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04Orqz/B+bPrnUvQH3YxR59dA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5"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13906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a2a2585cd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4a2a2585cd_0_248: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solidFill>
                  <a:srgbClr val="EF4F27"/>
                </a:solidFill>
              </a:rPr>
              <a:t>VW:</a:t>
            </a:r>
            <a:endParaRPr>
              <a:solidFill>
                <a:srgbClr val="EF4F27"/>
              </a:solidFill>
            </a:endParaRPr>
          </a:p>
          <a:p>
            <a:pPr marL="0" lvl="0" indent="0" algn="l" rtl="0">
              <a:lnSpc>
                <a:spcPct val="100000"/>
              </a:lnSpc>
              <a:spcBef>
                <a:spcPts val="0"/>
              </a:spcBef>
              <a:spcAft>
                <a:spcPts val="0"/>
              </a:spcAft>
              <a:buSzPts val="1400"/>
              <a:buNone/>
            </a:pPr>
            <a:endParaRPr>
              <a:solidFill>
                <a:srgbClr val="EF4F27"/>
              </a:solidFill>
            </a:endParaRPr>
          </a:p>
          <a:p>
            <a:pPr marL="0" lvl="0" indent="0" algn="l" rtl="0">
              <a:lnSpc>
                <a:spcPct val="100000"/>
              </a:lnSpc>
              <a:spcBef>
                <a:spcPts val="0"/>
              </a:spcBef>
              <a:spcAft>
                <a:spcPts val="0"/>
              </a:spcAft>
              <a:buSzPts val="1400"/>
              <a:buNone/>
            </a:pPr>
            <a:r>
              <a:rPr lang="fr-FR">
                <a:solidFill>
                  <a:srgbClr val="EF4F27"/>
                </a:solidFill>
              </a:rPr>
              <a:t>petits commentaires,sur l’ensemble :</a:t>
            </a:r>
            <a:endParaRPr>
              <a:solidFill>
                <a:srgbClr val="EF4F27"/>
              </a:solidFill>
            </a:endParaRPr>
          </a:p>
          <a:p>
            <a:pPr marL="0" lvl="0" indent="0" algn="l" rtl="0">
              <a:lnSpc>
                <a:spcPct val="100000"/>
              </a:lnSpc>
              <a:spcBef>
                <a:spcPts val="0"/>
              </a:spcBef>
              <a:spcAft>
                <a:spcPts val="0"/>
              </a:spcAft>
              <a:buSzPts val="1400"/>
              <a:buNone/>
            </a:pPr>
            <a:endParaRPr>
              <a:solidFill>
                <a:srgbClr val="EF4F27"/>
              </a:solidFill>
            </a:endParaRPr>
          </a:p>
          <a:p>
            <a:pPr marL="457200" lvl="0" indent="-298450" algn="l" rtl="0">
              <a:lnSpc>
                <a:spcPct val="100000"/>
              </a:lnSpc>
              <a:spcBef>
                <a:spcPts val="0"/>
              </a:spcBef>
              <a:spcAft>
                <a:spcPts val="0"/>
              </a:spcAft>
              <a:buClr>
                <a:srgbClr val="EF4F27"/>
              </a:buClr>
              <a:buSzPts val="1100"/>
              <a:buChar char="-"/>
            </a:pPr>
            <a:r>
              <a:rPr lang="fr-FR">
                <a:solidFill>
                  <a:srgbClr val="EF4F27"/>
                </a:solidFill>
              </a:rPr>
              <a:t>Cette présentation me paraît très dense pour tout le monde ( pas forcément besoin de toutes ces informations), ne faudrait-il pas une présentation simplifiée pour les équipes? Surtout si les premières infos sont d’une heure seulement ( je peux essayer une proposition?) </a:t>
            </a:r>
            <a:endParaRPr>
              <a:solidFill>
                <a:srgbClr val="EF4F27"/>
              </a:solidFill>
            </a:endParaRPr>
          </a:p>
          <a:p>
            <a:pPr marL="457200" lvl="0" indent="-298450" algn="l" rtl="0">
              <a:lnSpc>
                <a:spcPct val="100000"/>
              </a:lnSpc>
              <a:spcBef>
                <a:spcPts val="0"/>
              </a:spcBef>
              <a:spcAft>
                <a:spcPts val="0"/>
              </a:spcAft>
              <a:buClr>
                <a:srgbClr val="EF4F27"/>
              </a:buClr>
              <a:buSzPts val="1100"/>
              <a:buChar char="-"/>
            </a:pPr>
            <a:r>
              <a:rPr lang="fr-FR">
                <a:solidFill>
                  <a:srgbClr val="EF4F27"/>
                </a:solidFill>
              </a:rPr>
              <a:t>Je trouve que ça manque d’explications sur l’articulation entre organigrammes Louise et terrain , je trouve que ça donne du sens de se dire que cet organigramme vient aussi en réponse à certains changements déjà mis en oeuvre dans les centres </a:t>
            </a:r>
            <a:endParaRPr>
              <a:solidFill>
                <a:srgbClr val="EF4F27"/>
              </a:solidFill>
            </a:endParaRPr>
          </a:p>
          <a:p>
            <a:pPr marL="457200" lvl="0" indent="-298450" algn="l" rtl="0">
              <a:lnSpc>
                <a:spcPct val="100000"/>
              </a:lnSpc>
              <a:spcBef>
                <a:spcPts val="0"/>
              </a:spcBef>
              <a:spcAft>
                <a:spcPts val="0"/>
              </a:spcAft>
              <a:buClr>
                <a:srgbClr val="EF4F27"/>
              </a:buClr>
              <a:buSzPts val="1100"/>
              <a:buChar char="-"/>
            </a:pPr>
            <a:r>
              <a:rPr lang="fr-FR">
                <a:solidFill>
                  <a:srgbClr val="EF4F27"/>
                </a:solidFill>
              </a:rPr>
              <a:t>Peut être aussi les grandes conclusions de l'évaluation des resp de centre sont à mettre en avant pour justifier un peu plus? </a:t>
            </a:r>
            <a:endParaRPr>
              <a:solidFill>
                <a:srgbClr val="EF4F27"/>
              </a:solidFill>
            </a:endParaRPr>
          </a:p>
          <a:p>
            <a:pPr marL="457200" lvl="0" indent="-298450" algn="l" rtl="0">
              <a:lnSpc>
                <a:spcPct val="100000"/>
              </a:lnSpc>
              <a:spcBef>
                <a:spcPts val="0"/>
              </a:spcBef>
              <a:spcAft>
                <a:spcPts val="0"/>
              </a:spcAft>
              <a:buClr>
                <a:srgbClr val="EF4F27"/>
              </a:buClr>
              <a:buSzPts val="1100"/>
              <a:buChar char="-"/>
            </a:pPr>
            <a:r>
              <a:rPr lang="fr-FR">
                <a:solidFill>
                  <a:srgbClr val="EF4F27"/>
                </a:solidFill>
              </a:rPr>
              <a:t>Peut-être aussi une timeline sur les prochaines échéances pour expliquer que les changements vont certainement prendre une certaine temporalité avant un modèle abouti</a:t>
            </a:r>
            <a:endParaRPr>
              <a:solidFill>
                <a:srgbClr val="EF4F27"/>
              </a:solidFill>
            </a:endParaRPr>
          </a:p>
        </p:txBody>
      </p:sp>
      <p:sp>
        <p:nvSpPr>
          <p:cNvPr id="152" name="Google Shape;152;g24a2a2585cd_0_248:notes"/>
          <p:cNvSpPr txBox="1">
            <a:spLocks noGrp="1"/>
          </p:cNvSpPr>
          <p:nvPr>
            <p:ph type="sldNum" idx="12"/>
          </p:nvPr>
        </p:nvSpPr>
        <p:spPr>
          <a:xfrm>
            <a:off x="3884614" y="868522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extLst>
      <p:ext uri="{BB962C8B-B14F-4D97-AF65-F5344CB8AC3E}">
        <p14:creationId xmlns:p14="http://schemas.microsoft.com/office/powerpoint/2010/main" val="245114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a2a2585cd_0_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g24a2a2585cd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659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4a2a2585cd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g24a2a2585cd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591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a2a2585cd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4a2a2585cd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212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a2a2585cd_0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24a2a2585cd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450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4a2a2585c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4a2a2585c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88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25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4a2a2585c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4a2a2585c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713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4a2a2585cd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24a2a2585c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574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a2a2585cd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24a2a2585c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939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a2a2585cd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24a2a2585cd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00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a2a2585cd_0_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g24a2a2585c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20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a2a2585cd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24a2a2585cd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838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80"/>
        <p:cNvGrpSpPr/>
        <p:nvPr/>
      </p:nvGrpSpPr>
      <p:grpSpPr>
        <a:xfrm>
          <a:off x="0" y="0"/>
          <a:ext cx="0" cy="0"/>
          <a:chOff x="0" y="0"/>
          <a:chExt cx="0" cy="0"/>
        </a:xfrm>
      </p:grpSpPr>
      <p:sp>
        <p:nvSpPr>
          <p:cNvPr id="81" name="Google Shape;81;g24a2a2585cd_0_261"/>
          <p:cNvSpPr txBox="1">
            <a:spLocks noGrp="1"/>
          </p:cNvSpPr>
          <p:nvPr>
            <p:ph type="ctrTitle"/>
          </p:nvPr>
        </p:nvSpPr>
        <p:spPr>
          <a:xfrm>
            <a:off x="1371600" y="3195638"/>
            <a:ext cx="15544800" cy="22050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33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82" name="Google Shape;82;g24a2a2585cd_0_261"/>
          <p:cNvSpPr txBox="1">
            <a:spLocks noGrp="1"/>
          </p:cNvSpPr>
          <p:nvPr>
            <p:ph type="subTitle" idx="1"/>
          </p:nvPr>
        </p:nvSpPr>
        <p:spPr>
          <a:xfrm>
            <a:off x="2743200" y="5829300"/>
            <a:ext cx="12801600" cy="2628900"/>
          </a:xfrm>
          <a:prstGeom prst="rect">
            <a:avLst/>
          </a:prstGeom>
          <a:noFill/>
          <a:ln>
            <a:noFill/>
          </a:ln>
        </p:spPr>
        <p:txBody>
          <a:bodyPr spcFirstLastPara="1" wrap="square" lIns="167625" tIns="83775" rIns="167625" bIns="83775" anchor="t" anchorCtr="0">
            <a:normAutofit/>
          </a:bodyPr>
          <a:lstStyle>
            <a:lvl1pPr lvl="0" algn="ctr" rtl="0">
              <a:lnSpc>
                <a:spcPct val="100000"/>
              </a:lnSpc>
              <a:spcBef>
                <a:spcPts val="1200"/>
              </a:spcBef>
              <a:spcAft>
                <a:spcPts val="0"/>
              </a:spcAft>
              <a:buClr>
                <a:srgbClr val="888888"/>
              </a:buClr>
              <a:buSzPts val="5900"/>
              <a:buNone/>
              <a:defRPr>
                <a:solidFill>
                  <a:srgbClr val="888888"/>
                </a:solidFill>
              </a:defRPr>
            </a:lvl1pPr>
            <a:lvl2pPr lvl="1" algn="ctr" rtl="0">
              <a:lnSpc>
                <a:spcPct val="100000"/>
              </a:lnSpc>
              <a:spcBef>
                <a:spcPts val="1000"/>
              </a:spcBef>
              <a:spcAft>
                <a:spcPts val="0"/>
              </a:spcAft>
              <a:buClr>
                <a:srgbClr val="888888"/>
              </a:buClr>
              <a:buSzPts val="5100"/>
              <a:buNone/>
              <a:defRPr>
                <a:solidFill>
                  <a:srgbClr val="888888"/>
                </a:solidFill>
              </a:defRPr>
            </a:lvl2pPr>
            <a:lvl3pPr lvl="2" algn="ctr" rtl="0">
              <a:lnSpc>
                <a:spcPct val="100000"/>
              </a:lnSpc>
              <a:spcBef>
                <a:spcPts val="900"/>
              </a:spcBef>
              <a:spcAft>
                <a:spcPts val="0"/>
              </a:spcAft>
              <a:buClr>
                <a:srgbClr val="888888"/>
              </a:buClr>
              <a:buSzPts val="4400"/>
              <a:buNone/>
              <a:defRPr>
                <a:solidFill>
                  <a:srgbClr val="888888"/>
                </a:solidFill>
              </a:defRPr>
            </a:lvl3pPr>
            <a:lvl4pPr lvl="3" algn="ctr" rtl="0">
              <a:lnSpc>
                <a:spcPct val="100000"/>
              </a:lnSpc>
              <a:spcBef>
                <a:spcPts val="700"/>
              </a:spcBef>
              <a:spcAft>
                <a:spcPts val="0"/>
              </a:spcAft>
              <a:buClr>
                <a:srgbClr val="888888"/>
              </a:buClr>
              <a:buSzPts val="3700"/>
              <a:buNone/>
              <a:defRPr>
                <a:solidFill>
                  <a:srgbClr val="888888"/>
                </a:solidFill>
              </a:defRPr>
            </a:lvl4pPr>
            <a:lvl5pPr lvl="4" algn="ctr" rtl="0">
              <a:lnSpc>
                <a:spcPct val="100000"/>
              </a:lnSpc>
              <a:spcBef>
                <a:spcPts val="700"/>
              </a:spcBef>
              <a:spcAft>
                <a:spcPts val="0"/>
              </a:spcAft>
              <a:buClr>
                <a:srgbClr val="888888"/>
              </a:buClr>
              <a:buSzPts val="3700"/>
              <a:buNone/>
              <a:defRPr>
                <a:solidFill>
                  <a:srgbClr val="888888"/>
                </a:solidFill>
              </a:defRPr>
            </a:lvl5pPr>
            <a:lvl6pPr lvl="5" algn="ctr" rtl="0">
              <a:lnSpc>
                <a:spcPct val="100000"/>
              </a:lnSpc>
              <a:spcBef>
                <a:spcPts val="700"/>
              </a:spcBef>
              <a:spcAft>
                <a:spcPts val="0"/>
              </a:spcAft>
              <a:buClr>
                <a:srgbClr val="888888"/>
              </a:buClr>
              <a:buSzPts val="3700"/>
              <a:buNone/>
              <a:defRPr>
                <a:solidFill>
                  <a:srgbClr val="888888"/>
                </a:solidFill>
              </a:defRPr>
            </a:lvl6pPr>
            <a:lvl7pPr lvl="6" algn="ctr" rtl="0">
              <a:lnSpc>
                <a:spcPct val="100000"/>
              </a:lnSpc>
              <a:spcBef>
                <a:spcPts val="700"/>
              </a:spcBef>
              <a:spcAft>
                <a:spcPts val="0"/>
              </a:spcAft>
              <a:buClr>
                <a:srgbClr val="888888"/>
              </a:buClr>
              <a:buSzPts val="3700"/>
              <a:buNone/>
              <a:defRPr>
                <a:solidFill>
                  <a:srgbClr val="888888"/>
                </a:solidFill>
              </a:defRPr>
            </a:lvl7pPr>
            <a:lvl8pPr lvl="7" algn="ctr" rtl="0">
              <a:lnSpc>
                <a:spcPct val="100000"/>
              </a:lnSpc>
              <a:spcBef>
                <a:spcPts val="700"/>
              </a:spcBef>
              <a:spcAft>
                <a:spcPts val="0"/>
              </a:spcAft>
              <a:buClr>
                <a:srgbClr val="888888"/>
              </a:buClr>
              <a:buSzPts val="3700"/>
              <a:buNone/>
              <a:defRPr>
                <a:solidFill>
                  <a:srgbClr val="888888"/>
                </a:solidFill>
              </a:defRPr>
            </a:lvl8pPr>
            <a:lvl9pPr lvl="8" algn="ctr" rtl="0">
              <a:lnSpc>
                <a:spcPct val="100000"/>
              </a:lnSpc>
              <a:spcBef>
                <a:spcPts val="700"/>
              </a:spcBef>
              <a:spcAft>
                <a:spcPts val="0"/>
              </a:spcAft>
              <a:buClr>
                <a:srgbClr val="888888"/>
              </a:buClr>
              <a:buSzPts val="3700"/>
              <a:buNone/>
              <a:defRPr>
                <a:solidFill>
                  <a:srgbClr val="888888"/>
                </a:solidFill>
              </a:defRPr>
            </a:lvl9pPr>
          </a:lstStyle>
          <a:p>
            <a:endParaRPr/>
          </a:p>
        </p:txBody>
      </p:sp>
      <p:sp>
        <p:nvSpPr>
          <p:cNvPr id="83" name="Google Shape;83;g24a2a2585cd_0_261"/>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84" name="Google Shape;84;g24a2a2585cd_0_261"/>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85" name="Google Shape;85;g24a2a2585cd_0_261"/>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86"/>
        <p:cNvGrpSpPr/>
        <p:nvPr/>
      </p:nvGrpSpPr>
      <p:grpSpPr>
        <a:xfrm>
          <a:off x="0" y="0"/>
          <a:ext cx="0" cy="0"/>
          <a:chOff x="0" y="0"/>
          <a:chExt cx="0" cy="0"/>
        </a:xfrm>
      </p:grpSpPr>
      <p:sp>
        <p:nvSpPr>
          <p:cNvPr id="87" name="Google Shape;87;g24a2a2585cd_0_267"/>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33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88" name="Google Shape;88;g24a2a2585cd_0_267"/>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lvl1pPr marL="457200" lvl="0" indent="-438150" algn="l" rtl="0">
              <a:lnSpc>
                <a:spcPct val="100000"/>
              </a:lnSpc>
              <a:spcBef>
                <a:spcPts val="700"/>
              </a:spcBef>
              <a:spcAft>
                <a:spcPts val="0"/>
              </a:spcAft>
              <a:buClr>
                <a:schemeClr val="dk1"/>
              </a:buClr>
              <a:buSzPts val="3300"/>
              <a:buChar char="•"/>
              <a:defRPr/>
            </a:lvl1pPr>
            <a:lvl2pPr marL="914400" lvl="1" indent="-438150" algn="l" rtl="0">
              <a:lnSpc>
                <a:spcPct val="100000"/>
              </a:lnSpc>
              <a:spcBef>
                <a:spcPts val="700"/>
              </a:spcBef>
              <a:spcAft>
                <a:spcPts val="0"/>
              </a:spcAft>
              <a:buClr>
                <a:schemeClr val="dk1"/>
              </a:buClr>
              <a:buSzPts val="3300"/>
              <a:buChar char="–"/>
              <a:defRPr/>
            </a:lvl2pPr>
            <a:lvl3pPr marL="1371600" lvl="2" indent="-438150" algn="l" rtl="0">
              <a:lnSpc>
                <a:spcPct val="100000"/>
              </a:lnSpc>
              <a:spcBef>
                <a:spcPts val="700"/>
              </a:spcBef>
              <a:spcAft>
                <a:spcPts val="0"/>
              </a:spcAft>
              <a:buClr>
                <a:schemeClr val="dk1"/>
              </a:buClr>
              <a:buSzPts val="3300"/>
              <a:buChar char="•"/>
              <a:defRPr/>
            </a:lvl3pPr>
            <a:lvl4pPr marL="1828800" lvl="3" indent="-438150" algn="l" rtl="0">
              <a:lnSpc>
                <a:spcPct val="100000"/>
              </a:lnSpc>
              <a:spcBef>
                <a:spcPts val="700"/>
              </a:spcBef>
              <a:spcAft>
                <a:spcPts val="0"/>
              </a:spcAft>
              <a:buClr>
                <a:schemeClr val="dk1"/>
              </a:buClr>
              <a:buSzPts val="3300"/>
              <a:buChar char="–"/>
              <a:defRPr/>
            </a:lvl4pPr>
            <a:lvl5pPr marL="2286000" lvl="4" indent="-438150" algn="l" rtl="0">
              <a:lnSpc>
                <a:spcPct val="100000"/>
              </a:lnSpc>
              <a:spcBef>
                <a:spcPts val="700"/>
              </a:spcBef>
              <a:spcAft>
                <a:spcPts val="0"/>
              </a:spcAft>
              <a:buClr>
                <a:schemeClr val="dk1"/>
              </a:buClr>
              <a:buSzPts val="3300"/>
              <a:buChar char="»"/>
              <a:defRPr/>
            </a:lvl5pPr>
            <a:lvl6pPr marL="2743200" lvl="5" indent="-438150" algn="l" rtl="0">
              <a:lnSpc>
                <a:spcPct val="100000"/>
              </a:lnSpc>
              <a:spcBef>
                <a:spcPts val="700"/>
              </a:spcBef>
              <a:spcAft>
                <a:spcPts val="0"/>
              </a:spcAft>
              <a:buClr>
                <a:schemeClr val="dk1"/>
              </a:buClr>
              <a:buSzPts val="3300"/>
              <a:buChar char="•"/>
              <a:defRPr/>
            </a:lvl6pPr>
            <a:lvl7pPr marL="3200400" lvl="6" indent="-438150" algn="l" rtl="0">
              <a:lnSpc>
                <a:spcPct val="100000"/>
              </a:lnSpc>
              <a:spcBef>
                <a:spcPts val="700"/>
              </a:spcBef>
              <a:spcAft>
                <a:spcPts val="0"/>
              </a:spcAft>
              <a:buClr>
                <a:schemeClr val="dk1"/>
              </a:buClr>
              <a:buSzPts val="3300"/>
              <a:buChar char="•"/>
              <a:defRPr/>
            </a:lvl7pPr>
            <a:lvl8pPr marL="3657600" lvl="7" indent="-438150" algn="l" rtl="0">
              <a:lnSpc>
                <a:spcPct val="100000"/>
              </a:lnSpc>
              <a:spcBef>
                <a:spcPts val="700"/>
              </a:spcBef>
              <a:spcAft>
                <a:spcPts val="0"/>
              </a:spcAft>
              <a:buClr>
                <a:schemeClr val="dk1"/>
              </a:buClr>
              <a:buSzPts val="3300"/>
              <a:buChar char="•"/>
              <a:defRPr/>
            </a:lvl8pPr>
            <a:lvl9pPr marL="4114800" lvl="8" indent="-438150" algn="l" rtl="0">
              <a:lnSpc>
                <a:spcPct val="100000"/>
              </a:lnSpc>
              <a:spcBef>
                <a:spcPts val="700"/>
              </a:spcBef>
              <a:spcAft>
                <a:spcPts val="0"/>
              </a:spcAft>
              <a:buClr>
                <a:schemeClr val="dk1"/>
              </a:buClr>
              <a:buSzPts val="3300"/>
              <a:buChar char="•"/>
              <a:defRPr/>
            </a:lvl9pPr>
          </a:lstStyle>
          <a:p>
            <a:endParaRPr/>
          </a:p>
        </p:txBody>
      </p:sp>
      <p:sp>
        <p:nvSpPr>
          <p:cNvPr id="89" name="Google Shape;89;g24a2a2585cd_0_267"/>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90" name="Google Shape;90;g24a2a2585cd_0_267"/>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91" name="Google Shape;91;g24a2a2585cd_0_267"/>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92"/>
        <p:cNvGrpSpPr/>
        <p:nvPr/>
      </p:nvGrpSpPr>
      <p:grpSpPr>
        <a:xfrm>
          <a:off x="0" y="0"/>
          <a:ext cx="0" cy="0"/>
          <a:chOff x="0" y="0"/>
          <a:chExt cx="0" cy="0"/>
        </a:xfrm>
      </p:grpSpPr>
      <p:sp>
        <p:nvSpPr>
          <p:cNvPr id="93" name="Google Shape;93;g24a2a2585cd_0_273"/>
          <p:cNvSpPr txBox="1">
            <a:spLocks noGrp="1"/>
          </p:cNvSpPr>
          <p:nvPr>
            <p:ph type="title"/>
          </p:nvPr>
        </p:nvSpPr>
        <p:spPr>
          <a:xfrm>
            <a:off x="1444626" y="6610350"/>
            <a:ext cx="15544800" cy="2043000"/>
          </a:xfrm>
          <a:prstGeom prst="rect">
            <a:avLst/>
          </a:prstGeom>
          <a:noFill/>
          <a:ln>
            <a:noFill/>
          </a:ln>
        </p:spPr>
        <p:txBody>
          <a:bodyPr spcFirstLastPara="1" wrap="square" lIns="167625" tIns="83775" rIns="167625" bIns="83775" anchor="t" anchorCtr="0">
            <a:normAutofit/>
          </a:bodyPr>
          <a:lstStyle>
            <a:lvl1pPr lvl="0" algn="l" rtl="0">
              <a:lnSpc>
                <a:spcPct val="100000"/>
              </a:lnSpc>
              <a:spcBef>
                <a:spcPts val="0"/>
              </a:spcBef>
              <a:spcAft>
                <a:spcPts val="0"/>
              </a:spcAft>
              <a:buClr>
                <a:schemeClr val="dk1"/>
              </a:buClr>
              <a:buSzPts val="7300"/>
              <a:buFont typeface="Calibri"/>
              <a:buNone/>
              <a:defRPr sz="7300" b="1" cap="none"/>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94" name="Google Shape;94;g24a2a2585cd_0_273"/>
          <p:cNvSpPr txBox="1">
            <a:spLocks noGrp="1"/>
          </p:cNvSpPr>
          <p:nvPr>
            <p:ph type="body" idx="1"/>
          </p:nvPr>
        </p:nvSpPr>
        <p:spPr>
          <a:xfrm>
            <a:off x="1444626" y="4360069"/>
            <a:ext cx="15544800" cy="2250600"/>
          </a:xfrm>
          <a:prstGeom prst="rect">
            <a:avLst/>
          </a:prstGeom>
          <a:noFill/>
          <a:ln>
            <a:noFill/>
          </a:ln>
        </p:spPr>
        <p:txBody>
          <a:bodyPr spcFirstLastPara="1" wrap="square" lIns="167625" tIns="83775" rIns="167625" bIns="83775" anchor="b" anchorCtr="0">
            <a:normAutofit/>
          </a:bodyPr>
          <a:lstStyle>
            <a:lvl1pPr marL="457200" lvl="0" indent="-228600" algn="l" rtl="0">
              <a:lnSpc>
                <a:spcPct val="100000"/>
              </a:lnSpc>
              <a:spcBef>
                <a:spcPts val="700"/>
              </a:spcBef>
              <a:spcAft>
                <a:spcPts val="0"/>
              </a:spcAft>
              <a:buClr>
                <a:srgbClr val="888888"/>
              </a:buClr>
              <a:buSzPts val="3700"/>
              <a:buNone/>
              <a:defRPr sz="3700">
                <a:solidFill>
                  <a:srgbClr val="888888"/>
                </a:solidFill>
              </a:defRPr>
            </a:lvl1pPr>
            <a:lvl2pPr marL="914400" lvl="1" indent="-228600" algn="l" rtl="0">
              <a:lnSpc>
                <a:spcPct val="100000"/>
              </a:lnSpc>
              <a:spcBef>
                <a:spcPts val="700"/>
              </a:spcBef>
              <a:spcAft>
                <a:spcPts val="0"/>
              </a:spcAft>
              <a:buClr>
                <a:srgbClr val="888888"/>
              </a:buClr>
              <a:buSzPts val="3300"/>
              <a:buNone/>
              <a:defRPr sz="3300">
                <a:solidFill>
                  <a:srgbClr val="888888"/>
                </a:solidFill>
              </a:defRPr>
            </a:lvl2pPr>
            <a:lvl3pPr marL="1371600" lvl="2" indent="-228600" algn="l" rtl="0">
              <a:lnSpc>
                <a:spcPct val="100000"/>
              </a:lnSpc>
              <a:spcBef>
                <a:spcPts val="600"/>
              </a:spcBef>
              <a:spcAft>
                <a:spcPts val="0"/>
              </a:spcAft>
              <a:buClr>
                <a:srgbClr val="888888"/>
              </a:buClr>
              <a:buSzPts val="2900"/>
              <a:buNone/>
              <a:defRPr sz="2900">
                <a:solidFill>
                  <a:srgbClr val="888888"/>
                </a:solidFill>
              </a:defRPr>
            </a:lvl3pPr>
            <a:lvl4pPr marL="1828800" lvl="3" indent="-228600" algn="l" rtl="0">
              <a:lnSpc>
                <a:spcPct val="100000"/>
              </a:lnSpc>
              <a:spcBef>
                <a:spcPts val="500"/>
              </a:spcBef>
              <a:spcAft>
                <a:spcPts val="0"/>
              </a:spcAft>
              <a:buClr>
                <a:srgbClr val="888888"/>
              </a:buClr>
              <a:buSzPts val="2600"/>
              <a:buNone/>
              <a:defRPr sz="2600">
                <a:solidFill>
                  <a:srgbClr val="888888"/>
                </a:solidFill>
              </a:defRPr>
            </a:lvl4pPr>
            <a:lvl5pPr marL="2286000" lvl="4" indent="-228600" algn="l" rtl="0">
              <a:lnSpc>
                <a:spcPct val="100000"/>
              </a:lnSpc>
              <a:spcBef>
                <a:spcPts val="500"/>
              </a:spcBef>
              <a:spcAft>
                <a:spcPts val="0"/>
              </a:spcAft>
              <a:buClr>
                <a:srgbClr val="888888"/>
              </a:buClr>
              <a:buSzPts val="2600"/>
              <a:buNone/>
              <a:defRPr sz="2600">
                <a:solidFill>
                  <a:srgbClr val="888888"/>
                </a:solidFill>
              </a:defRPr>
            </a:lvl5pPr>
            <a:lvl6pPr marL="2743200" lvl="5" indent="-228600" algn="l" rtl="0">
              <a:lnSpc>
                <a:spcPct val="100000"/>
              </a:lnSpc>
              <a:spcBef>
                <a:spcPts val="500"/>
              </a:spcBef>
              <a:spcAft>
                <a:spcPts val="0"/>
              </a:spcAft>
              <a:buClr>
                <a:srgbClr val="888888"/>
              </a:buClr>
              <a:buSzPts val="2600"/>
              <a:buNone/>
              <a:defRPr sz="2600">
                <a:solidFill>
                  <a:srgbClr val="888888"/>
                </a:solidFill>
              </a:defRPr>
            </a:lvl6pPr>
            <a:lvl7pPr marL="3200400" lvl="6" indent="-228600" algn="l" rtl="0">
              <a:lnSpc>
                <a:spcPct val="100000"/>
              </a:lnSpc>
              <a:spcBef>
                <a:spcPts val="500"/>
              </a:spcBef>
              <a:spcAft>
                <a:spcPts val="0"/>
              </a:spcAft>
              <a:buClr>
                <a:srgbClr val="888888"/>
              </a:buClr>
              <a:buSzPts val="2600"/>
              <a:buNone/>
              <a:defRPr sz="2600">
                <a:solidFill>
                  <a:srgbClr val="888888"/>
                </a:solidFill>
              </a:defRPr>
            </a:lvl7pPr>
            <a:lvl8pPr marL="3657600" lvl="7" indent="-228600" algn="l" rtl="0">
              <a:lnSpc>
                <a:spcPct val="100000"/>
              </a:lnSpc>
              <a:spcBef>
                <a:spcPts val="500"/>
              </a:spcBef>
              <a:spcAft>
                <a:spcPts val="0"/>
              </a:spcAft>
              <a:buClr>
                <a:srgbClr val="888888"/>
              </a:buClr>
              <a:buSzPts val="2600"/>
              <a:buNone/>
              <a:defRPr sz="2600">
                <a:solidFill>
                  <a:srgbClr val="888888"/>
                </a:solidFill>
              </a:defRPr>
            </a:lvl8pPr>
            <a:lvl9pPr marL="4114800" lvl="8" indent="-228600" algn="l" rtl="0">
              <a:lnSpc>
                <a:spcPct val="100000"/>
              </a:lnSpc>
              <a:spcBef>
                <a:spcPts val="500"/>
              </a:spcBef>
              <a:spcAft>
                <a:spcPts val="0"/>
              </a:spcAft>
              <a:buClr>
                <a:srgbClr val="888888"/>
              </a:buClr>
              <a:buSzPts val="2600"/>
              <a:buNone/>
              <a:defRPr sz="2600">
                <a:solidFill>
                  <a:srgbClr val="888888"/>
                </a:solidFill>
              </a:defRPr>
            </a:lvl9pPr>
          </a:lstStyle>
          <a:p>
            <a:endParaRPr/>
          </a:p>
        </p:txBody>
      </p:sp>
      <p:sp>
        <p:nvSpPr>
          <p:cNvPr id="95" name="Google Shape;95;g24a2a2585cd_0_273"/>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96" name="Google Shape;96;g24a2a2585cd_0_273"/>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97" name="Google Shape;97;g24a2a2585cd_0_273"/>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98"/>
        <p:cNvGrpSpPr/>
        <p:nvPr/>
      </p:nvGrpSpPr>
      <p:grpSpPr>
        <a:xfrm>
          <a:off x="0" y="0"/>
          <a:ext cx="0" cy="0"/>
          <a:chOff x="0" y="0"/>
          <a:chExt cx="0" cy="0"/>
        </a:xfrm>
      </p:grpSpPr>
      <p:sp>
        <p:nvSpPr>
          <p:cNvPr id="99" name="Google Shape;99;g24a2a2585cd_0_279"/>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33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00" name="Google Shape;100;g24a2a2585cd_0_279"/>
          <p:cNvSpPr txBox="1">
            <a:spLocks noGrp="1"/>
          </p:cNvSpPr>
          <p:nvPr>
            <p:ph type="body" idx="1"/>
          </p:nvPr>
        </p:nvSpPr>
        <p:spPr>
          <a:xfrm>
            <a:off x="914400" y="2400300"/>
            <a:ext cx="8077200" cy="6789000"/>
          </a:xfrm>
          <a:prstGeom prst="rect">
            <a:avLst/>
          </a:prstGeom>
          <a:noFill/>
          <a:ln>
            <a:noFill/>
          </a:ln>
        </p:spPr>
        <p:txBody>
          <a:bodyPr spcFirstLastPara="1" wrap="square" lIns="167625" tIns="83775" rIns="167625" bIns="83775" anchor="t" anchorCtr="0">
            <a:normAutofit/>
          </a:bodyPr>
          <a:lstStyle>
            <a:lvl1pPr marL="457200" lvl="0" indent="-552450" algn="l" rtl="0">
              <a:lnSpc>
                <a:spcPct val="100000"/>
              </a:lnSpc>
              <a:spcBef>
                <a:spcPts val="1000"/>
              </a:spcBef>
              <a:spcAft>
                <a:spcPts val="0"/>
              </a:spcAft>
              <a:buClr>
                <a:schemeClr val="dk1"/>
              </a:buClr>
              <a:buSzPts val="5100"/>
              <a:buChar char="•"/>
              <a:defRPr sz="5100"/>
            </a:lvl1pPr>
            <a:lvl2pPr marL="914400" lvl="1" indent="-508000" algn="l" rtl="0">
              <a:lnSpc>
                <a:spcPct val="100000"/>
              </a:lnSpc>
              <a:spcBef>
                <a:spcPts val="900"/>
              </a:spcBef>
              <a:spcAft>
                <a:spcPts val="0"/>
              </a:spcAft>
              <a:buClr>
                <a:schemeClr val="dk1"/>
              </a:buClr>
              <a:buSzPts val="4400"/>
              <a:buChar char="–"/>
              <a:defRPr sz="4400"/>
            </a:lvl2pPr>
            <a:lvl3pPr marL="1371600" lvl="2" indent="-463550" algn="l" rtl="0">
              <a:lnSpc>
                <a:spcPct val="100000"/>
              </a:lnSpc>
              <a:spcBef>
                <a:spcPts val="700"/>
              </a:spcBef>
              <a:spcAft>
                <a:spcPts val="0"/>
              </a:spcAft>
              <a:buClr>
                <a:schemeClr val="dk1"/>
              </a:buClr>
              <a:buSzPts val="3700"/>
              <a:buChar char="•"/>
              <a:defRPr sz="3700"/>
            </a:lvl3pPr>
            <a:lvl4pPr marL="1828800" lvl="3" indent="-438150" algn="l" rtl="0">
              <a:lnSpc>
                <a:spcPct val="100000"/>
              </a:lnSpc>
              <a:spcBef>
                <a:spcPts val="700"/>
              </a:spcBef>
              <a:spcAft>
                <a:spcPts val="0"/>
              </a:spcAft>
              <a:buClr>
                <a:schemeClr val="dk1"/>
              </a:buClr>
              <a:buSzPts val="3300"/>
              <a:buChar char="–"/>
              <a:defRPr sz="3300"/>
            </a:lvl4pPr>
            <a:lvl5pPr marL="2286000" lvl="4" indent="-438150" algn="l" rtl="0">
              <a:lnSpc>
                <a:spcPct val="100000"/>
              </a:lnSpc>
              <a:spcBef>
                <a:spcPts val="700"/>
              </a:spcBef>
              <a:spcAft>
                <a:spcPts val="0"/>
              </a:spcAft>
              <a:buClr>
                <a:schemeClr val="dk1"/>
              </a:buClr>
              <a:buSzPts val="3300"/>
              <a:buChar char="»"/>
              <a:defRPr sz="3300"/>
            </a:lvl5pPr>
            <a:lvl6pPr marL="2743200" lvl="5" indent="-438150" algn="l" rtl="0">
              <a:lnSpc>
                <a:spcPct val="100000"/>
              </a:lnSpc>
              <a:spcBef>
                <a:spcPts val="700"/>
              </a:spcBef>
              <a:spcAft>
                <a:spcPts val="0"/>
              </a:spcAft>
              <a:buClr>
                <a:schemeClr val="dk1"/>
              </a:buClr>
              <a:buSzPts val="3300"/>
              <a:buChar char="•"/>
              <a:defRPr sz="3300"/>
            </a:lvl6pPr>
            <a:lvl7pPr marL="3200400" lvl="6" indent="-438150" algn="l" rtl="0">
              <a:lnSpc>
                <a:spcPct val="100000"/>
              </a:lnSpc>
              <a:spcBef>
                <a:spcPts val="700"/>
              </a:spcBef>
              <a:spcAft>
                <a:spcPts val="0"/>
              </a:spcAft>
              <a:buClr>
                <a:schemeClr val="dk1"/>
              </a:buClr>
              <a:buSzPts val="3300"/>
              <a:buChar char="•"/>
              <a:defRPr sz="3300"/>
            </a:lvl7pPr>
            <a:lvl8pPr marL="3657600" lvl="7" indent="-438150" algn="l" rtl="0">
              <a:lnSpc>
                <a:spcPct val="100000"/>
              </a:lnSpc>
              <a:spcBef>
                <a:spcPts val="700"/>
              </a:spcBef>
              <a:spcAft>
                <a:spcPts val="0"/>
              </a:spcAft>
              <a:buClr>
                <a:schemeClr val="dk1"/>
              </a:buClr>
              <a:buSzPts val="3300"/>
              <a:buChar char="•"/>
              <a:defRPr sz="3300"/>
            </a:lvl8pPr>
            <a:lvl9pPr marL="4114800" lvl="8" indent="-438150" algn="l" rtl="0">
              <a:lnSpc>
                <a:spcPct val="100000"/>
              </a:lnSpc>
              <a:spcBef>
                <a:spcPts val="700"/>
              </a:spcBef>
              <a:spcAft>
                <a:spcPts val="0"/>
              </a:spcAft>
              <a:buClr>
                <a:schemeClr val="dk1"/>
              </a:buClr>
              <a:buSzPts val="3300"/>
              <a:buChar char="•"/>
              <a:defRPr sz="3300"/>
            </a:lvl9pPr>
          </a:lstStyle>
          <a:p>
            <a:endParaRPr/>
          </a:p>
        </p:txBody>
      </p:sp>
      <p:sp>
        <p:nvSpPr>
          <p:cNvPr id="101" name="Google Shape;101;g24a2a2585cd_0_279"/>
          <p:cNvSpPr txBox="1">
            <a:spLocks noGrp="1"/>
          </p:cNvSpPr>
          <p:nvPr>
            <p:ph type="body" idx="2"/>
          </p:nvPr>
        </p:nvSpPr>
        <p:spPr>
          <a:xfrm>
            <a:off x="9296400" y="2400300"/>
            <a:ext cx="8077200" cy="6789000"/>
          </a:xfrm>
          <a:prstGeom prst="rect">
            <a:avLst/>
          </a:prstGeom>
          <a:noFill/>
          <a:ln>
            <a:noFill/>
          </a:ln>
        </p:spPr>
        <p:txBody>
          <a:bodyPr spcFirstLastPara="1" wrap="square" lIns="167625" tIns="83775" rIns="167625" bIns="83775" anchor="t" anchorCtr="0">
            <a:normAutofit/>
          </a:bodyPr>
          <a:lstStyle>
            <a:lvl1pPr marL="457200" lvl="0" indent="-552450" algn="l" rtl="0">
              <a:lnSpc>
                <a:spcPct val="100000"/>
              </a:lnSpc>
              <a:spcBef>
                <a:spcPts val="1000"/>
              </a:spcBef>
              <a:spcAft>
                <a:spcPts val="0"/>
              </a:spcAft>
              <a:buClr>
                <a:schemeClr val="dk1"/>
              </a:buClr>
              <a:buSzPts val="5100"/>
              <a:buChar char="•"/>
              <a:defRPr sz="5100"/>
            </a:lvl1pPr>
            <a:lvl2pPr marL="914400" lvl="1" indent="-508000" algn="l" rtl="0">
              <a:lnSpc>
                <a:spcPct val="100000"/>
              </a:lnSpc>
              <a:spcBef>
                <a:spcPts val="900"/>
              </a:spcBef>
              <a:spcAft>
                <a:spcPts val="0"/>
              </a:spcAft>
              <a:buClr>
                <a:schemeClr val="dk1"/>
              </a:buClr>
              <a:buSzPts val="4400"/>
              <a:buChar char="–"/>
              <a:defRPr sz="4400"/>
            </a:lvl2pPr>
            <a:lvl3pPr marL="1371600" lvl="2" indent="-463550" algn="l" rtl="0">
              <a:lnSpc>
                <a:spcPct val="100000"/>
              </a:lnSpc>
              <a:spcBef>
                <a:spcPts val="700"/>
              </a:spcBef>
              <a:spcAft>
                <a:spcPts val="0"/>
              </a:spcAft>
              <a:buClr>
                <a:schemeClr val="dk1"/>
              </a:buClr>
              <a:buSzPts val="3700"/>
              <a:buChar char="•"/>
              <a:defRPr sz="3700"/>
            </a:lvl3pPr>
            <a:lvl4pPr marL="1828800" lvl="3" indent="-438150" algn="l" rtl="0">
              <a:lnSpc>
                <a:spcPct val="100000"/>
              </a:lnSpc>
              <a:spcBef>
                <a:spcPts val="700"/>
              </a:spcBef>
              <a:spcAft>
                <a:spcPts val="0"/>
              </a:spcAft>
              <a:buClr>
                <a:schemeClr val="dk1"/>
              </a:buClr>
              <a:buSzPts val="3300"/>
              <a:buChar char="–"/>
              <a:defRPr sz="3300"/>
            </a:lvl4pPr>
            <a:lvl5pPr marL="2286000" lvl="4" indent="-438150" algn="l" rtl="0">
              <a:lnSpc>
                <a:spcPct val="100000"/>
              </a:lnSpc>
              <a:spcBef>
                <a:spcPts val="700"/>
              </a:spcBef>
              <a:spcAft>
                <a:spcPts val="0"/>
              </a:spcAft>
              <a:buClr>
                <a:schemeClr val="dk1"/>
              </a:buClr>
              <a:buSzPts val="3300"/>
              <a:buChar char="»"/>
              <a:defRPr sz="3300"/>
            </a:lvl5pPr>
            <a:lvl6pPr marL="2743200" lvl="5" indent="-438150" algn="l" rtl="0">
              <a:lnSpc>
                <a:spcPct val="100000"/>
              </a:lnSpc>
              <a:spcBef>
                <a:spcPts val="700"/>
              </a:spcBef>
              <a:spcAft>
                <a:spcPts val="0"/>
              </a:spcAft>
              <a:buClr>
                <a:schemeClr val="dk1"/>
              </a:buClr>
              <a:buSzPts val="3300"/>
              <a:buChar char="•"/>
              <a:defRPr sz="3300"/>
            </a:lvl6pPr>
            <a:lvl7pPr marL="3200400" lvl="6" indent="-438150" algn="l" rtl="0">
              <a:lnSpc>
                <a:spcPct val="100000"/>
              </a:lnSpc>
              <a:spcBef>
                <a:spcPts val="700"/>
              </a:spcBef>
              <a:spcAft>
                <a:spcPts val="0"/>
              </a:spcAft>
              <a:buClr>
                <a:schemeClr val="dk1"/>
              </a:buClr>
              <a:buSzPts val="3300"/>
              <a:buChar char="•"/>
              <a:defRPr sz="3300"/>
            </a:lvl7pPr>
            <a:lvl8pPr marL="3657600" lvl="7" indent="-438150" algn="l" rtl="0">
              <a:lnSpc>
                <a:spcPct val="100000"/>
              </a:lnSpc>
              <a:spcBef>
                <a:spcPts val="700"/>
              </a:spcBef>
              <a:spcAft>
                <a:spcPts val="0"/>
              </a:spcAft>
              <a:buClr>
                <a:schemeClr val="dk1"/>
              </a:buClr>
              <a:buSzPts val="3300"/>
              <a:buChar char="•"/>
              <a:defRPr sz="3300"/>
            </a:lvl8pPr>
            <a:lvl9pPr marL="4114800" lvl="8" indent="-438150" algn="l" rtl="0">
              <a:lnSpc>
                <a:spcPct val="100000"/>
              </a:lnSpc>
              <a:spcBef>
                <a:spcPts val="700"/>
              </a:spcBef>
              <a:spcAft>
                <a:spcPts val="0"/>
              </a:spcAft>
              <a:buClr>
                <a:schemeClr val="dk1"/>
              </a:buClr>
              <a:buSzPts val="3300"/>
              <a:buChar char="•"/>
              <a:defRPr sz="3300"/>
            </a:lvl9pPr>
          </a:lstStyle>
          <a:p>
            <a:endParaRPr/>
          </a:p>
        </p:txBody>
      </p:sp>
      <p:sp>
        <p:nvSpPr>
          <p:cNvPr id="102" name="Google Shape;102;g24a2a2585cd_0_279"/>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03" name="Google Shape;103;g24a2a2585cd_0_279"/>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04" name="Google Shape;104;g24a2a2585cd_0_279"/>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05"/>
        <p:cNvGrpSpPr/>
        <p:nvPr/>
      </p:nvGrpSpPr>
      <p:grpSpPr>
        <a:xfrm>
          <a:off x="0" y="0"/>
          <a:ext cx="0" cy="0"/>
          <a:chOff x="0" y="0"/>
          <a:chExt cx="0" cy="0"/>
        </a:xfrm>
      </p:grpSpPr>
      <p:sp>
        <p:nvSpPr>
          <p:cNvPr id="106" name="Google Shape;106;g24a2a2585cd_0_286"/>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8100"/>
              <a:buFont typeface="Calibri"/>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07" name="Google Shape;107;g24a2a2585cd_0_286"/>
          <p:cNvSpPr txBox="1">
            <a:spLocks noGrp="1"/>
          </p:cNvSpPr>
          <p:nvPr>
            <p:ph type="body" idx="1"/>
          </p:nvPr>
        </p:nvSpPr>
        <p:spPr>
          <a:xfrm>
            <a:off x="914400" y="2302670"/>
            <a:ext cx="8080200" cy="959700"/>
          </a:xfrm>
          <a:prstGeom prst="rect">
            <a:avLst/>
          </a:prstGeom>
          <a:noFill/>
          <a:ln>
            <a:noFill/>
          </a:ln>
        </p:spPr>
        <p:txBody>
          <a:bodyPr spcFirstLastPara="1" wrap="square" lIns="167625" tIns="83775" rIns="167625" bIns="83775" anchor="b" anchorCtr="0">
            <a:normAutofit/>
          </a:bodyPr>
          <a:lstStyle>
            <a:lvl1pPr marL="457200" lvl="0" indent="-228600" algn="l" rtl="0">
              <a:lnSpc>
                <a:spcPct val="100000"/>
              </a:lnSpc>
              <a:spcBef>
                <a:spcPts val="900"/>
              </a:spcBef>
              <a:spcAft>
                <a:spcPts val="0"/>
              </a:spcAft>
              <a:buClr>
                <a:schemeClr val="dk1"/>
              </a:buClr>
              <a:buSzPts val="4400"/>
              <a:buNone/>
              <a:defRPr sz="4400" b="1"/>
            </a:lvl1pPr>
            <a:lvl2pPr marL="914400" lvl="1" indent="-228600" algn="l" rtl="0">
              <a:lnSpc>
                <a:spcPct val="100000"/>
              </a:lnSpc>
              <a:spcBef>
                <a:spcPts val="700"/>
              </a:spcBef>
              <a:spcAft>
                <a:spcPts val="0"/>
              </a:spcAft>
              <a:buClr>
                <a:schemeClr val="dk1"/>
              </a:buClr>
              <a:buSzPts val="3700"/>
              <a:buNone/>
              <a:defRPr sz="3700" b="1"/>
            </a:lvl2pPr>
            <a:lvl3pPr marL="1371600" lvl="2" indent="-228600" algn="l" rtl="0">
              <a:lnSpc>
                <a:spcPct val="100000"/>
              </a:lnSpc>
              <a:spcBef>
                <a:spcPts val="700"/>
              </a:spcBef>
              <a:spcAft>
                <a:spcPts val="0"/>
              </a:spcAft>
              <a:buClr>
                <a:schemeClr val="dk1"/>
              </a:buClr>
              <a:buSzPts val="3300"/>
              <a:buNone/>
              <a:defRPr sz="3300" b="1"/>
            </a:lvl3pPr>
            <a:lvl4pPr marL="1828800" lvl="3" indent="-228600" algn="l" rtl="0">
              <a:lnSpc>
                <a:spcPct val="100000"/>
              </a:lnSpc>
              <a:spcBef>
                <a:spcPts val="600"/>
              </a:spcBef>
              <a:spcAft>
                <a:spcPts val="0"/>
              </a:spcAft>
              <a:buClr>
                <a:schemeClr val="dk1"/>
              </a:buClr>
              <a:buSzPts val="2900"/>
              <a:buNone/>
              <a:defRPr sz="2900" b="1"/>
            </a:lvl4pPr>
            <a:lvl5pPr marL="2286000" lvl="4" indent="-228600" algn="l" rtl="0">
              <a:lnSpc>
                <a:spcPct val="100000"/>
              </a:lnSpc>
              <a:spcBef>
                <a:spcPts val="600"/>
              </a:spcBef>
              <a:spcAft>
                <a:spcPts val="0"/>
              </a:spcAft>
              <a:buClr>
                <a:schemeClr val="dk1"/>
              </a:buClr>
              <a:buSzPts val="2900"/>
              <a:buNone/>
              <a:defRPr sz="2900" b="1"/>
            </a:lvl5pPr>
            <a:lvl6pPr marL="2743200" lvl="5" indent="-228600" algn="l" rtl="0">
              <a:lnSpc>
                <a:spcPct val="100000"/>
              </a:lnSpc>
              <a:spcBef>
                <a:spcPts val="600"/>
              </a:spcBef>
              <a:spcAft>
                <a:spcPts val="0"/>
              </a:spcAft>
              <a:buClr>
                <a:schemeClr val="dk1"/>
              </a:buClr>
              <a:buSzPts val="2900"/>
              <a:buNone/>
              <a:defRPr sz="2900" b="1"/>
            </a:lvl6pPr>
            <a:lvl7pPr marL="3200400" lvl="6" indent="-228600" algn="l" rtl="0">
              <a:lnSpc>
                <a:spcPct val="100000"/>
              </a:lnSpc>
              <a:spcBef>
                <a:spcPts val="600"/>
              </a:spcBef>
              <a:spcAft>
                <a:spcPts val="0"/>
              </a:spcAft>
              <a:buClr>
                <a:schemeClr val="dk1"/>
              </a:buClr>
              <a:buSzPts val="2900"/>
              <a:buNone/>
              <a:defRPr sz="2900" b="1"/>
            </a:lvl7pPr>
            <a:lvl8pPr marL="3657600" lvl="7" indent="-228600" algn="l" rtl="0">
              <a:lnSpc>
                <a:spcPct val="100000"/>
              </a:lnSpc>
              <a:spcBef>
                <a:spcPts val="600"/>
              </a:spcBef>
              <a:spcAft>
                <a:spcPts val="0"/>
              </a:spcAft>
              <a:buClr>
                <a:schemeClr val="dk1"/>
              </a:buClr>
              <a:buSzPts val="2900"/>
              <a:buNone/>
              <a:defRPr sz="2900" b="1"/>
            </a:lvl8pPr>
            <a:lvl9pPr marL="4114800" lvl="8" indent="-228600" algn="l" rtl="0">
              <a:lnSpc>
                <a:spcPct val="100000"/>
              </a:lnSpc>
              <a:spcBef>
                <a:spcPts val="600"/>
              </a:spcBef>
              <a:spcAft>
                <a:spcPts val="0"/>
              </a:spcAft>
              <a:buClr>
                <a:schemeClr val="dk1"/>
              </a:buClr>
              <a:buSzPts val="2900"/>
              <a:buNone/>
              <a:defRPr sz="2900" b="1"/>
            </a:lvl9pPr>
          </a:lstStyle>
          <a:p>
            <a:endParaRPr/>
          </a:p>
        </p:txBody>
      </p:sp>
      <p:sp>
        <p:nvSpPr>
          <p:cNvPr id="108" name="Google Shape;108;g24a2a2585cd_0_286"/>
          <p:cNvSpPr txBox="1">
            <a:spLocks noGrp="1"/>
          </p:cNvSpPr>
          <p:nvPr>
            <p:ph type="body" idx="2"/>
          </p:nvPr>
        </p:nvSpPr>
        <p:spPr>
          <a:xfrm>
            <a:off x="914400" y="3262313"/>
            <a:ext cx="8080200" cy="5927100"/>
          </a:xfrm>
          <a:prstGeom prst="rect">
            <a:avLst/>
          </a:prstGeom>
          <a:noFill/>
          <a:ln>
            <a:noFill/>
          </a:ln>
        </p:spPr>
        <p:txBody>
          <a:bodyPr spcFirstLastPara="1" wrap="square" lIns="167625" tIns="83775" rIns="167625" bIns="83775" anchor="t" anchorCtr="0">
            <a:normAutofit/>
          </a:bodyPr>
          <a:lstStyle>
            <a:lvl1pPr marL="457200" lvl="0" indent="-508000" algn="l" rtl="0">
              <a:lnSpc>
                <a:spcPct val="100000"/>
              </a:lnSpc>
              <a:spcBef>
                <a:spcPts val="900"/>
              </a:spcBef>
              <a:spcAft>
                <a:spcPts val="0"/>
              </a:spcAft>
              <a:buClr>
                <a:schemeClr val="dk1"/>
              </a:buClr>
              <a:buSzPts val="4400"/>
              <a:buChar char="•"/>
              <a:defRPr sz="4400"/>
            </a:lvl1pPr>
            <a:lvl2pPr marL="914400" lvl="1" indent="-463550" algn="l" rtl="0">
              <a:lnSpc>
                <a:spcPct val="100000"/>
              </a:lnSpc>
              <a:spcBef>
                <a:spcPts val="700"/>
              </a:spcBef>
              <a:spcAft>
                <a:spcPts val="0"/>
              </a:spcAft>
              <a:buClr>
                <a:schemeClr val="dk1"/>
              </a:buClr>
              <a:buSzPts val="3700"/>
              <a:buChar char="–"/>
              <a:defRPr sz="3700"/>
            </a:lvl2pPr>
            <a:lvl3pPr marL="1371600" lvl="2" indent="-438150" algn="l" rtl="0">
              <a:lnSpc>
                <a:spcPct val="100000"/>
              </a:lnSpc>
              <a:spcBef>
                <a:spcPts val="700"/>
              </a:spcBef>
              <a:spcAft>
                <a:spcPts val="0"/>
              </a:spcAft>
              <a:buClr>
                <a:schemeClr val="dk1"/>
              </a:buClr>
              <a:buSzPts val="3300"/>
              <a:buChar char="•"/>
              <a:defRPr sz="3300"/>
            </a:lvl3pPr>
            <a:lvl4pPr marL="1828800" lvl="3" indent="-412750" algn="l" rtl="0">
              <a:lnSpc>
                <a:spcPct val="100000"/>
              </a:lnSpc>
              <a:spcBef>
                <a:spcPts val="600"/>
              </a:spcBef>
              <a:spcAft>
                <a:spcPts val="0"/>
              </a:spcAft>
              <a:buClr>
                <a:schemeClr val="dk1"/>
              </a:buClr>
              <a:buSzPts val="2900"/>
              <a:buChar char="–"/>
              <a:defRPr sz="2900"/>
            </a:lvl4pPr>
            <a:lvl5pPr marL="2286000" lvl="4" indent="-412750" algn="l" rtl="0">
              <a:lnSpc>
                <a:spcPct val="100000"/>
              </a:lnSpc>
              <a:spcBef>
                <a:spcPts val="600"/>
              </a:spcBef>
              <a:spcAft>
                <a:spcPts val="0"/>
              </a:spcAft>
              <a:buClr>
                <a:schemeClr val="dk1"/>
              </a:buClr>
              <a:buSzPts val="2900"/>
              <a:buChar char="»"/>
              <a:defRPr sz="2900"/>
            </a:lvl5pPr>
            <a:lvl6pPr marL="2743200" lvl="5" indent="-412750" algn="l" rtl="0">
              <a:lnSpc>
                <a:spcPct val="100000"/>
              </a:lnSpc>
              <a:spcBef>
                <a:spcPts val="600"/>
              </a:spcBef>
              <a:spcAft>
                <a:spcPts val="0"/>
              </a:spcAft>
              <a:buClr>
                <a:schemeClr val="dk1"/>
              </a:buClr>
              <a:buSzPts val="2900"/>
              <a:buChar char="•"/>
              <a:defRPr sz="2900"/>
            </a:lvl6pPr>
            <a:lvl7pPr marL="3200400" lvl="6" indent="-412750" algn="l" rtl="0">
              <a:lnSpc>
                <a:spcPct val="100000"/>
              </a:lnSpc>
              <a:spcBef>
                <a:spcPts val="600"/>
              </a:spcBef>
              <a:spcAft>
                <a:spcPts val="0"/>
              </a:spcAft>
              <a:buClr>
                <a:schemeClr val="dk1"/>
              </a:buClr>
              <a:buSzPts val="2900"/>
              <a:buChar char="•"/>
              <a:defRPr sz="2900"/>
            </a:lvl7pPr>
            <a:lvl8pPr marL="3657600" lvl="7" indent="-412750" algn="l" rtl="0">
              <a:lnSpc>
                <a:spcPct val="100000"/>
              </a:lnSpc>
              <a:spcBef>
                <a:spcPts val="600"/>
              </a:spcBef>
              <a:spcAft>
                <a:spcPts val="0"/>
              </a:spcAft>
              <a:buClr>
                <a:schemeClr val="dk1"/>
              </a:buClr>
              <a:buSzPts val="2900"/>
              <a:buChar char="•"/>
              <a:defRPr sz="2900"/>
            </a:lvl8pPr>
            <a:lvl9pPr marL="4114800" lvl="8" indent="-412750" algn="l" rtl="0">
              <a:lnSpc>
                <a:spcPct val="100000"/>
              </a:lnSpc>
              <a:spcBef>
                <a:spcPts val="600"/>
              </a:spcBef>
              <a:spcAft>
                <a:spcPts val="0"/>
              </a:spcAft>
              <a:buClr>
                <a:schemeClr val="dk1"/>
              </a:buClr>
              <a:buSzPts val="2900"/>
              <a:buChar char="•"/>
              <a:defRPr sz="2900"/>
            </a:lvl9pPr>
          </a:lstStyle>
          <a:p>
            <a:endParaRPr/>
          </a:p>
        </p:txBody>
      </p:sp>
      <p:sp>
        <p:nvSpPr>
          <p:cNvPr id="109" name="Google Shape;109;g24a2a2585cd_0_286"/>
          <p:cNvSpPr txBox="1">
            <a:spLocks noGrp="1"/>
          </p:cNvSpPr>
          <p:nvPr>
            <p:ph type="body" idx="3"/>
          </p:nvPr>
        </p:nvSpPr>
        <p:spPr>
          <a:xfrm>
            <a:off x="9290050" y="2302670"/>
            <a:ext cx="8083800" cy="959700"/>
          </a:xfrm>
          <a:prstGeom prst="rect">
            <a:avLst/>
          </a:prstGeom>
          <a:noFill/>
          <a:ln>
            <a:noFill/>
          </a:ln>
        </p:spPr>
        <p:txBody>
          <a:bodyPr spcFirstLastPara="1" wrap="square" lIns="167625" tIns="83775" rIns="167625" bIns="83775" anchor="b" anchorCtr="0">
            <a:normAutofit/>
          </a:bodyPr>
          <a:lstStyle>
            <a:lvl1pPr marL="457200" lvl="0" indent="-228600" algn="l" rtl="0">
              <a:lnSpc>
                <a:spcPct val="100000"/>
              </a:lnSpc>
              <a:spcBef>
                <a:spcPts val="900"/>
              </a:spcBef>
              <a:spcAft>
                <a:spcPts val="0"/>
              </a:spcAft>
              <a:buClr>
                <a:schemeClr val="dk1"/>
              </a:buClr>
              <a:buSzPts val="4400"/>
              <a:buNone/>
              <a:defRPr sz="4400" b="1"/>
            </a:lvl1pPr>
            <a:lvl2pPr marL="914400" lvl="1" indent="-228600" algn="l" rtl="0">
              <a:lnSpc>
                <a:spcPct val="100000"/>
              </a:lnSpc>
              <a:spcBef>
                <a:spcPts val="700"/>
              </a:spcBef>
              <a:spcAft>
                <a:spcPts val="0"/>
              </a:spcAft>
              <a:buClr>
                <a:schemeClr val="dk1"/>
              </a:buClr>
              <a:buSzPts val="3700"/>
              <a:buNone/>
              <a:defRPr sz="3700" b="1"/>
            </a:lvl2pPr>
            <a:lvl3pPr marL="1371600" lvl="2" indent="-228600" algn="l" rtl="0">
              <a:lnSpc>
                <a:spcPct val="100000"/>
              </a:lnSpc>
              <a:spcBef>
                <a:spcPts val="700"/>
              </a:spcBef>
              <a:spcAft>
                <a:spcPts val="0"/>
              </a:spcAft>
              <a:buClr>
                <a:schemeClr val="dk1"/>
              </a:buClr>
              <a:buSzPts val="3300"/>
              <a:buNone/>
              <a:defRPr sz="3300" b="1"/>
            </a:lvl3pPr>
            <a:lvl4pPr marL="1828800" lvl="3" indent="-228600" algn="l" rtl="0">
              <a:lnSpc>
                <a:spcPct val="100000"/>
              </a:lnSpc>
              <a:spcBef>
                <a:spcPts val="600"/>
              </a:spcBef>
              <a:spcAft>
                <a:spcPts val="0"/>
              </a:spcAft>
              <a:buClr>
                <a:schemeClr val="dk1"/>
              </a:buClr>
              <a:buSzPts val="2900"/>
              <a:buNone/>
              <a:defRPr sz="2900" b="1"/>
            </a:lvl4pPr>
            <a:lvl5pPr marL="2286000" lvl="4" indent="-228600" algn="l" rtl="0">
              <a:lnSpc>
                <a:spcPct val="100000"/>
              </a:lnSpc>
              <a:spcBef>
                <a:spcPts val="600"/>
              </a:spcBef>
              <a:spcAft>
                <a:spcPts val="0"/>
              </a:spcAft>
              <a:buClr>
                <a:schemeClr val="dk1"/>
              </a:buClr>
              <a:buSzPts val="2900"/>
              <a:buNone/>
              <a:defRPr sz="2900" b="1"/>
            </a:lvl5pPr>
            <a:lvl6pPr marL="2743200" lvl="5" indent="-228600" algn="l" rtl="0">
              <a:lnSpc>
                <a:spcPct val="100000"/>
              </a:lnSpc>
              <a:spcBef>
                <a:spcPts val="600"/>
              </a:spcBef>
              <a:spcAft>
                <a:spcPts val="0"/>
              </a:spcAft>
              <a:buClr>
                <a:schemeClr val="dk1"/>
              </a:buClr>
              <a:buSzPts val="2900"/>
              <a:buNone/>
              <a:defRPr sz="2900" b="1"/>
            </a:lvl6pPr>
            <a:lvl7pPr marL="3200400" lvl="6" indent="-228600" algn="l" rtl="0">
              <a:lnSpc>
                <a:spcPct val="100000"/>
              </a:lnSpc>
              <a:spcBef>
                <a:spcPts val="600"/>
              </a:spcBef>
              <a:spcAft>
                <a:spcPts val="0"/>
              </a:spcAft>
              <a:buClr>
                <a:schemeClr val="dk1"/>
              </a:buClr>
              <a:buSzPts val="2900"/>
              <a:buNone/>
              <a:defRPr sz="2900" b="1"/>
            </a:lvl7pPr>
            <a:lvl8pPr marL="3657600" lvl="7" indent="-228600" algn="l" rtl="0">
              <a:lnSpc>
                <a:spcPct val="100000"/>
              </a:lnSpc>
              <a:spcBef>
                <a:spcPts val="600"/>
              </a:spcBef>
              <a:spcAft>
                <a:spcPts val="0"/>
              </a:spcAft>
              <a:buClr>
                <a:schemeClr val="dk1"/>
              </a:buClr>
              <a:buSzPts val="2900"/>
              <a:buNone/>
              <a:defRPr sz="2900" b="1"/>
            </a:lvl8pPr>
            <a:lvl9pPr marL="4114800" lvl="8" indent="-228600" algn="l" rtl="0">
              <a:lnSpc>
                <a:spcPct val="100000"/>
              </a:lnSpc>
              <a:spcBef>
                <a:spcPts val="600"/>
              </a:spcBef>
              <a:spcAft>
                <a:spcPts val="0"/>
              </a:spcAft>
              <a:buClr>
                <a:schemeClr val="dk1"/>
              </a:buClr>
              <a:buSzPts val="2900"/>
              <a:buNone/>
              <a:defRPr sz="2900" b="1"/>
            </a:lvl9pPr>
          </a:lstStyle>
          <a:p>
            <a:endParaRPr/>
          </a:p>
        </p:txBody>
      </p:sp>
      <p:sp>
        <p:nvSpPr>
          <p:cNvPr id="110" name="Google Shape;110;g24a2a2585cd_0_286"/>
          <p:cNvSpPr txBox="1">
            <a:spLocks noGrp="1"/>
          </p:cNvSpPr>
          <p:nvPr>
            <p:ph type="body" idx="4"/>
          </p:nvPr>
        </p:nvSpPr>
        <p:spPr>
          <a:xfrm>
            <a:off x="9290050" y="3262313"/>
            <a:ext cx="8083800" cy="5927100"/>
          </a:xfrm>
          <a:prstGeom prst="rect">
            <a:avLst/>
          </a:prstGeom>
          <a:noFill/>
          <a:ln>
            <a:noFill/>
          </a:ln>
        </p:spPr>
        <p:txBody>
          <a:bodyPr spcFirstLastPara="1" wrap="square" lIns="167625" tIns="83775" rIns="167625" bIns="83775" anchor="t" anchorCtr="0">
            <a:normAutofit/>
          </a:bodyPr>
          <a:lstStyle>
            <a:lvl1pPr marL="457200" lvl="0" indent="-508000" algn="l" rtl="0">
              <a:lnSpc>
                <a:spcPct val="100000"/>
              </a:lnSpc>
              <a:spcBef>
                <a:spcPts val="900"/>
              </a:spcBef>
              <a:spcAft>
                <a:spcPts val="0"/>
              </a:spcAft>
              <a:buClr>
                <a:schemeClr val="dk1"/>
              </a:buClr>
              <a:buSzPts val="4400"/>
              <a:buChar char="•"/>
              <a:defRPr sz="4400"/>
            </a:lvl1pPr>
            <a:lvl2pPr marL="914400" lvl="1" indent="-463550" algn="l" rtl="0">
              <a:lnSpc>
                <a:spcPct val="100000"/>
              </a:lnSpc>
              <a:spcBef>
                <a:spcPts val="700"/>
              </a:spcBef>
              <a:spcAft>
                <a:spcPts val="0"/>
              </a:spcAft>
              <a:buClr>
                <a:schemeClr val="dk1"/>
              </a:buClr>
              <a:buSzPts val="3700"/>
              <a:buChar char="–"/>
              <a:defRPr sz="3700"/>
            </a:lvl2pPr>
            <a:lvl3pPr marL="1371600" lvl="2" indent="-438150" algn="l" rtl="0">
              <a:lnSpc>
                <a:spcPct val="100000"/>
              </a:lnSpc>
              <a:spcBef>
                <a:spcPts val="700"/>
              </a:spcBef>
              <a:spcAft>
                <a:spcPts val="0"/>
              </a:spcAft>
              <a:buClr>
                <a:schemeClr val="dk1"/>
              </a:buClr>
              <a:buSzPts val="3300"/>
              <a:buChar char="•"/>
              <a:defRPr sz="3300"/>
            </a:lvl3pPr>
            <a:lvl4pPr marL="1828800" lvl="3" indent="-412750" algn="l" rtl="0">
              <a:lnSpc>
                <a:spcPct val="100000"/>
              </a:lnSpc>
              <a:spcBef>
                <a:spcPts val="600"/>
              </a:spcBef>
              <a:spcAft>
                <a:spcPts val="0"/>
              </a:spcAft>
              <a:buClr>
                <a:schemeClr val="dk1"/>
              </a:buClr>
              <a:buSzPts val="2900"/>
              <a:buChar char="–"/>
              <a:defRPr sz="2900"/>
            </a:lvl4pPr>
            <a:lvl5pPr marL="2286000" lvl="4" indent="-412750" algn="l" rtl="0">
              <a:lnSpc>
                <a:spcPct val="100000"/>
              </a:lnSpc>
              <a:spcBef>
                <a:spcPts val="600"/>
              </a:spcBef>
              <a:spcAft>
                <a:spcPts val="0"/>
              </a:spcAft>
              <a:buClr>
                <a:schemeClr val="dk1"/>
              </a:buClr>
              <a:buSzPts val="2900"/>
              <a:buChar char="»"/>
              <a:defRPr sz="2900"/>
            </a:lvl5pPr>
            <a:lvl6pPr marL="2743200" lvl="5" indent="-412750" algn="l" rtl="0">
              <a:lnSpc>
                <a:spcPct val="100000"/>
              </a:lnSpc>
              <a:spcBef>
                <a:spcPts val="600"/>
              </a:spcBef>
              <a:spcAft>
                <a:spcPts val="0"/>
              </a:spcAft>
              <a:buClr>
                <a:schemeClr val="dk1"/>
              </a:buClr>
              <a:buSzPts val="2900"/>
              <a:buChar char="•"/>
              <a:defRPr sz="2900"/>
            </a:lvl6pPr>
            <a:lvl7pPr marL="3200400" lvl="6" indent="-412750" algn="l" rtl="0">
              <a:lnSpc>
                <a:spcPct val="100000"/>
              </a:lnSpc>
              <a:spcBef>
                <a:spcPts val="600"/>
              </a:spcBef>
              <a:spcAft>
                <a:spcPts val="0"/>
              </a:spcAft>
              <a:buClr>
                <a:schemeClr val="dk1"/>
              </a:buClr>
              <a:buSzPts val="2900"/>
              <a:buChar char="•"/>
              <a:defRPr sz="2900"/>
            </a:lvl7pPr>
            <a:lvl8pPr marL="3657600" lvl="7" indent="-412750" algn="l" rtl="0">
              <a:lnSpc>
                <a:spcPct val="100000"/>
              </a:lnSpc>
              <a:spcBef>
                <a:spcPts val="600"/>
              </a:spcBef>
              <a:spcAft>
                <a:spcPts val="0"/>
              </a:spcAft>
              <a:buClr>
                <a:schemeClr val="dk1"/>
              </a:buClr>
              <a:buSzPts val="2900"/>
              <a:buChar char="•"/>
              <a:defRPr sz="2900"/>
            </a:lvl8pPr>
            <a:lvl9pPr marL="4114800" lvl="8" indent="-412750" algn="l" rtl="0">
              <a:lnSpc>
                <a:spcPct val="100000"/>
              </a:lnSpc>
              <a:spcBef>
                <a:spcPts val="600"/>
              </a:spcBef>
              <a:spcAft>
                <a:spcPts val="0"/>
              </a:spcAft>
              <a:buClr>
                <a:schemeClr val="dk1"/>
              </a:buClr>
              <a:buSzPts val="2900"/>
              <a:buChar char="•"/>
              <a:defRPr sz="2900"/>
            </a:lvl9pPr>
          </a:lstStyle>
          <a:p>
            <a:endParaRPr/>
          </a:p>
        </p:txBody>
      </p:sp>
      <p:sp>
        <p:nvSpPr>
          <p:cNvPr id="111" name="Google Shape;111;g24a2a2585cd_0_286"/>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12" name="Google Shape;112;g24a2a2585cd_0_286"/>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13" name="Google Shape;113;g24a2a2585cd_0_286"/>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14"/>
        <p:cNvGrpSpPr/>
        <p:nvPr/>
      </p:nvGrpSpPr>
      <p:grpSpPr>
        <a:xfrm>
          <a:off x="0" y="0"/>
          <a:ext cx="0" cy="0"/>
          <a:chOff x="0" y="0"/>
          <a:chExt cx="0" cy="0"/>
        </a:xfrm>
      </p:grpSpPr>
      <p:sp>
        <p:nvSpPr>
          <p:cNvPr id="115" name="Google Shape;115;g24a2a2585cd_0_29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33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16" name="Google Shape;116;g24a2a2585cd_0_295"/>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17" name="Google Shape;117;g24a2a2585cd_0_295"/>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18" name="Google Shape;118;g24a2a2585cd_0_295"/>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19"/>
        <p:cNvGrpSpPr/>
        <p:nvPr/>
      </p:nvGrpSpPr>
      <p:grpSpPr>
        <a:xfrm>
          <a:off x="0" y="0"/>
          <a:ext cx="0" cy="0"/>
          <a:chOff x="0" y="0"/>
          <a:chExt cx="0" cy="0"/>
        </a:xfrm>
      </p:grpSpPr>
      <p:sp>
        <p:nvSpPr>
          <p:cNvPr id="120" name="Google Shape;120;g24a2a2585cd_0_300"/>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21" name="Google Shape;121;g24a2a2585cd_0_300"/>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22" name="Google Shape;122;g24a2a2585cd_0_300"/>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23"/>
        <p:cNvGrpSpPr/>
        <p:nvPr/>
      </p:nvGrpSpPr>
      <p:grpSpPr>
        <a:xfrm>
          <a:off x="0" y="0"/>
          <a:ext cx="0" cy="0"/>
          <a:chOff x="0" y="0"/>
          <a:chExt cx="0" cy="0"/>
        </a:xfrm>
      </p:grpSpPr>
      <p:sp>
        <p:nvSpPr>
          <p:cNvPr id="124" name="Google Shape;124;g24a2a2585cd_0_304"/>
          <p:cNvSpPr txBox="1">
            <a:spLocks noGrp="1"/>
          </p:cNvSpPr>
          <p:nvPr>
            <p:ph type="title"/>
          </p:nvPr>
        </p:nvSpPr>
        <p:spPr>
          <a:xfrm>
            <a:off x="914400" y="409575"/>
            <a:ext cx="6016800" cy="1743300"/>
          </a:xfrm>
          <a:prstGeom prst="rect">
            <a:avLst/>
          </a:prstGeom>
          <a:noFill/>
          <a:ln>
            <a:noFill/>
          </a:ln>
        </p:spPr>
        <p:txBody>
          <a:bodyPr spcFirstLastPara="1" wrap="square" lIns="167625" tIns="83775" rIns="167625" bIns="83775" anchor="b" anchorCtr="0">
            <a:normAutofit/>
          </a:bodyPr>
          <a:lstStyle>
            <a:lvl1pPr lvl="0" algn="l" rtl="0">
              <a:lnSpc>
                <a:spcPct val="100000"/>
              </a:lnSpc>
              <a:spcBef>
                <a:spcPts val="0"/>
              </a:spcBef>
              <a:spcAft>
                <a:spcPts val="0"/>
              </a:spcAft>
              <a:buClr>
                <a:schemeClr val="dk1"/>
              </a:buClr>
              <a:buSzPts val="3700"/>
              <a:buFont typeface="Calibri"/>
              <a:buNone/>
              <a:defRPr sz="3700" b="1"/>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25" name="Google Shape;125;g24a2a2585cd_0_304"/>
          <p:cNvSpPr txBox="1">
            <a:spLocks noGrp="1"/>
          </p:cNvSpPr>
          <p:nvPr>
            <p:ph type="body" idx="1"/>
          </p:nvPr>
        </p:nvSpPr>
        <p:spPr>
          <a:xfrm>
            <a:off x="7150100" y="409575"/>
            <a:ext cx="10223400" cy="8779500"/>
          </a:xfrm>
          <a:prstGeom prst="rect">
            <a:avLst/>
          </a:prstGeom>
          <a:noFill/>
          <a:ln>
            <a:noFill/>
          </a:ln>
        </p:spPr>
        <p:txBody>
          <a:bodyPr spcFirstLastPara="1" wrap="square" lIns="167625" tIns="83775" rIns="167625" bIns="83775" anchor="t" anchorCtr="0">
            <a:normAutofit/>
          </a:bodyPr>
          <a:lstStyle>
            <a:lvl1pPr marL="457200" lvl="0" indent="-603250" algn="l" rtl="0">
              <a:lnSpc>
                <a:spcPct val="100000"/>
              </a:lnSpc>
              <a:spcBef>
                <a:spcPts val="1200"/>
              </a:spcBef>
              <a:spcAft>
                <a:spcPts val="0"/>
              </a:spcAft>
              <a:buClr>
                <a:schemeClr val="dk1"/>
              </a:buClr>
              <a:buSzPts val="5900"/>
              <a:buChar char="•"/>
              <a:defRPr sz="5900"/>
            </a:lvl1pPr>
            <a:lvl2pPr marL="914400" lvl="1" indent="-552450" algn="l" rtl="0">
              <a:lnSpc>
                <a:spcPct val="100000"/>
              </a:lnSpc>
              <a:spcBef>
                <a:spcPts val="1000"/>
              </a:spcBef>
              <a:spcAft>
                <a:spcPts val="0"/>
              </a:spcAft>
              <a:buClr>
                <a:schemeClr val="dk1"/>
              </a:buClr>
              <a:buSzPts val="5100"/>
              <a:buChar char="–"/>
              <a:defRPr sz="5100"/>
            </a:lvl2pPr>
            <a:lvl3pPr marL="1371600" lvl="2" indent="-508000" algn="l" rtl="0">
              <a:lnSpc>
                <a:spcPct val="100000"/>
              </a:lnSpc>
              <a:spcBef>
                <a:spcPts val="900"/>
              </a:spcBef>
              <a:spcAft>
                <a:spcPts val="0"/>
              </a:spcAft>
              <a:buClr>
                <a:schemeClr val="dk1"/>
              </a:buClr>
              <a:buSzPts val="4400"/>
              <a:buChar char="•"/>
              <a:defRPr sz="4400"/>
            </a:lvl3pPr>
            <a:lvl4pPr marL="1828800" lvl="3" indent="-463550" algn="l" rtl="0">
              <a:lnSpc>
                <a:spcPct val="100000"/>
              </a:lnSpc>
              <a:spcBef>
                <a:spcPts val="700"/>
              </a:spcBef>
              <a:spcAft>
                <a:spcPts val="0"/>
              </a:spcAft>
              <a:buClr>
                <a:schemeClr val="dk1"/>
              </a:buClr>
              <a:buSzPts val="3700"/>
              <a:buChar char="–"/>
              <a:defRPr sz="3700"/>
            </a:lvl4pPr>
            <a:lvl5pPr marL="2286000" lvl="4" indent="-463550" algn="l" rtl="0">
              <a:lnSpc>
                <a:spcPct val="100000"/>
              </a:lnSpc>
              <a:spcBef>
                <a:spcPts val="700"/>
              </a:spcBef>
              <a:spcAft>
                <a:spcPts val="0"/>
              </a:spcAft>
              <a:buClr>
                <a:schemeClr val="dk1"/>
              </a:buClr>
              <a:buSzPts val="3700"/>
              <a:buChar char="»"/>
              <a:defRPr sz="3700"/>
            </a:lvl5pPr>
            <a:lvl6pPr marL="2743200" lvl="5" indent="-463550" algn="l" rtl="0">
              <a:lnSpc>
                <a:spcPct val="100000"/>
              </a:lnSpc>
              <a:spcBef>
                <a:spcPts val="700"/>
              </a:spcBef>
              <a:spcAft>
                <a:spcPts val="0"/>
              </a:spcAft>
              <a:buClr>
                <a:schemeClr val="dk1"/>
              </a:buClr>
              <a:buSzPts val="3700"/>
              <a:buChar char="•"/>
              <a:defRPr sz="3700"/>
            </a:lvl6pPr>
            <a:lvl7pPr marL="3200400" lvl="6" indent="-463550" algn="l" rtl="0">
              <a:lnSpc>
                <a:spcPct val="100000"/>
              </a:lnSpc>
              <a:spcBef>
                <a:spcPts val="700"/>
              </a:spcBef>
              <a:spcAft>
                <a:spcPts val="0"/>
              </a:spcAft>
              <a:buClr>
                <a:schemeClr val="dk1"/>
              </a:buClr>
              <a:buSzPts val="3700"/>
              <a:buChar char="•"/>
              <a:defRPr sz="3700"/>
            </a:lvl7pPr>
            <a:lvl8pPr marL="3657600" lvl="7" indent="-463550" algn="l" rtl="0">
              <a:lnSpc>
                <a:spcPct val="100000"/>
              </a:lnSpc>
              <a:spcBef>
                <a:spcPts val="700"/>
              </a:spcBef>
              <a:spcAft>
                <a:spcPts val="0"/>
              </a:spcAft>
              <a:buClr>
                <a:schemeClr val="dk1"/>
              </a:buClr>
              <a:buSzPts val="3700"/>
              <a:buChar char="•"/>
              <a:defRPr sz="3700"/>
            </a:lvl8pPr>
            <a:lvl9pPr marL="4114800" lvl="8" indent="-463550" algn="l" rtl="0">
              <a:lnSpc>
                <a:spcPct val="100000"/>
              </a:lnSpc>
              <a:spcBef>
                <a:spcPts val="700"/>
              </a:spcBef>
              <a:spcAft>
                <a:spcPts val="0"/>
              </a:spcAft>
              <a:buClr>
                <a:schemeClr val="dk1"/>
              </a:buClr>
              <a:buSzPts val="3700"/>
              <a:buChar char="•"/>
              <a:defRPr sz="3700"/>
            </a:lvl9pPr>
          </a:lstStyle>
          <a:p>
            <a:endParaRPr/>
          </a:p>
        </p:txBody>
      </p:sp>
      <p:sp>
        <p:nvSpPr>
          <p:cNvPr id="126" name="Google Shape;126;g24a2a2585cd_0_304"/>
          <p:cNvSpPr txBox="1">
            <a:spLocks noGrp="1"/>
          </p:cNvSpPr>
          <p:nvPr>
            <p:ph type="body" idx="2"/>
          </p:nvPr>
        </p:nvSpPr>
        <p:spPr>
          <a:xfrm>
            <a:off x="914400" y="2152650"/>
            <a:ext cx="6016800" cy="7036800"/>
          </a:xfrm>
          <a:prstGeom prst="rect">
            <a:avLst/>
          </a:prstGeom>
          <a:noFill/>
          <a:ln>
            <a:noFill/>
          </a:ln>
        </p:spPr>
        <p:txBody>
          <a:bodyPr spcFirstLastPara="1" wrap="square" lIns="167625" tIns="83775" rIns="167625" bIns="83775" anchor="t" anchorCtr="0">
            <a:normAutofit/>
          </a:bodyPr>
          <a:lstStyle>
            <a:lvl1pPr marL="457200" lvl="0" indent="-228600" algn="l" rtl="0">
              <a:lnSpc>
                <a:spcPct val="100000"/>
              </a:lnSpc>
              <a:spcBef>
                <a:spcPts val="500"/>
              </a:spcBef>
              <a:spcAft>
                <a:spcPts val="0"/>
              </a:spcAft>
              <a:buClr>
                <a:schemeClr val="dk1"/>
              </a:buClr>
              <a:buSzPts val="2600"/>
              <a:buNone/>
              <a:defRPr sz="2600"/>
            </a:lvl1pPr>
            <a:lvl2pPr marL="914400" lvl="1" indent="-228600" algn="l" rtl="0">
              <a:lnSpc>
                <a:spcPct val="100000"/>
              </a:lnSpc>
              <a:spcBef>
                <a:spcPts val="400"/>
              </a:spcBef>
              <a:spcAft>
                <a:spcPts val="0"/>
              </a:spcAft>
              <a:buClr>
                <a:schemeClr val="dk1"/>
              </a:buClr>
              <a:buSzPts val="2200"/>
              <a:buNone/>
              <a:defRPr sz="2200"/>
            </a:lvl2pPr>
            <a:lvl3pPr marL="1371600" lvl="2" indent="-228600" algn="l" rtl="0">
              <a:lnSpc>
                <a:spcPct val="100000"/>
              </a:lnSpc>
              <a:spcBef>
                <a:spcPts val="400"/>
              </a:spcBef>
              <a:spcAft>
                <a:spcPts val="0"/>
              </a:spcAft>
              <a:buClr>
                <a:schemeClr val="dk1"/>
              </a:buClr>
              <a:buSzPts val="1800"/>
              <a:buNone/>
              <a:defRPr sz="1800"/>
            </a:lvl3pPr>
            <a:lvl4pPr marL="1828800" lvl="3" indent="-228600" algn="l" rtl="0">
              <a:lnSpc>
                <a:spcPct val="100000"/>
              </a:lnSpc>
              <a:spcBef>
                <a:spcPts val="300"/>
              </a:spcBef>
              <a:spcAft>
                <a:spcPts val="0"/>
              </a:spcAft>
              <a:buClr>
                <a:schemeClr val="dk1"/>
              </a:buClr>
              <a:buSzPts val="1700"/>
              <a:buNone/>
              <a:defRPr sz="1700"/>
            </a:lvl4pPr>
            <a:lvl5pPr marL="2286000" lvl="4" indent="-228600" algn="l" rtl="0">
              <a:lnSpc>
                <a:spcPct val="100000"/>
              </a:lnSpc>
              <a:spcBef>
                <a:spcPts val="300"/>
              </a:spcBef>
              <a:spcAft>
                <a:spcPts val="0"/>
              </a:spcAft>
              <a:buClr>
                <a:schemeClr val="dk1"/>
              </a:buClr>
              <a:buSzPts val="1700"/>
              <a:buNone/>
              <a:defRPr sz="1700"/>
            </a:lvl5pPr>
            <a:lvl6pPr marL="2743200" lvl="5" indent="-228600" algn="l" rtl="0">
              <a:lnSpc>
                <a:spcPct val="100000"/>
              </a:lnSpc>
              <a:spcBef>
                <a:spcPts val="300"/>
              </a:spcBef>
              <a:spcAft>
                <a:spcPts val="0"/>
              </a:spcAft>
              <a:buClr>
                <a:schemeClr val="dk1"/>
              </a:buClr>
              <a:buSzPts val="1700"/>
              <a:buNone/>
              <a:defRPr sz="1700"/>
            </a:lvl6pPr>
            <a:lvl7pPr marL="3200400" lvl="6" indent="-228600" algn="l" rtl="0">
              <a:lnSpc>
                <a:spcPct val="100000"/>
              </a:lnSpc>
              <a:spcBef>
                <a:spcPts val="300"/>
              </a:spcBef>
              <a:spcAft>
                <a:spcPts val="0"/>
              </a:spcAft>
              <a:buClr>
                <a:schemeClr val="dk1"/>
              </a:buClr>
              <a:buSzPts val="1700"/>
              <a:buNone/>
              <a:defRPr sz="1700"/>
            </a:lvl7pPr>
            <a:lvl8pPr marL="3657600" lvl="7" indent="-228600" algn="l" rtl="0">
              <a:lnSpc>
                <a:spcPct val="100000"/>
              </a:lnSpc>
              <a:spcBef>
                <a:spcPts val="300"/>
              </a:spcBef>
              <a:spcAft>
                <a:spcPts val="0"/>
              </a:spcAft>
              <a:buClr>
                <a:schemeClr val="dk1"/>
              </a:buClr>
              <a:buSzPts val="1700"/>
              <a:buNone/>
              <a:defRPr sz="1700"/>
            </a:lvl8pPr>
            <a:lvl9pPr marL="4114800" lvl="8" indent="-228600" algn="l" rtl="0">
              <a:lnSpc>
                <a:spcPct val="100000"/>
              </a:lnSpc>
              <a:spcBef>
                <a:spcPts val="300"/>
              </a:spcBef>
              <a:spcAft>
                <a:spcPts val="0"/>
              </a:spcAft>
              <a:buClr>
                <a:schemeClr val="dk1"/>
              </a:buClr>
              <a:buSzPts val="1700"/>
              <a:buNone/>
              <a:defRPr sz="1700"/>
            </a:lvl9pPr>
          </a:lstStyle>
          <a:p>
            <a:endParaRPr/>
          </a:p>
        </p:txBody>
      </p:sp>
      <p:sp>
        <p:nvSpPr>
          <p:cNvPr id="127" name="Google Shape;127;g24a2a2585cd_0_304"/>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28" name="Google Shape;128;g24a2a2585cd_0_304"/>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29" name="Google Shape;129;g24a2a2585cd_0_304"/>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30"/>
        <p:cNvGrpSpPr/>
        <p:nvPr/>
      </p:nvGrpSpPr>
      <p:grpSpPr>
        <a:xfrm>
          <a:off x="0" y="0"/>
          <a:ext cx="0" cy="0"/>
          <a:chOff x="0" y="0"/>
          <a:chExt cx="0" cy="0"/>
        </a:xfrm>
      </p:grpSpPr>
      <p:sp>
        <p:nvSpPr>
          <p:cNvPr id="131" name="Google Shape;131;g24a2a2585cd_0_311"/>
          <p:cNvSpPr txBox="1">
            <a:spLocks noGrp="1"/>
          </p:cNvSpPr>
          <p:nvPr>
            <p:ph type="title"/>
          </p:nvPr>
        </p:nvSpPr>
        <p:spPr>
          <a:xfrm>
            <a:off x="3584576" y="7200900"/>
            <a:ext cx="10972800" cy="850200"/>
          </a:xfrm>
          <a:prstGeom prst="rect">
            <a:avLst/>
          </a:prstGeom>
          <a:noFill/>
          <a:ln>
            <a:noFill/>
          </a:ln>
        </p:spPr>
        <p:txBody>
          <a:bodyPr spcFirstLastPara="1" wrap="square" lIns="167625" tIns="83775" rIns="167625" bIns="83775" anchor="b" anchorCtr="0">
            <a:normAutofit/>
          </a:bodyPr>
          <a:lstStyle>
            <a:lvl1pPr lvl="0" algn="l" rtl="0">
              <a:lnSpc>
                <a:spcPct val="100000"/>
              </a:lnSpc>
              <a:spcBef>
                <a:spcPts val="0"/>
              </a:spcBef>
              <a:spcAft>
                <a:spcPts val="0"/>
              </a:spcAft>
              <a:buClr>
                <a:schemeClr val="dk1"/>
              </a:buClr>
              <a:buSzPts val="3700"/>
              <a:buFont typeface="Calibri"/>
              <a:buNone/>
              <a:defRPr sz="3700" b="1"/>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32" name="Google Shape;132;g24a2a2585cd_0_311"/>
          <p:cNvSpPr>
            <a:spLocks noGrp="1"/>
          </p:cNvSpPr>
          <p:nvPr>
            <p:ph type="pic" idx="2"/>
          </p:nvPr>
        </p:nvSpPr>
        <p:spPr>
          <a:xfrm>
            <a:off x="3584576" y="919163"/>
            <a:ext cx="10972800" cy="6172200"/>
          </a:xfrm>
          <a:prstGeom prst="rect">
            <a:avLst/>
          </a:prstGeom>
          <a:noFill/>
          <a:ln>
            <a:noFill/>
          </a:ln>
        </p:spPr>
      </p:sp>
      <p:sp>
        <p:nvSpPr>
          <p:cNvPr id="133" name="Google Shape;133;g24a2a2585cd_0_311"/>
          <p:cNvSpPr txBox="1">
            <a:spLocks noGrp="1"/>
          </p:cNvSpPr>
          <p:nvPr>
            <p:ph type="body" idx="1"/>
          </p:nvPr>
        </p:nvSpPr>
        <p:spPr>
          <a:xfrm>
            <a:off x="3584576" y="8051007"/>
            <a:ext cx="10972800" cy="1207200"/>
          </a:xfrm>
          <a:prstGeom prst="rect">
            <a:avLst/>
          </a:prstGeom>
          <a:noFill/>
          <a:ln>
            <a:noFill/>
          </a:ln>
        </p:spPr>
        <p:txBody>
          <a:bodyPr spcFirstLastPara="1" wrap="square" lIns="167625" tIns="83775" rIns="167625" bIns="83775" anchor="t" anchorCtr="0">
            <a:normAutofit/>
          </a:bodyPr>
          <a:lstStyle>
            <a:lvl1pPr marL="457200" lvl="0" indent="-228600" algn="l" rtl="0">
              <a:lnSpc>
                <a:spcPct val="100000"/>
              </a:lnSpc>
              <a:spcBef>
                <a:spcPts val="500"/>
              </a:spcBef>
              <a:spcAft>
                <a:spcPts val="0"/>
              </a:spcAft>
              <a:buClr>
                <a:schemeClr val="dk1"/>
              </a:buClr>
              <a:buSzPts val="2600"/>
              <a:buNone/>
              <a:defRPr sz="2600"/>
            </a:lvl1pPr>
            <a:lvl2pPr marL="914400" lvl="1" indent="-228600" algn="l" rtl="0">
              <a:lnSpc>
                <a:spcPct val="100000"/>
              </a:lnSpc>
              <a:spcBef>
                <a:spcPts val="400"/>
              </a:spcBef>
              <a:spcAft>
                <a:spcPts val="0"/>
              </a:spcAft>
              <a:buClr>
                <a:schemeClr val="dk1"/>
              </a:buClr>
              <a:buSzPts val="2200"/>
              <a:buNone/>
              <a:defRPr sz="2200"/>
            </a:lvl2pPr>
            <a:lvl3pPr marL="1371600" lvl="2" indent="-228600" algn="l" rtl="0">
              <a:lnSpc>
                <a:spcPct val="100000"/>
              </a:lnSpc>
              <a:spcBef>
                <a:spcPts val="400"/>
              </a:spcBef>
              <a:spcAft>
                <a:spcPts val="0"/>
              </a:spcAft>
              <a:buClr>
                <a:schemeClr val="dk1"/>
              </a:buClr>
              <a:buSzPts val="1800"/>
              <a:buNone/>
              <a:defRPr sz="1800"/>
            </a:lvl3pPr>
            <a:lvl4pPr marL="1828800" lvl="3" indent="-228600" algn="l" rtl="0">
              <a:lnSpc>
                <a:spcPct val="100000"/>
              </a:lnSpc>
              <a:spcBef>
                <a:spcPts val="300"/>
              </a:spcBef>
              <a:spcAft>
                <a:spcPts val="0"/>
              </a:spcAft>
              <a:buClr>
                <a:schemeClr val="dk1"/>
              </a:buClr>
              <a:buSzPts val="1700"/>
              <a:buNone/>
              <a:defRPr sz="1700"/>
            </a:lvl4pPr>
            <a:lvl5pPr marL="2286000" lvl="4" indent="-228600" algn="l" rtl="0">
              <a:lnSpc>
                <a:spcPct val="100000"/>
              </a:lnSpc>
              <a:spcBef>
                <a:spcPts val="300"/>
              </a:spcBef>
              <a:spcAft>
                <a:spcPts val="0"/>
              </a:spcAft>
              <a:buClr>
                <a:schemeClr val="dk1"/>
              </a:buClr>
              <a:buSzPts val="1700"/>
              <a:buNone/>
              <a:defRPr sz="1700"/>
            </a:lvl5pPr>
            <a:lvl6pPr marL="2743200" lvl="5" indent="-228600" algn="l" rtl="0">
              <a:lnSpc>
                <a:spcPct val="100000"/>
              </a:lnSpc>
              <a:spcBef>
                <a:spcPts val="300"/>
              </a:spcBef>
              <a:spcAft>
                <a:spcPts val="0"/>
              </a:spcAft>
              <a:buClr>
                <a:schemeClr val="dk1"/>
              </a:buClr>
              <a:buSzPts val="1700"/>
              <a:buNone/>
              <a:defRPr sz="1700"/>
            </a:lvl6pPr>
            <a:lvl7pPr marL="3200400" lvl="6" indent="-228600" algn="l" rtl="0">
              <a:lnSpc>
                <a:spcPct val="100000"/>
              </a:lnSpc>
              <a:spcBef>
                <a:spcPts val="300"/>
              </a:spcBef>
              <a:spcAft>
                <a:spcPts val="0"/>
              </a:spcAft>
              <a:buClr>
                <a:schemeClr val="dk1"/>
              </a:buClr>
              <a:buSzPts val="1700"/>
              <a:buNone/>
              <a:defRPr sz="1700"/>
            </a:lvl7pPr>
            <a:lvl8pPr marL="3657600" lvl="7" indent="-228600" algn="l" rtl="0">
              <a:lnSpc>
                <a:spcPct val="100000"/>
              </a:lnSpc>
              <a:spcBef>
                <a:spcPts val="300"/>
              </a:spcBef>
              <a:spcAft>
                <a:spcPts val="0"/>
              </a:spcAft>
              <a:buClr>
                <a:schemeClr val="dk1"/>
              </a:buClr>
              <a:buSzPts val="1700"/>
              <a:buNone/>
              <a:defRPr sz="1700"/>
            </a:lvl8pPr>
            <a:lvl9pPr marL="4114800" lvl="8" indent="-228600" algn="l" rtl="0">
              <a:lnSpc>
                <a:spcPct val="100000"/>
              </a:lnSpc>
              <a:spcBef>
                <a:spcPts val="300"/>
              </a:spcBef>
              <a:spcAft>
                <a:spcPts val="0"/>
              </a:spcAft>
              <a:buClr>
                <a:schemeClr val="dk1"/>
              </a:buClr>
              <a:buSzPts val="1700"/>
              <a:buNone/>
              <a:defRPr sz="1700"/>
            </a:lvl9pPr>
          </a:lstStyle>
          <a:p>
            <a:endParaRPr/>
          </a:p>
        </p:txBody>
      </p:sp>
      <p:sp>
        <p:nvSpPr>
          <p:cNvPr id="134" name="Google Shape;134;g24a2a2585cd_0_311"/>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35" name="Google Shape;135;g24a2a2585cd_0_311"/>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36" name="Google Shape;136;g24a2a2585cd_0_311"/>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7"/>
        <p:cNvGrpSpPr/>
        <p:nvPr/>
      </p:nvGrpSpPr>
      <p:grpSpPr>
        <a:xfrm>
          <a:off x="0" y="0"/>
          <a:ext cx="0" cy="0"/>
          <a:chOff x="0" y="0"/>
          <a:chExt cx="0" cy="0"/>
        </a:xfrm>
      </p:grpSpPr>
      <p:sp>
        <p:nvSpPr>
          <p:cNvPr id="138" name="Google Shape;138;g24a2a2585cd_0_318"/>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33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39" name="Google Shape;139;g24a2a2585cd_0_318"/>
          <p:cNvSpPr txBox="1">
            <a:spLocks noGrp="1"/>
          </p:cNvSpPr>
          <p:nvPr>
            <p:ph type="body" idx="1"/>
          </p:nvPr>
        </p:nvSpPr>
        <p:spPr>
          <a:xfrm rot="5400000">
            <a:off x="5749501" y="-2434799"/>
            <a:ext cx="6789000" cy="16459200"/>
          </a:xfrm>
          <a:prstGeom prst="rect">
            <a:avLst/>
          </a:prstGeom>
          <a:noFill/>
          <a:ln>
            <a:noFill/>
          </a:ln>
        </p:spPr>
        <p:txBody>
          <a:bodyPr spcFirstLastPara="1" wrap="square" lIns="167625" tIns="83775" rIns="167625" bIns="83775" anchor="t" anchorCtr="0">
            <a:normAutofit/>
          </a:bodyPr>
          <a:lstStyle>
            <a:lvl1pPr marL="457200" lvl="0" indent="-438150" algn="l" rtl="0">
              <a:lnSpc>
                <a:spcPct val="100000"/>
              </a:lnSpc>
              <a:spcBef>
                <a:spcPts val="700"/>
              </a:spcBef>
              <a:spcAft>
                <a:spcPts val="0"/>
              </a:spcAft>
              <a:buClr>
                <a:schemeClr val="dk1"/>
              </a:buClr>
              <a:buSzPts val="3300"/>
              <a:buChar char="•"/>
              <a:defRPr/>
            </a:lvl1pPr>
            <a:lvl2pPr marL="914400" lvl="1" indent="-438150" algn="l" rtl="0">
              <a:lnSpc>
                <a:spcPct val="100000"/>
              </a:lnSpc>
              <a:spcBef>
                <a:spcPts val="700"/>
              </a:spcBef>
              <a:spcAft>
                <a:spcPts val="0"/>
              </a:spcAft>
              <a:buClr>
                <a:schemeClr val="dk1"/>
              </a:buClr>
              <a:buSzPts val="3300"/>
              <a:buChar char="–"/>
              <a:defRPr/>
            </a:lvl2pPr>
            <a:lvl3pPr marL="1371600" lvl="2" indent="-438150" algn="l" rtl="0">
              <a:lnSpc>
                <a:spcPct val="100000"/>
              </a:lnSpc>
              <a:spcBef>
                <a:spcPts val="700"/>
              </a:spcBef>
              <a:spcAft>
                <a:spcPts val="0"/>
              </a:spcAft>
              <a:buClr>
                <a:schemeClr val="dk1"/>
              </a:buClr>
              <a:buSzPts val="3300"/>
              <a:buChar char="•"/>
              <a:defRPr/>
            </a:lvl3pPr>
            <a:lvl4pPr marL="1828800" lvl="3" indent="-438150" algn="l" rtl="0">
              <a:lnSpc>
                <a:spcPct val="100000"/>
              </a:lnSpc>
              <a:spcBef>
                <a:spcPts val="700"/>
              </a:spcBef>
              <a:spcAft>
                <a:spcPts val="0"/>
              </a:spcAft>
              <a:buClr>
                <a:schemeClr val="dk1"/>
              </a:buClr>
              <a:buSzPts val="3300"/>
              <a:buChar char="–"/>
              <a:defRPr/>
            </a:lvl4pPr>
            <a:lvl5pPr marL="2286000" lvl="4" indent="-438150" algn="l" rtl="0">
              <a:lnSpc>
                <a:spcPct val="100000"/>
              </a:lnSpc>
              <a:spcBef>
                <a:spcPts val="700"/>
              </a:spcBef>
              <a:spcAft>
                <a:spcPts val="0"/>
              </a:spcAft>
              <a:buClr>
                <a:schemeClr val="dk1"/>
              </a:buClr>
              <a:buSzPts val="3300"/>
              <a:buChar char="»"/>
              <a:defRPr/>
            </a:lvl5pPr>
            <a:lvl6pPr marL="2743200" lvl="5" indent="-438150" algn="l" rtl="0">
              <a:lnSpc>
                <a:spcPct val="100000"/>
              </a:lnSpc>
              <a:spcBef>
                <a:spcPts val="700"/>
              </a:spcBef>
              <a:spcAft>
                <a:spcPts val="0"/>
              </a:spcAft>
              <a:buClr>
                <a:schemeClr val="dk1"/>
              </a:buClr>
              <a:buSzPts val="3300"/>
              <a:buChar char="•"/>
              <a:defRPr/>
            </a:lvl6pPr>
            <a:lvl7pPr marL="3200400" lvl="6" indent="-438150" algn="l" rtl="0">
              <a:lnSpc>
                <a:spcPct val="100000"/>
              </a:lnSpc>
              <a:spcBef>
                <a:spcPts val="700"/>
              </a:spcBef>
              <a:spcAft>
                <a:spcPts val="0"/>
              </a:spcAft>
              <a:buClr>
                <a:schemeClr val="dk1"/>
              </a:buClr>
              <a:buSzPts val="3300"/>
              <a:buChar char="•"/>
              <a:defRPr/>
            </a:lvl7pPr>
            <a:lvl8pPr marL="3657600" lvl="7" indent="-438150" algn="l" rtl="0">
              <a:lnSpc>
                <a:spcPct val="100000"/>
              </a:lnSpc>
              <a:spcBef>
                <a:spcPts val="700"/>
              </a:spcBef>
              <a:spcAft>
                <a:spcPts val="0"/>
              </a:spcAft>
              <a:buClr>
                <a:schemeClr val="dk1"/>
              </a:buClr>
              <a:buSzPts val="3300"/>
              <a:buChar char="•"/>
              <a:defRPr/>
            </a:lvl8pPr>
            <a:lvl9pPr marL="4114800" lvl="8" indent="-438150" algn="l" rtl="0">
              <a:lnSpc>
                <a:spcPct val="100000"/>
              </a:lnSpc>
              <a:spcBef>
                <a:spcPts val="700"/>
              </a:spcBef>
              <a:spcAft>
                <a:spcPts val="0"/>
              </a:spcAft>
              <a:buClr>
                <a:schemeClr val="dk1"/>
              </a:buClr>
              <a:buSzPts val="3300"/>
              <a:buChar char="•"/>
              <a:defRPr/>
            </a:lvl9pPr>
          </a:lstStyle>
          <a:p>
            <a:endParaRPr/>
          </a:p>
        </p:txBody>
      </p:sp>
      <p:sp>
        <p:nvSpPr>
          <p:cNvPr id="140" name="Google Shape;140;g24a2a2585cd_0_318"/>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41" name="Google Shape;141;g24a2a2585cd_0_318"/>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42" name="Google Shape;142;g24a2a2585cd_0_318"/>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43"/>
        <p:cNvGrpSpPr/>
        <p:nvPr/>
      </p:nvGrpSpPr>
      <p:grpSpPr>
        <a:xfrm>
          <a:off x="0" y="0"/>
          <a:ext cx="0" cy="0"/>
          <a:chOff x="0" y="0"/>
          <a:chExt cx="0" cy="0"/>
        </a:xfrm>
      </p:grpSpPr>
      <p:sp>
        <p:nvSpPr>
          <p:cNvPr id="144" name="Google Shape;144;g24a2a2585cd_0_324"/>
          <p:cNvSpPr txBox="1">
            <a:spLocks noGrp="1"/>
          </p:cNvSpPr>
          <p:nvPr>
            <p:ph type="title"/>
          </p:nvPr>
        </p:nvSpPr>
        <p:spPr>
          <a:xfrm rot="5400000">
            <a:off x="10927501" y="2743258"/>
            <a:ext cx="8777400" cy="4114800"/>
          </a:xfrm>
          <a:prstGeom prst="rect">
            <a:avLst/>
          </a:prstGeom>
          <a:noFill/>
          <a:ln>
            <a:noFill/>
          </a:ln>
        </p:spPr>
        <p:txBody>
          <a:bodyPr spcFirstLastPara="1" wrap="square" lIns="167625" tIns="83775" rIns="167625" bIns="83775" anchor="ctr" anchorCtr="0">
            <a:normAutofit/>
          </a:bodyPr>
          <a:lstStyle>
            <a:lvl1pPr lvl="0" algn="ctr" rtl="0">
              <a:lnSpc>
                <a:spcPct val="100000"/>
              </a:lnSpc>
              <a:spcBef>
                <a:spcPts val="0"/>
              </a:spcBef>
              <a:spcAft>
                <a:spcPts val="0"/>
              </a:spcAft>
              <a:buClr>
                <a:schemeClr val="dk1"/>
              </a:buClr>
              <a:buSzPts val="33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45" name="Google Shape;145;g24a2a2585cd_0_324"/>
          <p:cNvSpPr txBox="1">
            <a:spLocks noGrp="1"/>
          </p:cNvSpPr>
          <p:nvPr>
            <p:ph type="body" idx="1"/>
          </p:nvPr>
        </p:nvSpPr>
        <p:spPr>
          <a:xfrm rot="5400000">
            <a:off x="2545501" y="-1219144"/>
            <a:ext cx="8777400" cy="12039600"/>
          </a:xfrm>
          <a:prstGeom prst="rect">
            <a:avLst/>
          </a:prstGeom>
          <a:noFill/>
          <a:ln>
            <a:noFill/>
          </a:ln>
        </p:spPr>
        <p:txBody>
          <a:bodyPr spcFirstLastPara="1" wrap="square" lIns="167625" tIns="83775" rIns="167625" bIns="83775" anchor="t" anchorCtr="0">
            <a:normAutofit/>
          </a:bodyPr>
          <a:lstStyle>
            <a:lvl1pPr marL="457200" lvl="0" indent="-438150" algn="l" rtl="0">
              <a:lnSpc>
                <a:spcPct val="100000"/>
              </a:lnSpc>
              <a:spcBef>
                <a:spcPts val="700"/>
              </a:spcBef>
              <a:spcAft>
                <a:spcPts val="0"/>
              </a:spcAft>
              <a:buClr>
                <a:schemeClr val="dk1"/>
              </a:buClr>
              <a:buSzPts val="3300"/>
              <a:buChar char="•"/>
              <a:defRPr/>
            </a:lvl1pPr>
            <a:lvl2pPr marL="914400" lvl="1" indent="-438150" algn="l" rtl="0">
              <a:lnSpc>
                <a:spcPct val="100000"/>
              </a:lnSpc>
              <a:spcBef>
                <a:spcPts val="700"/>
              </a:spcBef>
              <a:spcAft>
                <a:spcPts val="0"/>
              </a:spcAft>
              <a:buClr>
                <a:schemeClr val="dk1"/>
              </a:buClr>
              <a:buSzPts val="3300"/>
              <a:buChar char="–"/>
              <a:defRPr/>
            </a:lvl2pPr>
            <a:lvl3pPr marL="1371600" lvl="2" indent="-438150" algn="l" rtl="0">
              <a:lnSpc>
                <a:spcPct val="100000"/>
              </a:lnSpc>
              <a:spcBef>
                <a:spcPts val="700"/>
              </a:spcBef>
              <a:spcAft>
                <a:spcPts val="0"/>
              </a:spcAft>
              <a:buClr>
                <a:schemeClr val="dk1"/>
              </a:buClr>
              <a:buSzPts val="3300"/>
              <a:buChar char="•"/>
              <a:defRPr/>
            </a:lvl3pPr>
            <a:lvl4pPr marL="1828800" lvl="3" indent="-438150" algn="l" rtl="0">
              <a:lnSpc>
                <a:spcPct val="100000"/>
              </a:lnSpc>
              <a:spcBef>
                <a:spcPts val="700"/>
              </a:spcBef>
              <a:spcAft>
                <a:spcPts val="0"/>
              </a:spcAft>
              <a:buClr>
                <a:schemeClr val="dk1"/>
              </a:buClr>
              <a:buSzPts val="3300"/>
              <a:buChar char="–"/>
              <a:defRPr/>
            </a:lvl4pPr>
            <a:lvl5pPr marL="2286000" lvl="4" indent="-438150" algn="l" rtl="0">
              <a:lnSpc>
                <a:spcPct val="100000"/>
              </a:lnSpc>
              <a:spcBef>
                <a:spcPts val="700"/>
              </a:spcBef>
              <a:spcAft>
                <a:spcPts val="0"/>
              </a:spcAft>
              <a:buClr>
                <a:schemeClr val="dk1"/>
              </a:buClr>
              <a:buSzPts val="3300"/>
              <a:buChar char="»"/>
              <a:defRPr/>
            </a:lvl5pPr>
            <a:lvl6pPr marL="2743200" lvl="5" indent="-438150" algn="l" rtl="0">
              <a:lnSpc>
                <a:spcPct val="100000"/>
              </a:lnSpc>
              <a:spcBef>
                <a:spcPts val="700"/>
              </a:spcBef>
              <a:spcAft>
                <a:spcPts val="0"/>
              </a:spcAft>
              <a:buClr>
                <a:schemeClr val="dk1"/>
              </a:buClr>
              <a:buSzPts val="3300"/>
              <a:buChar char="•"/>
              <a:defRPr/>
            </a:lvl6pPr>
            <a:lvl7pPr marL="3200400" lvl="6" indent="-438150" algn="l" rtl="0">
              <a:lnSpc>
                <a:spcPct val="100000"/>
              </a:lnSpc>
              <a:spcBef>
                <a:spcPts val="700"/>
              </a:spcBef>
              <a:spcAft>
                <a:spcPts val="0"/>
              </a:spcAft>
              <a:buClr>
                <a:schemeClr val="dk1"/>
              </a:buClr>
              <a:buSzPts val="3300"/>
              <a:buChar char="•"/>
              <a:defRPr/>
            </a:lvl7pPr>
            <a:lvl8pPr marL="3657600" lvl="7" indent="-438150" algn="l" rtl="0">
              <a:lnSpc>
                <a:spcPct val="100000"/>
              </a:lnSpc>
              <a:spcBef>
                <a:spcPts val="700"/>
              </a:spcBef>
              <a:spcAft>
                <a:spcPts val="0"/>
              </a:spcAft>
              <a:buClr>
                <a:schemeClr val="dk1"/>
              </a:buClr>
              <a:buSzPts val="3300"/>
              <a:buChar char="•"/>
              <a:defRPr/>
            </a:lvl8pPr>
            <a:lvl9pPr marL="4114800" lvl="8" indent="-438150" algn="l" rtl="0">
              <a:lnSpc>
                <a:spcPct val="100000"/>
              </a:lnSpc>
              <a:spcBef>
                <a:spcPts val="700"/>
              </a:spcBef>
              <a:spcAft>
                <a:spcPts val="0"/>
              </a:spcAft>
              <a:buClr>
                <a:schemeClr val="dk1"/>
              </a:buClr>
              <a:buSzPts val="3300"/>
              <a:buChar char="•"/>
              <a:defRPr/>
            </a:lvl9pPr>
          </a:lstStyle>
          <a:p>
            <a:endParaRPr/>
          </a:p>
        </p:txBody>
      </p:sp>
      <p:sp>
        <p:nvSpPr>
          <p:cNvPr id="146" name="Google Shape;146;g24a2a2585cd_0_324"/>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lvl="0" algn="l"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47" name="Google Shape;147;g24a2a2585cd_0_324"/>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lvl="0" algn="ctr" rtl="0">
              <a:lnSpc>
                <a:spcPct val="100000"/>
              </a:lnSpc>
              <a:spcBef>
                <a:spcPts val="0"/>
              </a:spcBef>
              <a:spcAft>
                <a:spcPts val="0"/>
              </a:spcAft>
              <a:buSzPts val="2600"/>
              <a:buNone/>
              <a:defRPr/>
            </a:lvl1pPr>
            <a:lvl2pPr lvl="1" algn="l" rtl="0">
              <a:lnSpc>
                <a:spcPct val="100000"/>
              </a:lnSpc>
              <a:spcBef>
                <a:spcPts val="0"/>
              </a:spcBef>
              <a:spcAft>
                <a:spcPts val="0"/>
              </a:spcAft>
              <a:buSzPts val="2600"/>
              <a:buNone/>
              <a:defRPr/>
            </a:lvl2pPr>
            <a:lvl3pPr lvl="2" algn="l" rtl="0">
              <a:lnSpc>
                <a:spcPct val="100000"/>
              </a:lnSpc>
              <a:spcBef>
                <a:spcPts val="0"/>
              </a:spcBef>
              <a:spcAft>
                <a:spcPts val="0"/>
              </a:spcAft>
              <a:buSzPts val="2600"/>
              <a:buNone/>
              <a:defRPr/>
            </a:lvl3pPr>
            <a:lvl4pPr lvl="3" algn="l" rtl="0">
              <a:lnSpc>
                <a:spcPct val="100000"/>
              </a:lnSpc>
              <a:spcBef>
                <a:spcPts val="0"/>
              </a:spcBef>
              <a:spcAft>
                <a:spcPts val="0"/>
              </a:spcAft>
              <a:buSzPts val="2600"/>
              <a:buNone/>
              <a:defRPr/>
            </a:lvl4pPr>
            <a:lvl5pPr lvl="4" algn="l" rtl="0">
              <a:lnSpc>
                <a:spcPct val="100000"/>
              </a:lnSpc>
              <a:spcBef>
                <a:spcPts val="0"/>
              </a:spcBef>
              <a:spcAft>
                <a:spcPts val="0"/>
              </a:spcAft>
              <a:buSzPts val="2600"/>
              <a:buNone/>
              <a:defRPr/>
            </a:lvl5pPr>
            <a:lvl6pPr lvl="5" algn="l" rtl="0">
              <a:lnSpc>
                <a:spcPct val="100000"/>
              </a:lnSpc>
              <a:spcBef>
                <a:spcPts val="0"/>
              </a:spcBef>
              <a:spcAft>
                <a:spcPts val="0"/>
              </a:spcAft>
              <a:buSzPts val="2600"/>
              <a:buNone/>
              <a:defRPr/>
            </a:lvl6pPr>
            <a:lvl7pPr lvl="6" algn="l" rtl="0">
              <a:lnSpc>
                <a:spcPct val="100000"/>
              </a:lnSpc>
              <a:spcBef>
                <a:spcPts val="0"/>
              </a:spcBef>
              <a:spcAft>
                <a:spcPts val="0"/>
              </a:spcAft>
              <a:buSzPts val="2600"/>
              <a:buNone/>
              <a:defRPr/>
            </a:lvl7pPr>
            <a:lvl8pPr lvl="7" algn="l" rtl="0">
              <a:lnSpc>
                <a:spcPct val="100000"/>
              </a:lnSpc>
              <a:spcBef>
                <a:spcPts val="0"/>
              </a:spcBef>
              <a:spcAft>
                <a:spcPts val="0"/>
              </a:spcAft>
              <a:buSzPts val="2600"/>
              <a:buNone/>
              <a:defRPr/>
            </a:lvl8pPr>
            <a:lvl9pPr lvl="8" algn="l" rtl="0">
              <a:lnSpc>
                <a:spcPct val="100000"/>
              </a:lnSpc>
              <a:spcBef>
                <a:spcPts val="0"/>
              </a:spcBef>
              <a:spcAft>
                <a:spcPts val="0"/>
              </a:spcAft>
              <a:buSzPts val="2600"/>
              <a:buNone/>
              <a:defRPr/>
            </a:lvl9pPr>
          </a:lstStyle>
          <a:p>
            <a:endParaRPr/>
          </a:p>
        </p:txBody>
      </p:sp>
      <p:sp>
        <p:nvSpPr>
          <p:cNvPr id="148" name="Google Shape;148;g24a2a2585cd_0_324"/>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a:spLocks noGrp="1"/>
          </p:cNvSpPr>
          <p:nvPr>
            <p:ph type="pic" idx="2"/>
          </p:nvPr>
        </p:nvSpPr>
        <p:spPr>
          <a:xfrm>
            <a:off x="1792288" y="612775"/>
            <a:ext cx="5486400" cy="4114800"/>
          </a:xfrm>
          <a:prstGeom prst="rect">
            <a:avLst/>
          </a:prstGeom>
          <a:noFill/>
          <a:ln>
            <a:noFill/>
          </a:ln>
        </p:spPr>
      </p:sp>
      <p:sp>
        <p:nvSpPr>
          <p:cNvPr id="58" name="Google Shape;58;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g24a2a2585cd_0_25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lvl1pPr marR="0" lvl="0" algn="ctr" rtl="0">
              <a:lnSpc>
                <a:spcPct val="100000"/>
              </a:lnSpc>
              <a:spcBef>
                <a:spcPts val="0"/>
              </a:spcBef>
              <a:spcAft>
                <a:spcPts val="0"/>
              </a:spcAft>
              <a:buClr>
                <a:schemeClr val="dk1"/>
              </a:buClr>
              <a:buSzPts val="8100"/>
              <a:buFont typeface="Calibri"/>
              <a:buNone/>
              <a:defRPr sz="8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600"/>
              <a:buFont typeface="Arial"/>
              <a:buNone/>
              <a:defRPr sz="3300" b="0" i="0" u="none" strike="noStrike" cap="none">
                <a:solidFill>
                  <a:srgbClr val="000000"/>
                </a:solidFill>
                <a:latin typeface="Arial"/>
                <a:ea typeface="Arial"/>
                <a:cs typeface="Arial"/>
                <a:sym typeface="Arial"/>
              </a:defRPr>
            </a:lvl9pPr>
          </a:lstStyle>
          <a:p>
            <a:endParaRPr/>
          </a:p>
        </p:txBody>
      </p:sp>
      <p:sp>
        <p:nvSpPr>
          <p:cNvPr id="76" name="Google Shape;76;g24a2a2585cd_0_255"/>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lvl1pPr marL="457200" marR="0" lvl="0" indent="-603250" algn="l" rtl="0">
              <a:lnSpc>
                <a:spcPct val="10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1pPr>
            <a:lvl2pPr marL="914400" marR="0" lvl="1" indent="-552450" algn="l" rtl="0">
              <a:lnSpc>
                <a:spcPct val="100000"/>
              </a:lnSpc>
              <a:spcBef>
                <a:spcPts val="1000"/>
              </a:spcBef>
              <a:spcAft>
                <a:spcPts val="0"/>
              </a:spcAft>
              <a:buClr>
                <a:schemeClr val="dk1"/>
              </a:buClr>
              <a:buSzPts val="5100"/>
              <a:buFont typeface="Arial"/>
              <a:buChar char="–"/>
              <a:defRPr sz="5100" b="0" i="0" u="none" strike="noStrike" cap="none">
                <a:solidFill>
                  <a:schemeClr val="dk1"/>
                </a:solidFill>
                <a:latin typeface="Calibri"/>
                <a:ea typeface="Calibri"/>
                <a:cs typeface="Calibri"/>
                <a:sym typeface="Calibri"/>
              </a:defRPr>
            </a:lvl2pPr>
            <a:lvl3pPr marL="1371600" marR="0" lvl="2" indent="-508000" algn="l" rtl="0">
              <a:lnSpc>
                <a:spcPct val="100000"/>
              </a:lnSpc>
              <a:spcBef>
                <a:spcPts val="9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4pPr>
            <a:lvl5pPr marL="2286000" marR="0" lvl="4"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5pPr>
            <a:lvl6pPr marL="2743200" marR="0" lvl="5"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6pPr>
            <a:lvl7pPr marL="3200400" marR="0" lvl="6"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7pPr>
            <a:lvl8pPr marL="3657600" marR="0" lvl="7"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8pPr>
            <a:lvl9pPr marL="4114800" marR="0" lvl="8"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9pPr>
          </a:lstStyle>
          <a:p>
            <a:endParaRPr/>
          </a:p>
        </p:txBody>
      </p:sp>
      <p:sp>
        <p:nvSpPr>
          <p:cNvPr id="77" name="Google Shape;77;g24a2a2585cd_0_255"/>
          <p:cNvSpPr txBox="1">
            <a:spLocks noGrp="1"/>
          </p:cNvSpPr>
          <p:nvPr>
            <p:ph type="dt" idx="10"/>
          </p:nvPr>
        </p:nvSpPr>
        <p:spPr>
          <a:xfrm>
            <a:off x="914400" y="9534525"/>
            <a:ext cx="4267200" cy="547800"/>
          </a:xfrm>
          <a:prstGeom prst="rect">
            <a:avLst/>
          </a:prstGeom>
          <a:noFill/>
          <a:ln>
            <a:noFill/>
          </a:ln>
        </p:spPr>
        <p:txBody>
          <a:bodyPr spcFirstLastPara="1" wrap="square" lIns="167625" tIns="83775" rIns="167625" bIns="83775" anchor="ctr" anchorCtr="0">
            <a:noAutofit/>
          </a:bodyPr>
          <a:lstStyle>
            <a:lvl1pPr marR="0" lvl="0" algn="l" rtl="0">
              <a:lnSpc>
                <a:spcPct val="100000"/>
              </a:lnSpc>
              <a:spcBef>
                <a:spcPts val="0"/>
              </a:spcBef>
              <a:spcAft>
                <a:spcPts val="0"/>
              </a:spcAft>
              <a:buClr>
                <a:srgbClr val="000000"/>
              </a:buClr>
              <a:buSzPts val="2600"/>
              <a:buFont typeface="Arial"/>
              <a:buNone/>
              <a:defRPr sz="2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78" name="Google Shape;78;g24a2a2585cd_0_255"/>
          <p:cNvSpPr txBox="1">
            <a:spLocks noGrp="1"/>
          </p:cNvSpPr>
          <p:nvPr>
            <p:ph type="ftr" idx="11"/>
          </p:nvPr>
        </p:nvSpPr>
        <p:spPr>
          <a:xfrm>
            <a:off x="6248400" y="9534525"/>
            <a:ext cx="5791200" cy="547800"/>
          </a:xfrm>
          <a:prstGeom prst="rect">
            <a:avLst/>
          </a:prstGeom>
          <a:noFill/>
          <a:ln>
            <a:noFill/>
          </a:ln>
        </p:spPr>
        <p:txBody>
          <a:bodyPr spcFirstLastPara="1" wrap="square" lIns="167625" tIns="83775" rIns="167625" bIns="83775" anchor="ctr" anchorCtr="0">
            <a:noAutofit/>
          </a:bodyPr>
          <a:lstStyle>
            <a:lvl1pPr marR="0" lvl="0" algn="ctr" rtl="0">
              <a:lnSpc>
                <a:spcPct val="100000"/>
              </a:lnSpc>
              <a:spcBef>
                <a:spcPts val="0"/>
              </a:spcBef>
              <a:spcAft>
                <a:spcPts val="0"/>
              </a:spcAft>
              <a:buClr>
                <a:srgbClr val="000000"/>
              </a:buClr>
              <a:buSzPts val="2600"/>
              <a:buFont typeface="Arial"/>
              <a:buNone/>
              <a:defRPr sz="2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6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79" name="Google Shape;79;g24a2a2585cd_0_255"/>
          <p:cNvSpPr txBox="1">
            <a:spLocks noGrp="1"/>
          </p:cNvSpPr>
          <p:nvPr>
            <p:ph type="sldNum" idx="12"/>
          </p:nvPr>
        </p:nvSpPr>
        <p:spPr>
          <a:xfrm>
            <a:off x="13106400" y="9534525"/>
            <a:ext cx="4267200" cy="547800"/>
          </a:xfrm>
          <a:prstGeom prst="rect">
            <a:avLst/>
          </a:prstGeom>
          <a:noFill/>
          <a:ln>
            <a:noFill/>
          </a:ln>
        </p:spPr>
        <p:txBody>
          <a:bodyPr spcFirstLastPara="1" wrap="square" lIns="167625" tIns="83775" rIns="167625" bIns="83775" anchor="ctr" anchorCtr="0">
            <a:noAutofit/>
          </a:bodyPr>
          <a:lstStyle>
            <a:lvl1pPr marL="0" marR="0" lvl="0"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200"/>
              <a:buFont typeface="Arial"/>
              <a:buNone/>
              <a:defRPr sz="2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4a2a2585cd_0_248" descr="C:\Users\Christophe\Documents\Samusocial\INFO - Samusocial de Bruxelles\Logo\NOUVEAU LOGO\WEB\SHORT VERSION\SAMUSOCIAL_short_RGB_FOR WORD.jpg"/>
          <p:cNvPicPr preferRelativeResize="0"/>
          <p:nvPr/>
        </p:nvPicPr>
        <p:blipFill rotWithShape="1">
          <a:blip r:embed="rId3">
            <a:alphaModFix/>
          </a:blip>
          <a:srcRect t="15868" b="12942"/>
          <a:stretch/>
        </p:blipFill>
        <p:spPr>
          <a:xfrm>
            <a:off x="-228600" y="8675125"/>
            <a:ext cx="5462999" cy="1492825"/>
          </a:xfrm>
          <a:prstGeom prst="rect">
            <a:avLst/>
          </a:prstGeom>
          <a:noFill/>
          <a:ln>
            <a:noFill/>
          </a:ln>
        </p:spPr>
      </p:pic>
      <p:sp>
        <p:nvSpPr>
          <p:cNvPr id="155" name="Google Shape;155;g24a2a2585cd_0_248"/>
          <p:cNvSpPr/>
          <p:nvPr/>
        </p:nvSpPr>
        <p:spPr>
          <a:xfrm>
            <a:off x="5463013" y="8675118"/>
            <a:ext cx="12825000" cy="1377900"/>
          </a:xfrm>
          <a:prstGeom prst="rect">
            <a:avLst/>
          </a:prstGeom>
          <a:solidFill>
            <a:srgbClr val="EB4C22"/>
          </a:solidFill>
          <a:ln>
            <a:noFill/>
          </a:ln>
        </p:spPr>
        <p:txBody>
          <a:bodyPr spcFirstLastPara="1" wrap="square" lIns="167625" tIns="167625" rIns="167625" bIns="167625" anchor="ctr" anchorCtr="0">
            <a:noAutofit/>
          </a:bodyPr>
          <a:lstStyle/>
          <a:p>
            <a:pPr marL="0" lvl="0" indent="0" algn="r" rtl="0">
              <a:spcBef>
                <a:spcPts val="0"/>
              </a:spcBef>
              <a:spcAft>
                <a:spcPts val="0"/>
              </a:spcAft>
              <a:buNone/>
            </a:pPr>
            <a:r>
              <a:rPr lang="fr-FR" sz="3611" b="1">
                <a:solidFill>
                  <a:srgbClr val="F5F7F8"/>
                </a:solidFill>
                <a:latin typeface="Calibri"/>
                <a:ea typeface="Calibri"/>
                <a:cs typeface="Calibri"/>
                <a:sym typeface="Calibri"/>
              </a:rPr>
              <a:t>A public association in charge of shelter </a:t>
            </a:r>
            <a:endParaRPr sz="3611" b="1">
              <a:solidFill>
                <a:srgbClr val="F5F7F8"/>
              </a:solidFill>
              <a:latin typeface="Calibri"/>
              <a:ea typeface="Calibri"/>
              <a:cs typeface="Calibri"/>
              <a:sym typeface="Calibri"/>
            </a:endParaRPr>
          </a:p>
          <a:p>
            <a:pPr marL="0" lvl="0" indent="0" algn="r" rtl="0">
              <a:spcBef>
                <a:spcPts val="0"/>
              </a:spcBef>
              <a:spcAft>
                <a:spcPts val="0"/>
              </a:spcAft>
              <a:buNone/>
            </a:pPr>
            <a:r>
              <a:rPr lang="fr-FR" sz="3611" b="1">
                <a:solidFill>
                  <a:srgbClr val="F5F7F8"/>
                </a:solidFill>
                <a:latin typeface="Calibri"/>
                <a:ea typeface="Calibri"/>
                <a:cs typeface="Calibri"/>
                <a:sym typeface="Calibri"/>
              </a:rPr>
              <a:t>for homeless and asylum seekers in Brussels</a:t>
            </a:r>
            <a:endParaRPr sz="4000" b="1">
              <a:solidFill>
                <a:schemeClr val="lt1"/>
              </a:solidFill>
              <a:latin typeface="Calibri"/>
              <a:ea typeface="Calibri"/>
              <a:cs typeface="Calibri"/>
              <a:sym typeface="Calibri"/>
            </a:endParaRPr>
          </a:p>
        </p:txBody>
      </p:sp>
      <p:pic>
        <p:nvPicPr>
          <p:cNvPr id="156" name="Google Shape;156;g24a2a2585cd_0_248"/>
          <p:cNvPicPr preferRelativeResize="0"/>
          <p:nvPr/>
        </p:nvPicPr>
        <p:blipFill rotWithShape="1">
          <a:blip r:embed="rId4">
            <a:alphaModFix/>
          </a:blip>
          <a:srcRect b="26953"/>
          <a:stretch/>
        </p:blipFill>
        <p:spPr>
          <a:xfrm>
            <a:off x="-12" y="-459231"/>
            <a:ext cx="18288003" cy="89057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72"/>
        <p:cNvGrpSpPr/>
        <p:nvPr/>
      </p:nvGrpSpPr>
      <p:grpSpPr>
        <a:xfrm>
          <a:off x="0" y="0"/>
          <a:ext cx="0" cy="0"/>
          <a:chOff x="0" y="0"/>
          <a:chExt cx="0" cy="0"/>
        </a:xfrm>
      </p:grpSpPr>
      <p:pic>
        <p:nvPicPr>
          <p:cNvPr id="273" name="Google Shape;273;g24a2a2585cd_0_369"/>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74" name="Google Shape;274;g24a2a2585cd_0_369"/>
          <p:cNvSpPr/>
          <p:nvPr/>
        </p:nvSpPr>
        <p:spPr>
          <a:xfrm>
            <a:off x="1664600" y="1292175"/>
            <a:ext cx="138945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STRENGTHENING MOBILE TEAMS TO ANSWER THE NEEDS OF PEOPLE LEFT OUTSIDE</a:t>
            </a:r>
            <a:endParaRPr sz="3100" b="1">
              <a:solidFill>
                <a:srgbClr val="FFFFFF"/>
              </a:solidFill>
              <a:latin typeface="Calibri"/>
              <a:ea typeface="Calibri"/>
              <a:cs typeface="Calibri"/>
              <a:sym typeface="Calibri"/>
            </a:endParaRPr>
          </a:p>
        </p:txBody>
      </p:sp>
      <p:sp>
        <p:nvSpPr>
          <p:cNvPr id="275" name="Google Shape;275;g24a2a2585cd_0_369"/>
          <p:cNvSpPr/>
          <p:nvPr/>
        </p:nvSpPr>
        <p:spPr>
          <a:xfrm>
            <a:off x="932250" y="129216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3</a:t>
            </a:r>
            <a:endParaRPr sz="3100" b="1">
              <a:solidFill>
                <a:srgbClr val="FFFFFF"/>
              </a:solidFill>
              <a:latin typeface="Calibri"/>
              <a:ea typeface="Calibri"/>
              <a:cs typeface="Calibri"/>
              <a:sym typeface="Calibri"/>
            </a:endParaRPr>
          </a:p>
        </p:txBody>
      </p:sp>
      <p:sp>
        <p:nvSpPr>
          <p:cNvPr id="276" name="Google Shape;276;g24a2a2585cd_0_369"/>
          <p:cNvSpPr txBox="1"/>
          <p:nvPr/>
        </p:nvSpPr>
        <p:spPr>
          <a:xfrm>
            <a:off x="1664600" y="2155075"/>
            <a:ext cx="13894500" cy="72807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Noto Sans Symbols"/>
              <a:buChar char="➔"/>
            </a:pPr>
            <a:r>
              <a:rPr lang="fr-FR" sz="2600">
                <a:solidFill>
                  <a:schemeClr val="dk1"/>
                </a:solidFill>
                <a:latin typeface="Calibri"/>
                <a:ea typeface="Calibri"/>
                <a:cs typeface="Calibri"/>
                <a:sym typeface="Calibri"/>
              </a:rPr>
              <a:t>Putting in place a Ukrainian mobile team:</a:t>
            </a:r>
            <a:endParaRPr sz="2600">
              <a:solidFill>
                <a:schemeClr val="dk1"/>
              </a:solidFill>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Team speaking Ukrainian and culturally close of the targeted public</a:t>
            </a:r>
            <a:endParaRPr sz="2600">
              <a:solidFill>
                <a:schemeClr val="dk1"/>
              </a:solidFill>
              <a:latin typeface="Calibri"/>
              <a:ea typeface="Calibri"/>
              <a:cs typeface="Calibri"/>
              <a:sym typeface="Calibri"/>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Schedules of the teams aligned on the arrival of Ukrainians at central places (stations, etc.)</a:t>
            </a:r>
            <a:endParaRPr sz="2600">
              <a:solidFill>
                <a:schemeClr val="dk1"/>
              </a:solidFill>
              <a:latin typeface="Calibri"/>
              <a:ea typeface="Calibri"/>
              <a:cs typeface="Calibri"/>
              <a:sym typeface="Calibri"/>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Importance to be able to provide accomodation, answer to emergency needs and give informations about the belgian processes </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Noto Sans Symbols"/>
              <a:buChar char="➔"/>
            </a:pPr>
            <a:r>
              <a:rPr lang="fr-FR" sz="2600">
                <a:solidFill>
                  <a:schemeClr val="dk1"/>
                </a:solidFill>
                <a:latin typeface="Calibri"/>
                <a:ea typeface="Calibri"/>
                <a:cs typeface="Calibri"/>
                <a:sym typeface="Calibri"/>
              </a:rPr>
              <a:t>Reinforcing the teams able to visit the different squats :</a:t>
            </a:r>
            <a:endParaRPr sz="2600">
              <a:solidFill>
                <a:schemeClr val="dk1"/>
              </a:solidFill>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Health and prevention approach</a:t>
            </a:r>
            <a:endParaRPr sz="2600">
              <a:solidFill>
                <a:schemeClr val="dk1"/>
              </a:solidFill>
              <a:latin typeface="Calibri"/>
              <a:ea typeface="Calibri"/>
              <a:cs typeface="Calibri"/>
              <a:sym typeface="Calibri"/>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Put in place specific teams to build trust</a:t>
            </a:r>
            <a:endParaRPr sz="2600">
              <a:solidFill>
                <a:schemeClr val="dk1"/>
              </a:solidFill>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Importance to be present in the evening/night</a:t>
            </a:r>
            <a:endParaRPr sz="2600">
              <a:solidFill>
                <a:schemeClr val="dk1"/>
              </a:solidFill>
              <a:latin typeface="Calibri"/>
              <a:ea typeface="Calibri"/>
              <a:cs typeface="Calibri"/>
              <a:sym typeface="Calibri"/>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Build partnership to have a global understanding of the publics</a:t>
            </a:r>
            <a:endParaRPr sz="2600">
              <a:solidFill>
                <a:schemeClr val="dk1"/>
              </a:solidFill>
            </a:endParaRPr>
          </a:p>
          <a:p>
            <a:pPr marL="457200" lvl="0" indent="-266700" algn="l" rtl="0">
              <a:spcBef>
                <a:spcPts val="0"/>
              </a:spcBef>
              <a:spcAft>
                <a:spcPts val="0"/>
              </a:spcAft>
              <a:buNone/>
            </a:pPr>
            <a:endParaRPr sz="15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Investigate new needs through mobile teams:</a:t>
            </a:r>
            <a:endParaRPr sz="2600">
              <a:solidFill>
                <a:schemeClr val="dk1"/>
              </a:solidFill>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Importance to understand where the target groups are and to put in place specific answers</a:t>
            </a:r>
            <a:endParaRPr sz="2600">
              <a:solidFill>
                <a:schemeClr val="dk1"/>
              </a:solidFill>
              <a:latin typeface="Calibri"/>
              <a:ea typeface="Calibri"/>
              <a:cs typeface="Calibri"/>
              <a:sym typeface="Calibri"/>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Importance to remain connected to activists organisations </a:t>
            </a:r>
            <a:endParaRPr sz="2600">
              <a:solidFill>
                <a:schemeClr val="dk1"/>
              </a:solidFill>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Reinforce the mobile teams for homeless:</a:t>
            </a:r>
            <a:endParaRPr sz="2600">
              <a:solidFill>
                <a:schemeClr val="dk1"/>
              </a:solidFill>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Stress on the importance to not underestimate the chronicle homeless</a:t>
            </a:r>
            <a:endParaRPr sz="2600">
              <a:solidFill>
                <a:schemeClr val="dk1"/>
              </a:solidFill>
              <a:latin typeface="Calibri"/>
              <a:ea typeface="Calibri"/>
              <a:cs typeface="Calibri"/>
              <a:sym typeface="Calibri"/>
            </a:endParaRPr>
          </a:p>
          <a:p>
            <a:pPr marL="1349999"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Avoid double standards to not favorize one public towards the other. </a:t>
            </a:r>
            <a:endParaRPr sz="2600">
              <a:solidFill>
                <a:schemeClr val="dk1"/>
              </a:solidFill>
              <a:latin typeface="Calibri"/>
              <a:ea typeface="Calibri"/>
              <a:cs typeface="Calibri"/>
              <a:sym typeface="Calibri"/>
            </a:endParaRPr>
          </a:p>
        </p:txBody>
      </p:sp>
      <p:sp>
        <p:nvSpPr>
          <p:cNvPr id="277" name="Google Shape;277;g24a2a2585cd_0_369"/>
          <p:cNvSpPr/>
          <p:nvPr/>
        </p:nvSpPr>
        <p:spPr>
          <a:xfrm>
            <a:off x="246450" y="254625"/>
            <a:ext cx="50541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OPERATIONAL STRATEGY</a:t>
            </a:r>
            <a:endParaRPr sz="3700" b="1">
              <a:solidFill>
                <a:srgbClr val="1F497D"/>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81"/>
        <p:cNvGrpSpPr/>
        <p:nvPr/>
      </p:nvGrpSpPr>
      <p:grpSpPr>
        <a:xfrm>
          <a:off x="0" y="0"/>
          <a:ext cx="0" cy="0"/>
          <a:chOff x="0" y="0"/>
          <a:chExt cx="0" cy="0"/>
        </a:xfrm>
      </p:grpSpPr>
      <p:pic>
        <p:nvPicPr>
          <p:cNvPr id="282" name="Google Shape;282;g24a2a2585cd_0_377"/>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83" name="Google Shape;283;g24a2a2585cd_0_377"/>
          <p:cNvSpPr/>
          <p:nvPr/>
        </p:nvSpPr>
        <p:spPr>
          <a:xfrm>
            <a:off x="1186500" y="6346525"/>
            <a:ext cx="159150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600" b="1">
                <a:solidFill>
                  <a:srgbClr val="FFFFFF"/>
                </a:solidFill>
                <a:latin typeface="Calibri"/>
                <a:ea typeface="Calibri"/>
                <a:cs typeface="Calibri"/>
                <a:sym typeface="Calibri"/>
              </a:rPr>
              <a:t>LOBBYING AND COMMUNICATIONS</a:t>
            </a:r>
            <a:endParaRPr sz="2600" b="1">
              <a:solidFill>
                <a:srgbClr val="FFFFFF"/>
              </a:solidFill>
              <a:latin typeface="Calibri"/>
              <a:ea typeface="Calibri"/>
              <a:cs typeface="Calibri"/>
              <a:sym typeface="Calibri"/>
            </a:endParaRPr>
          </a:p>
        </p:txBody>
      </p:sp>
      <p:sp>
        <p:nvSpPr>
          <p:cNvPr id="284" name="Google Shape;284;g24a2a2585cd_0_377"/>
          <p:cNvSpPr txBox="1"/>
          <p:nvPr/>
        </p:nvSpPr>
        <p:spPr>
          <a:xfrm>
            <a:off x="1186500" y="7057025"/>
            <a:ext cx="15915000" cy="21858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Importance to have a lobbying / communication strategy to underline the gaps noticed at the different levels (field, other actors…): propose practical solutions to avoid political debates, communicate in the press, uses good practices (Ukrainians…)</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Internal perceptions of double standards, resistance of the teams if too much is done for one public vs an other group (ex : deal for Ukrainians).</a:t>
            </a:r>
            <a:endParaRPr sz="2600">
              <a:solidFill>
                <a:schemeClr val="dk1"/>
              </a:solidFill>
              <a:latin typeface="Calibri"/>
              <a:ea typeface="Calibri"/>
              <a:cs typeface="Calibri"/>
              <a:sym typeface="Calibri"/>
            </a:endParaRPr>
          </a:p>
        </p:txBody>
      </p:sp>
      <p:sp>
        <p:nvSpPr>
          <p:cNvPr id="285" name="Google Shape;285;g24a2a2585cd_0_377"/>
          <p:cNvSpPr/>
          <p:nvPr/>
        </p:nvSpPr>
        <p:spPr>
          <a:xfrm>
            <a:off x="246450" y="407025"/>
            <a:ext cx="85260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CONCLUSION: RISKS AND OPPORTUNITIES</a:t>
            </a:r>
            <a:endParaRPr sz="3700" b="1">
              <a:solidFill>
                <a:srgbClr val="1F497D"/>
              </a:solidFill>
              <a:latin typeface="Calibri"/>
              <a:ea typeface="Calibri"/>
              <a:cs typeface="Calibri"/>
              <a:sym typeface="Calibri"/>
            </a:endParaRPr>
          </a:p>
        </p:txBody>
      </p:sp>
      <p:pic>
        <p:nvPicPr>
          <p:cNvPr id="286" name="Google Shape;286;g24a2a2585cd_0_377"/>
          <p:cNvPicPr preferRelativeResize="0"/>
          <p:nvPr/>
        </p:nvPicPr>
        <p:blipFill rotWithShape="1">
          <a:blip r:embed="rId4">
            <a:alphaModFix/>
          </a:blip>
          <a:srcRect l="3822" t="40814" r="7280" b="21631"/>
          <a:stretch/>
        </p:blipFill>
        <p:spPr>
          <a:xfrm>
            <a:off x="1186511" y="1628575"/>
            <a:ext cx="15914977" cy="4379149"/>
          </a:xfrm>
          <a:prstGeom prst="rect">
            <a:avLst/>
          </a:prstGeom>
          <a:noFill/>
          <a:ln>
            <a:noFill/>
          </a:ln>
          <a:effectLst>
            <a:outerShdw blurRad="157163"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90"/>
        <p:cNvGrpSpPr/>
        <p:nvPr/>
      </p:nvGrpSpPr>
      <p:grpSpPr>
        <a:xfrm>
          <a:off x="0" y="0"/>
          <a:ext cx="0" cy="0"/>
          <a:chOff x="0" y="0"/>
          <a:chExt cx="0" cy="0"/>
        </a:xfrm>
      </p:grpSpPr>
      <p:pic>
        <p:nvPicPr>
          <p:cNvPr id="291" name="Google Shape;291;g24a2a2585cd_0_392"/>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92" name="Google Shape;292;g24a2a2585cd_0_392"/>
          <p:cNvSpPr/>
          <p:nvPr/>
        </p:nvSpPr>
        <p:spPr>
          <a:xfrm>
            <a:off x="246450" y="407025"/>
            <a:ext cx="85260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CONCLUSION: RISKS AND OPPORTUNITIES</a:t>
            </a:r>
            <a:endParaRPr sz="3700" b="1">
              <a:solidFill>
                <a:srgbClr val="1F497D"/>
              </a:solidFill>
              <a:latin typeface="Calibri"/>
              <a:ea typeface="Calibri"/>
              <a:cs typeface="Calibri"/>
              <a:sym typeface="Calibri"/>
            </a:endParaRPr>
          </a:p>
        </p:txBody>
      </p:sp>
      <p:sp>
        <p:nvSpPr>
          <p:cNvPr id="293" name="Google Shape;293;g24a2a2585cd_0_392"/>
          <p:cNvSpPr/>
          <p:nvPr/>
        </p:nvSpPr>
        <p:spPr>
          <a:xfrm>
            <a:off x="9754513" y="1972200"/>
            <a:ext cx="77274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600" b="1">
                <a:solidFill>
                  <a:srgbClr val="FFFFFF"/>
                </a:solidFill>
                <a:latin typeface="Calibri"/>
                <a:ea typeface="Calibri"/>
                <a:cs typeface="Calibri"/>
                <a:sym typeface="Calibri"/>
              </a:rPr>
              <a:t>FINANCIAL RISK FOR OPERATIONAL ACTORS</a:t>
            </a:r>
            <a:endParaRPr sz="2600" b="1">
              <a:solidFill>
                <a:srgbClr val="FFFFFF"/>
              </a:solidFill>
              <a:latin typeface="Calibri"/>
              <a:ea typeface="Calibri"/>
              <a:cs typeface="Calibri"/>
              <a:sym typeface="Calibri"/>
            </a:endParaRPr>
          </a:p>
        </p:txBody>
      </p:sp>
      <p:sp>
        <p:nvSpPr>
          <p:cNvPr id="294" name="Google Shape;294;g24a2a2585cd_0_392"/>
          <p:cNvSpPr txBox="1"/>
          <p:nvPr/>
        </p:nvSpPr>
        <p:spPr>
          <a:xfrm>
            <a:off x="9754513" y="2530299"/>
            <a:ext cx="7727400" cy="21858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Finance mechanism are usually done to push field actors to take some risks (on buildings, investments, HR contracts…)</a:t>
            </a:r>
            <a:endParaRPr sz="2600">
              <a:solidFill>
                <a:schemeClr val="dk1"/>
              </a:solidFill>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Difficulties to convince donors to finance non activate buffer places</a:t>
            </a:r>
            <a:endParaRPr sz="2600">
              <a:solidFill>
                <a:schemeClr val="dk1"/>
              </a:solidFill>
              <a:latin typeface="Calibri"/>
              <a:ea typeface="Calibri"/>
              <a:cs typeface="Calibri"/>
              <a:sym typeface="Calibri"/>
            </a:endParaRPr>
          </a:p>
        </p:txBody>
      </p:sp>
      <p:sp>
        <p:nvSpPr>
          <p:cNvPr id="295" name="Google Shape;295;g24a2a2585cd_0_392"/>
          <p:cNvSpPr/>
          <p:nvPr/>
        </p:nvSpPr>
        <p:spPr>
          <a:xfrm>
            <a:off x="9754513" y="4987725"/>
            <a:ext cx="77274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600" b="1">
                <a:solidFill>
                  <a:srgbClr val="FFFFFF"/>
                </a:solidFill>
                <a:latin typeface="Calibri"/>
                <a:ea typeface="Calibri"/>
                <a:cs typeface="Calibri"/>
                <a:sym typeface="Calibri"/>
              </a:rPr>
              <a:t>DIFFICULTIES TO HAVE TRANSVERSAL ANALYSIS</a:t>
            </a:r>
            <a:endParaRPr sz="2600" b="1">
              <a:solidFill>
                <a:srgbClr val="FFFFFF"/>
              </a:solidFill>
              <a:latin typeface="Calibri"/>
              <a:ea typeface="Calibri"/>
              <a:cs typeface="Calibri"/>
              <a:sym typeface="Calibri"/>
            </a:endParaRPr>
          </a:p>
        </p:txBody>
      </p:sp>
      <p:sp>
        <p:nvSpPr>
          <p:cNvPr id="296" name="Google Shape;296;g24a2a2585cd_0_392"/>
          <p:cNvSpPr txBox="1"/>
          <p:nvPr/>
        </p:nvSpPr>
        <p:spPr>
          <a:xfrm>
            <a:off x="9754513" y="5545824"/>
            <a:ext cx="7727400" cy="33864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Each public is taken in charge by one Minister. It makes the global and transversal analysis complicated. </a:t>
            </a:r>
            <a:endParaRPr sz="2600">
              <a:solidFill>
                <a:schemeClr val="dk1"/>
              </a:solidFill>
            </a:endParaRPr>
          </a:p>
          <a:p>
            <a:pPr marL="457200" lvl="0" indent="-3937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Quality and accomodations norms are different for each public (homeless, asylum seekers, Ukrainians)</a:t>
            </a:r>
            <a:endParaRPr sz="2600">
              <a:solidFill>
                <a:schemeClr val="dk1"/>
              </a:solidFill>
            </a:endParaRPr>
          </a:p>
          <a:p>
            <a:pPr marL="457200" lvl="0" indent="-3937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Complexity to have the linear story of individuals: homeless becoming asylum seekers becoming homeless.</a:t>
            </a:r>
            <a:endParaRPr sz="2600">
              <a:solidFill>
                <a:schemeClr val="dk1"/>
              </a:solidFill>
              <a:latin typeface="Calibri"/>
              <a:ea typeface="Calibri"/>
              <a:cs typeface="Calibri"/>
              <a:sym typeface="Calibri"/>
            </a:endParaRPr>
          </a:p>
        </p:txBody>
      </p:sp>
      <p:pic>
        <p:nvPicPr>
          <p:cNvPr id="297" name="Google Shape;297;g24a2a2585cd_0_392"/>
          <p:cNvPicPr preferRelativeResize="0"/>
          <p:nvPr/>
        </p:nvPicPr>
        <p:blipFill rotWithShape="1">
          <a:blip r:embed="rId4">
            <a:alphaModFix/>
          </a:blip>
          <a:srcRect l="7705" r="10057"/>
          <a:stretch/>
        </p:blipFill>
        <p:spPr>
          <a:xfrm>
            <a:off x="806087" y="1972200"/>
            <a:ext cx="8424428" cy="6827375"/>
          </a:xfrm>
          <a:prstGeom prst="rect">
            <a:avLst/>
          </a:prstGeom>
          <a:noFill/>
          <a:ln>
            <a:noFill/>
          </a:ln>
          <a:effectLst>
            <a:outerShdw blurRad="200025"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301"/>
        <p:cNvGrpSpPr/>
        <p:nvPr/>
      </p:nvGrpSpPr>
      <p:grpSpPr>
        <a:xfrm>
          <a:off x="0" y="0"/>
          <a:ext cx="0" cy="0"/>
          <a:chOff x="0" y="0"/>
          <a:chExt cx="0" cy="0"/>
        </a:xfrm>
      </p:grpSpPr>
      <p:pic>
        <p:nvPicPr>
          <p:cNvPr id="302" name="Google Shape;302;g24a2a2585cd_0_410"/>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303" name="Google Shape;303;g24a2a2585cd_0_410"/>
          <p:cNvSpPr/>
          <p:nvPr/>
        </p:nvSpPr>
        <p:spPr>
          <a:xfrm>
            <a:off x="3480938" y="3966700"/>
            <a:ext cx="11326200" cy="18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7100" b="1">
                <a:solidFill>
                  <a:srgbClr val="202124"/>
                </a:solidFill>
                <a:latin typeface="Calibri"/>
                <a:ea typeface="Calibri"/>
                <a:cs typeface="Calibri"/>
                <a:sym typeface="Calibri"/>
              </a:rPr>
              <a:t>ANY QUESTIONS?</a:t>
            </a:r>
            <a:endParaRPr sz="6700" b="1">
              <a:solidFill>
                <a:srgbClr val="202124"/>
              </a:solidFill>
              <a:latin typeface="Calibri"/>
              <a:ea typeface="Calibri"/>
              <a:cs typeface="Calibri"/>
              <a:sym typeface="Calibri"/>
            </a:endParaRPr>
          </a:p>
        </p:txBody>
      </p:sp>
      <p:sp>
        <p:nvSpPr>
          <p:cNvPr id="304" name="Google Shape;304;g24a2a2585cd_0_410"/>
          <p:cNvSpPr/>
          <p:nvPr/>
        </p:nvSpPr>
        <p:spPr>
          <a:xfrm rot="10800000" flipH="1">
            <a:off x="3480861" y="5730650"/>
            <a:ext cx="11326200" cy="209700"/>
          </a:xfrm>
          <a:prstGeom prst="rect">
            <a:avLst/>
          </a:prstGeom>
          <a:solidFill>
            <a:srgbClr val="F79646"/>
          </a:solidFill>
          <a:ln w="952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0"/>
        <p:cNvGrpSpPr/>
        <p:nvPr/>
      </p:nvGrpSpPr>
      <p:grpSpPr>
        <a:xfrm>
          <a:off x="0" y="0"/>
          <a:ext cx="0" cy="0"/>
          <a:chOff x="0" y="0"/>
          <a:chExt cx="0" cy="0"/>
        </a:xfrm>
      </p:grpSpPr>
      <p:sp>
        <p:nvSpPr>
          <p:cNvPr id="161" name="Google Shape;161;g24a2a2585cd_0_2"/>
          <p:cNvSpPr/>
          <p:nvPr/>
        </p:nvSpPr>
        <p:spPr>
          <a:xfrm>
            <a:off x="11034825" y="612250"/>
            <a:ext cx="6183300" cy="1622400"/>
          </a:xfrm>
          <a:prstGeom prst="rect">
            <a:avLst/>
          </a:prstGeom>
          <a:solidFill>
            <a:srgbClr val="395E8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24a2a2585cd_0_2"/>
          <p:cNvSpPr/>
          <p:nvPr/>
        </p:nvSpPr>
        <p:spPr>
          <a:xfrm>
            <a:off x="11034825" y="2449025"/>
            <a:ext cx="6183300" cy="1622400"/>
          </a:xfrm>
          <a:prstGeom prst="rect">
            <a:avLst/>
          </a:prstGeom>
          <a:solidFill>
            <a:srgbClr val="395E8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24a2a2585cd_0_2"/>
          <p:cNvSpPr/>
          <p:nvPr/>
        </p:nvSpPr>
        <p:spPr>
          <a:xfrm>
            <a:off x="11034825" y="4285800"/>
            <a:ext cx="6183300" cy="1622400"/>
          </a:xfrm>
          <a:prstGeom prst="rect">
            <a:avLst/>
          </a:prstGeom>
          <a:solidFill>
            <a:srgbClr val="395E8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g24a2a2585cd_0_2"/>
          <p:cNvSpPr/>
          <p:nvPr/>
        </p:nvSpPr>
        <p:spPr>
          <a:xfrm>
            <a:off x="11034825" y="6122575"/>
            <a:ext cx="6183300" cy="1622400"/>
          </a:xfrm>
          <a:prstGeom prst="rect">
            <a:avLst/>
          </a:prstGeom>
          <a:solidFill>
            <a:srgbClr val="395E8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24a2a2585cd_0_2"/>
          <p:cNvSpPr/>
          <p:nvPr/>
        </p:nvSpPr>
        <p:spPr>
          <a:xfrm>
            <a:off x="11034825" y="7959350"/>
            <a:ext cx="6183300" cy="1622400"/>
          </a:xfrm>
          <a:prstGeom prst="rect">
            <a:avLst/>
          </a:prstGeom>
          <a:solidFill>
            <a:srgbClr val="395E8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24a2a2585cd_0_2"/>
          <p:cNvSpPr txBox="1"/>
          <p:nvPr/>
        </p:nvSpPr>
        <p:spPr>
          <a:xfrm>
            <a:off x="11366200" y="2650188"/>
            <a:ext cx="5526300" cy="16623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Font typeface="Arial"/>
              <a:buNone/>
            </a:pPr>
            <a:r>
              <a:rPr lang="fr-FR" sz="2700" b="1">
                <a:solidFill>
                  <a:srgbClr val="22365E"/>
                </a:solidFill>
                <a:highlight>
                  <a:srgbClr val="F79646"/>
                </a:highlight>
                <a:latin typeface="Calibri"/>
                <a:ea typeface="Calibri"/>
                <a:cs typeface="Calibri"/>
                <a:sym typeface="Calibri"/>
              </a:rPr>
              <a:t>HOUSING PROJECT</a:t>
            </a:r>
            <a:endParaRPr sz="2700" b="1">
              <a:solidFill>
                <a:srgbClr val="22365E"/>
              </a:solidFill>
              <a:highlight>
                <a:srgbClr val="F79646"/>
              </a:highlight>
              <a:latin typeface="Calibri"/>
              <a:ea typeface="Calibri"/>
              <a:cs typeface="Calibri"/>
              <a:sym typeface="Calibri"/>
            </a:endParaRPr>
          </a:p>
          <a:p>
            <a:pPr marL="0" lvl="0" indent="0" algn="ctr" rtl="0">
              <a:lnSpc>
                <a:spcPct val="100000"/>
              </a:lnSpc>
              <a:spcBef>
                <a:spcPts val="0"/>
              </a:spcBef>
              <a:spcAft>
                <a:spcPts val="0"/>
              </a:spcAft>
              <a:buClr>
                <a:schemeClr val="dk1"/>
              </a:buClr>
              <a:buFont typeface="Arial"/>
              <a:buNone/>
            </a:pPr>
            <a:r>
              <a:rPr lang="fr-FR" sz="2700" b="1">
                <a:solidFill>
                  <a:schemeClr val="lt1"/>
                </a:solidFill>
                <a:latin typeface="Calibri"/>
                <a:ea typeface="Calibri"/>
                <a:cs typeface="Calibri"/>
                <a:sym typeface="Calibri"/>
              </a:rPr>
              <a:t>(Housing first, insertion housing project...)</a:t>
            </a:r>
            <a:endParaRPr sz="2700" b="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700" b="1">
              <a:solidFill>
                <a:srgbClr val="22365E"/>
              </a:solidFill>
              <a:highlight>
                <a:srgbClr val="FC4F24"/>
              </a:highlight>
              <a:latin typeface="Calibri"/>
              <a:ea typeface="Calibri"/>
              <a:cs typeface="Calibri"/>
              <a:sym typeface="Calibri"/>
            </a:endParaRPr>
          </a:p>
        </p:txBody>
      </p:sp>
      <p:sp>
        <p:nvSpPr>
          <p:cNvPr id="167" name="Google Shape;167;g24a2a2585cd_0_2"/>
          <p:cNvSpPr txBox="1"/>
          <p:nvPr/>
        </p:nvSpPr>
        <p:spPr>
          <a:xfrm>
            <a:off x="11369075" y="4728055"/>
            <a:ext cx="5526300" cy="831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fr-FR" sz="2700" b="1">
                <a:solidFill>
                  <a:srgbClr val="22365E"/>
                </a:solidFill>
                <a:highlight>
                  <a:srgbClr val="F79646"/>
                </a:highlight>
                <a:latin typeface="Calibri"/>
                <a:ea typeface="Calibri"/>
                <a:cs typeface="Calibri"/>
                <a:sym typeface="Calibri"/>
              </a:rPr>
              <a:t>ASYLUM SEEKERS </a:t>
            </a:r>
            <a:endParaRPr sz="2700">
              <a:solidFill>
                <a:schemeClr val="dk1"/>
              </a:solidFill>
              <a:highlight>
                <a:srgbClr val="F79646"/>
              </a:highlight>
              <a:latin typeface="Calibri"/>
              <a:ea typeface="Calibri"/>
              <a:cs typeface="Calibri"/>
              <a:sym typeface="Calibri"/>
            </a:endParaRPr>
          </a:p>
          <a:p>
            <a:pPr marL="0" lvl="0" indent="0" algn="ctr" rtl="0">
              <a:spcBef>
                <a:spcPts val="0"/>
              </a:spcBef>
              <a:spcAft>
                <a:spcPts val="0"/>
              </a:spcAft>
              <a:buNone/>
            </a:pPr>
            <a:r>
              <a:rPr lang="fr-FR" sz="2700" b="1">
                <a:solidFill>
                  <a:schemeClr val="lt1"/>
                </a:solidFill>
                <a:latin typeface="Calibri"/>
                <a:ea typeface="Calibri"/>
                <a:cs typeface="Calibri"/>
                <a:sym typeface="Calibri"/>
              </a:rPr>
              <a:t>(800 persons per night)</a:t>
            </a:r>
            <a:endParaRPr sz="2700" b="1">
              <a:solidFill>
                <a:schemeClr val="lt1"/>
              </a:solidFill>
              <a:highlight>
                <a:srgbClr val="FC4F24"/>
              </a:highlight>
              <a:latin typeface="Calibri"/>
              <a:ea typeface="Calibri"/>
              <a:cs typeface="Calibri"/>
              <a:sym typeface="Calibri"/>
            </a:endParaRPr>
          </a:p>
        </p:txBody>
      </p:sp>
      <p:sp>
        <p:nvSpPr>
          <p:cNvPr id="168" name="Google Shape;168;g24a2a2585cd_0_2"/>
          <p:cNvSpPr txBox="1"/>
          <p:nvPr/>
        </p:nvSpPr>
        <p:spPr>
          <a:xfrm>
            <a:off x="11369075" y="779450"/>
            <a:ext cx="5526300" cy="124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FR" sz="2700" b="1">
                <a:solidFill>
                  <a:srgbClr val="22365E"/>
                </a:solidFill>
                <a:highlight>
                  <a:srgbClr val="F79646"/>
                </a:highlight>
                <a:latin typeface="Calibri"/>
                <a:ea typeface="Calibri"/>
                <a:cs typeface="Calibri"/>
                <a:sym typeface="Calibri"/>
              </a:rPr>
              <a:t>MOBILE TEAMS</a:t>
            </a:r>
            <a:endParaRPr sz="2700">
              <a:highlight>
                <a:srgbClr val="F79646"/>
              </a:highlight>
              <a:latin typeface="Calibri"/>
              <a:ea typeface="Calibri"/>
              <a:cs typeface="Calibri"/>
              <a:sym typeface="Calibri"/>
            </a:endParaRPr>
          </a:p>
          <a:p>
            <a:pPr marL="0" marR="0" lvl="0" indent="0" algn="ctr" rtl="0">
              <a:lnSpc>
                <a:spcPct val="100000"/>
              </a:lnSpc>
              <a:spcBef>
                <a:spcPts val="0"/>
              </a:spcBef>
              <a:spcAft>
                <a:spcPts val="0"/>
              </a:spcAft>
              <a:buNone/>
            </a:pPr>
            <a:r>
              <a:rPr lang="fr-FR" sz="2700" b="1" i="0" u="none" strike="noStrike" cap="none">
                <a:solidFill>
                  <a:schemeClr val="lt1"/>
                </a:solidFill>
                <a:latin typeface="Calibri"/>
                <a:ea typeface="Calibri"/>
                <a:cs typeface="Calibri"/>
                <a:sym typeface="Calibri"/>
              </a:rPr>
              <a:t>(7/7 and </a:t>
            </a:r>
            <a:r>
              <a:rPr lang="fr-FR" sz="2700" b="1">
                <a:solidFill>
                  <a:schemeClr val="lt1"/>
                </a:solidFill>
                <a:latin typeface="Calibri"/>
                <a:ea typeface="Calibri"/>
                <a:cs typeface="Calibri"/>
                <a:sym typeface="Calibri"/>
              </a:rPr>
              <a:t>24/24 teams for Ukrainians, asylum seekers and homeless</a:t>
            </a:r>
            <a:r>
              <a:rPr lang="fr-FR" sz="2700" b="1" i="0" u="none" strike="noStrike" cap="none">
                <a:solidFill>
                  <a:schemeClr val="lt1"/>
                </a:solidFill>
                <a:latin typeface="Calibri"/>
                <a:ea typeface="Calibri"/>
                <a:cs typeface="Calibri"/>
                <a:sym typeface="Calibri"/>
              </a:rPr>
              <a:t>)</a:t>
            </a:r>
            <a:endParaRPr sz="2700">
              <a:solidFill>
                <a:schemeClr val="lt1"/>
              </a:solidFill>
              <a:latin typeface="Calibri"/>
              <a:ea typeface="Calibri"/>
              <a:cs typeface="Calibri"/>
              <a:sym typeface="Calibri"/>
            </a:endParaRPr>
          </a:p>
        </p:txBody>
      </p:sp>
      <p:sp>
        <p:nvSpPr>
          <p:cNvPr id="169" name="Google Shape;169;g24a2a2585cd_0_2"/>
          <p:cNvSpPr txBox="1"/>
          <p:nvPr/>
        </p:nvSpPr>
        <p:spPr>
          <a:xfrm>
            <a:off x="11363325" y="6598388"/>
            <a:ext cx="5526300" cy="831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fr-FR" sz="2700" b="1">
                <a:solidFill>
                  <a:srgbClr val="22365E"/>
                </a:solidFill>
                <a:highlight>
                  <a:srgbClr val="F79646"/>
                </a:highlight>
                <a:latin typeface="Calibri"/>
                <a:ea typeface="Calibri"/>
                <a:cs typeface="Calibri"/>
                <a:sym typeface="Calibri"/>
              </a:rPr>
              <a:t>HOMELESS PERSONS </a:t>
            </a:r>
            <a:endParaRPr sz="2700">
              <a:solidFill>
                <a:schemeClr val="dk1"/>
              </a:solidFill>
              <a:highlight>
                <a:srgbClr val="F79646"/>
              </a:highlight>
              <a:latin typeface="Calibri"/>
              <a:ea typeface="Calibri"/>
              <a:cs typeface="Calibri"/>
              <a:sym typeface="Calibri"/>
            </a:endParaRPr>
          </a:p>
          <a:p>
            <a:pPr marL="0" lvl="0" indent="0" algn="ctr" rtl="0">
              <a:spcBef>
                <a:spcPts val="0"/>
              </a:spcBef>
              <a:spcAft>
                <a:spcPts val="0"/>
              </a:spcAft>
              <a:buNone/>
            </a:pPr>
            <a:r>
              <a:rPr lang="fr-FR" sz="2700" b="1">
                <a:solidFill>
                  <a:schemeClr val="lt1"/>
                </a:solidFill>
                <a:latin typeface="Calibri"/>
                <a:ea typeface="Calibri"/>
                <a:cs typeface="Calibri"/>
                <a:sym typeface="Calibri"/>
              </a:rPr>
              <a:t>(1000 persons per night)</a:t>
            </a:r>
            <a:endParaRPr sz="2700" b="1">
              <a:solidFill>
                <a:schemeClr val="lt1"/>
              </a:solidFill>
              <a:highlight>
                <a:srgbClr val="FC4F24"/>
              </a:highlight>
              <a:latin typeface="Calibri"/>
              <a:ea typeface="Calibri"/>
              <a:cs typeface="Calibri"/>
              <a:sym typeface="Calibri"/>
            </a:endParaRPr>
          </a:p>
        </p:txBody>
      </p:sp>
      <p:sp>
        <p:nvSpPr>
          <p:cNvPr id="170" name="Google Shape;170;g24a2a2585cd_0_2"/>
          <p:cNvSpPr txBox="1"/>
          <p:nvPr/>
        </p:nvSpPr>
        <p:spPr>
          <a:xfrm>
            <a:off x="11312025" y="8468713"/>
            <a:ext cx="56289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FR" sz="2700" b="1" i="0" u="none" strike="noStrike" cap="none">
                <a:solidFill>
                  <a:srgbClr val="22365E"/>
                </a:solidFill>
                <a:highlight>
                  <a:srgbClr val="F79646"/>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UKRAINIAN TEMPORARY</a:t>
            </a:r>
            <a:r>
              <a:rPr lang="fr-FR" sz="2700" b="1">
                <a:solidFill>
                  <a:srgbClr val="22365E"/>
                </a:solidFill>
                <a:highlight>
                  <a:srgbClr val="F79646"/>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FR" sz="2700" b="1" i="0" u="none" strike="noStrike" cap="none">
                <a:solidFill>
                  <a:srgbClr val="22365E"/>
                </a:solidFill>
                <a:highlight>
                  <a:srgbClr val="F79646"/>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PROTECTION</a:t>
            </a:r>
            <a:endParaRPr sz="2700">
              <a:highlight>
                <a:srgbClr val="F79646"/>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marR="0" lvl="0" indent="0" algn="ctr" rtl="0">
              <a:lnSpc>
                <a:spcPct val="100000"/>
              </a:lnSpc>
              <a:spcBef>
                <a:spcPts val="0"/>
              </a:spcBef>
              <a:spcAft>
                <a:spcPts val="0"/>
              </a:spcAft>
              <a:buNone/>
            </a:pPr>
            <a:r>
              <a:rPr lang="fr-FR" sz="27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(100 persons per night)</a:t>
            </a:r>
            <a:endParaRPr sz="2700" b="1" i="0" u="none" strike="noStrike" cap="none">
              <a:solidFill>
                <a:schemeClr val="lt1"/>
              </a:solidFill>
              <a:latin typeface="Calibri"/>
              <a:ea typeface="Calibri"/>
              <a:cs typeface="Calibri"/>
              <a:sym typeface="Calibri"/>
            </a:endParaRPr>
          </a:p>
        </p:txBody>
      </p:sp>
      <p:pic>
        <p:nvPicPr>
          <p:cNvPr id="171" name="Google Shape;171;g24a2a2585cd_0_2"/>
          <p:cNvPicPr preferRelativeResize="0"/>
          <p:nvPr/>
        </p:nvPicPr>
        <p:blipFill rotWithShape="1">
          <a:blip r:embed="rId3">
            <a:alphaModFix/>
          </a:blip>
          <a:srcRect l="4312" t="19002" r="4312"/>
          <a:stretch/>
        </p:blipFill>
        <p:spPr>
          <a:xfrm>
            <a:off x="1118875" y="0"/>
            <a:ext cx="7189002" cy="4247501"/>
          </a:xfrm>
          <a:prstGeom prst="rect">
            <a:avLst/>
          </a:prstGeom>
          <a:noFill/>
          <a:ln>
            <a:noFill/>
          </a:ln>
          <a:effectLst>
            <a:outerShdw blurRad="114300" dist="19050" dir="5400000" algn="bl" rotWithShape="0">
              <a:srgbClr val="000000">
                <a:alpha val="50000"/>
              </a:srgbClr>
            </a:outerShdw>
          </a:effectLst>
        </p:spPr>
      </p:pic>
      <p:pic>
        <p:nvPicPr>
          <p:cNvPr id="172" name="Google Shape;172;g24a2a2585cd_0_2"/>
          <p:cNvPicPr preferRelativeResize="0"/>
          <p:nvPr/>
        </p:nvPicPr>
        <p:blipFill rotWithShape="1">
          <a:blip r:embed="rId4">
            <a:alphaModFix/>
          </a:blip>
          <a:srcRect l="15063" t="36257" r="15070"/>
          <a:stretch/>
        </p:blipFill>
        <p:spPr>
          <a:xfrm>
            <a:off x="1118875" y="5915500"/>
            <a:ext cx="7189002" cy="4371501"/>
          </a:xfrm>
          <a:prstGeom prst="rect">
            <a:avLst/>
          </a:prstGeom>
          <a:noFill/>
          <a:ln>
            <a:noFill/>
          </a:ln>
          <a:effectLst>
            <a:outerShdw blurRad="114300" dist="19050" dir="5400000" algn="bl" rotWithShape="0">
              <a:srgbClr val="000000">
                <a:alpha val="50000"/>
              </a:srgbClr>
            </a:outerShdw>
          </a:effectLst>
        </p:spPr>
      </p:pic>
      <p:sp>
        <p:nvSpPr>
          <p:cNvPr id="173" name="Google Shape;173;g24a2a2585cd_0_2"/>
          <p:cNvSpPr txBox="1"/>
          <p:nvPr/>
        </p:nvSpPr>
        <p:spPr>
          <a:xfrm>
            <a:off x="1107950" y="4473000"/>
            <a:ext cx="7188900" cy="1248000"/>
          </a:xfrm>
          <a:prstGeom prst="rect">
            <a:avLst/>
          </a:prstGeom>
          <a:solidFill>
            <a:srgbClr val="ED7D31"/>
          </a:solid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FR" sz="4054" b="1">
                <a:solidFill>
                  <a:schemeClr val="lt1"/>
                </a:solidFill>
                <a:latin typeface="Calibri"/>
                <a:ea typeface="Calibri"/>
                <a:cs typeface="Calibri"/>
                <a:sym typeface="Calibri"/>
              </a:rPr>
              <a:t>SAMUSOCIAL </a:t>
            </a:r>
            <a:endParaRPr sz="4054" b="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fr-FR" sz="4054" b="1">
                <a:solidFill>
                  <a:schemeClr val="lt1"/>
                </a:solidFill>
                <a:latin typeface="Calibri"/>
                <a:ea typeface="Calibri"/>
                <a:cs typeface="Calibri"/>
                <a:sym typeface="Calibri"/>
              </a:rPr>
              <a:t>CONTEXT OF INTERVENTION</a:t>
            </a:r>
            <a:endParaRPr sz="4054" b="1" i="0" u="none" strike="noStrike" cap="none">
              <a:solidFill>
                <a:schemeClr val="lt1"/>
              </a:solidFill>
              <a:latin typeface="Calibri"/>
              <a:ea typeface="Calibri"/>
              <a:cs typeface="Calibri"/>
              <a:sym typeface="Calibri"/>
            </a:endParaRPr>
          </a:p>
        </p:txBody>
      </p:sp>
      <p:cxnSp>
        <p:nvCxnSpPr>
          <p:cNvPr id="174" name="Google Shape;174;g24a2a2585cd_0_2"/>
          <p:cNvCxnSpPr>
            <a:stCxn id="173" idx="3"/>
          </p:cNvCxnSpPr>
          <p:nvPr/>
        </p:nvCxnSpPr>
        <p:spPr>
          <a:xfrm rot="10800000" flipH="1">
            <a:off x="8296850" y="1412100"/>
            <a:ext cx="2565600" cy="3684900"/>
          </a:xfrm>
          <a:prstGeom prst="straightConnector1">
            <a:avLst/>
          </a:prstGeom>
          <a:noFill/>
          <a:ln w="38100" cap="flat" cmpd="sng">
            <a:solidFill>
              <a:srgbClr val="ED7D31"/>
            </a:solidFill>
            <a:prstDash val="solid"/>
            <a:round/>
            <a:headEnd type="none" w="med" len="med"/>
            <a:tailEnd type="triangle" w="med" len="med"/>
          </a:ln>
        </p:spPr>
      </p:cxnSp>
      <p:cxnSp>
        <p:nvCxnSpPr>
          <p:cNvPr id="175" name="Google Shape;175;g24a2a2585cd_0_2"/>
          <p:cNvCxnSpPr>
            <a:stCxn id="173" idx="3"/>
          </p:cNvCxnSpPr>
          <p:nvPr/>
        </p:nvCxnSpPr>
        <p:spPr>
          <a:xfrm>
            <a:off x="8296850" y="5097000"/>
            <a:ext cx="2565600" cy="3840000"/>
          </a:xfrm>
          <a:prstGeom prst="straightConnector1">
            <a:avLst/>
          </a:prstGeom>
          <a:noFill/>
          <a:ln w="38100" cap="flat" cmpd="sng">
            <a:solidFill>
              <a:srgbClr val="ED7D31"/>
            </a:solidFill>
            <a:prstDash val="solid"/>
            <a:round/>
            <a:headEnd type="none" w="med" len="med"/>
            <a:tailEnd type="triangle" w="med" len="med"/>
          </a:ln>
        </p:spPr>
      </p:cxnSp>
      <p:cxnSp>
        <p:nvCxnSpPr>
          <p:cNvPr id="176" name="Google Shape;176;g24a2a2585cd_0_2"/>
          <p:cNvCxnSpPr>
            <a:stCxn id="173" idx="3"/>
          </p:cNvCxnSpPr>
          <p:nvPr/>
        </p:nvCxnSpPr>
        <p:spPr>
          <a:xfrm rot="10800000" flipH="1">
            <a:off x="8296850" y="3322800"/>
            <a:ext cx="2565600" cy="1774200"/>
          </a:xfrm>
          <a:prstGeom prst="straightConnector1">
            <a:avLst/>
          </a:prstGeom>
          <a:noFill/>
          <a:ln w="38100" cap="flat" cmpd="sng">
            <a:solidFill>
              <a:srgbClr val="ED7D31"/>
            </a:solidFill>
            <a:prstDash val="solid"/>
            <a:round/>
            <a:headEnd type="none" w="med" len="med"/>
            <a:tailEnd type="triangle" w="med" len="med"/>
          </a:ln>
        </p:spPr>
      </p:cxnSp>
      <p:cxnSp>
        <p:nvCxnSpPr>
          <p:cNvPr id="177" name="Google Shape;177;g24a2a2585cd_0_2"/>
          <p:cNvCxnSpPr>
            <a:stCxn id="173" idx="3"/>
          </p:cNvCxnSpPr>
          <p:nvPr/>
        </p:nvCxnSpPr>
        <p:spPr>
          <a:xfrm>
            <a:off x="8296850" y="5097000"/>
            <a:ext cx="2594100" cy="0"/>
          </a:xfrm>
          <a:prstGeom prst="straightConnector1">
            <a:avLst/>
          </a:prstGeom>
          <a:noFill/>
          <a:ln w="38100" cap="flat" cmpd="sng">
            <a:solidFill>
              <a:srgbClr val="ED7D31"/>
            </a:solidFill>
            <a:prstDash val="solid"/>
            <a:round/>
            <a:headEnd type="none" w="med" len="med"/>
            <a:tailEnd type="triangle" w="med" len="med"/>
          </a:ln>
        </p:spPr>
      </p:cxnSp>
      <p:cxnSp>
        <p:nvCxnSpPr>
          <p:cNvPr id="178" name="Google Shape;178;g24a2a2585cd_0_2"/>
          <p:cNvCxnSpPr>
            <a:stCxn id="173" idx="3"/>
          </p:cNvCxnSpPr>
          <p:nvPr/>
        </p:nvCxnSpPr>
        <p:spPr>
          <a:xfrm>
            <a:off x="8296850" y="5097000"/>
            <a:ext cx="2580000" cy="1928700"/>
          </a:xfrm>
          <a:prstGeom prst="straightConnector1">
            <a:avLst/>
          </a:prstGeom>
          <a:noFill/>
          <a:ln w="38100" cap="flat" cmpd="sng">
            <a:solidFill>
              <a:srgbClr val="ED7D3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182"/>
        <p:cNvGrpSpPr/>
        <p:nvPr/>
      </p:nvGrpSpPr>
      <p:grpSpPr>
        <a:xfrm>
          <a:off x="0" y="0"/>
          <a:ext cx="0" cy="0"/>
          <a:chOff x="0" y="0"/>
          <a:chExt cx="0" cy="0"/>
        </a:xfrm>
      </p:grpSpPr>
      <p:sp>
        <p:nvSpPr>
          <p:cNvPr id="183" name="Google Shape;183;p1"/>
          <p:cNvSpPr txBox="1"/>
          <p:nvPr/>
        </p:nvSpPr>
        <p:spPr>
          <a:xfrm>
            <a:off x="1604675" y="8774200"/>
            <a:ext cx="15857100" cy="1015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000"/>
              <a:buFont typeface="Noto Sans Symbols"/>
              <a:buChar char="⮚"/>
            </a:pPr>
            <a:r>
              <a:rPr lang="fr-FR" sz="3000">
                <a:solidFill>
                  <a:schemeClr val="dk1"/>
                </a:solidFill>
                <a:latin typeface="Calibri"/>
                <a:ea typeface="Calibri"/>
                <a:cs typeface="Calibri"/>
                <a:sym typeface="Calibri"/>
              </a:rPr>
              <a:t>Mayors</a:t>
            </a:r>
            <a:r>
              <a:rPr lang="fr-FR" sz="3000" b="0" i="0" u="none" strike="noStrike" cap="none">
                <a:solidFill>
                  <a:schemeClr val="dk1"/>
                </a:solidFill>
                <a:latin typeface="Calibri"/>
                <a:ea typeface="Calibri"/>
                <a:cs typeface="Calibri"/>
                <a:sym typeface="Calibri"/>
              </a:rPr>
              <a:t> are in charge of security and relationship between sheltering organisations and neighb</a:t>
            </a:r>
            <a:r>
              <a:rPr lang="fr-FR" sz="3000">
                <a:solidFill>
                  <a:schemeClr val="dk1"/>
                </a:solidFill>
                <a:latin typeface="Calibri"/>
                <a:ea typeface="Calibri"/>
                <a:cs typeface="Calibri"/>
                <a:sym typeface="Calibri"/>
              </a:rPr>
              <a:t>our</a:t>
            </a:r>
            <a:r>
              <a:rPr lang="fr-FR" sz="3000" b="0" i="0" u="none" strike="noStrike" cap="none">
                <a:solidFill>
                  <a:schemeClr val="dk1"/>
                </a:solidFill>
                <a:latin typeface="Calibri"/>
                <a:ea typeface="Calibri"/>
                <a:cs typeface="Calibri"/>
                <a:sym typeface="Calibri"/>
              </a:rPr>
              <a:t>hood</a:t>
            </a:r>
            <a:endParaRPr sz="2800" b="0" i="0" u="none" strike="noStrike" cap="none">
              <a:solidFill>
                <a:schemeClr val="dk1"/>
              </a:solidFill>
              <a:latin typeface="Calibri"/>
              <a:ea typeface="Calibri"/>
              <a:cs typeface="Calibri"/>
              <a:sym typeface="Calibri"/>
            </a:endParaRPr>
          </a:p>
        </p:txBody>
      </p:sp>
      <p:sp>
        <p:nvSpPr>
          <p:cNvPr id="184" name="Google Shape;184;p1"/>
          <p:cNvSpPr/>
          <p:nvPr/>
        </p:nvSpPr>
        <p:spPr>
          <a:xfrm>
            <a:off x="246450" y="254625"/>
            <a:ext cx="9420000" cy="9555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4100" b="1">
                <a:solidFill>
                  <a:srgbClr val="1F497D"/>
                </a:solidFill>
                <a:latin typeface="Calibri"/>
                <a:ea typeface="Calibri"/>
                <a:cs typeface="Calibri"/>
                <a:sym typeface="Calibri"/>
              </a:rPr>
              <a:t>BELGIAN CONTEXT : 4 LEVELS OF DECISION</a:t>
            </a:r>
            <a:endParaRPr sz="4100" b="1">
              <a:solidFill>
                <a:srgbClr val="1F497D"/>
              </a:solidFill>
              <a:latin typeface="Calibri"/>
              <a:ea typeface="Calibri"/>
              <a:cs typeface="Calibri"/>
              <a:sym typeface="Calibri"/>
            </a:endParaRPr>
          </a:p>
        </p:txBody>
      </p:sp>
      <p:pic>
        <p:nvPicPr>
          <p:cNvPr id="185" name="Google Shape;185;p1"/>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186" name="Google Shape;186;p1"/>
          <p:cNvSpPr/>
          <p:nvPr/>
        </p:nvSpPr>
        <p:spPr>
          <a:xfrm>
            <a:off x="1557550" y="1566225"/>
            <a:ext cx="159042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European Level</a:t>
            </a:r>
            <a:endParaRPr sz="3100" b="1">
              <a:solidFill>
                <a:srgbClr val="FFFFFF"/>
              </a:solidFill>
              <a:latin typeface="Calibri"/>
              <a:ea typeface="Calibri"/>
              <a:cs typeface="Calibri"/>
              <a:sym typeface="Calibri"/>
            </a:endParaRPr>
          </a:p>
        </p:txBody>
      </p:sp>
      <p:sp>
        <p:nvSpPr>
          <p:cNvPr id="187" name="Google Shape;187;p1"/>
          <p:cNvSpPr/>
          <p:nvPr/>
        </p:nvSpPr>
        <p:spPr>
          <a:xfrm>
            <a:off x="820525" y="1566225"/>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1</a:t>
            </a:r>
            <a:endParaRPr sz="3100" b="1">
              <a:solidFill>
                <a:srgbClr val="FFFFFF"/>
              </a:solidFill>
              <a:latin typeface="Calibri"/>
              <a:ea typeface="Calibri"/>
              <a:cs typeface="Calibri"/>
              <a:sym typeface="Calibri"/>
            </a:endParaRPr>
          </a:p>
        </p:txBody>
      </p:sp>
      <p:sp>
        <p:nvSpPr>
          <p:cNvPr id="188" name="Google Shape;188;p1"/>
          <p:cNvSpPr/>
          <p:nvPr/>
        </p:nvSpPr>
        <p:spPr>
          <a:xfrm>
            <a:off x="1557550" y="3893375"/>
            <a:ext cx="159042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Federal Level</a:t>
            </a:r>
            <a:endParaRPr sz="3100" b="1">
              <a:solidFill>
                <a:srgbClr val="FFFFFF"/>
              </a:solidFill>
              <a:latin typeface="Calibri"/>
              <a:ea typeface="Calibri"/>
              <a:cs typeface="Calibri"/>
              <a:sym typeface="Calibri"/>
            </a:endParaRPr>
          </a:p>
        </p:txBody>
      </p:sp>
      <p:sp>
        <p:nvSpPr>
          <p:cNvPr id="189" name="Google Shape;189;p1"/>
          <p:cNvSpPr/>
          <p:nvPr/>
        </p:nvSpPr>
        <p:spPr>
          <a:xfrm>
            <a:off x="820525" y="3893368"/>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2</a:t>
            </a:r>
            <a:endParaRPr sz="3100" b="1">
              <a:solidFill>
                <a:srgbClr val="FFFFFF"/>
              </a:solidFill>
              <a:latin typeface="Calibri"/>
              <a:ea typeface="Calibri"/>
              <a:cs typeface="Calibri"/>
              <a:sym typeface="Calibri"/>
            </a:endParaRPr>
          </a:p>
        </p:txBody>
      </p:sp>
      <p:sp>
        <p:nvSpPr>
          <p:cNvPr id="190" name="Google Shape;190;p1"/>
          <p:cNvSpPr/>
          <p:nvPr/>
        </p:nvSpPr>
        <p:spPr>
          <a:xfrm>
            <a:off x="1557550" y="5810950"/>
            <a:ext cx="159042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Regional Level</a:t>
            </a:r>
            <a:endParaRPr sz="3100" b="1">
              <a:solidFill>
                <a:srgbClr val="FFFFFF"/>
              </a:solidFill>
              <a:latin typeface="Calibri"/>
              <a:ea typeface="Calibri"/>
              <a:cs typeface="Calibri"/>
              <a:sym typeface="Calibri"/>
            </a:endParaRPr>
          </a:p>
        </p:txBody>
      </p:sp>
      <p:sp>
        <p:nvSpPr>
          <p:cNvPr id="191" name="Google Shape;191;p1"/>
          <p:cNvSpPr/>
          <p:nvPr/>
        </p:nvSpPr>
        <p:spPr>
          <a:xfrm>
            <a:off x="820525" y="581093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3</a:t>
            </a:r>
            <a:endParaRPr sz="3100" b="1">
              <a:solidFill>
                <a:srgbClr val="FFFFFF"/>
              </a:solidFill>
              <a:latin typeface="Calibri"/>
              <a:ea typeface="Calibri"/>
              <a:cs typeface="Calibri"/>
              <a:sym typeface="Calibri"/>
            </a:endParaRPr>
          </a:p>
        </p:txBody>
      </p:sp>
      <p:sp>
        <p:nvSpPr>
          <p:cNvPr id="192" name="Google Shape;192;p1"/>
          <p:cNvSpPr/>
          <p:nvPr/>
        </p:nvSpPr>
        <p:spPr>
          <a:xfrm>
            <a:off x="1557550" y="8178775"/>
            <a:ext cx="159042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Local Level</a:t>
            </a:r>
            <a:endParaRPr sz="3100" b="1">
              <a:solidFill>
                <a:srgbClr val="FFFFFF"/>
              </a:solidFill>
              <a:latin typeface="Calibri"/>
              <a:ea typeface="Calibri"/>
              <a:cs typeface="Calibri"/>
              <a:sym typeface="Calibri"/>
            </a:endParaRPr>
          </a:p>
        </p:txBody>
      </p:sp>
      <p:sp>
        <p:nvSpPr>
          <p:cNvPr id="193" name="Google Shape;193;p1"/>
          <p:cNvSpPr/>
          <p:nvPr/>
        </p:nvSpPr>
        <p:spPr>
          <a:xfrm>
            <a:off x="820525" y="8178792"/>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4</a:t>
            </a:r>
            <a:endParaRPr sz="3100" b="1">
              <a:solidFill>
                <a:srgbClr val="FFFFFF"/>
              </a:solidFill>
              <a:latin typeface="Calibri"/>
              <a:ea typeface="Calibri"/>
              <a:cs typeface="Calibri"/>
              <a:sym typeface="Calibri"/>
            </a:endParaRPr>
          </a:p>
        </p:txBody>
      </p:sp>
      <p:sp>
        <p:nvSpPr>
          <p:cNvPr id="194" name="Google Shape;194;p1"/>
          <p:cNvSpPr txBox="1"/>
          <p:nvPr/>
        </p:nvSpPr>
        <p:spPr>
          <a:xfrm>
            <a:off x="1604683" y="2129181"/>
            <a:ext cx="8435400" cy="646500"/>
          </a:xfrm>
          <a:prstGeom prst="rect">
            <a:avLst/>
          </a:prstGeom>
          <a:noFill/>
          <a:ln>
            <a:noFill/>
          </a:ln>
        </p:spPr>
        <p:txBody>
          <a:bodyPr spcFirstLastPara="1" wrap="square" lIns="91425" tIns="91425" rIns="91425" bIns="91425" anchor="t" anchorCtr="0">
            <a:spAutoFit/>
          </a:bodyPr>
          <a:lstStyle/>
          <a:p>
            <a:pPr marL="457200" lvl="8" indent="-457200" algn="l" rtl="0">
              <a:spcBef>
                <a:spcPts val="0"/>
              </a:spcBef>
              <a:spcAft>
                <a:spcPts val="0"/>
              </a:spcAft>
              <a:buClr>
                <a:schemeClr val="dk1"/>
              </a:buClr>
              <a:buSzPts val="3000"/>
              <a:buFont typeface="Noto Sans Symbols"/>
              <a:buChar char="⮚"/>
            </a:pPr>
            <a:r>
              <a:rPr lang="fr-FR" sz="3000">
                <a:solidFill>
                  <a:schemeClr val="dk1"/>
                </a:solidFill>
                <a:latin typeface="Calibri"/>
                <a:ea typeface="Calibri"/>
                <a:cs typeface="Calibri"/>
                <a:sym typeface="Calibri"/>
              </a:rPr>
              <a:t>Automatic Temporary protection for Ukrainians</a:t>
            </a:r>
            <a:endParaRPr sz="3000">
              <a:latin typeface="Calibri"/>
              <a:ea typeface="Calibri"/>
              <a:cs typeface="Calibri"/>
              <a:sym typeface="Calibri"/>
            </a:endParaRPr>
          </a:p>
        </p:txBody>
      </p:sp>
      <p:sp>
        <p:nvSpPr>
          <p:cNvPr id="195" name="Google Shape;195;p1"/>
          <p:cNvSpPr txBox="1"/>
          <p:nvPr/>
        </p:nvSpPr>
        <p:spPr>
          <a:xfrm>
            <a:off x="1604672" y="2586325"/>
            <a:ext cx="15857100" cy="1108200"/>
          </a:xfrm>
          <a:prstGeom prst="rect">
            <a:avLst/>
          </a:prstGeom>
          <a:noFill/>
          <a:ln>
            <a:noFill/>
          </a:ln>
        </p:spPr>
        <p:txBody>
          <a:bodyPr spcFirstLastPara="1" wrap="square" lIns="91425" tIns="91425" rIns="91425" bIns="91425" anchor="t" anchorCtr="0">
            <a:spAutoFit/>
          </a:bodyPr>
          <a:lstStyle/>
          <a:p>
            <a:pPr marL="450000" lvl="8" indent="-419100" algn="l" rtl="0">
              <a:spcBef>
                <a:spcPts val="0"/>
              </a:spcBef>
              <a:spcAft>
                <a:spcPts val="0"/>
              </a:spcAft>
              <a:buClr>
                <a:schemeClr val="dk1"/>
              </a:buClr>
              <a:buSzPts val="3000"/>
              <a:buFont typeface="Noto Sans Symbols"/>
              <a:buChar char="⮚"/>
            </a:pPr>
            <a:r>
              <a:rPr lang="fr-FR" sz="3000">
                <a:solidFill>
                  <a:schemeClr val="dk1"/>
                </a:solidFill>
                <a:latin typeface="Calibri"/>
                <a:ea typeface="Calibri"/>
                <a:cs typeface="Calibri"/>
                <a:sym typeface="Calibri"/>
              </a:rPr>
              <a:t>Directive of the European Parliament laying down standards for the reception of applicants for international protection </a:t>
            </a:r>
            <a:endParaRPr sz="3000">
              <a:solidFill>
                <a:schemeClr val="dk1"/>
              </a:solidFill>
              <a:latin typeface="Calibri"/>
              <a:ea typeface="Calibri"/>
              <a:cs typeface="Calibri"/>
              <a:sym typeface="Calibri"/>
            </a:endParaRPr>
          </a:p>
        </p:txBody>
      </p:sp>
      <p:sp>
        <p:nvSpPr>
          <p:cNvPr id="196" name="Google Shape;196;p1"/>
          <p:cNvSpPr txBox="1"/>
          <p:nvPr/>
        </p:nvSpPr>
        <p:spPr>
          <a:xfrm>
            <a:off x="1557552" y="4495225"/>
            <a:ext cx="15857100" cy="1108200"/>
          </a:xfrm>
          <a:prstGeom prst="rect">
            <a:avLst/>
          </a:prstGeom>
          <a:noFill/>
          <a:ln>
            <a:noFill/>
          </a:ln>
        </p:spPr>
        <p:txBody>
          <a:bodyPr spcFirstLastPara="1" wrap="square" lIns="91425" tIns="91425" rIns="91425" bIns="91425" anchor="t" anchorCtr="0">
            <a:spAutoFit/>
          </a:bodyPr>
          <a:lstStyle/>
          <a:p>
            <a:pPr marL="457200" lvl="3" indent="-457200" algn="l" rtl="0">
              <a:spcBef>
                <a:spcPts val="0"/>
              </a:spcBef>
              <a:spcAft>
                <a:spcPts val="0"/>
              </a:spcAft>
              <a:buClr>
                <a:schemeClr val="dk1"/>
              </a:buClr>
              <a:buSzPts val="3000"/>
              <a:buFont typeface="Noto Sans Symbols"/>
              <a:buChar char="⮚"/>
            </a:pPr>
            <a:r>
              <a:rPr lang="fr-FR" sz="3000">
                <a:solidFill>
                  <a:schemeClr val="dk1"/>
                </a:solidFill>
                <a:latin typeface="Calibri"/>
                <a:ea typeface="Calibri"/>
                <a:cs typeface="Calibri"/>
                <a:sym typeface="Calibri"/>
              </a:rPr>
              <a:t>Organizing the sheltering + psycho-medical-social and juridical support for applicants for international protection</a:t>
            </a:r>
            <a:endParaRPr sz="3000">
              <a:solidFill>
                <a:schemeClr val="dk1"/>
              </a:solidFill>
            </a:endParaRPr>
          </a:p>
        </p:txBody>
      </p:sp>
      <p:sp>
        <p:nvSpPr>
          <p:cNvPr id="197" name="Google Shape;197;p1"/>
          <p:cNvSpPr txBox="1"/>
          <p:nvPr/>
        </p:nvSpPr>
        <p:spPr>
          <a:xfrm>
            <a:off x="1557551" y="6421350"/>
            <a:ext cx="11972400" cy="6465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chemeClr val="dk1"/>
              </a:buClr>
              <a:buSzPts val="3000"/>
              <a:buFont typeface="Noto Sans Symbols"/>
              <a:buChar char="⮚"/>
            </a:pPr>
            <a:r>
              <a:rPr lang="fr-FR" sz="3000">
                <a:solidFill>
                  <a:schemeClr val="dk1"/>
                </a:solidFill>
                <a:latin typeface="Calibri"/>
                <a:ea typeface="Calibri"/>
                <a:cs typeface="Calibri"/>
                <a:sym typeface="Calibri"/>
              </a:rPr>
              <a:t>3 Regions in Belgium : Flanders / Wallonia and Brussels Capital</a:t>
            </a:r>
            <a:endParaRPr sz="3000">
              <a:solidFill>
                <a:schemeClr val="dk1"/>
              </a:solidFill>
            </a:endParaRPr>
          </a:p>
        </p:txBody>
      </p:sp>
      <p:sp>
        <p:nvSpPr>
          <p:cNvPr id="198" name="Google Shape;198;p1"/>
          <p:cNvSpPr txBox="1"/>
          <p:nvPr/>
        </p:nvSpPr>
        <p:spPr>
          <a:xfrm>
            <a:off x="1557545" y="6880237"/>
            <a:ext cx="11972400" cy="6465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chemeClr val="dk1"/>
              </a:buClr>
              <a:buSzPts val="3000"/>
              <a:buFont typeface="Noto Sans Symbols"/>
              <a:buChar char="⮚"/>
            </a:pPr>
            <a:r>
              <a:rPr lang="fr-FR" sz="3000">
                <a:solidFill>
                  <a:schemeClr val="dk1"/>
                </a:solidFill>
                <a:latin typeface="Calibri"/>
                <a:ea typeface="Calibri"/>
                <a:cs typeface="Calibri"/>
                <a:sym typeface="Calibri"/>
              </a:rPr>
              <a:t>Regions are in charge of sheltering and reinsertion of homeless people</a:t>
            </a:r>
            <a:endParaRPr sz="3000">
              <a:solidFill>
                <a:schemeClr val="dk1"/>
              </a:solidFill>
            </a:endParaRPr>
          </a:p>
        </p:txBody>
      </p:sp>
      <p:sp>
        <p:nvSpPr>
          <p:cNvPr id="199" name="Google Shape;199;p1"/>
          <p:cNvSpPr txBox="1"/>
          <p:nvPr/>
        </p:nvSpPr>
        <p:spPr>
          <a:xfrm>
            <a:off x="1557550" y="7312825"/>
            <a:ext cx="12794700" cy="6465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chemeClr val="dk1"/>
              </a:buClr>
              <a:buSzPts val="3000"/>
              <a:buFont typeface="Noto Sans Symbols"/>
              <a:buChar char="⮚"/>
            </a:pPr>
            <a:r>
              <a:rPr lang="fr-FR" sz="3000">
                <a:solidFill>
                  <a:schemeClr val="dk1"/>
                </a:solidFill>
                <a:latin typeface="Calibri"/>
                <a:ea typeface="Calibri"/>
                <a:cs typeface="Calibri"/>
                <a:sym typeface="Calibri"/>
              </a:rPr>
              <a:t>Regions are in charge of organising sheltering + support for Ukrainian people</a:t>
            </a:r>
            <a:endParaRPr sz="3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03"/>
        <p:cNvGrpSpPr/>
        <p:nvPr/>
      </p:nvGrpSpPr>
      <p:grpSpPr>
        <a:xfrm>
          <a:off x="0" y="0"/>
          <a:ext cx="0" cy="0"/>
          <a:chOff x="0" y="0"/>
          <a:chExt cx="0" cy="0"/>
        </a:xfrm>
      </p:grpSpPr>
      <p:sp>
        <p:nvSpPr>
          <p:cNvPr id="204" name="Google Shape;204;g24a2a2585cd_0_83"/>
          <p:cNvSpPr txBox="1"/>
          <p:nvPr/>
        </p:nvSpPr>
        <p:spPr>
          <a:xfrm>
            <a:off x="5362975" y="2069100"/>
            <a:ext cx="12524100" cy="3786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Belgian state condemned 8600 times by judicial system including the European court for not providing accommodation to asylum seekers and not respecting the European Law (168 millions of penalties)</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More than 3000 people waiting for accomodation in Belgium</a:t>
            </a:r>
            <a:endParaRPr sz="2600">
              <a:solidFill>
                <a:schemeClr val="dk1"/>
              </a:solidFill>
              <a:latin typeface="Calibri"/>
              <a:ea typeface="Calibri"/>
              <a:cs typeface="Calibri"/>
              <a:sym typeface="Calibri"/>
            </a:endParaRPr>
          </a:p>
          <a:p>
            <a:pPr marL="457200" lvl="0" indent="-393700" algn="just"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Difficulties for the Belgian State to accelerate the « out » system and the decisions providing refugee status</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No State agreement to have a repartition plan of the asylum seekers </a:t>
            </a:r>
            <a:r>
              <a:rPr lang="fr-FR" sz="2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leading to a kind of competition to block « collective centres »</a:t>
            </a:r>
            <a:r>
              <a:rPr lang="fr-FR" sz="2600">
                <a:solidFill>
                  <a:schemeClr val="dk1"/>
                </a:solidFill>
                <a:latin typeface="Calibri"/>
                <a:ea typeface="Calibri"/>
                <a:cs typeface="Calibri"/>
                <a:sym typeface="Calibri"/>
              </a:rPr>
              <a:t> </a:t>
            </a:r>
            <a:endParaRPr sz="2600">
              <a:solidFill>
                <a:schemeClr val="dk1"/>
              </a:solidFill>
              <a:highlight>
                <a:srgbClr val="FFE599"/>
              </a:highlight>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P</a:t>
            </a:r>
            <a:r>
              <a:rPr lang="fr-FR" sz="2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ublic</a:t>
            </a:r>
            <a:r>
              <a:rPr lang="fr-FR" sz="2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opinion is pushing to restrictive access conditions in Europe</a:t>
            </a:r>
            <a:endParaRPr sz="2600"/>
          </a:p>
        </p:txBody>
      </p:sp>
      <p:sp>
        <p:nvSpPr>
          <p:cNvPr id="205" name="Google Shape;205;g24a2a2585cd_0_83"/>
          <p:cNvSpPr/>
          <p:nvPr/>
        </p:nvSpPr>
        <p:spPr>
          <a:xfrm>
            <a:off x="398850" y="254625"/>
            <a:ext cx="94200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BELGIAN CONTEXT: THE ASYLUM CRISIS</a:t>
            </a:r>
            <a:endParaRPr sz="3700" b="1">
              <a:solidFill>
                <a:srgbClr val="1F497D"/>
              </a:solidFill>
              <a:latin typeface="Calibri"/>
              <a:ea typeface="Calibri"/>
              <a:cs typeface="Calibri"/>
              <a:sym typeface="Calibri"/>
            </a:endParaRPr>
          </a:p>
        </p:txBody>
      </p:sp>
      <p:pic>
        <p:nvPicPr>
          <p:cNvPr id="206" name="Google Shape;206;g24a2a2585cd_0_83"/>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07" name="Google Shape;207;g24a2a2585cd_0_83"/>
          <p:cNvSpPr/>
          <p:nvPr/>
        </p:nvSpPr>
        <p:spPr>
          <a:xfrm>
            <a:off x="820525" y="1566225"/>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1</a:t>
            </a:r>
            <a:endParaRPr sz="3100" b="1">
              <a:solidFill>
                <a:srgbClr val="FFFFFF"/>
              </a:solidFill>
              <a:latin typeface="Calibri"/>
              <a:ea typeface="Calibri"/>
              <a:cs typeface="Calibri"/>
              <a:sym typeface="Calibri"/>
            </a:endParaRPr>
          </a:p>
        </p:txBody>
      </p:sp>
      <p:sp>
        <p:nvSpPr>
          <p:cNvPr id="208" name="Google Shape;208;g24a2a2585cd_0_83"/>
          <p:cNvSpPr/>
          <p:nvPr/>
        </p:nvSpPr>
        <p:spPr>
          <a:xfrm>
            <a:off x="820525" y="3893368"/>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2</a:t>
            </a:r>
            <a:endParaRPr sz="3100" b="1">
              <a:solidFill>
                <a:srgbClr val="FFFFFF"/>
              </a:solidFill>
              <a:latin typeface="Calibri"/>
              <a:ea typeface="Calibri"/>
              <a:cs typeface="Calibri"/>
              <a:sym typeface="Calibri"/>
            </a:endParaRPr>
          </a:p>
        </p:txBody>
      </p:sp>
      <p:sp>
        <p:nvSpPr>
          <p:cNvPr id="209" name="Google Shape;209;g24a2a2585cd_0_83"/>
          <p:cNvSpPr/>
          <p:nvPr/>
        </p:nvSpPr>
        <p:spPr>
          <a:xfrm>
            <a:off x="820525" y="581093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3</a:t>
            </a:r>
            <a:endParaRPr sz="3100" b="1">
              <a:solidFill>
                <a:srgbClr val="FFFFFF"/>
              </a:solidFill>
              <a:latin typeface="Calibri"/>
              <a:ea typeface="Calibri"/>
              <a:cs typeface="Calibri"/>
              <a:sym typeface="Calibri"/>
            </a:endParaRPr>
          </a:p>
        </p:txBody>
      </p:sp>
      <p:sp>
        <p:nvSpPr>
          <p:cNvPr id="210" name="Google Shape;210;g24a2a2585cd_0_83"/>
          <p:cNvSpPr/>
          <p:nvPr/>
        </p:nvSpPr>
        <p:spPr>
          <a:xfrm>
            <a:off x="820525" y="8178792"/>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4</a:t>
            </a:r>
            <a:endParaRPr sz="3100" b="1">
              <a:solidFill>
                <a:srgbClr val="FFFFFF"/>
              </a:solidFill>
              <a:latin typeface="Calibri"/>
              <a:ea typeface="Calibri"/>
              <a:cs typeface="Calibri"/>
              <a:sym typeface="Calibri"/>
            </a:endParaRPr>
          </a:p>
        </p:txBody>
      </p:sp>
      <p:pic>
        <p:nvPicPr>
          <p:cNvPr id="211" name="Google Shape;211;g24a2a2585cd_0_83"/>
          <p:cNvPicPr preferRelativeResize="0"/>
          <p:nvPr/>
        </p:nvPicPr>
        <p:blipFill rotWithShape="1">
          <a:blip r:embed="rId4">
            <a:alphaModFix/>
          </a:blip>
          <a:srcRect l="36960" t="13755" r="35822"/>
          <a:stretch/>
        </p:blipFill>
        <p:spPr>
          <a:xfrm>
            <a:off x="398850" y="1163700"/>
            <a:ext cx="4220324" cy="8913000"/>
          </a:xfrm>
          <a:prstGeom prst="rect">
            <a:avLst/>
          </a:prstGeom>
          <a:noFill/>
          <a:ln>
            <a:noFill/>
          </a:ln>
          <a:effectLst>
            <a:outerShdw blurRad="142875" dist="66675" dir="5400000" algn="bl" rotWithShape="0">
              <a:srgbClr val="000000">
                <a:alpha val="50000"/>
              </a:srgbClr>
            </a:outerShdw>
          </a:effectLst>
        </p:spPr>
      </p:pic>
      <p:sp>
        <p:nvSpPr>
          <p:cNvPr id="212" name="Google Shape;212;g24a2a2585cd_0_83"/>
          <p:cNvSpPr txBox="1"/>
          <p:nvPr/>
        </p:nvSpPr>
        <p:spPr>
          <a:xfrm>
            <a:off x="4876800" y="1179725"/>
            <a:ext cx="13457400" cy="985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Important increase of incoming asylum seekers since the change of government in Afghanistan in August 2021</a:t>
            </a:r>
            <a:endParaRPr sz="2600" b="1">
              <a:solidFill>
                <a:srgbClr val="ED7D31"/>
              </a:solidFill>
              <a:latin typeface="Calibri"/>
              <a:ea typeface="Calibri"/>
              <a:cs typeface="Calibri"/>
              <a:sym typeface="Calibri"/>
            </a:endParaRPr>
          </a:p>
        </p:txBody>
      </p:sp>
      <p:sp>
        <p:nvSpPr>
          <p:cNvPr id="213" name="Google Shape;213;g24a2a2585cd_0_83"/>
          <p:cNvSpPr txBox="1"/>
          <p:nvPr/>
        </p:nvSpPr>
        <p:spPr>
          <a:xfrm>
            <a:off x="5362975" y="7621050"/>
            <a:ext cx="12524100" cy="985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The asylum seekers without accommodation concentrate in different places: metro stations, empty buildings (squat strategy), on a couch, etc. </a:t>
            </a:r>
            <a:endParaRPr sz="2600">
              <a:solidFill>
                <a:schemeClr val="dk1"/>
              </a:solidFill>
              <a:highlight>
                <a:srgbClr val="FFE599"/>
              </a:highlight>
              <a:latin typeface="Calibri"/>
              <a:ea typeface="Calibri"/>
              <a:cs typeface="Calibri"/>
              <a:sym typeface="Calibri"/>
            </a:endParaRPr>
          </a:p>
        </p:txBody>
      </p:sp>
      <p:sp>
        <p:nvSpPr>
          <p:cNvPr id="214" name="Google Shape;214;g24a2a2585cd_0_83"/>
          <p:cNvSpPr txBox="1"/>
          <p:nvPr/>
        </p:nvSpPr>
        <p:spPr>
          <a:xfrm>
            <a:off x="4756800" y="5761150"/>
            <a:ext cx="13457400" cy="5850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1F497D"/>
              </a:buClr>
              <a:buSzPts val="2600"/>
              <a:buFont typeface="Calibri"/>
              <a:buAutoNum type="arabicPeriod" startAt="2"/>
            </a:pPr>
            <a:r>
              <a:rPr lang="fr-FR" sz="2600" b="1">
                <a:solidFill>
                  <a:srgbClr val="ED7D31"/>
                </a:solidFill>
                <a:latin typeface="Calibri"/>
                <a:ea typeface="Calibri"/>
                <a:cs typeface="Calibri"/>
                <a:sym typeface="Calibri"/>
              </a:rPr>
              <a:t>Federal Belgian State not in capacity to open new places in reaction to this increase</a:t>
            </a:r>
            <a:endParaRPr sz="2600" b="1">
              <a:solidFill>
                <a:srgbClr val="ED7D31"/>
              </a:solidFill>
              <a:latin typeface="Calibri"/>
              <a:ea typeface="Calibri"/>
              <a:cs typeface="Calibri"/>
              <a:sym typeface="Calibri"/>
            </a:endParaRPr>
          </a:p>
        </p:txBody>
      </p:sp>
      <p:sp>
        <p:nvSpPr>
          <p:cNvPr id="215" name="Google Shape;215;g24a2a2585cd_0_83"/>
          <p:cNvSpPr txBox="1"/>
          <p:nvPr/>
        </p:nvSpPr>
        <p:spPr>
          <a:xfrm>
            <a:off x="4756800" y="6353479"/>
            <a:ext cx="13457400" cy="13854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1F497D"/>
              </a:buClr>
              <a:buSzPts val="2600"/>
              <a:buFont typeface="Calibri"/>
              <a:buAutoNum type="arabicPeriod" startAt="3"/>
            </a:pPr>
            <a:r>
              <a:rPr lang="fr-FR" sz="2600" b="1">
                <a:solidFill>
                  <a:srgbClr val="ED7D31"/>
                </a:solidFill>
                <a:latin typeface="Calibri"/>
                <a:ea typeface="Calibri"/>
                <a:cs typeface="Calibri"/>
                <a:sym typeface="Calibri"/>
              </a:rPr>
              <a:t>The registration center for asylum seekers is in Brussels. It results in a situation where the majority of asylum seekers waiting for an accomodation are </a:t>
            </a:r>
            <a:r>
              <a:rPr lang="fr-FR" sz="2600" b="1">
                <a:solidFill>
                  <a:srgbClr val="ED7D3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sleeping rough </a:t>
            </a:r>
            <a:r>
              <a:rPr lang="fr-FR" sz="2600" b="1">
                <a:solidFill>
                  <a:srgbClr val="ED7D31"/>
                </a:solidFill>
                <a:latin typeface="Calibri"/>
                <a:ea typeface="Calibri"/>
                <a:cs typeface="Calibri"/>
                <a:sym typeface="Calibri"/>
              </a:rPr>
              <a:t>in the Belgian capital</a:t>
            </a:r>
            <a:endParaRPr sz="2600" b="1">
              <a:solidFill>
                <a:srgbClr val="ED7D31"/>
              </a:solidFill>
              <a:latin typeface="Calibri"/>
              <a:ea typeface="Calibri"/>
              <a:cs typeface="Calibri"/>
              <a:sym typeface="Calibri"/>
            </a:endParaRPr>
          </a:p>
        </p:txBody>
      </p:sp>
      <p:sp>
        <p:nvSpPr>
          <p:cNvPr id="216" name="Google Shape;216;g24a2a2585cd_0_83"/>
          <p:cNvSpPr txBox="1"/>
          <p:nvPr/>
        </p:nvSpPr>
        <p:spPr>
          <a:xfrm>
            <a:off x="4810900" y="8636850"/>
            <a:ext cx="13076100" cy="985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1F497D"/>
              </a:buClr>
              <a:buSzPts val="2600"/>
              <a:buFont typeface="Calibri"/>
              <a:buAutoNum type="arabicPeriod" startAt="4"/>
            </a:pPr>
            <a:r>
              <a:rPr lang="fr-FR" sz="2600" b="1">
                <a:solidFill>
                  <a:srgbClr val="ED7D31"/>
                </a:solidFill>
                <a:latin typeface="Calibri"/>
                <a:ea typeface="Calibri"/>
                <a:cs typeface="Calibri"/>
                <a:sym typeface="Calibri"/>
              </a:rPr>
              <a:t>An agreement between the federal state and the Brussels Region has been signed to help the Brussels Region to open new accomodations for the migrants left without any solution</a:t>
            </a:r>
            <a:endParaRPr sz="2600" b="1">
              <a:solidFill>
                <a:srgbClr val="ED7D3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20"/>
        <p:cNvGrpSpPr/>
        <p:nvPr/>
      </p:nvGrpSpPr>
      <p:grpSpPr>
        <a:xfrm>
          <a:off x="0" y="0"/>
          <a:ext cx="0" cy="0"/>
          <a:chOff x="0" y="0"/>
          <a:chExt cx="0" cy="0"/>
        </a:xfrm>
      </p:grpSpPr>
      <p:sp>
        <p:nvSpPr>
          <p:cNvPr id="221" name="Google Shape;221;g24a2a2585cd_0_130"/>
          <p:cNvSpPr/>
          <p:nvPr/>
        </p:nvSpPr>
        <p:spPr>
          <a:xfrm>
            <a:off x="398850" y="254625"/>
            <a:ext cx="99681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BRUSSELS CONTEXT: HOMELESS SITUATION</a:t>
            </a:r>
            <a:endParaRPr sz="3700" b="1">
              <a:solidFill>
                <a:srgbClr val="1F497D"/>
              </a:solidFill>
              <a:latin typeface="Calibri"/>
              <a:ea typeface="Calibri"/>
              <a:cs typeface="Calibri"/>
              <a:sym typeface="Calibri"/>
            </a:endParaRPr>
          </a:p>
        </p:txBody>
      </p:sp>
      <p:pic>
        <p:nvPicPr>
          <p:cNvPr id="222" name="Google Shape;222;g24a2a2585cd_0_130"/>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23" name="Google Shape;223;g24a2a2585cd_0_130"/>
          <p:cNvSpPr/>
          <p:nvPr/>
        </p:nvSpPr>
        <p:spPr>
          <a:xfrm>
            <a:off x="820525" y="1566225"/>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1</a:t>
            </a:r>
            <a:endParaRPr sz="3100" b="1">
              <a:solidFill>
                <a:srgbClr val="FFFFFF"/>
              </a:solidFill>
              <a:latin typeface="Calibri"/>
              <a:ea typeface="Calibri"/>
              <a:cs typeface="Calibri"/>
              <a:sym typeface="Calibri"/>
            </a:endParaRPr>
          </a:p>
        </p:txBody>
      </p:sp>
      <p:sp>
        <p:nvSpPr>
          <p:cNvPr id="224" name="Google Shape;224;g24a2a2585cd_0_130"/>
          <p:cNvSpPr/>
          <p:nvPr/>
        </p:nvSpPr>
        <p:spPr>
          <a:xfrm>
            <a:off x="820525" y="3893368"/>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2</a:t>
            </a:r>
            <a:endParaRPr sz="3100" b="1">
              <a:solidFill>
                <a:srgbClr val="FFFFFF"/>
              </a:solidFill>
              <a:latin typeface="Calibri"/>
              <a:ea typeface="Calibri"/>
              <a:cs typeface="Calibri"/>
              <a:sym typeface="Calibri"/>
            </a:endParaRPr>
          </a:p>
        </p:txBody>
      </p:sp>
      <p:sp>
        <p:nvSpPr>
          <p:cNvPr id="225" name="Google Shape;225;g24a2a2585cd_0_130"/>
          <p:cNvSpPr/>
          <p:nvPr/>
        </p:nvSpPr>
        <p:spPr>
          <a:xfrm>
            <a:off x="820525" y="581093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3</a:t>
            </a:r>
            <a:endParaRPr sz="3100" b="1">
              <a:solidFill>
                <a:srgbClr val="FFFFFF"/>
              </a:solidFill>
              <a:latin typeface="Calibri"/>
              <a:ea typeface="Calibri"/>
              <a:cs typeface="Calibri"/>
              <a:sym typeface="Calibri"/>
            </a:endParaRPr>
          </a:p>
        </p:txBody>
      </p:sp>
      <p:sp>
        <p:nvSpPr>
          <p:cNvPr id="226" name="Google Shape;226;g24a2a2585cd_0_130"/>
          <p:cNvSpPr/>
          <p:nvPr/>
        </p:nvSpPr>
        <p:spPr>
          <a:xfrm>
            <a:off x="820525" y="8178792"/>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4</a:t>
            </a:r>
            <a:endParaRPr sz="3100" b="1">
              <a:solidFill>
                <a:srgbClr val="FFFFFF"/>
              </a:solidFill>
              <a:latin typeface="Calibri"/>
              <a:ea typeface="Calibri"/>
              <a:cs typeface="Calibri"/>
              <a:sym typeface="Calibri"/>
            </a:endParaRPr>
          </a:p>
        </p:txBody>
      </p:sp>
      <p:pic>
        <p:nvPicPr>
          <p:cNvPr id="227" name="Google Shape;227;g24a2a2585cd_0_130"/>
          <p:cNvPicPr preferRelativeResize="0"/>
          <p:nvPr/>
        </p:nvPicPr>
        <p:blipFill rotWithShape="1">
          <a:blip r:embed="rId4">
            <a:alphaModFix/>
          </a:blip>
          <a:srcRect l="50487" r="17953"/>
          <a:stretch/>
        </p:blipFill>
        <p:spPr>
          <a:xfrm>
            <a:off x="398850" y="1163700"/>
            <a:ext cx="4220324" cy="8913000"/>
          </a:xfrm>
          <a:prstGeom prst="rect">
            <a:avLst/>
          </a:prstGeom>
          <a:noFill/>
          <a:ln>
            <a:noFill/>
          </a:ln>
          <a:effectLst>
            <a:outerShdw blurRad="142875" dist="66675" dir="5400000" algn="bl" rotWithShape="0">
              <a:srgbClr val="000000">
                <a:alpha val="50000"/>
              </a:srgbClr>
            </a:outerShdw>
          </a:effectLst>
        </p:spPr>
      </p:pic>
      <p:sp>
        <p:nvSpPr>
          <p:cNvPr id="228" name="Google Shape;228;g24a2a2585cd_0_130"/>
          <p:cNvSpPr txBox="1"/>
          <p:nvPr/>
        </p:nvSpPr>
        <p:spPr>
          <a:xfrm>
            <a:off x="4953000" y="1713125"/>
            <a:ext cx="13072200" cy="67110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5300 homeless people registered at the last census</a:t>
            </a:r>
            <a:endParaRPr sz="2600" b="1">
              <a:solidFill>
                <a:srgbClr val="ED7D31"/>
              </a:solidFill>
              <a:latin typeface="Calibri"/>
              <a:ea typeface="Calibri"/>
              <a:cs typeface="Calibri"/>
              <a:sym typeface="Calibri"/>
            </a:endParaRPr>
          </a:p>
          <a:p>
            <a:pPr marL="457200" lvl="0" indent="0" algn="l" rtl="0">
              <a:spcBef>
                <a:spcPts val="0"/>
              </a:spcBef>
              <a:spcAft>
                <a:spcPts val="0"/>
              </a:spcAft>
              <a:buNone/>
            </a:pPr>
            <a:endParaRPr sz="1500" b="1">
              <a:solidFill>
                <a:srgbClr val="ED7D31"/>
              </a:solidFill>
              <a:latin typeface="Calibri"/>
              <a:ea typeface="Calibri"/>
              <a:cs typeface="Calibri"/>
              <a:sym typeface="Calibri"/>
            </a:endParaRPr>
          </a:p>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Since many years, despite important efforts to increase the number of sleeping places in the city, there is not enough places in Brussels </a:t>
            </a:r>
            <a:endParaRPr sz="2600" b="1">
              <a:solidFill>
                <a:srgbClr val="ED7D31"/>
              </a:solidFill>
              <a:latin typeface="Calibri"/>
              <a:ea typeface="Calibri"/>
              <a:cs typeface="Calibri"/>
              <a:sym typeface="Calibri"/>
            </a:endParaRPr>
          </a:p>
          <a:p>
            <a:pPr marL="457200" lvl="0" indent="0" algn="l" rtl="0">
              <a:spcBef>
                <a:spcPts val="0"/>
              </a:spcBef>
              <a:spcAft>
                <a:spcPts val="0"/>
              </a:spcAft>
              <a:buNone/>
            </a:pPr>
            <a:endParaRPr sz="1500" b="1">
              <a:solidFill>
                <a:srgbClr val="ED7D31"/>
              </a:solidFill>
              <a:latin typeface="Calibri"/>
              <a:ea typeface="Calibri"/>
              <a:cs typeface="Calibri"/>
              <a:sym typeface="Calibri"/>
            </a:endParaRPr>
          </a:p>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A specific budget is dedicated to collective accommodations for Ukrainians with no other solution</a:t>
            </a:r>
            <a:endParaRPr sz="2600" b="1">
              <a:solidFill>
                <a:srgbClr val="ED7D31"/>
              </a:solidFill>
              <a:latin typeface="Calibri"/>
              <a:ea typeface="Calibri"/>
              <a:cs typeface="Calibri"/>
              <a:sym typeface="Calibri"/>
            </a:endParaRPr>
          </a:p>
          <a:p>
            <a:pPr marL="457200" lvl="0" indent="0" algn="l" rtl="0">
              <a:spcBef>
                <a:spcPts val="0"/>
              </a:spcBef>
              <a:spcAft>
                <a:spcPts val="0"/>
              </a:spcAft>
              <a:buNone/>
            </a:pPr>
            <a:endParaRPr sz="1500" b="1">
              <a:solidFill>
                <a:srgbClr val="ED7D31"/>
              </a:solidFill>
              <a:latin typeface="Calibri"/>
              <a:ea typeface="Calibri"/>
              <a:cs typeface="Calibri"/>
              <a:sym typeface="Calibri"/>
            </a:endParaRPr>
          </a:p>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In Brussels, 60% of the persons accommodated in the emergency shelters don’t have access to the international protection or had been denied access to refugee status (the so called « sans papiers » = undocumented people)</a:t>
            </a:r>
            <a:endParaRPr sz="2600" b="1">
              <a:solidFill>
                <a:srgbClr val="ED7D31"/>
              </a:solidFill>
              <a:latin typeface="Calibri"/>
              <a:ea typeface="Calibri"/>
              <a:cs typeface="Calibri"/>
              <a:sym typeface="Calibri"/>
            </a:endParaRPr>
          </a:p>
          <a:p>
            <a:pPr marL="457200" lvl="0" indent="0" algn="l" rtl="0">
              <a:spcBef>
                <a:spcPts val="0"/>
              </a:spcBef>
              <a:spcAft>
                <a:spcPts val="0"/>
              </a:spcAft>
              <a:buNone/>
            </a:pPr>
            <a:endParaRPr sz="1500" b="1">
              <a:solidFill>
                <a:srgbClr val="ED7D31"/>
              </a:solidFill>
              <a:latin typeface="Calibri"/>
              <a:ea typeface="Calibri"/>
              <a:cs typeface="Calibri"/>
              <a:sym typeface="Calibri"/>
            </a:endParaRPr>
          </a:p>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In conclusion, </a:t>
            </a:r>
            <a:endParaRPr sz="2600" b="1">
              <a:solidFill>
                <a:srgbClr val="ED7D31"/>
              </a:solidFill>
              <a:latin typeface="Calibri"/>
              <a:ea typeface="Calibri"/>
              <a:cs typeface="Calibri"/>
              <a:sym typeface="Calibri"/>
            </a:endParaRPr>
          </a:p>
          <a:p>
            <a:pPr marL="914400" lvl="1" indent="-393700" algn="l" rtl="0">
              <a:spcBef>
                <a:spcPts val="0"/>
              </a:spcBef>
              <a:spcAft>
                <a:spcPts val="0"/>
              </a:spcAft>
              <a:buSzPts val="2600"/>
              <a:buFont typeface="Calibri"/>
              <a:buAutoNum type="alphaLcPeriod"/>
            </a:pPr>
            <a:r>
              <a:rPr lang="fr-FR" sz="2600" b="1">
                <a:solidFill>
                  <a:srgbClr val="ED7D31"/>
                </a:solidFill>
                <a:latin typeface="Calibri"/>
                <a:ea typeface="Calibri"/>
                <a:cs typeface="Calibri"/>
                <a:sym typeface="Calibri"/>
              </a:rPr>
              <a:t>asylum seekers start as homeless because of the incapacity to put enough shelter in place at arriving</a:t>
            </a:r>
            <a:endParaRPr sz="2600" b="1">
              <a:solidFill>
                <a:srgbClr val="ED7D31"/>
              </a:solidFill>
              <a:latin typeface="Calibri"/>
              <a:ea typeface="Calibri"/>
              <a:cs typeface="Calibri"/>
              <a:sym typeface="Calibri"/>
            </a:endParaRPr>
          </a:p>
          <a:p>
            <a:pPr marL="914400" lvl="1" indent="-393700" algn="l" rtl="0">
              <a:spcBef>
                <a:spcPts val="0"/>
              </a:spcBef>
              <a:spcAft>
                <a:spcPts val="0"/>
              </a:spcAft>
              <a:buSzPts val="2600"/>
              <a:buFont typeface="Calibri"/>
              <a:buAutoNum type="alphaLcPeriod"/>
            </a:pPr>
            <a:r>
              <a:rPr lang="fr-FR" sz="2600" b="1">
                <a:solidFill>
                  <a:srgbClr val="ED7D31"/>
                </a:solidFill>
                <a:latin typeface="Calibri"/>
                <a:ea typeface="Calibri"/>
                <a:cs typeface="Calibri"/>
                <a:sym typeface="Calibri"/>
              </a:rPr>
              <a:t>When access to refugee status is denied, majority stays in Brussels without solution and becomes homeless. </a:t>
            </a:r>
            <a:endParaRPr sz="2600" b="1">
              <a:solidFill>
                <a:srgbClr val="ED7D31"/>
              </a:solidFill>
              <a:latin typeface="Calibri"/>
              <a:ea typeface="Calibri"/>
              <a:cs typeface="Calibri"/>
              <a:sym typeface="Calibri"/>
            </a:endParaRPr>
          </a:p>
          <a:p>
            <a:pPr marL="0" lvl="0" indent="0" algn="l" rtl="0">
              <a:spcBef>
                <a:spcPts val="0"/>
              </a:spcBef>
              <a:spcAft>
                <a:spcPts val="0"/>
              </a:spcAft>
              <a:buNone/>
            </a:pPr>
            <a:endParaRPr sz="2600" b="1">
              <a:solidFill>
                <a:srgbClr val="ED7D3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32"/>
        <p:cNvGrpSpPr/>
        <p:nvPr/>
      </p:nvGrpSpPr>
      <p:grpSpPr>
        <a:xfrm>
          <a:off x="0" y="0"/>
          <a:ext cx="0" cy="0"/>
          <a:chOff x="0" y="0"/>
          <a:chExt cx="0" cy="0"/>
        </a:xfrm>
      </p:grpSpPr>
      <p:sp>
        <p:nvSpPr>
          <p:cNvPr id="233" name="Google Shape;233;g24a2a2585cd_0_146"/>
          <p:cNvSpPr/>
          <p:nvPr/>
        </p:nvSpPr>
        <p:spPr>
          <a:xfrm>
            <a:off x="246450" y="254625"/>
            <a:ext cx="99681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BRUSSELS CONTEXT: UKRAINIAN REFUGEES</a:t>
            </a:r>
            <a:endParaRPr sz="3700" b="1">
              <a:solidFill>
                <a:srgbClr val="1F497D"/>
              </a:solidFill>
              <a:latin typeface="Calibri"/>
              <a:ea typeface="Calibri"/>
              <a:cs typeface="Calibri"/>
              <a:sym typeface="Calibri"/>
            </a:endParaRPr>
          </a:p>
        </p:txBody>
      </p:sp>
      <p:pic>
        <p:nvPicPr>
          <p:cNvPr id="234" name="Google Shape;234;g24a2a2585cd_0_146"/>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35" name="Google Shape;235;g24a2a2585cd_0_146"/>
          <p:cNvSpPr txBox="1"/>
          <p:nvPr/>
        </p:nvSpPr>
        <p:spPr>
          <a:xfrm>
            <a:off x="246450" y="1406200"/>
            <a:ext cx="17570100" cy="36789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The Regions are responsible for the solutions offer to Ukrainians. There is a repartition plan between the 3 Regions</a:t>
            </a:r>
            <a:endParaRPr sz="2600" b="1">
              <a:solidFill>
                <a:srgbClr val="ED7D31"/>
              </a:solidFill>
              <a:latin typeface="Calibri"/>
              <a:ea typeface="Calibri"/>
              <a:cs typeface="Calibri"/>
              <a:sym typeface="Calibri"/>
            </a:endParaRPr>
          </a:p>
          <a:p>
            <a:pPr marL="457200" lvl="0" indent="0" algn="l" rtl="0">
              <a:spcBef>
                <a:spcPts val="0"/>
              </a:spcBef>
              <a:spcAft>
                <a:spcPts val="0"/>
              </a:spcAft>
              <a:buNone/>
            </a:pPr>
            <a:endParaRPr sz="1500" b="1">
              <a:solidFill>
                <a:srgbClr val="ED7D31"/>
              </a:solidFill>
              <a:latin typeface="Calibri"/>
              <a:ea typeface="Calibri"/>
              <a:cs typeface="Calibri"/>
              <a:sym typeface="Calibri"/>
            </a:endParaRPr>
          </a:p>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Support to Ukrainian refugees answers to a specific strategy:</a:t>
            </a:r>
            <a:endParaRPr sz="2600" b="1">
              <a:solidFill>
                <a:srgbClr val="ED7D31"/>
              </a:solidFill>
              <a:latin typeface="Calibri"/>
              <a:ea typeface="Calibri"/>
              <a:cs typeface="Calibri"/>
              <a:sym typeface="Calibri"/>
            </a:endParaRPr>
          </a:p>
          <a:p>
            <a:pPr marL="457200" lvl="0" indent="0" algn="l" rtl="0">
              <a:spcBef>
                <a:spcPts val="0"/>
              </a:spcBef>
              <a:spcAft>
                <a:spcPts val="0"/>
              </a:spcAft>
              <a:buNone/>
            </a:pPr>
            <a:endParaRPr sz="1500" b="1">
              <a:solidFill>
                <a:srgbClr val="ED7D31"/>
              </a:solidFill>
              <a:latin typeface="Calibri"/>
              <a:ea typeface="Calibri"/>
              <a:cs typeface="Calibri"/>
              <a:sym typeface="Calibri"/>
            </a:endParaRPr>
          </a:p>
          <a:p>
            <a:pPr marL="13716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Ukrainian has a systematic access to temporary protection</a:t>
            </a:r>
            <a:endParaRPr sz="2600">
              <a:solidFill>
                <a:schemeClr val="dk1"/>
              </a:solidFill>
              <a:latin typeface="Calibri"/>
              <a:ea typeface="Calibri"/>
              <a:cs typeface="Calibri"/>
              <a:sym typeface="Calibri"/>
            </a:endParaRPr>
          </a:p>
          <a:p>
            <a:pPr marL="13716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Specific mobile teams to welcome Ukrainians in the stations</a:t>
            </a:r>
            <a:endParaRPr sz="2600">
              <a:solidFill>
                <a:schemeClr val="dk1"/>
              </a:solidFill>
              <a:latin typeface="Calibri"/>
              <a:ea typeface="Calibri"/>
              <a:cs typeface="Calibri"/>
              <a:sym typeface="Calibri"/>
            </a:endParaRPr>
          </a:p>
          <a:p>
            <a:pPr marL="13716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Specific emergency accommodations dedicated to Ukrainians</a:t>
            </a:r>
            <a:endParaRPr sz="2600">
              <a:solidFill>
                <a:schemeClr val="dk1"/>
              </a:solidFill>
              <a:latin typeface="Calibri"/>
              <a:ea typeface="Calibri"/>
              <a:cs typeface="Calibri"/>
              <a:sym typeface="Calibri"/>
            </a:endParaRPr>
          </a:p>
          <a:p>
            <a:pPr marL="13716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An important specific budget is dedicated to collective accomodations for Ukrainians with no other solution</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1500" b="1">
              <a:solidFill>
                <a:srgbClr val="ED7D31"/>
              </a:solidFill>
              <a:latin typeface="Calibri"/>
              <a:ea typeface="Calibri"/>
              <a:cs typeface="Calibri"/>
              <a:sym typeface="Calibri"/>
            </a:endParaRPr>
          </a:p>
          <a:p>
            <a:pPr marL="457200" lvl="0" indent="-393700" algn="l" rtl="0">
              <a:spcBef>
                <a:spcPts val="0"/>
              </a:spcBef>
              <a:spcAft>
                <a:spcPts val="0"/>
              </a:spcAft>
              <a:buClr>
                <a:srgbClr val="1F497D"/>
              </a:buClr>
              <a:buSzPts val="2600"/>
              <a:buFont typeface="Calibri"/>
              <a:buAutoNum type="arabicPeriod"/>
            </a:pPr>
            <a:r>
              <a:rPr lang="fr-FR" sz="2600" b="1">
                <a:solidFill>
                  <a:srgbClr val="ED7D31"/>
                </a:solidFill>
                <a:latin typeface="Calibri"/>
                <a:ea typeface="Calibri"/>
                <a:cs typeface="Calibri"/>
                <a:sym typeface="Calibri"/>
              </a:rPr>
              <a:t>At Regional Level, the Minister in charge in charge of accommodation for Migrants is also in charge for Ukrainians</a:t>
            </a:r>
            <a:endParaRPr sz="2600" b="1">
              <a:solidFill>
                <a:srgbClr val="ED7D31"/>
              </a:solidFill>
              <a:latin typeface="Calibri"/>
              <a:ea typeface="Calibri"/>
              <a:cs typeface="Calibri"/>
              <a:sym typeface="Calibri"/>
            </a:endParaRPr>
          </a:p>
        </p:txBody>
      </p:sp>
      <p:pic>
        <p:nvPicPr>
          <p:cNvPr id="236" name="Google Shape;236;g24a2a2585cd_0_146"/>
          <p:cNvPicPr preferRelativeResize="0"/>
          <p:nvPr/>
        </p:nvPicPr>
        <p:blipFill rotWithShape="1">
          <a:blip r:embed="rId4">
            <a:alphaModFix/>
          </a:blip>
          <a:srcRect l="35494" t="28753" r="16506" b="38744"/>
          <a:stretch/>
        </p:blipFill>
        <p:spPr>
          <a:xfrm>
            <a:off x="314325" y="5357825"/>
            <a:ext cx="8895227" cy="4014776"/>
          </a:xfrm>
          <a:prstGeom prst="rect">
            <a:avLst/>
          </a:prstGeom>
          <a:noFill/>
          <a:ln>
            <a:noFill/>
          </a:ln>
        </p:spPr>
      </p:pic>
      <p:sp>
        <p:nvSpPr>
          <p:cNvPr id="237" name="Google Shape;237;g24a2a2585cd_0_146"/>
          <p:cNvSpPr/>
          <p:nvPr/>
        </p:nvSpPr>
        <p:spPr>
          <a:xfrm>
            <a:off x="9572625" y="5357825"/>
            <a:ext cx="83796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1F497D"/>
                </a:solidFill>
                <a:latin typeface="Calibri"/>
                <a:ea typeface="Calibri"/>
                <a:cs typeface="Calibri"/>
                <a:sym typeface="Calibri"/>
              </a:rPr>
              <a:t>Conclusion</a:t>
            </a:r>
            <a:endParaRPr sz="3100" b="1">
              <a:solidFill>
                <a:srgbClr val="1F497D"/>
              </a:solidFill>
              <a:latin typeface="Calibri"/>
              <a:ea typeface="Calibri"/>
              <a:cs typeface="Calibri"/>
              <a:sym typeface="Calibri"/>
            </a:endParaRPr>
          </a:p>
        </p:txBody>
      </p:sp>
      <p:sp>
        <p:nvSpPr>
          <p:cNvPr id="238" name="Google Shape;238;g24a2a2585cd_0_146"/>
          <p:cNvSpPr/>
          <p:nvPr/>
        </p:nvSpPr>
        <p:spPr>
          <a:xfrm>
            <a:off x="9572625" y="5967425"/>
            <a:ext cx="8379600" cy="3405300"/>
          </a:xfrm>
          <a:prstGeom prst="rect">
            <a:avLst/>
          </a:prstGeom>
          <a:solidFill>
            <a:srgbClr val="ED7D31"/>
          </a:solidFill>
          <a:ln>
            <a:noFill/>
          </a:ln>
        </p:spPr>
        <p:txBody>
          <a:bodyPr spcFirstLastPara="1" wrap="square" lIns="91425" tIns="91425" rIns="91425" bIns="91425" anchor="ctr" anchorCtr="0">
            <a:noAutofit/>
          </a:bodyPr>
          <a:lstStyle/>
          <a:p>
            <a:pPr marL="0" lvl="8" indent="0" algn="l" rtl="0">
              <a:spcBef>
                <a:spcPts val="0"/>
              </a:spcBef>
              <a:spcAft>
                <a:spcPts val="0"/>
              </a:spcAft>
              <a:buClr>
                <a:schemeClr val="dk1"/>
              </a:buClr>
              <a:buFont typeface="Arial"/>
              <a:buNone/>
            </a:pPr>
            <a:r>
              <a:rPr lang="fr-FR" sz="3000">
                <a:solidFill>
                  <a:schemeClr val="dk1"/>
                </a:solidFill>
                <a:latin typeface="Calibri"/>
                <a:ea typeface="Calibri"/>
                <a:cs typeface="Calibri"/>
                <a:sym typeface="Calibri"/>
              </a:rPr>
              <a:t>Huge increase of people in demand of accomodation and sheltering in Brussels since 2022 because of:</a:t>
            </a:r>
            <a:endParaRPr>
              <a:solidFill>
                <a:schemeClr val="dk1"/>
              </a:solidFill>
            </a:endParaRPr>
          </a:p>
          <a:p>
            <a:pPr marL="914400" lvl="0" indent="-419100" algn="l" rtl="0">
              <a:spcBef>
                <a:spcPts val="0"/>
              </a:spcBef>
              <a:spcAft>
                <a:spcPts val="0"/>
              </a:spcAft>
              <a:buClr>
                <a:schemeClr val="dk1"/>
              </a:buClr>
              <a:buSzPts val="3000"/>
              <a:buFont typeface="Calibri"/>
              <a:buChar char="➔"/>
            </a:pPr>
            <a:r>
              <a:rPr lang="fr-FR" sz="3000">
                <a:solidFill>
                  <a:schemeClr val="dk1"/>
                </a:solidFill>
                <a:latin typeface="Calibri"/>
                <a:ea typeface="Calibri"/>
                <a:cs typeface="Calibri"/>
                <a:sym typeface="Calibri"/>
              </a:rPr>
              <a:t>The Ukrainian war</a:t>
            </a:r>
            <a:endParaRPr sz="3000">
              <a:solidFill>
                <a:schemeClr val="dk1"/>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Char char="➔"/>
            </a:pPr>
            <a:r>
              <a:rPr lang="fr-FR" sz="3000">
                <a:solidFill>
                  <a:schemeClr val="dk1"/>
                </a:solidFill>
                <a:latin typeface="Calibri"/>
                <a:ea typeface="Calibri"/>
                <a:cs typeface="Calibri"/>
                <a:sym typeface="Calibri"/>
              </a:rPr>
              <a:t>The Asylum crisis</a:t>
            </a:r>
            <a:endParaRPr sz="3000">
              <a:solidFill>
                <a:schemeClr val="dk1"/>
              </a:solidFill>
              <a:latin typeface="Calibri"/>
              <a:ea typeface="Calibri"/>
              <a:cs typeface="Calibri"/>
              <a:sym typeface="Calibri"/>
            </a:endParaRPr>
          </a:p>
          <a:p>
            <a:pPr marL="914400" lvl="0" indent="-419100" algn="l" rtl="0">
              <a:spcBef>
                <a:spcPts val="0"/>
              </a:spcBef>
              <a:spcAft>
                <a:spcPts val="0"/>
              </a:spcAft>
              <a:buClr>
                <a:schemeClr val="dk1"/>
              </a:buClr>
              <a:buSzPts val="3000"/>
              <a:buFont typeface="Calibri"/>
              <a:buChar char="➔"/>
            </a:pPr>
            <a:r>
              <a:rPr lang="fr-FR" sz="3000">
                <a:solidFill>
                  <a:schemeClr val="dk1"/>
                </a:solidFill>
                <a:latin typeface="Calibri"/>
                <a:ea typeface="Calibri"/>
                <a:cs typeface="Calibri"/>
                <a:sym typeface="Calibri"/>
              </a:rPr>
              <a:t>Structural lack of options for the so called “sans papiers”</a:t>
            </a:r>
            <a:endParaRPr sz="3100" b="1">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42"/>
        <p:cNvGrpSpPr/>
        <p:nvPr/>
      </p:nvGrpSpPr>
      <p:grpSpPr>
        <a:xfrm>
          <a:off x="0" y="0"/>
          <a:ext cx="0" cy="0"/>
          <a:chOff x="0" y="0"/>
          <a:chExt cx="0" cy="0"/>
        </a:xfrm>
      </p:grpSpPr>
      <p:sp>
        <p:nvSpPr>
          <p:cNvPr id="243" name="Google Shape;243;g24a2a2585cd_0_331"/>
          <p:cNvSpPr txBox="1"/>
          <p:nvPr/>
        </p:nvSpPr>
        <p:spPr>
          <a:xfrm>
            <a:off x="8265763" y="3639550"/>
            <a:ext cx="9363300" cy="57258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fr-FR" sz="3000">
                <a:solidFill>
                  <a:schemeClr val="dk1"/>
                </a:solidFill>
                <a:latin typeface="Calibri"/>
                <a:ea typeface="Calibri"/>
                <a:cs typeface="Calibri"/>
                <a:sym typeface="Calibri"/>
              </a:rPr>
              <a:t>Opening new collective accommodation through strong partnership with each level of authority (Migrants, Ukrainians, homeless)</a:t>
            </a:r>
            <a:endParaRPr sz="3000">
              <a:solidFill>
                <a:schemeClr val="dk1"/>
              </a:solidFill>
              <a:latin typeface="Calibri"/>
              <a:ea typeface="Calibri"/>
              <a:cs typeface="Calibri"/>
              <a:sym typeface="Calibri"/>
            </a:endParaRPr>
          </a:p>
          <a:p>
            <a:pPr marL="4114800" lvl="0" indent="0" algn="l" rtl="0">
              <a:spcBef>
                <a:spcPts val="0"/>
              </a:spcBef>
              <a:spcAft>
                <a:spcPts val="0"/>
              </a:spcAft>
              <a:buNone/>
            </a:pPr>
            <a:endParaRPr sz="3000">
              <a:solidFill>
                <a:schemeClr val="dk1"/>
              </a:solidFill>
              <a:latin typeface="Calibri"/>
              <a:ea typeface="Calibri"/>
              <a:cs typeface="Calibri"/>
              <a:sym typeface="Calibri"/>
            </a:endParaRPr>
          </a:p>
          <a:p>
            <a:pPr marL="914400" lvl="0" indent="0" algn="l" rtl="0">
              <a:spcBef>
                <a:spcPts val="0"/>
              </a:spcBef>
              <a:spcAft>
                <a:spcPts val="0"/>
              </a:spcAft>
              <a:buNone/>
            </a:pPr>
            <a:r>
              <a:rPr lang="fr-FR" sz="3000">
                <a:solidFill>
                  <a:schemeClr val="dk1"/>
                </a:solidFill>
                <a:latin typeface="Calibri"/>
                <a:ea typeface="Calibri"/>
                <a:cs typeface="Calibri"/>
                <a:sym typeface="Calibri"/>
              </a:rPr>
              <a:t>Building a buffer strategy to be as reactive as possible in case of crisis</a:t>
            </a:r>
            <a:endParaRPr sz="3000">
              <a:solidFill>
                <a:schemeClr val="dk1"/>
              </a:solidFill>
              <a:latin typeface="Calibri"/>
              <a:ea typeface="Calibri"/>
              <a:cs typeface="Calibri"/>
              <a:sym typeface="Calibri"/>
            </a:endParaRPr>
          </a:p>
          <a:p>
            <a:pPr marL="4114800" lvl="0" indent="0" algn="l" rtl="0">
              <a:spcBef>
                <a:spcPts val="0"/>
              </a:spcBef>
              <a:spcAft>
                <a:spcPts val="0"/>
              </a:spcAft>
              <a:buNone/>
            </a:pPr>
            <a:endParaRPr sz="3000">
              <a:solidFill>
                <a:schemeClr val="dk1"/>
              </a:solidFill>
              <a:latin typeface="Calibri"/>
              <a:ea typeface="Calibri"/>
              <a:cs typeface="Calibri"/>
              <a:sym typeface="Calibri"/>
            </a:endParaRPr>
          </a:p>
          <a:p>
            <a:pPr marL="914400" lvl="0" indent="0" algn="l" rtl="0">
              <a:spcBef>
                <a:spcPts val="0"/>
              </a:spcBef>
              <a:spcAft>
                <a:spcPts val="0"/>
              </a:spcAft>
              <a:buNone/>
            </a:pPr>
            <a:r>
              <a:rPr lang="fr-FR" sz="3000">
                <a:solidFill>
                  <a:schemeClr val="dk1"/>
                </a:solidFill>
                <a:latin typeface="Calibri"/>
                <a:ea typeface="Calibri"/>
                <a:cs typeface="Calibri"/>
                <a:sym typeface="Calibri"/>
              </a:rPr>
              <a:t>Strengthening mobile teams to answer the needs of people left outside</a:t>
            </a:r>
            <a:endParaRPr sz="3000">
              <a:solidFill>
                <a:schemeClr val="dk1"/>
              </a:solidFill>
              <a:latin typeface="Calibri"/>
              <a:ea typeface="Calibri"/>
              <a:cs typeface="Calibri"/>
              <a:sym typeface="Calibri"/>
            </a:endParaRPr>
          </a:p>
          <a:p>
            <a:pPr marL="914400" lvl="0" indent="0" algn="l" rtl="0">
              <a:spcBef>
                <a:spcPts val="0"/>
              </a:spcBef>
              <a:spcAft>
                <a:spcPts val="0"/>
              </a:spcAft>
              <a:buNone/>
            </a:pPr>
            <a:endParaRPr sz="3000">
              <a:solidFill>
                <a:schemeClr val="dk1"/>
              </a:solidFill>
              <a:latin typeface="Calibri"/>
              <a:ea typeface="Calibri"/>
              <a:cs typeface="Calibri"/>
              <a:sym typeface="Calibri"/>
            </a:endParaRPr>
          </a:p>
          <a:p>
            <a:pPr marL="914400" lvl="0" indent="0" algn="l" rtl="0">
              <a:spcBef>
                <a:spcPts val="0"/>
              </a:spcBef>
              <a:spcAft>
                <a:spcPts val="0"/>
              </a:spcAft>
              <a:buNone/>
            </a:pPr>
            <a:r>
              <a:rPr lang="fr-FR" sz="3000">
                <a:solidFill>
                  <a:schemeClr val="dk1"/>
                </a:solidFill>
                <a:latin typeface="Calibri"/>
                <a:ea typeface="Calibri"/>
                <a:cs typeface="Calibri"/>
                <a:sym typeface="Calibri"/>
              </a:rPr>
              <a:t>Lobbying strategy of all the operators to obtain public decisions</a:t>
            </a:r>
            <a:endParaRPr sz="3000">
              <a:solidFill>
                <a:schemeClr val="dk1"/>
              </a:solidFill>
              <a:latin typeface="Calibri"/>
              <a:ea typeface="Calibri"/>
              <a:cs typeface="Calibri"/>
              <a:sym typeface="Calibri"/>
            </a:endParaRPr>
          </a:p>
        </p:txBody>
      </p:sp>
      <p:sp>
        <p:nvSpPr>
          <p:cNvPr id="244" name="Google Shape;244;g24a2a2585cd_0_331"/>
          <p:cNvSpPr/>
          <p:nvPr/>
        </p:nvSpPr>
        <p:spPr>
          <a:xfrm>
            <a:off x="246450" y="254625"/>
            <a:ext cx="144267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OPERATIONAL STRATEGY TO ANSWER THE EVOLUTION OF THE CONTEXT</a:t>
            </a:r>
            <a:endParaRPr sz="3700" b="1">
              <a:solidFill>
                <a:srgbClr val="1F497D"/>
              </a:solidFill>
              <a:latin typeface="Calibri"/>
              <a:ea typeface="Calibri"/>
              <a:cs typeface="Calibri"/>
              <a:sym typeface="Calibri"/>
            </a:endParaRPr>
          </a:p>
        </p:txBody>
      </p:sp>
      <p:pic>
        <p:nvPicPr>
          <p:cNvPr id="245" name="Google Shape;245;g24a2a2585cd_0_331"/>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46" name="Google Shape;246;g24a2a2585cd_0_331"/>
          <p:cNvSpPr/>
          <p:nvPr/>
        </p:nvSpPr>
        <p:spPr>
          <a:xfrm>
            <a:off x="8217087" y="2848000"/>
            <a:ext cx="94119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4 pillars to develop actions :</a:t>
            </a:r>
            <a:endParaRPr sz="3100" b="1">
              <a:solidFill>
                <a:srgbClr val="FFFFFF"/>
              </a:solidFill>
              <a:latin typeface="Calibri"/>
              <a:ea typeface="Calibri"/>
              <a:cs typeface="Calibri"/>
              <a:sym typeface="Calibri"/>
            </a:endParaRPr>
          </a:p>
        </p:txBody>
      </p:sp>
      <p:pic>
        <p:nvPicPr>
          <p:cNvPr id="247" name="Google Shape;247;g24a2a2585cd_0_331"/>
          <p:cNvPicPr preferRelativeResize="0"/>
          <p:nvPr/>
        </p:nvPicPr>
        <p:blipFill rotWithShape="1">
          <a:blip r:embed="rId4">
            <a:alphaModFix/>
          </a:blip>
          <a:srcRect l="13563" r="20499"/>
          <a:stretch/>
        </p:blipFill>
        <p:spPr>
          <a:xfrm>
            <a:off x="658938" y="1774988"/>
            <a:ext cx="7275899" cy="7354425"/>
          </a:xfrm>
          <a:prstGeom prst="rect">
            <a:avLst/>
          </a:prstGeom>
          <a:noFill/>
          <a:ln>
            <a:noFill/>
          </a:ln>
        </p:spPr>
      </p:pic>
      <p:sp>
        <p:nvSpPr>
          <p:cNvPr id="248" name="Google Shape;248;g24a2a2585cd_0_331"/>
          <p:cNvSpPr/>
          <p:nvPr/>
        </p:nvSpPr>
        <p:spPr>
          <a:xfrm>
            <a:off x="8341975" y="3851688"/>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1</a:t>
            </a:r>
            <a:endParaRPr sz="3100" b="1">
              <a:solidFill>
                <a:srgbClr val="FFFFFF"/>
              </a:solidFill>
              <a:latin typeface="Calibri"/>
              <a:ea typeface="Calibri"/>
              <a:cs typeface="Calibri"/>
              <a:sym typeface="Calibri"/>
            </a:endParaRPr>
          </a:p>
        </p:txBody>
      </p:sp>
      <p:sp>
        <p:nvSpPr>
          <p:cNvPr id="249" name="Google Shape;249;g24a2a2585cd_0_331"/>
          <p:cNvSpPr/>
          <p:nvPr/>
        </p:nvSpPr>
        <p:spPr>
          <a:xfrm>
            <a:off x="8341975" y="569359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2</a:t>
            </a:r>
            <a:endParaRPr sz="3100" b="1">
              <a:solidFill>
                <a:srgbClr val="FFFFFF"/>
              </a:solidFill>
              <a:latin typeface="Calibri"/>
              <a:ea typeface="Calibri"/>
              <a:cs typeface="Calibri"/>
              <a:sym typeface="Calibri"/>
            </a:endParaRPr>
          </a:p>
        </p:txBody>
      </p:sp>
      <p:sp>
        <p:nvSpPr>
          <p:cNvPr id="250" name="Google Shape;250;g24a2a2585cd_0_331"/>
          <p:cNvSpPr/>
          <p:nvPr/>
        </p:nvSpPr>
        <p:spPr>
          <a:xfrm>
            <a:off x="8341975" y="7101558"/>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3</a:t>
            </a:r>
            <a:endParaRPr sz="3100" b="1">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54"/>
        <p:cNvGrpSpPr/>
        <p:nvPr/>
      </p:nvGrpSpPr>
      <p:grpSpPr>
        <a:xfrm>
          <a:off x="0" y="0"/>
          <a:ext cx="0" cy="0"/>
          <a:chOff x="0" y="0"/>
          <a:chExt cx="0" cy="0"/>
        </a:xfrm>
      </p:grpSpPr>
      <p:sp>
        <p:nvSpPr>
          <p:cNvPr id="255" name="Google Shape;255;g24a2a2585cd_0_347"/>
          <p:cNvSpPr/>
          <p:nvPr/>
        </p:nvSpPr>
        <p:spPr>
          <a:xfrm>
            <a:off x="246450" y="254625"/>
            <a:ext cx="50541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OPERATIONAL STRATEGY</a:t>
            </a:r>
            <a:endParaRPr sz="3700" b="1">
              <a:solidFill>
                <a:srgbClr val="1F497D"/>
              </a:solidFill>
              <a:latin typeface="Calibri"/>
              <a:ea typeface="Calibri"/>
              <a:cs typeface="Calibri"/>
              <a:sym typeface="Calibri"/>
            </a:endParaRPr>
          </a:p>
        </p:txBody>
      </p:sp>
      <p:pic>
        <p:nvPicPr>
          <p:cNvPr id="256" name="Google Shape;256;g24a2a2585cd_0_347"/>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57" name="Google Shape;257;g24a2a2585cd_0_347"/>
          <p:cNvSpPr/>
          <p:nvPr/>
        </p:nvSpPr>
        <p:spPr>
          <a:xfrm>
            <a:off x="1664594" y="1749375"/>
            <a:ext cx="136944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OPENING NEW COLLECTIVE CENTERS</a:t>
            </a:r>
            <a:endParaRPr sz="3100" b="1">
              <a:solidFill>
                <a:srgbClr val="FFFFFF"/>
              </a:solidFill>
              <a:latin typeface="Calibri"/>
              <a:ea typeface="Calibri"/>
              <a:cs typeface="Calibri"/>
              <a:sym typeface="Calibri"/>
            </a:endParaRPr>
          </a:p>
        </p:txBody>
      </p:sp>
      <p:sp>
        <p:nvSpPr>
          <p:cNvPr id="258" name="Google Shape;258;g24a2a2585cd_0_347"/>
          <p:cNvSpPr/>
          <p:nvPr/>
        </p:nvSpPr>
        <p:spPr>
          <a:xfrm>
            <a:off x="932250" y="174936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1</a:t>
            </a:r>
            <a:endParaRPr sz="3100" b="1">
              <a:solidFill>
                <a:srgbClr val="FFFFFF"/>
              </a:solidFill>
              <a:latin typeface="Calibri"/>
              <a:ea typeface="Calibri"/>
              <a:cs typeface="Calibri"/>
              <a:sym typeface="Calibri"/>
            </a:endParaRPr>
          </a:p>
        </p:txBody>
      </p:sp>
      <p:sp>
        <p:nvSpPr>
          <p:cNvPr id="259" name="Google Shape;259;g24a2a2585cd_0_347"/>
          <p:cNvSpPr txBox="1"/>
          <p:nvPr/>
        </p:nvSpPr>
        <p:spPr>
          <a:xfrm>
            <a:off x="1664600" y="2612275"/>
            <a:ext cx="13694400" cy="6280200"/>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Investment in long term rentings of ex retirement homes after the COVID. </a:t>
            </a:r>
            <a:endParaRPr sz="2700">
              <a:solidFill>
                <a:schemeClr val="dk1"/>
              </a:solidFill>
            </a:endParaRPr>
          </a:p>
          <a:p>
            <a:pPr marL="1371600" lvl="2"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Long term contracts allow to invest in the quality of the buildings</a:t>
            </a:r>
            <a:endParaRPr sz="2700">
              <a:solidFill>
                <a:schemeClr val="dk1"/>
              </a:solidFill>
            </a:endParaRPr>
          </a:p>
          <a:p>
            <a:pPr marL="1371600" lvl="2"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Long term contract could present risks in terms of subsidies durations</a:t>
            </a:r>
            <a:endParaRPr sz="2700">
              <a:solidFill>
                <a:schemeClr val="dk1"/>
              </a:solidFill>
              <a:latin typeface="Calibri"/>
              <a:ea typeface="Calibri"/>
              <a:cs typeface="Calibri"/>
              <a:sym typeface="Calibri"/>
            </a:endParaRPr>
          </a:p>
          <a:p>
            <a:pPr marL="13716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Local authorizations are very difficult to obtain because of the resistance of the population (NIMBY phenomena).</a:t>
            </a:r>
            <a:endParaRPr sz="2700">
              <a:solidFill>
                <a:schemeClr val="dk1"/>
              </a:solidFill>
              <a:latin typeface="Calibri"/>
              <a:ea typeface="Calibri"/>
              <a:cs typeface="Calibri"/>
              <a:sym typeface="Calibri"/>
            </a:endParaRPr>
          </a:p>
          <a:p>
            <a:pPr marL="457200" lvl="0" indent="0" algn="l" rtl="0">
              <a:spcBef>
                <a:spcPts val="0"/>
              </a:spcBef>
              <a:spcAft>
                <a:spcPts val="0"/>
              </a:spcAft>
              <a:buNone/>
            </a:pPr>
            <a:endParaRPr sz="2700">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Fireman are more and more demanding in terms of security.</a:t>
            </a:r>
            <a:endParaRPr sz="27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Each targeted public answers to different quality sheltering criteria, rules and to different types of subsides (federal or regional,…). We avoid as much as we can mixity although it could lead to a 	perception of double standards.</a:t>
            </a:r>
            <a:endParaRPr sz="27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400050" algn="l" rtl="0">
              <a:spcBef>
                <a:spcPts val="0"/>
              </a:spcBef>
              <a:spcAft>
                <a:spcPts val="0"/>
              </a:spcAft>
              <a:buClr>
                <a:schemeClr val="dk1"/>
              </a:buClr>
              <a:buSzPts val="2700"/>
              <a:buFont typeface="Calibri"/>
              <a:buChar char="➔"/>
            </a:pPr>
            <a:r>
              <a:rPr lang="fr-FR" sz="2700">
                <a:solidFill>
                  <a:schemeClr val="dk1"/>
                </a:solidFill>
                <a:latin typeface="Calibri"/>
                <a:ea typeface="Calibri"/>
                <a:cs typeface="Calibri"/>
                <a:sym typeface="Calibri"/>
              </a:rPr>
              <a:t>Administrative processes to open new collective accommodations take </a:t>
            </a:r>
            <a:r>
              <a:rPr lang="fr-FR" sz="27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time</a:t>
            </a:r>
            <a:r>
              <a:rPr lang="fr-FR" sz="2700">
                <a:solidFill>
                  <a:schemeClr val="dk1"/>
                </a:solidFill>
                <a:latin typeface="Calibri"/>
                <a:ea typeface="Calibri"/>
                <a:cs typeface="Calibri"/>
                <a:sym typeface="Calibri"/>
              </a:rPr>
              <a:t> and require important investment budget. As it takes long, it is not the strategy to answer to emergency requests. </a:t>
            </a:r>
            <a:endParaRPr sz="2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7F8"/>
        </a:solidFill>
        <a:effectLst/>
      </p:bgPr>
    </p:bg>
    <p:spTree>
      <p:nvGrpSpPr>
        <p:cNvPr id="1" name="Shape 263"/>
        <p:cNvGrpSpPr/>
        <p:nvPr/>
      </p:nvGrpSpPr>
      <p:grpSpPr>
        <a:xfrm>
          <a:off x="0" y="0"/>
          <a:ext cx="0" cy="0"/>
          <a:chOff x="0" y="0"/>
          <a:chExt cx="0" cy="0"/>
        </a:xfrm>
      </p:grpSpPr>
      <p:pic>
        <p:nvPicPr>
          <p:cNvPr id="264" name="Google Shape;264;g24a2a2585cd_0_360"/>
          <p:cNvPicPr preferRelativeResize="0"/>
          <p:nvPr/>
        </p:nvPicPr>
        <p:blipFill rotWithShape="1">
          <a:blip r:embed="rId3">
            <a:alphaModFix/>
          </a:blip>
          <a:srcRect/>
          <a:stretch/>
        </p:blipFill>
        <p:spPr>
          <a:xfrm>
            <a:off x="14591699" y="9942400"/>
            <a:ext cx="3622501" cy="273950"/>
          </a:xfrm>
          <a:prstGeom prst="rect">
            <a:avLst/>
          </a:prstGeom>
          <a:noFill/>
          <a:ln>
            <a:noFill/>
          </a:ln>
        </p:spPr>
      </p:pic>
      <p:sp>
        <p:nvSpPr>
          <p:cNvPr id="265" name="Google Shape;265;g24a2a2585cd_0_360"/>
          <p:cNvSpPr/>
          <p:nvPr/>
        </p:nvSpPr>
        <p:spPr>
          <a:xfrm>
            <a:off x="1664594" y="1749375"/>
            <a:ext cx="13694400" cy="5208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100" b="1">
                <a:solidFill>
                  <a:srgbClr val="FFFFFF"/>
                </a:solidFill>
                <a:latin typeface="Calibri"/>
                <a:ea typeface="Calibri"/>
                <a:cs typeface="Calibri"/>
                <a:sym typeface="Calibri"/>
              </a:rPr>
              <a:t>A BUFFER STRATEGY TO ANSWER EMERGENCIES</a:t>
            </a:r>
            <a:endParaRPr sz="3100" b="1">
              <a:solidFill>
                <a:srgbClr val="FFFFFF"/>
              </a:solidFill>
              <a:latin typeface="Calibri"/>
              <a:ea typeface="Calibri"/>
              <a:cs typeface="Calibri"/>
              <a:sym typeface="Calibri"/>
            </a:endParaRPr>
          </a:p>
        </p:txBody>
      </p:sp>
      <p:sp>
        <p:nvSpPr>
          <p:cNvPr id="266" name="Google Shape;266;g24a2a2585cd_0_360"/>
          <p:cNvSpPr/>
          <p:nvPr/>
        </p:nvSpPr>
        <p:spPr>
          <a:xfrm>
            <a:off x="932250" y="1749363"/>
            <a:ext cx="546300" cy="520800"/>
          </a:xfrm>
          <a:prstGeom prst="rect">
            <a:avLst/>
          </a:prstGeom>
          <a:solidFill>
            <a:srgbClr val="1F49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3100" b="1">
                <a:solidFill>
                  <a:srgbClr val="FFFFFF"/>
                </a:solidFill>
                <a:latin typeface="Calibri"/>
                <a:ea typeface="Calibri"/>
                <a:cs typeface="Calibri"/>
                <a:sym typeface="Calibri"/>
              </a:rPr>
              <a:t>2</a:t>
            </a:r>
            <a:endParaRPr sz="3100" b="1">
              <a:solidFill>
                <a:srgbClr val="FFFFFF"/>
              </a:solidFill>
              <a:latin typeface="Calibri"/>
              <a:ea typeface="Calibri"/>
              <a:cs typeface="Calibri"/>
              <a:sym typeface="Calibri"/>
            </a:endParaRPr>
          </a:p>
        </p:txBody>
      </p:sp>
      <p:sp>
        <p:nvSpPr>
          <p:cNvPr id="267" name="Google Shape;267;g24a2a2585cd_0_360"/>
          <p:cNvSpPr txBox="1"/>
          <p:nvPr/>
        </p:nvSpPr>
        <p:spPr>
          <a:xfrm>
            <a:off x="1664600" y="2612275"/>
            <a:ext cx="13694400" cy="5787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What is a buffer strategy ?</a:t>
            </a:r>
            <a:endParaRPr sz="2600">
              <a:solidFill>
                <a:schemeClr val="dk1"/>
              </a:solidFill>
            </a:endParaRPr>
          </a:p>
          <a:p>
            <a:pPr marL="1371600" lvl="2"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It is a strategy aiming to keep places available for emergency situations in existing and appropriate buildings:</a:t>
            </a:r>
            <a:endParaRPr sz="2600">
              <a:solidFill>
                <a:schemeClr val="dk1"/>
              </a:solidFill>
              <a:latin typeface="Calibri"/>
              <a:ea typeface="Calibri"/>
              <a:cs typeface="Calibri"/>
              <a:sym typeface="Calibri"/>
            </a:endParaRPr>
          </a:p>
          <a:p>
            <a:pPr marL="1828800" lvl="3"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These places are paid at a lower price when inactivate</a:t>
            </a:r>
            <a:endParaRPr sz="2600">
              <a:solidFill>
                <a:schemeClr val="dk1"/>
              </a:solidFill>
              <a:latin typeface="Calibri"/>
              <a:ea typeface="Calibri"/>
              <a:cs typeface="Calibri"/>
              <a:sym typeface="Calibri"/>
            </a:endParaRPr>
          </a:p>
          <a:p>
            <a:pPr marL="1828800" lvl="3"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They are « ready to use » places (beds, bed sheets…)</a:t>
            </a:r>
            <a:endParaRPr sz="2600">
              <a:solidFill>
                <a:schemeClr val="dk1"/>
              </a:solidFill>
            </a:endParaRPr>
          </a:p>
          <a:p>
            <a:pPr marL="1828800" lvl="3"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They are available in existing building providing already accommodations</a:t>
            </a:r>
            <a:endParaRPr sz="2600">
              <a:solidFill>
                <a:schemeClr val="dk1"/>
              </a:solidFill>
              <a:latin typeface="Calibri"/>
              <a:ea typeface="Calibri"/>
              <a:cs typeface="Calibri"/>
              <a:sym typeface="Calibri"/>
            </a:endParaRPr>
          </a:p>
          <a:p>
            <a:pPr marL="1828800" lvl="0" indent="0" algn="l" rtl="0">
              <a:spcBef>
                <a:spcPts val="0"/>
              </a:spcBef>
              <a:spcAft>
                <a:spcPts val="0"/>
              </a:spcAft>
              <a:buNone/>
            </a:pP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Objective of a buffer strategy:	</a:t>
            </a:r>
            <a:endParaRPr sz="2600">
              <a:solidFill>
                <a:schemeClr val="dk1"/>
              </a:solidFill>
              <a:latin typeface="Calibri"/>
              <a:ea typeface="Calibri"/>
              <a:cs typeface="Calibri"/>
              <a:sym typeface="Calibri"/>
            </a:endParaRPr>
          </a:p>
          <a:p>
            <a:pPr marL="1439999" lvl="8" indent="-4318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React quickly to any type of emergency (asylum crisis, COVID 19…)</a:t>
            </a:r>
            <a:endParaRPr sz="2600">
              <a:solidFill>
                <a:schemeClr val="dk1"/>
              </a:solidFill>
            </a:endParaRPr>
          </a:p>
          <a:p>
            <a:pPr marL="1439999" lvl="8" indent="-4318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Allow to avoid long lasting opening and identification of new buildings</a:t>
            </a:r>
            <a:endParaRPr sz="2600">
              <a:solidFill>
                <a:schemeClr val="dk1"/>
              </a:solidFill>
            </a:endParaRPr>
          </a:p>
          <a:p>
            <a:pPr marL="4114800" lvl="0" indent="0" algn="l" rtl="0">
              <a:spcBef>
                <a:spcPts val="0"/>
              </a:spcBef>
              <a:spcAft>
                <a:spcPts val="0"/>
              </a:spcAft>
              <a:buNone/>
            </a:pP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fr-FR" sz="2600">
                <a:solidFill>
                  <a:schemeClr val="dk1"/>
                </a:solidFill>
                <a:latin typeface="Calibri"/>
                <a:ea typeface="Calibri"/>
                <a:cs typeface="Calibri"/>
                <a:sym typeface="Calibri"/>
              </a:rPr>
              <a:t>Risks and disadvantages:</a:t>
            </a:r>
            <a:endParaRPr sz="2600">
              <a:solidFill>
                <a:schemeClr val="dk1"/>
              </a:solidFill>
              <a:latin typeface="Calibri"/>
              <a:ea typeface="Calibri"/>
              <a:cs typeface="Calibri"/>
              <a:sym typeface="Calibri"/>
            </a:endParaRPr>
          </a:p>
          <a:p>
            <a:pPr marL="1439999" lvl="8" indent="-4318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Requests subsides to maintain these places in non emergency situations</a:t>
            </a:r>
            <a:endParaRPr sz="2600">
              <a:solidFill>
                <a:schemeClr val="dk1"/>
              </a:solidFill>
            </a:endParaRPr>
          </a:p>
          <a:p>
            <a:pPr marL="1439999" lvl="8" indent="-431800" algn="l" rtl="0">
              <a:spcBef>
                <a:spcPts val="0"/>
              </a:spcBef>
              <a:spcAft>
                <a:spcPts val="0"/>
              </a:spcAft>
              <a:buClr>
                <a:schemeClr val="dk1"/>
              </a:buClr>
              <a:buSzPts val="2600"/>
              <a:buChar char="●"/>
            </a:pPr>
            <a:r>
              <a:rPr lang="fr-FR" sz="2600">
                <a:solidFill>
                  <a:schemeClr val="dk1"/>
                </a:solidFill>
                <a:latin typeface="Calibri"/>
                <a:ea typeface="Calibri"/>
                <a:cs typeface="Calibri"/>
                <a:sym typeface="Calibri"/>
              </a:rPr>
              <a:t>Supposes to not use the full capacity of our building in non emergency periods</a:t>
            </a:r>
            <a:endParaRPr sz="2600">
              <a:solidFill>
                <a:schemeClr val="dk1"/>
              </a:solidFill>
              <a:latin typeface="Calibri"/>
              <a:ea typeface="Calibri"/>
              <a:cs typeface="Calibri"/>
              <a:sym typeface="Calibri"/>
            </a:endParaRPr>
          </a:p>
        </p:txBody>
      </p:sp>
      <p:sp>
        <p:nvSpPr>
          <p:cNvPr id="268" name="Google Shape;268;g24a2a2585cd_0_360"/>
          <p:cNvSpPr/>
          <p:nvPr/>
        </p:nvSpPr>
        <p:spPr>
          <a:xfrm>
            <a:off x="246450" y="254625"/>
            <a:ext cx="5054100" cy="707400"/>
          </a:xfrm>
          <a:prstGeom prst="rect">
            <a:avLst/>
          </a:prstGeom>
          <a:solidFill>
            <a:srgbClr val="FFFFFF"/>
          </a:solidFill>
          <a:ln w="28575" cap="flat" cmpd="sng">
            <a:solidFill>
              <a:srgbClr val="F79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700" b="1">
                <a:solidFill>
                  <a:srgbClr val="1F497D"/>
                </a:solidFill>
                <a:latin typeface="Calibri"/>
                <a:ea typeface="Calibri"/>
                <a:cs typeface="Calibri"/>
                <a:sym typeface="Calibri"/>
              </a:rPr>
              <a:t>OPERATIONAL STRATEGY</a:t>
            </a:r>
            <a:endParaRPr sz="3700" b="1">
              <a:solidFill>
                <a:srgbClr val="1F497D"/>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Props1.xml><?xml version="1.0" encoding="utf-8"?>
<ds:datastoreItem xmlns:ds="http://schemas.openxmlformats.org/officeDocument/2006/customXml" ds:itemID="{06ECE1F8-992F-4513-BCAF-11C0692C06F9}"/>
</file>

<file path=customXml/itemProps2.xml><?xml version="1.0" encoding="utf-8"?>
<ds:datastoreItem xmlns:ds="http://schemas.openxmlformats.org/officeDocument/2006/customXml" ds:itemID="{6CC0C822-CDFE-4EC2-9913-7507FF3E1CD4}"/>
</file>

<file path=customXml/itemProps3.xml><?xml version="1.0" encoding="utf-8"?>
<ds:datastoreItem xmlns:ds="http://schemas.openxmlformats.org/officeDocument/2006/customXml" ds:itemID="{8C207B56-8823-4481-8236-E0CBE956B18C}"/>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Personnalisé</PresentationFormat>
  <Paragraphs>162</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13</vt:i4>
      </vt:variant>
    </vt:vector>
  </HeadingPairs>
  <TitlesOfParts>
    <vt:vector size="18" baseType="lpstr">
      <vt:lpstr>Arial</vt:lpstr>
      <vt:lpstr>Calibri</vt:lpstr>
      <vt:lpstr>Noto Sans Symbols</vt:lpstr>
      <vt:lpstr>Office Theme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Thielens</dc:creator>
  <cp:lastModifiedBy>Sébastien ROY</cp:lastModifiedBy>
  <cp:revision>1</cp:revision>
  <dcterms:created xsi:type="dcterms:W3CDTF">2006-08-16T00:00:00Z</dcterms:created>
  <dcterms:modified xsi:type="dcterms:W3CDTF">2023-06-01T20:56:04Z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