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1.xml" ContentType="application/vnd.openxmlformats-officedocument.presentationml.slideLayout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2.xml" ContentType="application/vnd.openxmlformats-officedocument.theme+xml"/>
  <Override PartName="/ppt/theme/theme1.xml" ContentType="application/vnd.openxmlformats-officedocument.theme+xml"/>
  <Override PartName="/ppt/theme/theme3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4" r:id="rId1"/>
  </p:sldMasterIdLst>
  <p:notesMasterIdLst>
    <p:notesMasterId r:id="rId10"/>
  </p:notesMasterIdLst>
  <p:handoutMasterIdLst>
    <p:handoutMasterId r:id="rId11"/>
  </p:handoutMasterIdLst>
  <p:sldIdLst>
    <p:sldId id="265" r:id="rId2"/>
    <p:sldId id="293" r:id="rId3"/>
    <p:sldId id="302" r:id="rId4"/>
    <p:sldId id="303" r:id="rId5"/>
    <p:sldId id="306" r:id="rId6"/>
    <p:sldId id="307" r:id="rId7"/>
    <p:sldId id="304" r:id="rId8"/>
    <p:sldId id="294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KANSI" id="{2F48FEA8-BC75-4E46-B169-8F8B3AA05104}">
          <p14:sldIdLst/>
        </p14:section>
        <p14:section name="KANSI + omavalintainen kuva" id="{E966A0F8-DB63-F04F-A611-3239D9A43437}">
          <p14:sldIdLst>
            <p14:sldId id="265"/>
          </p14:sldIdLst>
        </p14:section>
        <p14:section name="Otsikko + teksti" id="{FEEA1F3B-2EF2-9B43-AE79-2860AD6DB0F0}">
          <p14:sldIdLst>
            <p14:sldId id="293"/>
            <p14:sldId id="302"/>
            <p14:sldId id="303"/>
            <p14:sldId id="306"/>
            <p14:sldId id="307"/>
            <p14:sldId id="304"/>
            <p14:sldId id="294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45F"/>
    <a:srgbClr val="707070"/>
    <a:srgbClr val="56BBAD"/>
    <a:srgbClr val="49C5B1"/>
    <a:srgbClr val="131E29"/>
    <a:srgbClr val="033430"/>
    <a:srgbClr val="0A605A"/>
    <a:srgbClr val="30BEA3"/>
    <a:srgbClr val="39D8B9"/>
    <a:srgbClr val="1024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38" autoAdjust="0"/>
    <p:restoredTop sz="86404"/>
  </p:normalViewPr>
  <p:slideViewPr>
    <p:cSldViewPr snapToGrid="0" snapToObjects="1">
      <p:cViewPr varScale="1">
        <p:scale>
          <a:sx n="63" d="100"/>
          <a:sy n="63" d="100"/>
        </p:scale>
        <p:origin x="80" y="10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28" d="100"/>
          <a:sy n="128" d="100"/>
        </p:scale>
        <p:origin x="4992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18" Type="http://schemas.openxmlformats.org/officeDocument/2006/relationships/customXml" Target="../customXml/item3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E93C73-91ED-E944-9970-14BD10D5069C}" type="datetimeFigureOut">
              <a:rPr lang="en-US" smtClean="0"/>
              <a:t>5/22/2023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88032B-0B45-9543-9399-99D4A329FE4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69777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 dirty="0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E2B5BE-6372-4429-9B77-AE2A52D0B806}" type="datetimeFigureOut">
              <a:rPr lang="fi-FI" smtClean="0"/>
              <a:t>22.5.2023</a:t>
            </a:fld>
            <a:endParaRPr lang="fi-FI" dirty="0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 dirty="0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3B9545-40D6-4A4D-B4B9-A9CBB30EE907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822432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5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i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A picture containing wall, indoor, floor, closet&#10;&#10;Description automatically generated">
            <a:extLst>
              <a:ext uri="{FF2B5EF4-FFF2-40B4-BE49-F238E27FC236}">
                <a16:creationId xmlns:a16="http://schemas.microsoft.com/office/drawing/2014/main" id="{E0C5B2E6-FB08-AC17-95A7-E3787F2366A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0814" t="-4771" r="14271" b="-4745"/>
          <a:stretch/>
        </p:blipFill>
        <p:spPr>
          <a:xfrm>
            <a:off x="6096000" y="-1"/>
            <a:ext cx="6095999" cy="6856415"/>
          </a:xfrm>
          <a:prstGeom prst="rect">
            <a:avLst/>
          </a:prstGeom>
        </p:spPr>
      </p:pic>
      <p:pic>
        <p:nvPicPr>
          <p:cNvPr id="4" name="Picture 3" descr="A black screen with a green background&#10;&#10;Description automatically generated with low confidence">
            <a:extLst>
              <a:ext uri="{FF2B5EF4-FFF2-40B4-BE49-F238E27FC236}">
                <a16:creationId xmlns:a16="http://schemas.microsoft.com/office/drawing/2014/main" id="{A1EC63AC-66B1-04F0-B688-EEE5AA5BF63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" y="792"/>
            <a:ext cx="12193409" cy="6857208"/>
          </a:xfrm>
          <a:prstGeom prst="rect">
            <a:avLst/>
          </a:prstGeom>
        </p:spPr>
      </p:pic>
      <p:sp>
        <p:nvSpPr>
          <p:cNvPr id="17" name="Otsikko 16">
            <a:extLst>
              <a:ext uri="{FF2B5EF4-FFF2-40B4-BE49-F238E27FC236}">
                <a16:creationId xmlns:a16="http://schemas.microsoft.com/office/drawing/2014/main" id="{BE1A0B47-0F31-514F-96A5-82AC78FB29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9954" y="1762125"/>
            <a:ext cx="4993934" cy="2253389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algn="ctr">
              <a:lnSpc>
                <a:spcPct val="85000"/>
              </a:lnSpc>
              <a:defRPr sz="5000" b="0" i="0" spc="-1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 dirty="0"/>
              <a:t>Tähän tulee</a:t>
            </a:r>
            <a:br>
              <a:rPr lang="fi-FI" dirty="0"/>
            </a:br>
            <a:r>
              <a:rPr lang="fi-FI" dirty="0"/>
              <a:t>esityksen</a:t>
            </a:r>
            <a:br>
              <a:rPr lang="fi-FI" dirty="0"/>
            </a:br>
            <a:r>
              <a:rPr lang="fi-FI" dirty="0"/>
              <a:t>otsikko</a:t>
            </a:r>
          </a:p>
        </p:txBody>
      </p:sp>
      <p:sp>
        <p:nvSpPr>
          <p:cNvPr id="19" name="Tekstin paikkamerkki 18">
            <a:extLst>
              <a:ext uri="{FF2B5EF4-FFF2-40B4-BE49-F238E27FC236}">
                <a16:creationId xmlns:a16="http://schemas.microsoft.com/office/drawing/2014/main" id="{5A7D8BF6-CE7D-0242-BA91-EF7F3D92065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09953" y="4561745"/>
            <a:ext cx="4993934" cy="29609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ctr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i-FI" dirty="0"/>
              <a:t>Etunimi Sukunimi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709954" y="4991624"/>
            <a:ext cx="4993934" cy="24474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ctr">
              <a:defRPr sz="14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i-FI" dirty="0"/>
              <a:t>Päivämäärä</a:t>
            </a:r>
            <a:endParaRPr lang="en-US" dirty="0"/>
          </a:p>
        </p:txBody>
      </p:sp>
      <p:pic>
        <p:nvPicPr>
          <p:cNvPr id="10" name="Picture 9" descr="Background pattern&#10;&#10;Description automatically generated with low confidence">
            <a:extLst>
              <a:ext uri="{FF2B5EF4-FFF2-40B4-BE49-F238E27FC236}">
                <a16:creationId xmlns:a16="http://schemas.microsoft.com/office/drawing/2014/main" id="{B775D0B4-7CD7-6835-4472-565E0DA8B2D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475033" y="5735334"/>
            <a:ext cx="1463773" cy="283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88930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kansi 2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16">
            <a:extLst>
              <a:ext uri="{FF2B5EF4-FFF2-40B4-BE49-F238E27FC236}">
                <a16:creationId xmlns:a16="http://schemas.microsoft.com/office/drawing/2014/main" id="{E47994E2-472C-0111-F0F2-05E1892295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9954" y="1762125"/>
            <a:ext cx="4403384" cy="41148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algn="l">
              <a:lnSpc>
                <a:spcPct val="85000"/>
              </a:lnSpc>
              <a:defRPr sz="5000" b="0" i="0" spc="-1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 dirty="0"/>
              <a:t>Tähän tulee</a:t>
            </a:r>
            <a:br>
              <a:rPr lang="fi-FI" dirty="0"/>
            </a:br>
            <a:r>
              <a:rPr lang="fi-FI" dirty="0"/>
              <a:t>välikannen</a:t>
            </a:r>
            <a:br>
              <a:rPr lang="fi-FI" dirty="0"/>
            </a:br>
            <a:r>
              <a:rPr lang="fi-FI" dirty="0"/>
              <a:t>otsikko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D4BEF17-1334-3015-7DE0-B0E7345FDE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9552" r="31189"/>
          <a:stretch/>
        </p:blipFill>
        <p:spPr>
          <a:xfrm>
            <a:off x="6096000" y="-1"/>
            <a:ext cx="6095999" cy="6858001"/>
          </a:xfrm>
          <a:prstGeom prst="rect">
            <a:avLst/>
          </a:prstGeom>
        </p:spPr>
      </p:pic>
      <p:pic>
        <p:nvPicPr>
          <p:cNvPr id="2" name="Picture 1" descr="Background pattern&#10;&#10;Description automatically generated with low confidence">
            <a:extLst>
              <a:ext uri="{FF2B5EF4-FFF2-40B4-BE49-F238E27FC236}">
                <a16:creationId xmlns:a16="http://schemas.microsoft.com/office/drawing/2014/main" id="{FD3757CD-1833-7B83-C33C-ED836EFD0D9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96680" y="6398875"/>
            <a:ext cx="900345" cy="174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6559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kansi 3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16">
            <a:extLst>
              <a:ext uri="{FF2B5EF4-FFF2-40B4-BE49-F238E27FC236}">
                <a16:creationId xmlns:a16="http://schemas.microsoft.com/office/drawing/2014/main" id="{BC7900B5-A652-D5E3-FF9B-A45C9C0D2A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9954" y="1762125"/>
            <a:ext cx="4403384" cy="41148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algn="l">
              <a:lnSpc>
                <a:spcPct val="85000"/>
              </a:lnSpc>
              <a:defRPr sz="5000" b="0" i="0" spc="-1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 dirty="0"/>
              <a:t>Tähän tulee</a:t>
            </a:r>
            <a:br>
              <a:rPr lang="fi-FI" dirty="0"/>
            </a:br>
            <a:r>
              <a:rPr lang="fi-FI" dirty="0"/>
              <a:t>välikannen</a:t>
            </a:r>
            <a:br>
              <a:rPr lang="fi-FI" dirty="0"/>
            </a:br>
            <a:r>
              <a:rPr lang="fi-FI" dirty="0"/>
              <a:t>otsikko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9BEE82C-ECBC-C5F2-2595-6E5A4A8CD2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8400" r="12341"/>
          <a:stretch/>
        </p:blipFill>
        <p:spPr>
          <a:xfrm>
            <a:off x="6096000" y="-1"/>
            <a:ext cx="6095999" cy="6858001"/>
          </a:xfrm>
          <a:prstGeom prst="rect">
            <a:avLst/>
          </a:prstGeom>
        </p:spPr>
      </p:pic>
      <p:pic>
        <p:nvPicPr>
          <p:cNvPr id="3" name="Picture 2" descr="Background pattern&#10;&#10;Description automatically generated with low confidence">
            <a:extLst>
              <a:ext uri="{FF2B5EF4-FFF2-40B4-BE49-F238E27FC236}">
                <a16:creationId xmlns:a16="http://schemas.microsoft.com/office/drawing/2014/main" id="{5F4CD2D3-CCF9-D434-DE7F-A98B6ABCC50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96680" y="6398875"/>
            <a:ext cx="900345" cy="174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7656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kansi 4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16">
            <a:extLst>
              <a:ext uri="{FF2B5EF4-FFF2-40B4-BE49-F238E27FC236}">
                <a16:creationId xmlns:a16="http://schemas.microsoft.com/office/drawing/2014/main" id="{BC7900B5-A652-D5E3-FF9B-A45C9C0D2A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9954" y="1762125"/>
            <a:ext cx="4403384" cy="41148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algn="l">
              <a:lnSpc>
                <a:spcPct val="85000"/>
              </a:lnSpc>
              <a:defRPr sz="5000" b="0" i="0" spc="-1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 dirty="0"/>
              <a:t>Tähän tulee</a:t>
            </a:r>
            <a:br>
              <a:rPr lang="fi-FI" dirty="0"/>
            </a:br>
            <a:r>
              <a:rPr lang="fi-FI" dirty="0"/>
              <a:t>välikannen</a:t>
            </a:r>
            <a:br>
              <a:rPr lang="fi-FI" dirty="0"/>
            </a:br>
            <a:r>
              <a:rPr lang="fi-FI" dirty="0"/>
              <a:t>otsikko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9BEE82C-ECBC-C5F2-2595-6E5A4A8CD2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8225" r="32515"/>
          <a:stretch/>
        </p:blipFill>
        <p:spPr>
          <a:xfrm>
            <a:off x="6096000" y="-1"/>
            <a:ext cx="6095999" cy="6858001"/>
          </a:xfrm>
          <a:prstGeom prst="rect">
            <a:avLst/>
          </a:prstGeom>
        </p:spPr>
      </p:pic>
      <p:pic>
        <p:nvPicPr>
          <p:cNvPr id="3" name="Picture 2" descr="Background pattern&#10;&#10;Description automatically generated with low confidence">
            <a:extLst>
              <a:ext uri="{FF2B5EF4-FFF2-40B4-BE49-F238E27FC236}">
                <a16:creationId xmlns:a16="http://schemas.microsoft.com/office/drawing/2014/main" id="{032401EA-E936-7FD3-4C9A-08E56DA0DA3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96680" y="6398875"/>
            <a:ext cx="900345" cy="174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1989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kansi + omavalintainen kuva 1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16">
            <a:extLst>
              <a:ext uri="{FF2B5EF4-FFF2-40B4-BE49-F238E27FC236}">
                <a16:creationId xmlns:a16="http://schemas.microsoft.com/office/drawing/2014/main" id="{E47994E2-472C-0111-F0F2-05E1892295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9954" y="1762125"/>
            <a:ext cx="4403384" cy="41148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algn="l">
              <a:lnSpc>
                <a:spcPct val="85000"/>
              </a:lnSpc>
              <a:defRPr sz="5000" b="0" i="0" spc="-1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 dirty="0"/>
              <a:t>Tähän tulee</a:t>
            </a:r>
            <a:br>
              <a:rPr lang="fi-FI" dirty="0"/>
            </a:br>
            <a:r>
              <a:rPr lang="fi-FI" dirty="0"/>
              <a:t>välikannen</a:t>
            </a:r>
            <a:br>
              <a:rPr lang="fi-FI" dirty="0"/>
            </a:br>
            <a:r>
              <a:rPr lang="fi-FI" dirty="0"/>
              <a:t>otsikko</a:t>
            </a:r>
          </a:p>
        </p:txBody>
      </p:sp>
      <p:sp>
        <p:nvSpPr>
          <p:cNvPr id="4" name="Kuvan paikkamerkki 2">
            <a:extLst>
              <a:ext uri="{FF2B5EF4-FFF2-40B4-BE49-F238E27FC236}">
                <a16:creationId xmlns:a16="http://schemas.microsoft.com/office/drawing/2014/main" id="{B8B66BA0-5C71-2A22-D0F5-A7B28847C185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096000" y="0"/>
            <a:ext cx="6096000" cy="6858000"/>
          </a:xfrm>
          <a:prstGeom prst="rect">
            <a:avLst/>
          </a:prstGeom>
        </p:spPr>
        <p:txBody>
          <a:bodyPr lIns="180000" tIns="180000" rIns="180000" bIns="180000"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&lt; Tähän voi laittaa kuvan klikkaamalla &gt;</a:t>
            </a:r>
          </a:p>
        </p:txBody>
      </p:sp>
      <p:pic>
        <p:nvPicPr>
          <p:cNvPr id="2" name="Picture 1" descr="Background pattern&#10;&#10;Description automatically generated with low confidence">
            <a:extLst>
              <a:ext uri="{FF2B5EF4-FFF2-40B4-BE49-F238E27FC236}">
                <a16:creationId xmlns:a16="http://schemas.microsoft.com/office/drawing/2014/main" id="{6E607C5C-285B-AF33-B063-90717BD6098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6680" y="6398875"/>
            <a:ext cx="900345" cy="174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76596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kansi + omavalintainen kuva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uvan paikkamerkki 2">
            <a:extLst>
              <a:ext uri="{FF2B5EF4-FFF2-40B4-BE49-F238E27FC236}">
                <a16:creationId xmlns:a16="http://schemas.microsoft.com/office/drawing/2014/main" id="{B8B66BA0-5C71-2A22-D0F5-A7B28847C185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096000" y="0"/>
            <a:ext cx="6096000" cy="6858000"/>
          </a:xfrm>
          <a:prstGeom prst="rect">
            <a:avLst/>
          </a:prstGeom>
        </p:spPr>
        <p:txBody>
          <a:bodyPr lIns="180000" tIns="180000" rIns="180000" bIns="180000"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&lt; Tähän voi laittaa kuvan klikkaamalla &gt;</a:t>
            </a:r>
          </a:p>
        </p:txBody>
      </p:sp>
      <p:sp>
        <p:nvSpPr>
          <p:cNvPr id="5" name="Otsikko 16">
            <a:extLst>
              <a:ext uri="{FF2B5EF4-FFF2-40B4-BE49-F238E27FC236}">
                <a16:creationId xmlns:a16="http://schemas.microsoft.com/office/drawing/2014/main" id="{BC7900B5-A652-D5E3-FF9B-A45C9C0D2A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9954" y="1762125"/>
            <a:ext cx="4403384" cy="41148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algn="l">
              <a:lnSpc>
                <a:spcPct val="85000"/>
              </a:lnSpc>
              <a:defRPr sz="5000" b="0" i="0" spc="-1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 dirty="0"/>
              <a:t>Tähän tulee</a:t>
            </a:r>
            <a:br>
              <a:rPr lang="fi-FI" dirty="0"/>
            </a:br>
            <a:r>
              <a:rPr lang="fi-FI" dirty="0"/>
              <a:t>välikannen</a:t>
            </a:r>
            <a:br>
              <a:rPr lang="fi-FI" dirty="0"/>
            </a:br>
            <a:r>
              <a:rPr lang="fi-FI" dirty="0"/>
              <a:t>otsikko</a:t>
            </a:r>
          </a:p>
        </p:txBody>
      </p:sp>
      <p:pic>
        <p:nvPicPr>
          <p:cNvPr id="7" name="Picture 6" descr="Background pattern&#10;&#10;Description automatically generated with low confidence">
            <a:extLst>
              <a:ext uri="{FF2B5EF4-FFF2-40B4-BE49-F238E27FC236}">
                <a16:creationId xmlns:a16="http://schemas.microsoft.com/office/drawing/2014/main" id="{05BA5D30-F6B8-A5B1-FCF0-2B48076D1F9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6680" y="6398875"/>
            <a:ext cx="900345" cy="174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3556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kansi ilman kuvaa 1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16">
            <a:extLst>
              <a:ext uri="{FF2B5EF4-FFF2-40B4-BE49-F238E27FC236}">
                <a16:creationId xmlns:a16="http://schemas.microsoft.com/office/drawing/2014/main" id="{594C50C7-D796-5689-F76F-97254787CC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3" y="2133600"/>
            <a:ext cx="10801351" cy="2656405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algn="ctr">
              <a:lnSpc>
                <a:spcPct val="85000"/>
              </a:lnSpc>
              <a:defRPr sz="5000" b="0" i="0" spc="-1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 dirty="0"/>
              <a:t>Tähän tulee</a:t>
            </a:r>
            <a:br>
              <a:rPr lang="fi-FI" dirty="0"/>
            </a:br>
            <a:r>
              <a:rPr lang="fi-FI" dirty="0"/>
              <a:t>välikannen</a:t>
            </a:r>
            <a:br>
              <a:rPr lang="fi-FI" dirty="0"/>
            </a:br>
            <a:r>
              <a:rPr lang="fi-FI" dirty="0"/>
              <a:t>otsikko</a:t>
            </a:r>
          </a:p>
        </p:txBody>
      </p:sp>
      <p:pic>
        <p:nvPicPr>
          <p:cNvPr id="7" name="Picture 6" descr="Background pattern&#10;&#10;Description automatically generated with low confidence">
            <a:extLst>
              <a:ext uri="{FF2B5EF4-FFF2-40B4-BE49-F238E27FC236}">
                <a16:creationId xmlns:a16="http://schemas.microsoft.com/office/drawing/2014/main" id="{8DF6991E-DBF3-63DF-F1ED-8534C9C4278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6680" y="6398875"/>
            <a:ext cx="900345" cy="174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52092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kansi ilman kuvaa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16">
            <a:extLst>
              <a:ext uri="{FF2B5EF4-FFF2-40B4-BE49-F238E27FC236}">
                <a16:creationId xmlns:a16="http://schemas.microsoft.com/office/drawing/2014/main" id="{8CBEAB06-3BB5-BDBF-45F1-525D876E5D8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3" y="2133600"/>
            <a:ext cx="10801351" cy="2656405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algn="ctr">
              <a:lnSpc>
                <a:spcPct val="85000"/>
              </a:lnSpc>
              <a:defRPr sz="5000" b="0" i="0" spc="-1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 dirty="0"/>
              <a:t>Tähän tulee</a:t>
            </a:r>
            <a:br>
              <a:rPr lang="fi-FI" dirty="0"/>
            </a:br>
            <a:r>
              <a:rPr lang="fi-FI" dirty="0"/>
              <a:t>välikannen</a:t>
            </a:r>
            <a:br>
              <a:rPr lang="fi-FI" dirty="0"/>
            </a:br>
            <a:r>
              <a:rPr lang="fi-FI" dirty="0"/>
              <a:t>otsikko</a:t>
            </a:r>
          </a:p>
        </p:txBody>
      </p:sp>
      <p:pic>
        <p:nvPicPr>
          <p:cNvPr id="4" name="Picture 3" descr="Background pattern&#10;&#10;Description automatically generated with low confidence">
            <a:extLst>
              <a:ext uri="{FF2B5EF4-FFF2-40B4-BE49-F238E27FC236}">
                <a16:creationId xmlns:a16="http://schemas.microsoft.com/office/drawing/2014/main" id="{BA53AA69-5415-ECB0-9CFD-55CE6BC8879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6680" y="6398875"/>
            <a:ext cx="900345" cy="174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24118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+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51EF1-EEBD-5741-847E-4A86D917EFB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Date Placeholder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6890D-1430-2640-A84E-8E0525097B74}" type="datetime1">
              <a:rPr lang="fi-FI" smtClean="0"/>
              <a:t>22.5.2023</a:t>
            </a:fld>
            <a:endParaRPr lang="en-US" dirty="0"/>
          </a:p>
        </p:txBody>
      </p:sp>
      <p:sp>
        <p:nvSpPr>
          <p:cNvPr id="10" name="Tekstin paikkamerkki 19">
            <a:extLst>
              <a:ext uri="{FF2B5EF4-FFF2-40B4-BE49-F238E27FC236}">
                <a16:creationId xmlns:a16="http://schemas.microsoft.com/office/drawing/2014/main" id="{5C4E0A3B-9FA3-1945-A4C8-6DE730D6D36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96680" y="2133600"/>
            <a:ext cx="8056795" cy="37344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>
              <a:lnSpc>
                <a:spcPct val="100000"/>
              </a:lnSpc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2200" b="0"/>
            </a:lvl1pPr>
            <a:lvl2pPr marL="800100" indent="-342900">
              <a:lnSpc>
                <a:spcPct val="100000"/>
              </a:lnSpc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200" i="0"/>
            </a:lvl2pPr>
            <a:lvl3pPr>
              <a:lnSpc>
                <a:spcPct val="100000"/>
              </a:lnSpc>
              <a:spcAft>
                <a:spcPts val="600"/>
              </a:spcAft>
              <a:buClr>
                <a:schemeClr val="accent1"/>
              </a:buClr>
              <a:defRPr sz="2200" i="0"/>
            </a:lvl3pPr>
            <a:lvl4pPr>
              <a:lnSpc>
                <a:spcPct val="100000"/>
              </a:lnSpc>
              <a:spcAft>
                <a:spcPts val="600"/>
              </a:spcAft>
              <a:buClr>
                <a:schemeClr val="accent1"/>
              </a:buClr>
              <a:defRPr sz="2200" i="0"/>
            </a:lvl4pPr>
            <a:lvl5pPr>
              <a:lnSpc>
                <a:spcPct val="100000"/>
              </a:lnSpc>
              <a:spcAft>
                <a:spcPts val="600"/>
              </a:spcAft>
              <a:buClr>
                <a:schemeClr val="accent1"/>
              </a:buClr>
              <a:defRPr sz="2200" i="0"/>
            </a:lvl5pPr>
            <a:lvl6pPr marL="2286000" indent="0">
              <a:lnSpc>
                <a:spcPct val="100000"/>
              </a:lnSpc>
              <a:spcAft>
                <a:spcPts val="600"/>
              </a:spcAft>
              <a:buClr>
                <a:schemeClr val="accent1"/>
              </a:buClr>
              <a:buNone/>
              <a:defRPr sz="2200" i="0"/>
            </a:lvl6pPr>
            <a:lvl7pPr marL="2743200" indent="0">
              <a:buNone/>
              <a:defRPr/>
            </a:lvl7pPr>
          </a:lstStyle>
          <a:p>
            <a:pPr lvl="0"/>
            <a:r>
              <a:rPr lang="en-GB" dirty="0" err="1"/>
              <a:t>Ensimmänen</a:t>
            </a:r>
            <a:r>
              <a:rPr lang="en-GB" dirty="0"/>
              <a:t> </a:t>
            </a:r>
            <a:r>
              <a:rPr lang="en-GB" dirty="0" err="1"/>
              <a:t>taso</a:t>
            </a:r>
            <a:endParaRPr lang="en-GB" dirty="0"/>
          </a:p>
        </p:txBody>
      </p:sp>
      <p:sp>
        <p:nvSpPr>
          <p:cNvPr id="2" name="Otsikon paikkamerkki 13">
            <a:extLst>
              <a:ext uri="{FF2B5EF4-FFF2-40B4-BE49-F238E27FC236}">
                <a16:creationId xmlns:a16="http://schemas.microsoft.com/office/drawing/2014/main" id="{AE29B6BA-A084-A4B7-543B-F2505A2909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6680" y="562677"/>
            <a:ext cx="8056795" cy="119944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pic>
        <p:nvPicPr>
          <p:cNvPr id="3" name="Picture 2" descr="Background pattern&#10;&#10;Description automatically generated with low confidence">
            <a:extLst>
              <a:ext uri="{FF2B5EF4-FFF2-40B4-BE49-F238E27FC236}">
                <a16:creationId xmlns:a16="http://schemas.microsoft.com/office/drawing/2014/main" id="{D58535A6-9D37-1113-CF2D-01E00029380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6680" y="6398875"/>
            <a:ext cx="900345" cy="174181"/>
          </a:xfrm>
          <a:prstGeom prst="rect">
            <a:avLst/>
          </a:prstGeom>
        </p:spPr>
      </p:pic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1D6BF760-69A7-3A99-E43F-5B27C9E6A0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978869" y="6308725"/>
            <a:ext cx="3603406" cy="290835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1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&lt;Tähän voi lisätä footterin&gt;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95112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+ 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51EF1-EEBD-5741-847E-4A86D917EFB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Date Placeholder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62738-95EB-504E-B8B3-57A2C1E72027}" type="datetime1">
              <a:rPr lang="fi-FI" smtClean="0"/>
              <a:t>22.5.2023</a:t>
            </a:fld>
            <a:endParaRPr lang="en-US" dirty="0"/>
          </a:p>
        </p:txBody>
      </p:sp>
      <p:sp>
        <p:nvSpPr>
          <p:cNvPr id="7" name="Tekstin paikkamerkki 19">
            <a:extLst>
              <a:ext uri="{FF2B5EF4-FFF2-40B4-BE49-F238E27FC236}">
                <a16:creationId xmlns:a16="http://schemas.microsoft.com/office/drawing/2014/main" id="{26041C4C-8F07-5246-BD04-334554CCD22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96680" y="2133600"/>
            <a:ext cx="8056795" cy="37344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42900" indent="-342900">
              <a:lnSpc>
                <a:spcPct val="100000"/>
              </a:lnSpc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200" b="0"/>
            </a:lvl1pPr>
            <a:lvl2pPr marL="800100" indent="-342900">
              <a:lnSpc>
                <a:spcPct val="100000"/>
              </a:lnSpc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200" i="0"/>
            </a:lvl2pPr>
            <a:lvl3pPr>
              <a:lnSpc>
                <a:spcPct val="100000"/>
              </a:lnSpc>
              <a:spcAft>
                <a:spcPts val="600"/>
              </a:spcAft>
              <a:buClr>
                <a:schemeClr val="accent1"/>
              </a:buClr>
              <a:defRPr sz="2200" i="0"/>
            </a:lvl3pPr>
            <a:lvl4pPr>
              <a:lnSpc>
                <a:spcPct val="100000"/>
              </a:lnSpc>
              <a:spcAft>
                <a:spcPts val="600"/>
              </a:spcAft>
              <a:buClr>
                <a:schemeClr val="accent1"/>
              </a:buClr>
              <a:defRPr sz="2200" i="0"/>
            </a:lvl4pPr>
            <a:lvl5pPr>
              <a:lnSpc>
                <a:spcPct val="100000"/>
              </a:lnSpc>
              <a:spcAft>
                <a:spcPts val="600"/>
              </a:spcAft>
              <a:buClr>
                <a:schemeClr val="accent1"/>
              </a:buClr>
              <a:defRPr sz="2200" i="0"/>
            </a:lvl5pPr>
            <a:lvl6pPr>
              <a:lnSpc>
                <a:spcPct val="100000"/>
              </a:lnSpc>
              <a:spcAft>
                <a:spcPts val="600"/>
              </a:spcAft>
              <a:buClr>
                <a:schemeClr val="accent1"/>
              </a:buClr>
              <a:defRPr sz="2200" i="0"/>
            </a:lvl6pPr>
            <a:lvl7pPr marL="2743200" indent="0">
              <a:buNone/>
              <a:defRPr/>
            </a:lvl7pPr>
          </a:lstStyle>
          <a:p>
            <a:pPr lvl="0"/>
            <a:r>
              <a:rPr lang="en-GB" dirty="0" err="1"/>
              <a:t>Ensimmänen</a:t>
            </a:r>
            <a:r>
              <a:rPr lang="en-GB" dirty="0"/>
              <a:t> </a:t>
            </a:r>
            <a:r>
              <a:rPr lang="en-GB" dirty="0" err="1"/>
              <a:t>taso</a:t>
            </a:r>
            <a:endParaRPr lang="en-GB" dirty="0"/>
          </a:p>
          <a:p>
            <a:pPr lvl="1"/>
            <a:r>
              <a:rPr lang="en-GB" dirty="0" err="1"/>
              <a:t>Toinen</a:t>
            </a:r>
            <a:r>
              <a:rPr lang="en-GB" dirty="0"/>
              <a:t> </a:t>
            </a:r>
            <a:r>
              <a:rPr lang="en-GB" dirty="0" err="1"/>
              <a:t>taso</a:t>
            </a:r>
            <a:endParaRPr lang="en-GB" dirty="0"/>
          </a:p>
          <a:p>
            <a:pPr lvl="2"/>
            <a:r>
              <a:rPr lang="en-GB" dirty="0" err="1"/>
              <a:t>Kolmas</a:t>
            </a:r>
            <a:r>
              <a:rPr lang="en-GB" dirty="0"/>
              <a:t> </a:t>
            </a:r>
            <a:r>
              <a:rPr lang="en-GB" dirty="0" err="1"/>
              <a:t>taso</a:t>
            </a:r>
            <a:endParaRPr lang="en-GB" dirty="0"/>
          </a:p>
          <a:p>
            <a:pPr lvl="3"/>
            <a:r>
              <a:rPr lang="en-GB" dirty="0" err="1"/>
              <a:t>Neljäs</a:t>
            </a:r>
            <a:r>
              <a:rPr lang="en-GB" dirty="0"/>
              <a:t> </a:t>
            </a:r>
            <a:r>
              <a:rPr lang="en-GB" dirty="0" err="1"/>
              <a:t>taso</a:t>
            </a:r>
            <a:endParaRPr lang="en-GB" dirty="0"/>
          </a:p>
          <a:p>
            <a:pPr lvl="4"/>
            <a:r>
              <a:rPr lang="en-GB" dirty="0" err="1"/>
              <a:t>Viides</a:t>
            </a:r>
            <a:r>
              <a:rPr lang="en-GB" dirty="0"/>
              <a:t> </a:t>
            </a:r>
            <a:r>
              <a:rPr lang="en-GB" dirty="0" err="1"/>
              <a:t>taso</a:t>
            </a:r>
            <a:endParaRPr lang="en-GB" dirty="0"/>
          </a:p>
          <a:p>
            <a:pPr lvl="5"/>
            <a:r>
              <a:rPr lang="en-GB" dirty="0" err="1"/>
              <a:t>Kuudes</a:t>
            </a:r>
            <a:r>
              <a:rPr lang="en-GB" dirty="0"/>
              <a:t> </a:t>
            </a:r>
            <a:r>
              <a:rPr lang="en-GB" dirty="0" err="1"/>
              <a:t>taso</a:t>
            </a:r>
            <a:endParaRPr lang="en-GB" dirty="0"/>
          </a:p>
        </p:txBody>
      </p:sp>
      <p:pic>
        <p:nvPicPr>
          <p:cNvPr id="10" name="Picture 9" descr="Background pattern&#10;&#10;Description automatically generated with low confidence">
            <a:extLst>
              <a:ext uri="{FF2B5EF4-FFF2-40B4-BE49-F238E27FC236}">
                <a16:creationId xmlns:a16="http://schemas.microsoft.com/office/drawing/2014/main" id="{F9D30F1D-88EB-39F5-86AB-A54C6F9740C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6680" y="6398875"/>
            <a:ext cx="900345" cy="174181"/>
          </a:xfrm>
          <a:prstGeom prst="rect">
            <a:avLst/>
          </a:prstGeom>
        </p:spPr>
      </p:pic>
      <p:sp>
        <p:nvSpPr>
          <p:cNvPr id="2" name="Otsikon paikkamerkki 13">
            <a:extLst>
              <a:ext uri="{FF2B5EF4-FFF2-40B4-BE49-F238E27FC236}">
                <a16:creationId xmlns:a16="http://schemas.microsoft.com/office/drawing/2014/main" id="{0A83FB0A-069D-E09F-688E-DBC2EA63C9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6680" y="562677"/>
            <a:ext cx="8056795" cy="119944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CD2B439E-7095-BDF6-6440-F8AE5B86B7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978869" y="6308725"/>
            <a:ext cx="3603406" cy="290835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1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&lt;Tähän voi lisätä footterin&gt;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25479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+ numero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51EF1-EEBD-5741-847E-4A86D917EFB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Date Placeholder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6FD69-05F9-8A48-87CD-78B637C2AB35}" type="datetime1">
              <a:rPr lang="fi-FI" smtClean="0"/>
              <a:t>22.5.2023</a:t>
            </a:fld>
            <a:endParaRPr lang="en-US" dirty="0"/>
          </a:p>
        </p:txBody>
      </p:sp>
      <p:sp>
        <p:nvSpPr>
          <p:cNvPr id="7" name="Tekstin paikkamerkki 19">
            <a:extLst>
              <a:ext uri="{FF2B5EF4-FFF2-40B4-BE49-F238E27FC236}">
                <a16:creationId xmlns:a16="http://schemas.microsoft.com/office/drawing/2014/main" id="{26041C4C-8F07-5246-BD04-334554CCD22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96680" y="2133600"/>
            <a:ext cx="8056795" cy="37344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457200" indent="-457200">
              <a:lnSpc>
                <a:spcPct val="100000"/>
              </a:lnSpc>
              <a:spcAft>
                <a:spcPts val="600"/>
              </a:spcAft>
              <a:buClr>
                <a:schemeClr val="accent1"/>
              </a:buClr>
              <a:buFont typeface="+mj-lt"/>
              <a:buAutoNum type="arabicPeriod"/>
              <a:defRPr sz="2200" b="0"/>
            </a:lvl1pPr>
            <a:lvl2pPr marL="457200" indent="0">
              <a:lnSpc>
                <a:spcPct val="100000"/>
              </a:lnSpc>
              <a:buClr>
                <a:schemeClr val="accent1"/>
              </a:buClr>
              <a:buFont typeface="+mj-lt"/>
              <a:buNone/>
              <a:defRPr sz="2000" i="0"/>
            </a:lvl2pPr>
            <a:lvl3pPr marL="914400" indent="0">
              <a:lnSpc>
                <a:spcPct val="100000"/>
              </a:lnSpc>
              <a:buClr>
                <a:schemeClr val="accent1"/>
              </a:buClr>
              <a:buFont typeface="+mj-lt"/>
              <a:buNone/>
              <a:defRPr sz="2000" i="0"/>
            </a:lvl3pPr>
            <a:lvl4pPr marL="1371600" indent="0">
              <a:lnSpc>
                <a:spcPct val="100000"/>
              </a:lnSpc>
              <a:buClr>
                <a:schemeClr val="accent1"/>
              </a:buClr>
              <a:buFont typeface="+mj-lt"/>
              <a:buNone/>
              <a:defRPr sz="2000" i="0"/>
            </a:lvl4pPr>
            <a:lvl5pPr marL="1828800" indent="0">
              <a:lnSpc>
                <a:spcPct val="100000"/>
              </a:lnSpc>
              <a:buClr>
                <a:schemeClr val="accent1"/>
              </a:buClr>
              <a:buFont typeface="+mj-lt"/>
              <a:buNone/>
              <a:defRPr sz="2000" i="0"/>
            </a:lvl5pPr>
            <a:lvl6pPr marL="2286000" indent="0">
              <a:lnSpc>
                <a:spcPct val="100000"/>
              </a:lnSpc>
              <a:buClr>
                <a:schemeClr val="accent1"/>
              </a:buClr>
              <a:buFont typeface="+mj-lt"/>
              <a:buNone/>
              <a:defRPr sz="2000"/>
            </a:lvl6pPr>
            <a:lvl7pPr marL="2743200" indent="0">
              <a:buNone/>
              <a:defRPr/>
            </a:lvl7pPr>
          </a:lstStyle>
          <a:p>
            <a:pPr lvl="0"/>
            <a:r>
              <a:rPr lang="en-GB" dirty="0" err="1"/>
              <a:t>Ensimmänen</a:t>
            </a:r>
            <a:r>
              <a:rPr lang="en-GB" dirty="0"/>
              <a:t> </a:t>
            </a:r>
            <a:r>
              <a:rPr lang="en-GB" dirty="0" err="1"/>
              <a:t>taso</a:t>
            </a:r>
            <a:endParaRPr lang="en-GB" dirty="0"/>
          </a:p>
          <a:p>
            <a:pPr lvl="0"/>
            <a:r>
              <a:rPr lang="en-GB" dirty="0" err="1"/>
              <a:t>Toinen</a:t>
            </a:r>
            <a:r>
              <a:rPr lang="en-GB" dirty="0"/>
              <a:t> </a:t>
            </a:r>
            <a:r>
              <a:rPr lang="en-GB" dirty="0" err="1"/>
              <a:t>taso</a:t>
            </a:r>
            <a:endParaRPr lang="en-GB" dirty="0"/>
          </a:p>
          <a:p>
            <a:pPr lvl="0"/>
            <a:r>
              <a:rPr lang="en-GB" dirty="0" err="1"/>
              <a:t>Kolmas</a:t>
            </a:r>
            <a:r>
              <a:rPr lang="en-GB" dirty="0"/>
              <a:t> </a:t>
            </a:r>
            <a:r>
              <a:rPr lang="en-GB" dirty="0" err="1"/>
              <a:t>taso</a:t>
            </a:r>
            <a:endParaRPr lang="en-GB" dirty="0"/>
          </a:p>
          <a:p>
            <a:pPr lvl="0"/>
            <a:r>
              <a:rPr lang="en-GB" dirty="0" err="1"/>
              <a:t>Neljäs</a:t>
            </a:r>
            <a:r>
              <a:rPr lang="en-GB" dirty="0"/>
              <a:t> </a:t>
            </a:r>
            <a:r>
              <a:rPr lang="en-GB" dirty="0" err="1"/>
              <a:t>taso</a:t>
            </a:r>
            <a:endParaRPr lang="en-GB" dirty="0"/>
          </a:p>
          <a:p>
            <a:pPr lvl="0"/>
            <a:r>
              <a:rPr lang="en-GB" dirty="0" err="1"/>
              <a:t>Viides</a:t>
            </a:r>
            <a:r>
              <a:rPr lang="en-GB" dirty="0"/>
              <a:t> </a:t>
            </a:r>
            <a:r>
              <a:rPr lang="en-GB" dirty="0" err="1"/>
              <a:t>taso</a:t>
            </a:r>
            <a:endParaRPr lang="en-GB" dirty="0"/>
          </a:p>
          <a:p>
            <a:pPr lvl="0"/>
            <a:r>
              <a:rPr lang="en-GB" dirty="0" err="1"/>
              <a:t>Kuudes</a:t>
            </a:r>
            <a:r>
              <a:rPr lang="en-GB" dirty="0"/>
              <a:t> </a:t>
            </a:r>
            <a:r>
              <a:rPr lang="en-GB" dirty="0" err="1"/>
              <a:t>taso</a:t>
            </a:r>
            <a:br>
              <a:rPr lang="en-GB" dirty="0"/>
            </a:br>
            <a:endParaRPr lang="en-GB" dirty="0"/>
          </a:p>
        </p:txBody>
      </p:sp>
      <p:pic>
        <p:nvPicPr>
          <p:cNvPr id="10" name="Picture 9" descr="Background pattern&#10;&#10;Description automatically generated with low confidence">
            <a:extLst>
              <a:ext uri="{FF2B5EF4-FFF2-40B4-BE49-F238E27FC236}">
                <a16:creationId xmlns:a16="http://schemas.microsoft.com/office/drawing/2014/main" id="{C9B48814-B4B9-D0A7-C019-B72710CA667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6680" y="6398875"/>
            <a:ext cx="900345" cy="174181"/>
          </a:xfrm>
          <a:prstGeom prst="rect">
            <a:avLst/>
          </a:prstGeom>
        </p:spPr>
      </p:pic>
      <p:sp>
        <p:nvSpPr>
          <p:cNvPr id="2" name="Otsikon paikkamerkki 13">
            <a:extLst>
              <a:ext uri="{FF2B5EF4-FFF2-40B4-BE49-F238E27FC236}">
                <a16:creationId xmlns:a16="http://schemas.microsoft.com/office/drawing/2014/main" id="{6C5E961A-78F8-0832-9F01-3220C97E01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6680" y="562677"/>
            <a:ext cx="8056795" cy="119944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0DFD0DE1-BD93-74C2-BEDF-60C30E79CE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978869" y="6308725"/>
            <a:ext cx="3603406" cy="290835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1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&lt;Tähän voi lisätä footterin&gt;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5846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i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51AEB0D-0B74-8499-AD1E-0C2262C2D6B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9667" t="-1943" r="17183" b="-2022"/>
          <a:stretch/>
        </p:blipFill>
        <p:spPr>
          <a:xfrm>
            <a:off x="6096000" y="167425"/>
            <a:ext cx="6096000" cy="6690575"/>
          </a:xfrm>
          <a:prstGeom prst="rect">
            <a:avLst/>
          </a:prstGeom>
        </p:spPr>
      </p:pic>
      <p:pic>
        <p:nvPicPr>
          <p:cNvPr id="14" name="Picture 13" descr="A black screen with a green background&#10;&#10;Description automatically generated with low confidence">
            <a:extLst>
              <a:ext uri="{FF2B5EF4-FFF2-40B4-BE49-F238E27FC236}">
                <a16:creationId xmlns:a16="http://schemas.microsoft.com/office/drawing/2014/main" id="{0ADBC44F-6B27-4F24-57A2-CCE019CB51E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" y="792"/>
            <a:ext cx="12193409" cy="6857208"/>
          </a:xfrm>
          <a:prstGeom prst="rect">
            <a:avLst/>
          </a:prstGeom>
        </p:spPr>
      </p:pic>
      <p:sp>
        <p:nvSpPr>
          <p:cNvPr id="2" name="Otsikko 16">
            <a:extLst>
              <a:ext uri="{FF2B5EF4-FFF2-40B4-BE49-F238E27FC236}">
                <a16:creationId xmlns:a16="http://schemas.microsoft.com/office/drawing/2014/main" id="{D0DBFD90-8D50-F1D9-629E-75D9BB9D1A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9954" y="1762125"/>
            <a:ext cx="4993934" cy="2253389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algn="ctr">
              <a:lnSpc>
                <a:spcPct val="85000"/>
              </a:lnSpc>
              <a:defRPr sz="5000" b="0" i="0" spc="-1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 dirty="0"/>
              <a:t>Tähän tulee</a:t>
            </a:r>
            <a:br>
              <a:rPr lang="fi-FI" dirty="0"/>
            </a:br>
            <a:r>
              <a:rPr lang="fi-FI" dirty="0"/>
              <a:t>esityksen</a:t>
            </a:r>
            <a:br>
              <a:rPr lang="fi-FI" dirty="0"/>
            </a:br>
            <a:r>
              <a:rPr lang="fi-FI" dirty="0"/>
              <a:t>otsikko</a:t>
            </a:r>
          </a:p>
        </p:txBody>
      </p:sp>
      <p:sp>
        <p:nvSpPr>
          <p:cNvPr id="4" name="Tekstin paikkamerkki 18">
            <a:extLst>
              <a:ext uri="{FF2B5EF4-FFF2-40B4-BE49-F238E27FC236}">
                <a16:creationId xmlns:a16="http://schemas.microsoft.com/office/drawing/2014/main" id="{FD02683C-435B-E93E-3D10-F9C50DBB0F4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09953" y="4561745"/>
            <a:ext cx="4993934" cy="29609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ctr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i-FI" dirty="0"/>
              <a:t>Etunimi Sukunimi</a:t>
            </a:r>
          </a:p>
        </p:txBody>
      </p:sp>
      <p:sp>
        <p:nvSpPr>
          <p:cNvPr id="5" name="Text Placeholder 12">
            <a:extLst>
              <a:ext uri="{FF2B5EF4-FFF2-40B4-BE49-F238E27FC236}">
                <a16:creationId xmlns:a16="http://schemas.microsoft.com/office/drawing/2014/main" id="{9E462291-515A-5962-0C99-671E68F95D5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09954" y="4991624"/>
            <a:ext cx="4993934" cy="24474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ctr">
              <a:defRPr sz="14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i-FI" dirty="0"/>
              <a:t>Päivämäärä</a:t>
            </a:r>
            <a:endParaRPr lang="en-US" dirty="0"/>
          </a:p>
        </p:txBody>
      </p:sp>
      <p:pic>
        <p:nvPicPr>
          <p:cNvPr id="6" name="Picture 5" descr="Background pattern&#10;&#10;Description automatically generated with low confidence">
            <a:extLst>
              <a:ext uri="{FF2B5EF4-FFF2-40B4-BE49-F238E27FC236}">
                <a16:creationId xmlns:a16="http://schemas.microsoft.com/office/drawing/2014/main" id="{30B85AA8-F649-A580-4847-C150FE81CCF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475033" y="5735334"/>
            <a:ext cx="1463773" cy="283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96441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, alaotsikko + 2 tekstipals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51EF1-EEBD-5741-847E-4A86D917EFB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Date Placeholder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8F6F4-6FDC-4E44-94DA-2B6336847B9C}" type="datetime1">
              <a:rPr lang="fi-FI" smtClean="0"/>
              <a:t>22.5.2023</a:t>
            </a:fld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43BAB9A-4BFF-A74A-B94C-0113E4031C7D}"/>
              </a:ext>
            </a:extLst>
          </p:cNvPr>
          <p:cNvCxnSpPr>
            <a:cxnSpLocks/>
          </p:cNvCxnSpPr>
          <p:nvPr userDrawn="1"/>
        </p:nvCxnSpPr>
        <p:spPr>
          <a:xfrm>
            <a:off x="6096000" y="2133600"/>
            <a:ext cx="0" cy="373439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kstin paikkamerkki 19">
            <a:extLst>
              <a:ext uri="{FF2B5EF4-FFF2-40B4-BE49-F238E27FC236}">
                <a16:creationId xmlns:a16="http://schemas.microsoft.com/office/drawing/2014/main" id="{07C7CCE7-954E-2B4B-A254-8C07CB5480BE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6367551" y="2910296"/>
            <a:ext cx="5127769" cy="295770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42900" indent="-342900">
              <a:lnSpc>
                <a:spcPct val="100000"/>
              </a:lnSpc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000" b="0"/>
            </a:lvl1pPr>
            <a:lvl2pPr marL="800100" indent="-342900">
              <a:lnSpc>
                <a:spcPct val="100000"/>
              </a:lnSpc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000" i="0"/>
            </a:lvl2pPr>
            <a:lvl3pPr marL="1257300" indent="-342900">
              <a:lnSpc>
                <a:spcPct val="100000"/>
              </a:lnSpc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000" i="0"/>
            </a:lvl3pPr>
            <a:lvl4pPr marL="1714500" indent="-342900">
              <a:lnSpc>
                <a:spcPct val="100000"/>
              </a:lnSpc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000" i="0"/>
            </a:lvl4pPr>
            <a:lvl5pPr marL="2171700" indent="-342900">
              <a:lnSpc>
                <a:spcPct val="100000"/>
              </a:lnSpc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000" i="0"/>
            </a:lvl5pPr>
            <a:lvl6pPr marL="2628900" indent="-342900">
              <a:lnSpc>
                <a:spcPct val="100000"/>
              </a:lnSpc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000" i="0"/>
            </a:lvl6pPr>
            <a:lvl7pPr marL="2743200" indent="0">
              <a:buNone/>
              <a:defRPr/>
            </a:lvl7pPr>
          </a:lstStyle>
          <a:p>
            <a:pPr lvl="0"/>
            <a:r>
              <a:rPr lang="en-GB" dirty="0" err="1"/>
              <a:t>Ensimmänen</a:t>
            </a:r>
            <a:r>
              <a:rPr lang="en-GB" dirty="0"/>
              <a:t> </a:t>
            </a:r>
            <a:r>
              <a:rPr lang="en-GB" dirty="0" err="1"/>
              <a:t>taso</a:t>
            </a:r>
            <a:endParaRPr lang="en-GB" dirty="0"/>
          </a:p>
          <a:p>
            <a:pPr lvl="1"/>
            <a:r>
              <a:rPr lang="en-GB" dirty="0" err="1"/>
              <a:t>Toinen</a:t>
            </a:r>
            <a:r>
              <a:rPr lang="en-GB" dirty="0"/>
              <a:t> </a:t>
            </a:r>
            <a:r>
              <a:rPr lang="en-GB" dirty="0" err="1"/>
              <a:t>taso</a:t>
            </a:r>
            <a:endParaRPr lang="en-GB" dirty="0"/>
          </a:p>
          <a:p>
            <a:pPr lvl="2"/>
            <a:r>
              <a:rPr lang="en-GB" dirty="0" err="1"/>
              <a:t>Kolmas</a:t>
            </a:r>
            <a:r>
              <a:rPr lang="en-GB" dirty="0"/>
              <a:t> </a:t>
            </a:r>
            <a:r>
              <a:rPr lang="en-GB" dirty="0" err="1"/>
              <a:t>taso</a:t>
            </a:r>
            <a:endParaRPr lang="en-GB" dirty="0"/>
          </a:p>
          <a:p>
            <a:pPr lvl="3"/>
            <a:r>
              <a:rPr lang="en-GB" dirty="0" err="1"/>
              <a:t>Neljäs</a:t>
            </a:r>
            <a:r>
              <a:rPr lang="en-GB" dirty="0"/>
              <a:t> </a:t>
            </a:r>
            <a:r>
              <a:rPr lang="en-GB" dirty="0" err="1"/>
              <a:t>taso</a:t>
            </a:r>
            <a:endParaRPr lang="en-GB" dirty="0"/>
          </a:p>
          <a:p>
            <a:pPr lvl="4"/>
            <a:r>
              <a:rPr lang="en-GB" dirty="0" err="1"/>
              <a:t>Viides</a:t>
            </a:r>
            <a:r>
              <a:rPr lang="en-GB" dirty="0"/>
              <a:t> </a:t>
            </a:r>
            <a:r>
              <a:rPr lang="en-GB" dirty="0" err="1"/>
              <a:t>taso</a:t>
            </a:r>
            <a:endParaRPr lang="en-GB" dirty="0"/>
          </a:p>
          <a:p>
            <a:pPr lvl="5"/>
            <a:r>
              <a:rPr lang="en-GB" dirty="0" err="1"/>
              <a:t>Kuudes</a:t>
            </a:r>
            <a:r>
              <a:rPr lang="en-GB" dirty="0"/>
              <a:t> </a:t>
            </a:r>
            <a:r>
              <a:rPr lang="en-GB" dirty="0" err="1"/>
              <a:t>taso</a:t>
            </a:r>
            <a:endParaRPr lang="en-GB" dirty="0"/>
          </a:p>
        </p:txBody>
      </p:sp>
      <p:sp>
        <p:nvSpPr>
          <p:cNvPr id="14" name="Tekstin paikkamerkki 19">
            <a:extLst>
              <a:ext uri="{FF2B5EF4-FFF2-40B4-BE49-F238E27FC236}">
                <a16:creationId xmlns:a16="http://schemas.microsoft.com/office/drawing/2014/main" id="{39F6F92D-A1FD-7A44-92E3-56B5F7D9A1E7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95326" y="2910296"/>
            <a:ext cx="5132390" cy="295770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42900" indent="-342900">
              <a:lnSpc>
                <a:spcPct val="100000"/>
              </a:lnSpc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000" b="0"/>
            </a:lvl1pPr>
            <a:lvl2pPr marL="800100" indent="-342900">
              <a:lnSpc>
                <a:spcPct val="100000"/>
              </a:lnSpc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000" i="0"/>
            </a:lvl2pPr>
            <a:lvl3pPr marL="1257300" indent="-342900">
              <a:lnSpc>
                <a:spcPct val="100000"/>
              </a:lnSpc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000" i="0"/>
            </a:lvl3pPr>
            <a:lvl4pPr marL="1714500" indent="-342900">
              <a:lnSpc>
                <a:spcPct val="100000"/>
              </a:lnSpc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000" i="0"/>
            </a:lvl4pPr>
            <a:lvl5pPr marL="2171700" indent="-342900">
              <a:lnSpc>
                <a:spcPct val="100000"/>
              </a:lnSpc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000" i="0"/>
            </a:lvl5pPr>
            <a:lvl6pPr marL="2628900" indent="-342900">
              <a:lnSpc>
                <a:spcPct val="100000"/>
              </a:lnSpc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000" i="0"/>
            </a:lvl6pPr>
            <a:lvl7pPr marL="2743200" indent="0">
              <a:buNone/>
              <a:defRPr/>
            </a:lvl7pPr>
          </a:lstStyle>
          <a:p>
            <a:pPr lvl="0"/>
            <a:r>
              <a:rPr lang="en-GB" dirty="0" err="1"/>
              <a:t>Ensimmänen</a:t>
            </a:r>
            <a:r>
              <a:rPr lang="en-GB" dirty="0"/>
              <a:t> </a:t>
            </a:r>
            <a:r>
              <a:rPr lang="en-GB" dirty="0" err="1"/>
              <a:t>taso</a:t>
            </a:r>
            <a:endParaRPr lang="en-GB" dirty="0"/>
          </a:p>
          <a:p>
            <a:pPr lvl="1"/>
            <a:r>
              <a:rPr lang="en-GB" dirty="0" err="1"/>
              <a:t>Toinen</a:t>
            </a:r>
            <a:r>
              <a:rPr lang="en-GB" dirty="0"/>
              <a:t> </a:t>
            </a:r>
            <a:r>
              <a:rPr lang="en-GB" dirty="0" err="1"/>
              <a:t>taso</a:t>
            </a:r>
            <a:endParaRPr lang="en-GB" dirty="0"/>
          </a:p>
          <a:p>
            <a:pPr lvl="2"/>
            <a:r>
              <a:rPr lang="en-GB" dirty="0" err="1"/>
              <a:t>Kolmas</a:t>
            </a:r>
            <a:r>
              <a:rPr lang="en-GB" dirty="0"/>
              <a:t> </a:t>
            </a:r>
            <a:r>
              <a:rPr lang="en-GB" dirty="0" err="1"/>
              <a:t>taso</a:t>
            </a:r>
            <a:endParaRPr lang="en-GB" dirty="0"/>
          </a:p>
          <a:p>
            <a:pPr lvl="3"/>
            <a:r>
              <a:rPr lang="en-GB" dirty="0" err="1"/>
              <a:t>Neljäs</a:t>
            </a:r>
            <a:r>
              <a:rPr lang="en-GB" dirty="0"/>
              <a:t> </a:t>
            </a:r>
            <a:r>
              <a:rPr lang="en-GB" dirty="0" err="1"/>
              <a:t>taso</a:t>
            </a:r>
            <a:endParaRPr lang="en-GB" dirty="0"/>
          </a:p>
          <a:p>
            <a:pPr lvl="4"/>
            <a:r>
              <a:rPr lang="en-GB" dirty="0" err="1"/>
              <a:t>Viides</a:t>
            </a:r>
            <a:r>
              <a:rPr lang="en-GB" dirty="0"/>
              <a:t> </a:t>
            </a:r>
            <a:r>
              <a:rPr lang="en-GB" dirty="0" err="1"/>
              <a:t>taso</a:t>
            </a:r>
            <a:endParaRPr lang="en-GB" dirty="0"/>
          </a:p>
          <a:p>
            <a:pPr lvl="5"/>
            <a:r>
              <a:rPr lang="en-GB" dirty="0" err="1"/>
              <a:t>Kuudes</a:t>
            </a:r>
            <a:r>
              <a:rPr lang="en-GB" dirty="0"/>
              <a:t> </a:t>
            </a:r>
            <a:r>
              <a:rPr lang="en-GB" dirty="0" err="1"/>
              <a:t>taso</a:t>
            </a:r>
            <a:endParaRPr lang="en-GB" dirty="0"/>
          </a:p>
        </p:txBody>
      </p:sp>
      <p:sp>
        <p:nvSpPr>
          <p:cNvPr id="11" name="Tekstin paikkamerkki 19">
            <a:extLst>
              <a:ext uri="{FF2B5EF4-FFF2-40B4-BE49-F238E27FC236}">
                <a16:creationId xmlns:a16="http://schemas.microsoft.com/office/drawing/2014/main" id="{F65FE337-7A87-EE42-A292-8BC7159EA8F2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696680" y="2132696"/>
            <a:ext cx="5127770" cy="7776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>
              <a:lnSpc>
                <a:spcPct val="100000"/>
              </a:lnSpc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2200" b="1"/>
            </a:lvl1pPr>
            <a:lvl2pPr marL="457200" indent="0">
              <a:lnSpc>
                <a:spcPct val="100000"/>
              </a:lnSpc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2000" i="1"/>
            </a:lvl2pPr>
            <a:lvl3pPr marL="914400" indent="0">
              <a:lnSpc>
                <a:spcPct val="100000"/>
              </a:lnSpc>
              <a:spcAft>
                <a:spcPts val="600"/>
              </a:spcAft>
              <a:buClr>
                <a:schemeClr val="accent1"/>
              </a:buClr>
              <a:buNone/>
              <a:defRPr sz="2000" i="1"/>
            </a:lvl3pPr>
            <a:lvl4pPr marL="1371600" indent="0">
              <a:lnSpc>
                <a:spcPct val="100000"/>
              </a:lnSpc>
              <a:spcAft>
                <a:spcPts val="600"/>
              </a:spcAft>
              <a:buClr>
                <a:schemeClr val="accent1"/>
              </a:buClr>
              <a:buNone/>
              <a:defRPr sz="2000" i="1"/>
            </a:lvl4pPr>
            <a:lvl5pPr marL="1828800" indent="0">
              <a:lnSpc>
                <a:spcPct val="100000"/>
              </a:lnSpc>
              <a:spcAft>
                <a:spcPts val="600"/>
              </a:spcAft>
              <a:buClr>
                <a:schemeClr val="accent1"/>
              </a:buClr>
              <a:buNone/>
              <a:defRPr sz="2000" i="1"/>
            </a:lvl5pPr>
            <a:lvl6pPr marL="2286000" indent="0">
              <a:lnSpc>
                <a:spcPct val="100000"/>
              </a:lnSpc>
              <a:spcAft>
                <a:spcPts val="600"/>
              </a:spcAft>
              <a:buClr>
                <a:schemeClr val="accent1"/>
              </a:buClr>
              <a:buNone/>
              <a:defRPr sz="2000" i="1"/>
            </a:lvl6pPr>
            <a:lvl7pPr marL="2743200" indent="0">
              <a:buNone/>
              <a:defRPr/>
            </a:lvl7pPr>
          </a:lstStyle>
          <a:p>
            <a:pPr lvl="0"/>
            <a:r>
              <a:rPr lang="en-GB" dirty="0" err="1"/>
              <a:t>Alaotsikko</a:t>
            </a:r>
            <a:endParaRPr lang="en-GB" dirty="0"/>
          </a:p>
        </p:txBody>
      </p:sp>
      <p:sp>
        <p:nvSpPr>
          <p:cNvPr id="15" name="Tekstin paikkamerkki 19">
            <a:extLst>
              <a:ext uri="{FF2B5EF4-FFF2-40B4-BE49-F238E27FC236}">
                <a16:creationId xmlns:a16="http://schemas.microsoft.com/office/drawing/2014/main" id="{C8CD2214-E28E-5C46-BA95-8561E2006461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6364285" y="2133600"/>
            <a:ext cx="5127770" cy="7776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>
              <a:lnSpc>
                <a:spcPct val="100000"/>
              </a:lnSpc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2200" b="1"/>
            </a:lvl1pPr>
            <a:lvl2pPr marL="457200" indent="0">
              <a:lnSpc>
                <a:spcPct val="100000"/>
              </a:lnSpc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2000" i="1"/>
            </a:lvl2pPr>
            <a:lvl3pPr marL="914400" indent="0">
              <a:lnSpc>
                <a:spcPct val="100000"/>
              </a:lnSpc>
              <a:spcAft>
                <a:spcPts val="600"/>
              </a:spcAft>
              <a:buClr>
                <a:schemeClr val="accent1"/>
              </a:buClr>
              <a:buNone/>
              <a:defRPr sz="2000" i="1"/>
            </a:lvl3pPr>
            <a:lvl4pPr marL="1371600" indent="0">
              <a:lnSpc>
                <a:spcPct val="100000"/>
              </a:lnSpc>
              <a:spcAft>
                <a:spcPts val="600"/>
              </a:spcAft>
              <a:buClr>
                <a:schemeClr val="accent1"/>
              </a:buClr>
              <a:buNone/>
              <a:defRPr sz="2000" i="1"/>
            </a:lvl4pPr>
            <a:lvl5pPr marL="1828800" indent="0">
              <a:lnSpc>
                <a:spcPct val="100000"/>
              </a:lnSpc>
              <a:spcAft>
                <a:spcPts val="600"/>
              </a:spcAft>
              <a:buClr>
                <a:schemeClr val="accent1"/>
              </a:buClr>
              <a:buNone/>
              <a:defRPr sz="2000" i="1"/>
            </a:lvl5pPr>
            <a:lvl6pPr marL="2286000" indent="0">
              <a:lnSpc>
                <a:spcPct val="100000"/>
              </a:lnSpc>
              <a:spcAft>
                <a:spcPts val="600"/>
              </a:spcAft>
              <a:buClr>
                <a:schemeClr val="accent1"/>
              </a:buClr>
              <a:buNone/>
              <a:defRPr sz="2000" i="1"/>
            </a:lvl6pPr>
            <a:lvl7pPr marL="2743200" indent="0">
              <a:buNone/>
              <a:defRPr/>
            </a:lvl7pPr>
          </a:lstStyle>
          <a:p>
            <a:pPr lvl="0"/>
            <a:r>
              <a:rPr lang="en-GB" dirty="0" err="1"/>
              <a:t>Alaotsikko</a:t>
            </a:r>
            <a:endParaRPr lang="en-GB" dirty="0"/>
          </a:p>
        </p:txBody>
      </p:sp>
      <p:pic>
        <p:nvPicPr>
          <p:cNvPr id="10" name="Picture 9" descr="Background pattern&#10;&#10;Description automatically generated with low confidence">
            <a:extLst>
              <a:ext uri="{FF2B5EF4-FFF2-40B4-BE49-F238E27FC236}">
                <a16:creationId xmlns:a16="http://schemas.microsoft.com/office/drawing/2014/main" id="{239492C9-B898-C06D-A0CC-879B4673695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6680" y="6398875"/>
            <a:ext cx="900345" cy="174181"/>
          </a:xfrm>
          <a:prstGeom prst="rect">
            <a:avLst/>
          </a:prstGeom>
        </p:spPr>
      </p:pic>
      <p:sp>
        <p:nvSpPr>
          <p:cNvPr id="2" name="Otsikon paikkamerkki 13">
            <a:extLst>
              <a:ext uri="{FF2B5EF4-FFF2-40B4-BE49-F238E27FC236}">
                <a16:creationId xmlns:a16="http://schemas.microsoft.com/office/drawing/2014/main" id="{BB16C683-38C8-ECC2-3F41-0282657391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6680" y="562677"/>
            <a:ext cx="8056795" cy="119944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DBD00CBB-374F-CDD9-BFA4-C727FF103E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978869" y="6308725"/>
            <a:ext cx="3603406" cy="290835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1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&lt;Tähän voi lisätä footterin&gt;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16769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, alaotsikko + 3 tekstipals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51EF1-EEBD-5741-847E-4A86D917EFB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Date Placeholder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E77ED-7D81-E44D-B7EE-2D37ADC032D0}" type="datetime1">
              <a:rPr lang="fi-FI" smtClean="0"/>
              <a:t>22.5.2023</a:t>
            </a:fld>
            <a:endParaRPr lang="en-US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48C9FBA4-1A42-AE42-887D-F07DED85809F}"/>
              </a:ext>
            </a:extLst>
          </p:cNvPr>
          <p:cNvCxnSpPr>
            <a:cxnSpLocks/>
          </p:cNvCxnSpPr>
          <p:nvPr userDrawn="1"/>
        </p:nvCxnSpPr>
        <p:spPr>
          <a:xfrm>
            <a:off x="7991061" y="2133600"/>
            <a:ext cx="0" cy="37344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43BAB9A-4BFF-A74A-B94C-0113E4031C7D}"/>
              </a:ext>
            </a:extLst>
          </p:cNvPr>
          <p:cNvCxnSpPr>
            <a:cxnSpLocks/>
          </p:cNvCxnSpPr>
          <p:nvPr userDrawn="1"/>
        </p:nvCxnSpPr>
        <p:spPr>
          <a:xfrm>
            <a:off x="4204251" y="2133600"/>
            <a:ext cx="0" cy="37344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kstin paikkamerkki 19">
            <a:extLst>
              <a:ext uri="{FF2B5EF4-FFF2-40B4-BE49-F238E27FC236}">
                <a16:creationId xmlns:a16="http://schemas.microsoft.com/office/drawing/2014/main" id="{E5E0CCAC-C552-4A4C-8899-1707A13E38A5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96680" y="2911200"/>
            <a:ext cx="3240396" cy="29568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85750" indent="-285750">
              <a:lnSpc>
                <a:spcPct val="100000"/>
              </a:lnSpc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b="0"/>
            </a:lvl1pPr>
            <a:lvl2pPr marL="742950" indent="-285750">
              <a:lnSpc>
                <a:spcPct val="100000"/>
              </a:lnSpc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i="0"/>
            </a:lvl2pPr>
            <a:lvl3pPr marL="1200150" indent="-285750">
              <a:lnSpc>
                <a:spcPct val="100000"/>
              </a:lnSpc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i="0"/>
            </a:lvl3pPr>
            <a:lvl4pPr marL="1657350" indent="-285750">
              <a:lnSpc>
                <a:spcPct val="100000"/>
              </a:lnSpc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i="0"/>
            </a:lvl4pPr>
            <a:lvl5pPr marL="2114550" indent="-285750">
              <a:lnSpc>
                <a:spcPct val="100000"/>
              </a:lnSpc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i="0"/>
            </a:lvl5pPr>
            <a:lvl6pPr marL="2571750" indent="-285750">
              <a:lnSpc>
                <a:spcPct val="100000"/>
              </a:lnSpc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i="0"/>
            </a:lvl6pPr>
            <a:lvl7pPr marL="2743200" indent="0">
              <a:buNone/>
              <a:defRPr/>
            </a:lvl7pPr>
          </a:lstStyle>
          <a:p>
            <a:pPr lvl="0"/>
            <a:r>
              <a:rPr lang="en-GB" dirty="0" err="1"/>
              <a:t>Ensimmänen</a:t>
            </a:r>
            <a:r>
              <a:rPr lang="en-GB" dirty="0"/>
              <a:t> </a:t>
            </a:r>
            <a:r>
              <a:rPr lang="en-GB" dirty="0" err="1"/>
              <a:t>taso</a:t>
            </a:r>
            <a:endParaRPr lang="en-GB" dirty="0"/>
          </a:p>
          <a:p>
            <a:pPr lvl="1"/>
            <a:r>
              <a:rPr lang="en-GB" dirty="0" err="1"/>
              <a:t>Toinen</a:t>
            </a:r>
            <a:r>
              <a:rPr lang="en-GB" dirty="0"/>
              <a:t> </a:t>
            </a:r>
            <a:r>
              <a:rPr lang="en-GB" dirty="0" err="1"/>
              <a:t>taso</a:t>
            </a:r>
            <a:endParaRPr lang="en-GB" dirty="0"/>
          </a:p>
          <a:p>
            <a:pPr lvl="2"/>
            <a:r>
              <a:rPr lang="en-GB" dirty="0" err="1"/>
              <a:t>Kolmas</a:t>
            </a:r>
            <a:r>
              <a:rPr lang="en-GB" dirty="0"/>
              <a:t> </a:t>
            </a:r>
            <a:r>
              <a:rPr lang="en-GB" dirty="0" err="1"/>
              <a:t>taso</a:t>
            </a:r>
            <a:endParaRPr lang="en-GB" dirty="0"/>
          </a:p>
          <a:p>
            <a:pPr lvl="3"/>
            <a:r>
              <a:rPr lang="en-GB" dirty="0" err="1"/>
              <a:t>Neljäs</a:t>
            </a:r>
            <a:r>
              <a:rPr lang="en-GB" dirty="0"/>
              <a:t> </a:t>
            </a:r>
            <a:r>
              <a:rPr lang="en-GB" dirty="0" err="1"/>
              <a:t>taso</a:t>
            </a:r>
            <a:endParaRPr lang="en-GB" dirty="0"/>
          </a:p>
          <a:p>
            <a:pPr lvl="4"/>
            <a:r>
              <a:rPr lang="en-GB" dirty="0" err="1"/>
              <a:t>Viides</a:t>
            </a:r>
            <a:r>
              <a:rPr lang="en-GB" dirty="0"/>
              <a:t> </a:t>
            </a:r>
            <a:r>
              <a:rPr lang="en-GB" dirty="0" err="1"/>
              <a:t>taso</a:t>
            </a:r>
            <a:endParaRPr lang="en-GB" dirty="0"/>
          </a:p>
          <a:p>
            <a:pPr lvl="5"/>
            <a:r>
              <a:rPr lang="en-GB" dirty="0" err="1"/>
              <a:t>Kuudes</a:t>
            </a:r>
            <a:r>
              <a:rPr lang="en-GB" dirty="0"/>
              <a:t> </a:t>
            </a:r>
            <a:r>
              <a:rPr lang="en-GB" dirty="0" err="1"/>
              <a:t>taso</a:t>
            </a:r>
            <a:endParaRPr lang="en-GB" dirty="0"/>
          </a:p>
        </p:txBody>
      </p:sp>
      <p:sp>
        <p:nvSpPr>
          <p:cNvPr id="25" name="Tekstin paikkamerkki 19">
            <a:extLst>
              <a:ext uri="{FF2B5EF4-FFF2-40B4-BE49-F238E27FC236}">
                <a16:creationId xmlns:a16="http://schemas.microsoft.com/office/drawing/2014/main" id="{07C7CCE7-954E-2B4B-A254-8C07CB5480BE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4476912" y="2911200"/>
            <a:ext cx="3240396" cy="29568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85750" indent="-285750">
              <a:lnSpc>
                <a:spcPct val="100000"/>
              </a:lnSpc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b="0"/>
            </a:lvl1pPr>
            <a:lvl2pPr marL="742950" indent="-285750">
              <a:lnSpc>
                <a:spcPct val="100000"/>
              </a:lnSpc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i="0"/>
            </a:lvl2pPr>
            <a:lvl3pPr marL="1200150" indent="-285750">
              <a:lnSpc>
                <a:spcPct val="100000"/>
              </a:lnSpc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i="0"/>
            </a:lvl3pPr>
            <a:lvl4pPr marL="1657350" indent="-285750">
              <a:lnSpc>
                <a:spcPct val="100000"/>
              </a:lnSpc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i="0"/>
            </a:lvl4pPr>
            <a:lvl5pPr marL="2114550" indent="-285750">
              <a:lnSpc>
                <a:spcPct val="100000"/>
              </a:lnSpc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i="0"/>
            </a:lvl5pPr>
            <a:lvl6pPr marL="2571750" indent="-285750">
              <a:lnSpc>
                <a:spcPct val="100000"/>
              </a:lnSpc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i="0"/>
            </a:lvl6pPr>
            <a:lvl7pPr marL="2743200" indent="0">
              <a:buNone/>
              <a:defRPr/>
            </a:lvl7pPr>
          </a:lstStyle>
          <a:p>
            <a:pPr lvl="0"/>
            <a:r>
              <a:rPr lang="en-GB" dirty="0" err="1"/>
              <a:t>Ensimmänen</a:t>
            </a:r>
            <a:r>
              <a:rPr lang="en-GB" dirty="0"/>
              <a:t> </a:t>
            </a:r>
            <a:r>
              <a:rPr lang="en-GB" dirty="0" err="1"/>
              <a:t>taso</a:t>
            </a:r>
            <a:endParaRPr lang="en-GB" dirty="0"/>
          </a:p>
          <a:p>
            <a:pPr lvl="1"/>
            <a:r>
              <a:rPr lang="en-GB" dirty="0" err="1"/>
              <a:t>Toinen</a:t>
            </a:r>
            <a:r>
              <a:rPr lang="en-GB" dirty="0"/>
              <a:t> </a:t>
            </a:r>
            <a:r>
              <a:rPr lang="en-GB" dirty="0" err="1"/>
              <a:t>taso</a:t>
            </a:r>
            <a:endParaRPr lang="en-GB" dirty="0"/>
          </a:p>
          <a:p>
            <a:pPr lvl="2"/>
            <a:r>
              <a:rPr lang="en-GB" dirty="0" err="1"/>
              <a:t>Kolmas</a:t>
            </a:r>
            <a:r>
              <a:rPr lang="en-GB" dirty="0"/>
              <a:t> </a:t>
            </a:r>
            <a:r>
              <a:rPr lang="en-GB" dirty="0" err="1"/>
              <a:t>taso</a:t>
            </a:r>
            <a:endParaRPr lang="en-GB" dirty="0"/>
          </a:p>
          <a:p>
            <a:pPr lvl="3"/>
            <a:r>
              <a:rPr lang="en-GB" dirty="0" err="1"/>
              <a:t>Neljäs</a:t>
            </a:r>
            <a:r>
              <a:rPr lang="en-GB" dirty="0"/>
              <a:t> </a:t>
            </a:r>
            <a:r>
              <a:rPr lang="en-GB" dirty="0" err="1"/>
              <a:t>taso</a:t>
            </a:r>
            <a:endParaRPr lang="en-GB" dirty="0"/>
          </a:p>
          <a:p>
            <a:pPr lvl="4"/>
            <a:r>
              <a:rPr lang="en-GB" dirty="0" err="1"/>
              <a:t>Viides</a:t>
            </a:r>
            <a:r>
              <a:rPr lang="en-GB" dirty="0"/>
              <a:t> </a:t>
            </a:r>
            <a:r>
              <a:rPr lang="en-GB" dirty="0" err="1"/>
              <a:t>taso</a:t>
            </a:r>
            <a:endParaRPr lang="en-GB" dirty="0"/>
          </a:p>
          <a:p>
            <a:pPr lvl="5"/>
            <a:r>
              <a:rPr lang="en-GB" dirty="0" err="1"/>
              <a:t>Kuudes</a:t>
            </a:r>
            <a:r>
              <a:rPr lang="en-GB" dirty="0"/>
              <a:t> </a:t>
            </a:r>
            <a:r>
              <a:rPr lang="en-GB" dirty="0" err="1"/>
              <a:t>taso</a:t>
            </a:r>
            <a:endParaRPr lang="en-GB" dirty="0"/>
          </a:p>
        </p:txBody>
      </p:sp>
      <p:sp>
        <p:nvSpPr>
          <p:cNvPr id="26" name="Tekstin paikkamerkki 19">
            <a:extLst>
              <a:ext uri="{FF2B5EF4-FFF2-40B4-BE49-F238E27FC236}">
                <a16:creationId xmlns:a16="http://schemas.microsoft.com/office/drawing/2014/main" id="{5D7488E7-F419-5547-9383-E5AD5CBFA5F4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8254924" y="2911200"/>
            <a:ext cx="3240396" cy="29568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85750" indent="-285750">
              <a:lnSpc>
                <a:spcPct val="100000"/>
              </a:lnSpc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b="0"/>
            </a:lvl1pPr>
            <a:lvl2pPr marL="742950" indent="-285750">
              <a:lnSpc>
                <a:spcPct val="100000"/>
              </a:lnSpc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i="0"/>
            </a:lvl2pPr>
            <a:lvl3pPr marL="1200150" indent="-285750">
              <a:lnSpc>
                <a:spcPct val="100000"/>
              </a:lnSpc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i="0"/>
            </a:lvl3pPr>
            <a:lvl4pPr marL="1657350" indent="-285750">
              <a:lnSpc>
                <a:spcPct val="100000"/>
              </a:lnSpc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i="0"/>
            </a:lvl4pPr>
            <a:lvl5pPr marL="2114550" indent="-285750">
              <a:lnSpc>
                <a:spcPct val="100000"/>
              </a:lnSpc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i="0"/>
            </a:lvl5pPr>
            <a:lvl6pPr marL="2571750" indent="-285750">
              <a:lnSpc>
                <a:spcPct val="100000"/>
              </a:lnSpc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i="0"/>
            </a:lvl6pPr>
            <a:lvl7pPr marL="2743200" indent="0">
              <a:buNone/>
              <a:defRPr/>
            </a:lvl7pPr>
          </a:lstStyle>
          <a:p>
            <a:pPr lvl="0"/>
            <a:r>
              <a:rPr lang="en-GB" dirty="0" err="1"/>
              <a:t>Ensimmänen</a:t>
            </a:r>
            <a:r>
              <a:rPr lang="en-GB" dirty="0"/>
              <a:t> </a:t>
            </a:r>
            <a:r>
              <a:rPr lang="en-GB" dirty="0" err="1"/>
              <a:t>taso</a:t>
            </a:r>
            <a:endParaRPr lang="en-GB" dirty="0"/>
          </a:p>
          <a:p>
            <a:pPr lvl="1"/>
            <a:r>
              <a:rPr lang="en-GB" dirty="0" err="1"/>
              <a:t>Toinen</a:t>
            </a:r>
            <a:r>
              <a:rPr lang="en-GB" dirty="0"/>
              <a:t> </a:t>
            </a:r>
            <a:r>
              <a:rPr lang="en-GB" dirty="0" err="1"/>
              <a:t>taso</a:t>
            </a:r>
            <a:endParaRPr lang="en-GB" dirty="0"/>
          </a:p>
          <a:p>
            <a:pPr lvl="2"/>
            <a:r>
              <a:rPr lang="en-GB" dirty="0" err="1"/>
              <a:t>Kolmas</a:t>
            </a:r>
            <a:r>
              <a:rPr lang="en-GB" dirty="0"/>
              <a:t> </a:t>
            </a:r>
            <a:r>
              <a:rPr lang="en-GB" dirty="0" err="1"/>
              <a:t>taso</a:t>
            </a:r>
            <a:endParaRPr lang="en-GB" dirty="0"/>
          </a:p>
          <a:p>
            <a:pPr lvl="3"/>
            <a:r>
              <a:rPr lang="en-GB" dirty="0" err="1"/>
              <a:t>Neljäs</a:t>
            </a:r>
            <a:r>
              <a:rPr lang="en-GB" dirty="0"/>
              <a:t> </a:t>
            </a:r>
            <a:r>
              <a:rPr lang="en-GB" dirty="0" err="1"/>
              <a:t>taso</a:t>
            </a:r>
            <a:endParaRPr lang="en-GB" dirty="0"/>
          </a:p>
          <a:p>
            <a:pPr lvl="4"/>
            <a:r>
              <a:rPr lang="en-GB" dirty="0" err="1"/>
              <a:t>Viides</a:t>
            </a:r>
            <a:r>
              <a:rPr lang="en-GB" dirty="0"/>
              <a:t> </a:t>
            </a:r>
            <a:r>
              <a:rPr lang="en-GB" dirty="0" err="1"/>
              <a:t>taso</a:t>
            </a:r>
            <a:endParaRPr lang="en-GB" dirty="0"/>
          </a:p>
          <a:p>
            <a:pPr lvl="5"/>
            <a:r>
              <a:rPr lang="en-GB" dirty="0" err="1"/>
              <a:t>Kuudes</a:t>
            </a:r>
            <a:r>
              <a:rPr lang="en-GB" dirty="0"/>
              <a:t> </a:t>
            </a:r>
            <a:r>
              <a:rPr lang="en-GB" dirty="0" err="1"/>
              <a:t>taso</a:t>
            </a:r>
            <a:endParaRPr lang="en-GB" dirty="0"/>
          </a:p>
        </p:txBody>
      </p:sp>
      <p:sp>
        <p:nvSpPr>
          <p:cNvPr id="27" name="Tekstin paikkamerkki 19">
            <a:extLst>
              <a:ext uri="{FF2B5EF4-FFF2-40B4-BE49-F238E27FC236}">
                <a16:creationId xmlns:a16="http://schemas.microsoft.com/office/drawing/2014/main" id="{5DA63708-9878-2144-A2C7-ADF38092E09B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696680" y="2133600"/>
            <a:ext cx="3240396" cy="7776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>
              <a:lnSpc>
                <a:spcPct val="100000"/>
              </a:lnSpc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2000" b="1"/>
            </a:lvl1pPr>
            <a:lvl2pPr marL="457200" indent="0">
              <a:lnSpc>
                <a:spcPct val="100000"/>
              </a:lnSpc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2000" i="1"/>
            </a:lvl2pPr>
            <a:lvl3pPr marL="914400" indent="0">
              <a:lnSpc>
                <a:spcPct val="100000"/>
              </a:lnSpc>
              <a:spcAft>
                <a:spcPts val="600"/>
              </a:spcAft>
              <a:buClr>
                <a:schemeClr val="accent1"/>
              </a:buClr>
              <a:buNone/>
              <a:defRPr sz="2000" i="1"/>
            </a:lvl3pPr>
            <a:lvl4pPr marL="1371600" indent="0">
              <a:lnSpc>
                <a:spcPct val="100000"/>
              </a:lnSpc>
              <a:spcAft>
                <a:spcPts val="600"/>
              </a:spcAft>
              <a:buClr>
                <a:schemeClr val="accent1"/>
              </a:buClr>
              <a:buNone/>
              <a:defRPr sz="2000" i="1"/>
            </a:lvl4pPr>
            <a:lvl5pPr marL="1828800" indent="0">
              <a:lnSpc>
                <a:spcPct val="100000"/>
              </a:lnSpc>
              <a:spcAft>
                <a:spcPts val="600"/>
              </a:spcAft>
              <a:buClr>
                <a:schemeClr val="accent1"/>
              </a:buClr>
              <a:buNone/>
              <a:defRPr sz="2000" i="1"/>
            </a:lvl5pPr>
            <a:lvl6pPr marL="2286000" indent="0">
              <a:lnSpc>
                <a:spcPct val="100000"/>
              </a:lnSpc>
              <a:spcAft>
                <a:spcPts val="600"/>
              </a:spcAft>
              <a:buClr>
                <a:schemeClr val="accent1"/>
              </a:buClr>
              <a:buNone/>
              <a:defRPr sz="2000" i="1"/>
            </a:lvl6pPr>
            <a:lvl7pPr marL="2743200" indent="0">
              <a:buNone/>
              <a:defRPr/>
            </a:lvl7pPr>
          </a:lstStyle>
          <a:p>
            <a:pPr lvl="0"/>
            <a:r>
              <a:rPr lang="en-GB" dirty="0" err="1"/>
              <a:t>Alaotsikko</a:t>
            </a:r>
            <a:endParaRPr lang="en-GB" dirty="0"/>
          </a:p>
        </p:txBody>
      </p:sp>
      <p:sp>
        <p:nvSpPr>
          <p:cNvPr id="28" name="Tekstin paikkamerkki 19">
            <a:extLst>
              <a:ext uri="{FF2B5EF4-FFF2-40B4-BE49-F238E27FC236}">
                <a16:creationId xmlns:a16="http://schemas.microsoft.com/office/drawing/2014/main" id="{EF38E11C-77B7-244A-A614-BACB498D404D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4476912" y="2133600"/>
            <a:ext cx="3240396" cy="7776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>
              <a:lnSpc>
                <a:spcPct val="100000"/>
              </a:lnSpc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2000" b="1"/>
            </a:lvl1pPr>
            <a:lvl2pPr marL="457200" indent="0">
              <a:lnSpc>
                <a:spcPct val="100000"/>
              </a:lnSpc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2000" i="1"/>
            </a:lvl2pPr>
            <a:lvl3pPr marL="914400" indent="0">
              <a:lnSpc>
                <a:spcPct val="100000"/>
              </a:lnSpc>
              <a:spcAft>
                <a:spcPts val="600"/>
              </a:spcAft>
              <a:buClr>
                <a:schemeClr val="accent1"/>
              </a:buClr>
              <a:buNone/>
              <a:defRPr sz="2000" i="1"/>
            </a:lvl3pPr>
            <a:lvl4pPr marL="1371600" indent="0">
              <a:lnSpc>
                <a:spcPct val="100000"/>
              </a:lnSpc>
              <a:spcAft>
                <a:spcPts val="600"/>
              </a:spcAft>
              <a:buClr>
                <a:schemeClr val="accent1"/>
              </a:buClr>
              <a:buNone/>
              <a:defRPr sz="2000" i="1"/>
            </a:lvl4pPr>
            <a:lvl5pPr marL="1828800" indent="0">
              <a:lnSpc>
                <a:spcPct val="100000"/>
              </a:lnSpc>
              <a:spcAft>
                <a:spcPts val="600"/>
              </a:spcAft>
              <a:buClr>
                <a:schemeClr val="accent1"/>
              </a:buClr>
              <a:buNone/>
              <a:defRPr sz="2000" i="1"/>
            </a:lvl5pPr>
            <a:lvl6pPr marL="2286000" indent="0">
              <a:lnSpc>
                <a:spcPct val="100000"/>
              </a:lnSpc>
              <a:spcAft>
                <a:spcPts val="600"/>
              </a:spcAft>
              <a:buClr>
                <a:schemeClr val="accent1"/>
              </a:buClr>
              <a:buNone/>
              <a:defRPr sz="2000" i="1"/>
            </a:lvl6pPr>
            <a:lvl7pPr marL="2743200" indent="0">
              <a:buNone/>
              <a:defRPr/>
            </a:lvl7pPr>
          </a:lstStyle>
          <a:p>
            <a:pPr lvl="0"/>
            <a:r>
              <a:rPr lang="en-GB" dirty="0" err="1"/>
              <a:t>Alaotsikko</a:t>
            </a:r>
            <a:endParaRPr lang="en-GB" dirty="0"/>
          </a:p>
        </p:txBody>
      </p:sp>
      <p:sp>
        <p:nvSpPr>
          <p:cNvPr id="29" name="Tekstin paikkamerkki 19">
            <a:extLst>
              <a:ext uri="{FF2B5EF4-FFF2-40B4-BE49-F238E27FC236}">
                <a16:creationId xmlns:a16="http://schemas.microsoft.com/office/drawing/2014/main" id="{08420FCC-8EB0-0D42-AAC3-7327A589C332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8264815" y="2133600"/>
            <a:ext cx="3240396" cy="7776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>
              <a:lnSpc>
                <a:spcPct val="100000"/>
              </a:lnSpc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2000" b="1"/>
            </a:lvl1pPr>
            <a:lvl2pPr marL="457200" indent="0">
              <a:lnSpc>
                <a:spcPct val="100000"/>
              </a:lnSpc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2000" i="1"/>
            </a:lvl2pPr>
            <a:lvl3pPr marL="914400" indent="0">
              <a:lnSpc>
                <a:spcPct val="100000"/>
              </a:lnSpc>
              <a:spcAft>
                <a:spcPts val="600"/>
              </a:spcAft>
              <a:buClr>
                <a:schemeClr val="accent1"/>
              </a:buClr>
              <a:buNone/>
              <a:defRPr sz="2000" i="1"/>
            </a:lvl3pPr>
            <a:lvl4pPr marL="1371600" indent="0">
              <a:lnSpc>
                <a:spcPct val="100000"/>
              </a:lnSpc>
              <a:spcAft>
                <a:spcPts val="600"/>
              </a:spcAft>
              <a:buClr>
                <a:schemeClr val="accent1"/>
              </a:buClr>
              <a:buNone/>
              <a:defRPr sz="2000" i="1"/>
            </a:lvl4pPr>
            <a:lvl5pPr marL="1828800" indent="0">
              <a:lnSpc>
                <a:spcPct val="100000"/>
              </a:lnSpc>
              <a:spcAft>
                <a:spcPts val="600"/>
              </a:spcAft>
              <a:buClr>
                <a:schemeClr val="accent1"/>
              </a:buClr>
              <a:buNone/>
              <a:defRPr sz="2000" i="1"/>
            </a:lvl5pPr>
            <a:lvl6pPr marL="2286000" indent="0">
              <a:lnSpc>
                <a:spcPct val="100000"/>
              </a:lnSpc>
              <a:spcAft>
                <a:spcPts val="600"/>
              </a:spcAft>
              <a:buClr>
                <a:schemeClr val="accent1"/>
              </a:buClr>
              <a:buNone/>
              <a:defRPr sz="2000" i="1"/>
            </a:lvl6pPr>
            <a:lvl7pPr marL="2743200" indent="0">
              <a:buNone/>
              <a:defRPr/>
            </a:lvl7pPr>
          </a:lstStyle>
          <a:p>
            <a:pPr lvl="0"/>
            <a:r>
              <a:rPr lang="en-GB" dirty="0" err="1"/>
              <a:t>Alaotsikko</a:t>
            </a:r>
            <a:endParaRPr lang="en-GB" dirty="0"/>
          </a:p>
        </p:txBody>
      </p:sp>
      <p:pic>
        <p:nvPicPr>
          <p:cNvPr id="14" name="Picture 13" descr="Background pattern&#10;&#10;Description automatically generated with low confidence">
            <a:extLst>
              <a:ext uri="{FF2B5EF4-FFF2-40B4-BE49-F238E27FC236}">
                <a16:creationId xmlns:a16="http://schemas.microsoft.com/office/drawing/2014/main" id="{B16688B0-38DC-1931-D215-4FECBFDA331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6680" y="6398875"/>
            <a:ext cx="900345" cy="174181"/>
          </a:xfrm>
          <a:prstGeom prst="rect">
            <a:avLst/>
          </a:prstGeom>
        </p:spPr>
      </p:pic>
      <p:sp>
        <p:nvSpPr>
          <p:cNvPr id="2" name="Otsikon paikkamerkki 13">
            <a:extLst>
              <a:ext uri="{FF2B5EF4-FFF2-40B4-BE49-F238E27FC236}">
                <a16:creationId xmlns:a16="http://schemas.microsoft.com/office/drawing/2014/main" id="{D28B2AA7-7A6A-7DF4-CB9D-2691D854AA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6680" y="562677"/>
            <a:ext cx="8056795" cy="119944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ADFBDE4D-763F-F86F-99EF-C0A9954AA8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978869" y="6308725"/>
            <a:ext cx="3603406" cy="290835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1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&lt;Tähän voi lisätä footterin&gt;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470314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+ 2 tekstipals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51EF1-EEBD-5741-847E-4A86D917EFB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Date Placeholder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D96FE-27C6-C24A-8ACB-775EBD07ED72}" type="datetime1">
              <a:rPr lang="fi-FI" smtClean="0"/>
              <a:t>22.5.2023</a:t>
            </a:fld>
            <a:endParaRPr lang="en-US" dirty="0"/>
          </a:p>
        </p:txBody>
      </p:sp>
      <p:sp>
        <p:nvSpPr>
          <p:cNvPr id="25" name="Tekstin paikkamerkki 19">
            <a:extLst>
              <a:ext uri="{FF2B5EF4-FFF2-40B4-BE49-F238E27FC236}">
                <a16:creationId xmlns:a16="http://schemas.microsoft.com/office/drawing/2014/main" id="{07C7CCE7-954E-2B4B-A254-8C07CB5480BE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6367551" y="2133600"/>
            <a:ext cx="5127769" cy="373439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42900" indent="-342900">
              <a:lnSpc>
                <a:spcPct val="100000"/>
              </a:lnSpc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000" b="0"/>
            </a:lvl1pPr>
            <a:lvl2pPr marL="800100" indent="-342900">
              <a:lnSpc>
                <a:spcPct val="100000"/>
              </a:lnSpc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000" i="0"/>
            </a:lvl2pPr>
            <a:lvl3pPr marL="1257300" indent="-342900">
              <a:lnSpc>
                <a:spcPct val="100000"/>
              </a:lnSpc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000" i="0"/>
            </a:lvl3pPr>
            <a:lvl4pPr marL="1714500" indent="-342900">
              <a:lnSpc>
                <a:spcPct val="100000"/>
              </a:lnSpc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000" i="0"/>
            </a:lvl4pPr>
            <a:lvl5pPr marL="2171700" indent="-342900">
              <a:lnSpc>
                <a:spcPct val="100000"/>
              </a:lnSpc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000" i="0"/>
            </a:lvl5pPr>
            <a:lvl6pPr marL="2628900" indent="-342900">
              <a:lnSpc>
                <a:spcPct val="100000"/>
              </a:lnSpc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000" i="0"/>
            </a:lvl6pPr>
            <a:lvl7pPr marL="2743200" indent="0">
              <a:buNone/>
              <a:defRPr/>
            </a:lvl7pPr>
          </a:lstStyle>
          <a:p>
            <a:pPr lvl="0"/>
            <a:r>
              <a:rPr lang="en-GB" dirty="0" err="1"/>
              <a:t>Ensimmänen</a:t>
            </a:r>
            <a:r>
              <a:rPr lang="en-GB" dirty="0"/>
              <a:t> </a:t>
            </a:r>
            <a:r>
              <a:rPr lang="en-GB" dirty="0" err="1"/>
              <a:t>taso</a:t>
            </a:r>
            <a:endParaRPr lang="en-GB" dirty="0"/>
          </a:p>
          <a:p>
            <a:pPr lvl="1"/>
            <a:r>
              <a:rPr lang="en-GB" dirty="0" err="1"/>
              <a:t>Toinen</a:t>
            </a:r>
            <a:r>
              <a:rPr lang="en-GB" dirty="0"/>
              <a:t> </a:t>
            </a:r>
            <a:r>
              <a:rPr lang="en-GB" dirty="0" err="1"/>
              <a:t>taso</a:t>
            </a:r>
            <a:endParaRPr lang="en-GB" dirty="0"/>
          </a:p>
          <a:p>
            <a:pPr lvl="2"/>
            <a:r>
              <a:rPr lang="en-GB" dirty="0" err="1"/>
              <a:t>Kolmas</a:t>
            </a:r>
            <a:r>
              <a:rPr lang="en-GB" dirty="0"/>
              <a:t> </a:t>
            </a:r>
            <a:r>
              <a:rPr lang="en-GB" dirty="0" err="1"/>
              <a:t>taso</a:t>
            </a:r>
            <a:endParaRPr lang="en-GB" dirty="0"/>
          </a:p>
          <a:p>
            <a:pPr lvl="3"/>
            <a:r>
              <a:rPr lang="en-GB" dirty="0" err="1"/>
              <a:t>Neljäs</a:t>
            </a:r>
            <a:r>
              <a:rPr lang="en-GB" dirty="0"/>
              <a:t> </a:t>
            </a:r>
            <a:r>
              <a:rPr lang="en-GB" dirty="0" err="1"/>
              <a:t>taso</a:t>
            </a:r>
            <a:endParaRPr lang="en-GB" dirty="0"/>
          </a:p>
          <a:p>
            <a:pPr lvl="4"/>
            <a:r>
              <a:rPr lang="en-GB" dirty="0" err="1"/>
              <a:t>Viides</a:t>
            </a:r>
            <a:r>
              <a:rPr lang="en-GB" dirty="0"/>
              <a:t> </a:t>
            </a:r>
            <a:r>
              <a:rPr lang="en-GB" dirty="0" err="1"/>
              <a:t>taso</a:t>
            </a:r>
            <a:endParaRPr lang="en-GB" dirty="0"/>
          </a:p>
          <a:p>
            <a:pPr lvl="5"/>
            <a:r>
              <a:rPr lang="en-GB" dirty="0" err="1"/>
              <a:t>Kuudes</a:t>
            </a:r>
            <a:r>
              <a:rPr lang="en-GB" dirty="0"/>
              <a:t> </a:t>
            </a:r>
            <a:r>
              <a:rPr lang="en-GB" dirty="0" err="1"/>
              <a:t>taso</a:t>
            </a:r>
            <a:endParaRPr lang="en-GB" dirty="0"/>
          </a:p>
        </p:txBody>
      </p:sp>
      <p:sp>
        <p:nvSpPr>
          <p:cNvPr id="14" name="Tekstin paikkamerkki 19">
            <a:extLst>
              <a:ext uri="{FF2B5EF4-FFF2-40B4-BE49-F238E27FC236}">
                <a16:creationId xmlns:a16="http://schemas.microsoft.com/office/drawing/2014/main" id="{39F6F92D-A1FD-7A44-92E3-56B5F7D9A1E7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95326" y="2133600"/>
            <a:ext cx="5132390" cy="373439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42900" indent="-342900">
              <a:lnSpc>
                <a:spcPct val="100000"/>
              </a:lnSpc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000" b="0"/>
            </a:lvl1pPr>
            <a:lvl2pPr marL="800100" indent="-342900">
              <a:lnSpc>
                <a:spcPct val="100000"/>
              </a:lnSpc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000" i="0"/>
            </a:lvl2pPr>
            <a:lvl3pPr marL="1257300" indent="-342900">
              <a:lnSpc>
                <a:spcPct val="100000"/>
              </a:lnSpc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000" i="0"/>
            </a:lvl3pPr>
            <a:lvl4pPr marL="1714500" indent="-342900">
              <a:lnSpc>
                <a:spcPct val="100000"/>
              </a:lnSpc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000" i="0"/>
            </a:lvl4pPr>
            <a:lvl5pPr marL="2171700" indent="-342900">
              <a:lnSpc>
                <a:spcPct val="100000"/>
              </a:lnSpc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000" i="0"/>
            </a:lvl5pPr>
            <a:lvl6pPr marL="2628900" indent="-342900">
              <a:lnSpc>
                <a:spcPct val="100000"/>
              </a:lnSpc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000" i="0"/>
            </a:lvl6pPr>
            <a:lvl7pPr marL="2743200" indent="0">
              <a:buNone/>
              <a:defRPr/>
            </a:lvl7pPr>
          </a:lstStyle>
          <a:p>
            <a:pPr lvl="0"/>
            <a:r>
              <a:rPr lang="en-GB" dirty="0" err="1"/>
              <a:t>Ensimmänen</a:t>
            </a:r>
            <a:r>
              <a:rPr lang="en-GB" dirty="0"/>
              <a:t> </a:t>
            </a:r>
            <a:r>
              <a:rPr lang="en-GB" dirty="0" err="1"/>
              <a:t>taso</a:t>
            </a:r>
            <a:endParaRPr lang="en-GB" dirty="0"/>
          </a:p>
          <a:p>
            <a:pPr lvl="1"/>
            <a:r>
              <a:rPr lang="en-GB" dirty="0" err="1"/>
              <a:t>Toinen</a:t>
            </a:r>
            <a:r>
              <a:rPr lang="en-GB" dirty="0"/>
              <a:t> </a:t>
            </a:r>
            <a:r>
              <a:rPr lang="en-GB" dirty="0" err="1"/>
              <a:t>taso</a:t>
            </a:r>
            <a:endParaRPr lang="en-GB" dirty="0"/>
          </a:p>
          <a:p>
            <a:pPr lvl="2"/>
            <a:r>
              <a:rPr lang="en-GB" dirty="0" err="1"/>
              <a:t>Kolmas</a:t>
            </a:r>
            <a:r>
              <a:rPr lang="en-GB" dirty="0"/>
              <a:t> </a:t>
            </a:r>
            <a:r>
              <a:rPr lang="en-GB" dirty="0" err="1"/>
              <a:t>taso</a:t>
            </a:r>
            <a:endParaRPr lang="en-GB" dirty="0"/>
          </a:p>
          <a:p>
            <a:pPr lvl="3"/>
            <a:r>
              <a:rPr lang="en-GB" dirty="0" err="1"/>
              <a:t>Neljäs</a:t>
            </a:r>
            <a:r>
              <a:rPr lang="en-GB" dirty="0"/>
              <a:t> </a:t>
            </a:r>
            <a:r>
              <a:rPr lang="en-GB" dirty="0" err="1"/>
              <a:t>taso</a:t>
            </a:r>
            <a:endParaRPr lang="en-GB" dirty="0"/>
          </a:p>
          <a:p>
            <a:pPr lvl="4"/>
            <a:r>
              <a:rPr lang="en-GB" dirty="0" err="1"/>
              <a:t>Viides</a:t>
            </a:r>
            <a:r>
              <a:rPr lang="en-GB" dirty="0"/>
              <a:t> </a:t>
            </a:r>
            <a:r>
              <a:rPr lang="en-GB" dirty="0" err="1"/>
              <a:t>taso</a:t>
            </a:r>
            <a:endParaRPr lang="en-GB" dirty="0"/>
          </a:p>
          <a:p>
            <a:pPr lvl="5"/>
            <a:r>
              <a:rPr lang="en-GB" dirty="0" err="1"/>
              <a:t>Kuudes</a:t>
            </a:r>
            <a:r>
              <a:rPr lang="en-GB" dirty="0"/>
              <a:t> </a:t>
            </a:r>
            <a:r>
              <a:rPr lang="en-GB" dirty="0" err="1"/>
              <a:t>taso</a:t>
            </a:r>
            <a:endParaRPr lang="en-GB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AE2D472-08C5-67B0-2316-BCC31B75D02F}"/>
              </a:ext>
            </a:extLst>
          </p:cNvPr>
          <p:cNvCxnSpPr>
            <a:cxnSpLocks/>
          </p:cNvCxnSpPr>
          <p:nvPr userDrawn="1"/>
        </p:nvCxnSpPr>
        <p:spPr>
          <a:xfrm>
            <a:off x="6096000" y="2133600"/>
            <a:ext cx="0" cy="373439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Background pattern&#10;&#10;Description automatically generated with low confidence">
            <a:extLst>
              <a:ext uri="{FF2B5EF4-FFF2-40B4-BE49-F238E27FC236}">
                <a16:creationId xmlns:a16="http://schemas.microsoft.com/office/drawing/2014/main" id="{2E57285A-9F18-FB80-9D07-F9EDFDF2F4E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6680" y="6398875"/>
            <a:ext cx="900345" cy="174181"/>
          </a:xfrm>
          <a:prstGeom prst="rect">
            <a:avLst/>
          </a:prstGeom>
        </p:spPr>
      </p:pic>
      <p:sp>
        <p:nvSpPr>
          <p:cNvPr id="2" name="Otsikon paikkamerkki 13">
            <a:extLst>
              <a:ext uri="{FF2B5EF4-FFF2-40B4-BE49-F238E27FC236}">
                <a16:creationId xmlns:a16="http://schemas.microsoft.com/office/drawing/2014/main" id="{1FBD0488-D5ED-4CBA-455B-2A48AD2365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6680" y="562677"/>
            <a:ext cx="8056795" cy="119944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B72B3A74-4CC6-9648-051D-F46B1F8BEB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978869" y="6308725"/>
            <a:ext cx="3603406" cy="290835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1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&lt;Tähän voi lisätä footterin&gt;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107380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+ 3 tekstipals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51EF1-EEBD-5741-847E-4A86D917EFB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Date Placeholder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53126-9ED8-0E41-9E8C-F9C5D88BAF09}" type="datetime1">
              <a:rPr lang="fi-FI" smtClean="0"/>
              <a:t>22.5.2023</a:t>
            </a:fld>
            <a:endParaRPr lang="en-US" dirty="0"/>
          </a:p>
        </p:txBody>
      </p:sp>
      <p:sp>
        <p:nvSpPr>
          <p:cNvPr id="24" name="Tekstin paikkamerkki 19">
            <a:extLst>
              <a:ext uri="{FF2B5EF4-FFF2-40B4-BE49-F238E27FC236}">
                <a16:creationId xmlns:a16="http://schemas.microsoft.com/office/drawing/2014/main" id="{E5E0CCAC-C552-4A4C-8899-1707A13E38A5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96680" y="2133598"/>
            <a:ext cx="3240396" cy="373440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85750" indent="-285750">
              <a:lnSpc>
                <a:spcPct val="100000"/>
              </a:lnSpc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b="0"/>
            </a:lvl1pPr>
            <a:lvl2pPr marL="742950" indent="-285750">
              <a:lnSpc>
                <a:spcPct val="100000"/>
              </a:lnSpc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i="0"/>
            </a:lvl2pPr>
            <a:lvl3pPr marL="1200150" indent="-285750">
              <a:lnSpc>
                <a:spcPct val="100000"/>
              </a:lnSpc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i="0"/>
            </a:lvl3pPr>
            <a:lvl4pPr marL="1657350" indent="-285750">
              <a:lnSpc>
                <a:spcPct val="100000"/>
              </a:lnSpc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i="0"/>
            </a:lvl4pPr>
            <a:lvl5pPr marL="2114550" indent="-285750">
              <a:lnSpc>
                <a:spcPct val="100000"/>
              </a:lnSpc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i="0"/>
            </a:lvl5pPr>
            <a:lvl6pPr marL="2571750" indent="-285750">
              <a:lnSpc>
                <a:spcPct val="100000"/>
              </a:lnSpc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i="0"/>
            </a:lvl6pPr>
            <a:lvl7pPr marL="2743200" indent="0">
              <a:buNone/>
              <a:defRPr/>
            </a:lvl7pPr>
          </a:lstStyle>
          <a:p>
            <a:pPr lvl="0"/>
            <a:r>
              <a:rPr lang="en-GB" dirty="0" err="1"/>
              <a:t>Ensimmänen</a:t>
            </a:r>
            <a:r>
              <a:rPr lang="en-GB" dirty="0"/>
              <a:t> </a:t>
            </a:r>
            <a:r>
              <a:rPr lang="en-GB" dirty="0" err="1"/>
              <a:t>taso</a:t>
            </a:r>
            <a:endParaRPr lang="en-GB" dirty="0"/>
          </a:p>
          <a:p>
            <a:pPr lvl="1"/>
            <a:r>
              <a:rPr lang="en-GB" dirty="0" err="1"/>
              <a:t>Toinen</a:t>
            </a:r>
            <a:r>
              <a:rPr lang="en-GB" dirty="0"/>
              <a:t> </a:t>
            </a:r>
            <a:r>
              <a:rPr lang="en-GB" dirty="0" err="1"/>
              <a:t>taso</a:t>
            </a:r>
            <a:endParaRPr lang="en-GB" dirty="0"/>
          </a:p>
          <a:p>
            <a:pPr lvl="2"/>
            <a:r>
              <a:rPr lang="en-GB" dirty="0" err="1"/>
              <a:t>Kolmas</a:t>
            </a:r>
            <a:r>
              <a:rPr lang="en-GB" dirty="0"/>
              <a:t> </a:t>
            </a:r>
            <a:r>
              <a:rPr lang="en-GB" dirty="0" err="1"/>
              <a:t>taso</a:t>
            </a:r>
            <a:endParaRPr lang="en-GB" dirty="0"/>
          </a:p>
          <a:p>
            <a:pPr lvl="3"/>
            <a:r>
              <a:rPr lang="en-GB" dirty="0" err="1"/>
              <a:t>Neljäs</a:t>
            </a:r>
            <a:r>
              <a:rPr lang="en-GB" dirty="0"/>
              <a:t> </a:t>
            </a:r>
            <a:r>
              <a:rPr lang="en-GB" dirty="0" err="1"/>
              <a:t>taso</a:t>
            </a:r>
            <a:endParaRPr lang="en-GB" dirty="0"/>
          </a:p>
          <a:p>
            <a:pPr lvl="4"/>
            <a:r>
              <a:rPr lang="en-GB" dirty="0" err="1"/>
              <a:t>Viides</a:t>
            </a:r>
            <a:r>
              <a:rPr lang="en-GB" dirty="0"/>
              <a:t> </a:t>
            </a:r>
            <a:r>
              <a:rPr lang="en-GB" dirty="0" err="1"/>
              <a:t>taso</a:t>
            </a:r>
            <a:endParaRPr lang="en-GB" dirty="0"/>
          </a:p>
          <a:p>
            <a:pPr lvl="5"/>
            <a:r>
              <a:rPr lang="en-GB" dirty="0" err="1"/>
              <a:t>Kuudes</a:t>
            </a:r>
            <a:r>
              <a:rPr lang="en-GB" dirty="0"/>
              <a:t> </a:t>
            </a:r>
            <a:r>
              <a:rPr lang="en-GB" dirty="0" err="1"/>
              <a:t>taso</a:t>
            </a:r>
            <a:endParaRPr lang="en-GB" dirty="0"/>
          </a:p>
        </p:txBody>
      </p:sp>
      <p:sp>
        <p:nvSpPr>
          <p:cNvPr id="25" name="Tekstin paikkamerkki 19">
            <a:extLst>
              <a:ext uri="{FF2B5EF4-FFF2-40B4-BE49-F238E27FC236}">
                <a16:creationId xmlns:a16="http://schemas.microsoft.com/office/drawing/2014/main" id="{07C7CCE7-954E-2B4B-A254-8C07CB5480BE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4476912" y="2133598"/>
            <a:ext cx="3240396" cy="373440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85750" indent="-285750">
              <a:lnSpc>
                <a:spcPct val="100000"/>
              </a:lnSpc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b="0"/>
            </a:lvl1pPr>
            <a:lvl2pPr marL="742950" indent="-285750">
              <a:lnSpc>
                <a:spcPct val="100000"/>
              </a:lnSpc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i="0"/>
            </a:lvl2pPr>
            <a:lvl3pPr marL="1200150" indent="-285750">
              <a:lnSpc>
                <a:spcPct val="100000"/>
              </a:lnSpc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i="0"/>
            </a:lvl3pPr>
            <a:lvl4pPr marL="1657350" indent="-285750">
              <a:lnSpc>
                <a:spcPct val="100000"/>
              </a:lnSpc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i="0"/>
            </a:lvl4pPr>
            <a:lvl5pPr marL="2114550" indent="-285750">
              <a:lnSpc>
                <a:spcPct val="100000"/>
              </a:lnSpc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i="0"/>
            </a:lvl5pPr>
            <a:lvl6pPr marL="2571750" indent="-285750">
              <a:lnSpc>
                <a:spcPct val="100000"/>
              </a:lnSpc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i="0"/>
            </a:lvl6pPr>
            <a:lvl7pPr marL="2743200" indent="0">
              <a:buNone/>
              <a:defRPr/>
            </a:lvl7pPr>
          </a:lstStyle>
          <a:p>
            <a:pPr lvl="0"/>
            <a:r>
              <a:rPr lang="en-GB" dirty="0" err="1"/>
              <a:t>Ensimmänen</a:t>
            </a:r>
            <a:r>
              <a:rPr lang="en-GB" dirty="0"/>
              <a:t> </a:t>
            </a:r>
            <a:r>
              <a:rPr lang="en-GB" dirty="0" err="1"/>
              <a:t>taso</a:t>
            </a:r>
            <a:endParaRPr lang="en-GB" dirty="0"/>
          </a:p>
          <a:p>
            <a:pPr lvl="1"/>
            <a:r>
              <a:rPr lang="en-GB" dirty="0" err="1"/>
              <a:t>Toinen</a:t>
            </a:r>
            <a:r>
              <a:rPr lang="en-GB" dirty="0"/>
              <a:t> </a:t>
            </a:r>
            <a:r>
              <a:rPr lang="en-GB" dirty="0" err="1"/>
              <a:t>taso</a:t>
            </a:r>
            <a:endParaRPr lang="en-GB" dirty="0"/>
          </a:p>
          <a:p>
            <a:pPr lvl="2"/>
            <a:r>
              <a:rPr lang="en-GB" dirty="0" err="1"/>
              <a:t>Kolmas</a:t>
            </a:r>
            <a:r>
              <a:rPr lang="en-GB" dirty="0"/>
              <a:t> </a:t>
            </a:r>
            <a:r>
              <a:rPr lang="en-GB" dirty="0" err="1"/>
              <a:t>taso</a:t>
            </a:r>
            <a:endParaRPr lang="en-GB" dirty="0"/>
          </a:p>
          <a:p>
            <a:pPr lvl="3"/>
            <a:r>
              <a:rPr lang="en-GB" dirty="0" err="1"/>
              <a:t>Neljäs</a:t>
            </a:r>
            <a:r>
              <a:rPr lang="en-GB" dirty="0"/>
              <a:t> </a:t>
            </a:r>
            <a:r>
              <a:rPr lang="en-GB" dirty="0" err="1"/>
              <a:t>taso</a:t>
            </a:r>
            <a:endParaRPr lang="en-GB" dirty="0"/>
          </a:p>
          <a:p>
            <a:pPr lvl="4"/>
            <a:r>
              <a:rPr lang="en-GB" dirty="0" err="1"/>
              <a:t>Viides</a:t>
            </a:r>
            <a:r>
              <a:rPr lang="en-GB" dirty="0"/>
              <a:t> </a:t>
            </a:r>
            <a:r>
              <a:rPr lang="en-GB" dirty="0" err="1"/>
              <a:t>taso</a:t>
            </a:r>
            <a:endParaRPr lang="en-GB" dirty="0"/>
          </a:p>
          <a:p>
            <a:pPr lvl="5"/>
            <a:r>
              <a:rPr lang="en-GB" dirty="0" err="1"/>
              <a:t>Kuudes</a:t>
            </a:r>
            <a:r>
              <a:rPr lang="en-GB" dirty="0"/>
              <a:t> </a:t>
            </a:r>
            <a:r>
              <a:rPr lang="en-GB" dirty="0" err="1"/>
              <a:t>taso</a:t>
            </a:r>
            <a:endParaRPr lang="en-GB" dirty="0"/>
          </a:p>
        </p:txBody>
      </p:sp>
      <p:sp>
        <p:nvSpPr>
          <p:cNvPr id="26" name="Tekstin paikkamerkki 19">
            <a:extLst>
              <a:ext uri="{FF2B5EF4-FFF2-40B4-BE49-F238E27FC236}">
                <a16:creationId xmlns:a16="http://schemas.microsoft.com/office/drawing/2014/main" id="{5D7488E7-F419-5547-9383-E5AD5CBFA5F4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8254924" y="2133598"/>
            <a:ext cx="3240396" cy="373440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85750" indent="-285750">
              <a:lnSpc>
                <a:spcPct val="100000"/>
              </a:lnSpc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b="0"/>
            </a:lvl1pPr>
            <a:lvl2pPr marL="742950" indent="-285750">
              <a:lnSpc>
                <a:spcPct val="100000"/>
              </a:lnSpc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i="0"/>
            </a:lvl2pPr>
            <a:lvl3pPr marL="1200150" indent="-285750">
              <a:lnSpc>
                <a:spcPct val="100000"/>
              </a:lnSpc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i="0"/>
            </a:lvl3pPr>
            <a:lvl4pPr marL="1657350" indent="-285750">
              <a:lnSpc>
                <a:spcPct val="100000"/>
              </a:lnSpc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i="0"/>
            </a:lvl4pPr>
            <a:lvl5pPr marL="2114550" indent="-285750">
              <a:lnSpc>
                <a:spcPct val="100000"/>
              </a:lnSpc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i="0"/>
            </a:lvl5pPr>
            <a:lvl6pPr marL="2571750" indent="-285750">
              <a:lnSpc>
                <a:spcPct val="100000"/>
              </a:lnSpc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i="0"/>
            </a:lvl6pPr>
            <a:lvl7pPr marL="2743200" indent="0">
              <a:buNone/>
              <a:defRPr/>
            </a:lvl7pPr>
          </a:lstStyle>
          <a:p>
            <a:pPr lvl="0"/>
            <a:r>
              <a:rPr lang="en-GB" dirty="0" err="1"/>
              <a:t>Ensimmänen</a:t>
            </a:r>
            <a:r>
              <a:rPr lang="en-GB" dirty="0"/>
              <a:t> </a:t>
            </a:r>
            <a:r>
              <a:rPr lang="en-GB" dirty="0" err="1"/>
              <a:t>taso</a:t>
            </a:r>
            <a:endParaRPr lang="en-GB" dirty="0"/>
          </a:p>
          <a:p>
            <a:pPr lvl="1"/>
            <a:r>
              <a:rPr lang="en-GB" dirty="0" err="1"/>
              <a:t>Toinen</a:t>
            </a:r>
            <a:r>
              <a:rPr lang="en-GB" dirty="0"/>
              <a:t> </a:t>
            </a:r>
            <a:r>
              <a:rPr lang="en-GB" dirty="0" err="1"/>
              <a:t>taso</a:t>
            </a:r>
            <a:endParaRPr lang="en-GB" dirty="0"/>
          </a:p>
          <a:p>
            <a:pPr lvl="2"/>
            <a:r>
              <a:rPr lang="en-GB" dirty="0" err="1"/>
              <a:t>Kolmas</a:t>
            </a:r>
            <a:r>
              <a:rPr lang="en-GB" dirty="0"/>
              <a:t> </a:t>
            </a:r>
            <a:r>
              <a:rPr lang="en-GB" dirty="0" err="1"/>
              <a:t>taso</a:t>
            </a:r>
            <a:endParaRPr lang="en-GB" dirty="0"/>
          </a:p>
          <a:p>
            <a:pPr lvl="3"/>
            <a:r>
              <a:rPr lang="en-GB" dirty="0" err="1"/>
              <a:t>Neljäs</a:t>
            </a:r>
            <a:r>
              <a:rPr lang="en-GB" dirty="0"/>
              <a:t> </a:t>
            </a:r>
            <a:r>
              <a:rPr lang="en-GB" dirty="0" err="1"/>
              <a:t>taso</a:t>
            </a:r>
            <a:endParaRPr lang="en-GB" dirty="0"/>
          </a:p>
          <a:p>
            <a:pPr lvl="4"/>
            <a:r>
              <a:rPr lang="en-GB" dirty="0" err="1"/>
              <a:t>Viides</a:t>
            </a:r>
            <a:r>
              <a:rPr lang="en-GB" dirty="0"/>
              <a:t> </a:t>
            </a:r>
            <a:r>
              <a:rPr lang="en-GB" dirty="0" err="1"/>
              <a:t>taso</a:t>
            </a:r>
            <a:endParaRPr lang="en-GB" dirty="0"/>
          </a:p>
          <a:p>
            <a:pPr lvl="5"/>
            <a:r>
              <a:rPr lang="en-GB" dirty="0" err="1"/>
              <a:t>Kuudes</a:t>
            </a:r>
            <a:r>
              <a:rPr lang="en-GB" dirty="0"/>
              <a:t> </a:t>
            </a:r>
            <a:r>
              <a:rPr lang="en-GB" dirty="0" err="1"/>
              <a:t>taso</a:t>
            </a:r>
            <a:endParaRPr lang="en-GB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BA442F2-76E9-730F-D7DF-03C7ACFCDABA}"/>
              </a:ext>
            </a:extLst>
          </p:cNvPr>
          <p:cNvCxnSpPr>
            <a:cxnSpLocks/>
          </p:cNvCxnSpPr>
          <p:nvPr userDrawn="1"/>
        </p:nvCxnSpPr>
        <p:spPr>
          <a:xfrm>
            <a:off x="7991061" y="2133600"/>
            <a:ext cx="0" cy="37344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8D75B4A-A229-CDFA-5961-AE526042692F}"/>
              </a:ext>
            </a:extLst>
          </p:cNvPr>
          <p:cNvCxnSpPr>
            <a:cxnSpLocks/>
          </p:cNvCxnSpPr>
          <p:nvPr userDrawn="1"/>
        </p:nvCxnSpPr>
        <p:spPr>
          <a:xfrm>
            <a:off x="4204251" y="2133600"/>
            <a:ext cx="0" cy="37344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Background pattern&#10;&#10;Description automatically generated with low confidence">
            <a:extLst>
              <a:ext uri="{FF2B5EF4-FFF2-40B4-BE49-F238E27FC236}">
                <a16:creationId xmlns:a16="http://schemas.microsoft.com/office/drawing/2014/main" id="{6C67C0BB-60A4-F609-7374-FB25C50A88B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6680" y="6398875"/>
            <a:ext cx="900345" cy="174181"/>
          </a:xfrm>
          <a:prstGeom prst="rect">
            <a:avLst/>
          </a:prstGeom>
        </p:spPr>
      </p:pic>
      <p:sp>
        <p:nvSpPr>
          <p:cNvPr id="3" name="Otsikon paikkamerkki 13">
            <a:extLst>
              <a:ext uri="{FF2B5EF4-FFF2-40B4-BE49-F238E27FC236}">
                <a16:creationId xmlns:a16="http://schemas.microsoft.com/office/drawing/2014/main" id="{0C3AC099-A243-6F65-B570-177BB8AF2D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6680" y="562677"/>
            <a:ext cx="8056795" cy="119944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351726DB-1713-97CF-9CEF-AC7AD08116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978869" y="6308725"/>
            <a:ext cx="3603406" cy="290835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1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&lt;Tähän voi lisätä footterin&gt;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899270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, lista + kuv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51EF1-EEBD-5741-847E-4A86D917EFB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Date Placeholder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2151C-1A86-7C40-90FD-F24F421D6E93}" type="datetime1">
              <a:rPr lang="fi-FI" smtClean="0"/>
              <a:t>22.5.2023</a:t>
            </a:fld>
            <a:endParaRPr lang="en-US" dirty="0"/>
          </a:p>
        </p:txBody>
      </p:sp>
      <p:sp>
        <p:nvSpPr>
          <p:cNvPr id="12" name="Kuvan paikkamerkki 2">
            <a:extLst>
              <a:ext uri="{FF2B5EF4-FFF2-40B4-BE49-F238E27FC236}">
                <a16:creationId xmlns:a16="http://schemas.microsoft.com/office/drawing/2014/main" id="{9CF0D04C-E724-5745-BDE3-94A2BBDFE34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164264" y="562677"/>
            <a:ext cx="5332411" cy="5314247"/>
          </a:xfrm>
          <a:prstGeom prst="rect">
            <a:avLst/>
          </a:prstGeom>
        </p:spPr>
        <p:txBody>
          <a:bodyPr lIns="180000" tIns="180000" rIns="180000" bIns="180000" anchor="ctr"/>
          <a:lstStyle>
            <a:lvl1pPr algn="ctr">
              <a:defRPr>
                <a:solidFill>
                  <a:schemeClr val="accent4"/>
                </a:solidFill>
              </a:defRPr>
            </a:lvl1pPr>
          </a:lstStyle>
          <a:p>
            <a:r>
              <a:rPr lang="fi-FI" dirty="0"/>
              <a:t>&lt; Tähän voi laittaa kuvan klikkaamalla &gt;</a:t>
            </a:r>
          </a:p>
        </p:txBody>
      </p:sp>
      <p:sp>
        <p:nvSpPr>
          <p:cNvPr id="15" name="Tekstin paikkamerkki 19">
            <a:extLst>
              <a:ext uri="{FF2B5EF4-FFF2-40B4-BE49-F238E27FC236}">
                <a16:creationId xmlns:a16="http://schemas.microsoft.com/office/drawing/2014/main" id="{E34EDE67-F193-0143-AF70-3A499D6D4195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96680" y="2133600"/>
            <a:ext cx="5331058" cy="37344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42900" indent="-342900">
              <a:lnSpc>
                <a:spcPct val="100000"/>
              </a:lnSpc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000" b="0"/>
            </a:lvl1pPr>
            <a:lvl2pPr marL="800100" indent="-342900">
              <a:lnSpc>
                <a:spcPct val="100000"/>
              </a:lnSpc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000" i="0"/>
            </a:lvl2pPr>
            <a:lvl3pPr marL="1257300" indent="-342900">
              <a:lnSpc>
                <a:spcPct val="100000"/>
              </a:lnSpc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000" i="0"/>
            </a:lvl3pPr>
            <a:lvl4pPr marL="1714500" indent="-342900">
              <a:lnSpc>
                <a:spcPct val="100000"/>
              </a:lnSpc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000" i="0"/>
            </a:lvl4pPr>
            <a:lvl5pPr marL="2171700" indent="-342900">
              <a:lnSpc>
                <a:spcPct val="100000"/>
              </a:lnSpc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000" i="0"/>
            </a:lvl5pPr>
            <a:lvl6pPr marL="2628900" indent="-342900">
              <a:lnSpc>
                <a:spcPct val="100000"/>
              </a:lnSpc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000" i="0"/>
            </a:lvl6pPr>
            <a:lvl7pPr marL="2743200" indent="0">
              <a:buNone/>
              <a:defRPr/>
            </a:lvl7pPr>
          </a:lstStyle>
          <a:p>
            <a:pPr lvl="0"/>
            <a:r>
              <a:rPr lang="en-GB" dirty="0" err="1"/>
              <a:t>Ensimmänen</a:t>
            </a:r>
            <a:r>
              <a:rPr lang="en-GB" dirty="0"/>
              <a:t> </a:t>
            </a:r>
            <a:r>
              <a:rPr lang="en-GB" dirty="0" err="1"/>
              <a:t>taso</a:t>
            </a:r>
            <a:endParaRPr lang="en-GB" dirty="0"/>
          </a:p>
          <a:p>
            <a:pPr lvl="1"/>
            <a:r>
              <a:rPr lang="en-GB" dirty="0" err="1"/>
              <a:t>Toinen</a:t>
            </a:r>
            <a:r>
              <a:rPr lang="en-GB" dirty="0"/>
              <a:t> </a:t>
            </a:r>
            <a:r>
              <a:rPr lang="en-GB" dirty="0" err="1"/>
              <a:t>taso</a:t>
            </a:r>
            <a:endParaRPr lang="en-GB" dirty="0"/>
          </a:p>
          <a:p>
            <a:pPr lvl="2"/>
            <a:r>
              <a:rPr lang="en-GB" dirty="0" err="1"/>
              <a:t>Kolmas</a:t>
            </a:r>
            <a:r>
              <a:rPr lang="en-GB" dirty="0"/>
              <a:t> </a:t>
            </a:r>
            <a:r>
              <a:rPr lang="en-GB" dirty="0" err="1"/>
              <a:t>taso</a:t>
            </a:r>
            <a:endParaRPr lang="en-GB" dirty="0"/>
          </a:p>
          <a:p>
            <a:pPr lvl="3"/>
            <a:r>
              <a:rPr lang="en-GB" dirty="0" err="1"/>
              <a:t>Neljäs</a:t>
            </a:r>
            <a:r>
              <a:rPr lang="en-GB" dirty="0"/>
              <a:t> </a:t>
            </a:r>
            <a:r>
              <a:rPr lang="en-GB" dirty="0" err="1"/>
              <a:t>taso</a:t>
            </a:r>
            <a:endParaRPr lang="en-GB" dirty="0"/>
          </a:p>
          <a:p>
            <a:pPr lvl="4"/>
            <a:r>
              <a:rPr lang="en-GB" dirty="0" err="1"/>
              <a:t>Viides</a:t>
            </a:r>
            <a:r>
              <a:rPr lang="en-GB" dirty="0"/>
              <a:t> </a:t>
            </a:r>
            <a:r>
              <a:rPr lang="en-GB" dirty="0" err="1"/>
              <a:t>taso</a:t>
            </a:r>
            <a:endParaRPr lang="en-GB" dirty="0"/>
          </a:p>
          <a:p>
            <a:pPr lvl="5"/>
            <a:r>
              <a:rPr lang="en-GB" dirty="0" err="1"/>
              <a:t>Kuudes</a:t>
            </a:r>
            <a:r>
              <a:rPr lang="en-GB" dirty="0"/>
              <a:t> </a:t>
            </a:r>
            <a:r>
              <a:rPr lang="en-GB" dirty="0" err="1"/>
              <a:t>taso</a:t>
            </a:r>
            <a:endParaRPr lang="en-GB" dirty="0"/>
          </a:p>
        </p:txBody>
      </p:sp>
      <p:pic>
        <p:nvPicPr>
          <p:cNvPr id="7" name="Picture 6" descr="Background pattern&#10;&#10;Description automatically generated with low confidence">
            <a:extLst>
              <a:ext uri="{FF2B5EF4-FFF2-40B4-BE49-F238E27FC236}">
                <a16:creationId xmlns:a16="http://schemas.microsoft.com/office/drawing/2014/main" id="{788531A2-1660-AA1E-DF4B-3E6B1B7E476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6680" y="6398875"/>
            <a:ext cx="900345" cy="174181"/>
          </a:xfrm>
          <a:prstGeom prst="rect">
            <a:avLst/>
          </a:prstGeom>
        </p:spPr>
      </p:pic>
      <p:sp>
        <p:nvSpPr>
          <p:cNvPr id="2" name="Otsikon paikkamerkki 13">
            <a:extLst>
              <a:ext uri="{FF2B5EF4-FFF2-40B4-BE49-F238E27FC236}">
                <a16:creationId xmlns:a16="http://schemas.microsoft.com/office/drawing/2014/main" id="{6D7A42A9-D769-718E-448A-8407E4AAEE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6680" y="562677"/>
            <a:ext cx="5331057" cy="119944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6CB15D77-D794-EFFF-5210-0CBB995A3F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978869" y="6308725"/>
            <a:ext cx="3603406" cy="290835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1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&lt;Tähän voi lisätä footterin&gt;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385919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, lista + kuv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51EF1-EEBD-5741-847E-4A86D917EFB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Date Placeholder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2151C-1A86-7C40-90FD-F24F421D6E93}" type="datetime1">
              <a:rPr lang="fi-FI" smtClean="0"/>
              <a:t>22.5.2023</a:t>
            </a:fld>
            <a:endParaRPr lang="en-US" dirty="0"/>
          </a:p>
        </p:txBody>
      </p:sp>
      <p:sp>
        <p:nvSpPr>
          <p:cNvPr id="12" name="Kuvan paikkamerkki 2">
            <a:extLst>
              <a:ext uri="{FF2B5EF4-FFF2-40B4-BE49-F238E27FC236}">
                <a16:creationId xmlns:a16="http://schemas.microsoft.com/office/drawing/2014/main" id="{9CF0D04C-E724-5745-BDE3-94A2BBDFE34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338638" y="562677"/>
            <a:ext cx="7158037" cy="5314247"/>
          </a:xfrm>
          <a:prstGeom prst="rect">
            <a:avLst/>
          </a:prstGeom>
        </p:spPr>
        <p:txBody>
          <a:bodyPr lIns="180000" tIns="180000" rIns="180000" bIns="180000" anchor="ctr"/>
          <a:lstStyle>
            <a:lvl1pPr algn="ctr">
              <a:defRPr>
                <a:solidFill>
                  <a:schemeClr val="accent4"/>
                </a:solidFill>
              </a:defRPr>
            </a:lvl1pPr>
          </a:lstStyle>
          <a:p>
            <a:r>
              <a:rPr lang="fi-FI" dirty="0"/>
              <a:t>&lt; Tähän voi laittaa kuvan klikkaamalla &gt;</a:t>
            </a:r>
          </a:p>
        </p:txBody>
      </p:sp>
      <p:sp>
        <p:nvSpPr>
          <p:cNvPr id="15" name="Tekstin paikkamerkki 19">
            <a:extLst>
              <a:ext uri="{FF2B5EF4-FFF2-40B4-BE49-F238E27FC236}">
                <a16:creationId xmlns:a16="http://schemas.microsoft.com/office/drawing/2014/main" id="{E34EDE67-F193-0143-AF70-3A499D6D4195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96680" y="2133600"/>
            <a:ext cx="3511783" cy="37344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42900" indent="-342900">
              <a:lnSpc>
                <a:spcPct val="100000"/>
              </a:lnSpc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000" b="0"/>
            </a:lvl1pPr>
            <a:lvl2pPr marL="800100" indent="-342900">
              <a:lnSpc>
                <a:spcPct val="100000"/>
              </a:lnSpc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000" i="0"/>
            </a:lvl2pPr>
            <a:lvl3pPr marL="1257300" indent="-342900">
              <a:lnSpc>
                <a:spcPct val="100000"/>
              </a:lnSpc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000" i="0"/>
            </a:lvl3pPr>
            <a:lvl4pPr marL="1714500" indent="-342900">
              <a:lnSpc>
                <a:spcPct val="100000"/>
              </a:lnSpc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000" i="0"/>
            </a:lvl4pPr>
            <a:lvl5pPr marL="2171700" indent="-342900">
              <a:lnSpc>
                <a:spcPct val="100000"/>
              </a:lnSpc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000" i="0"/>
            </a:lvl5pPr>
            <a:lvl6pPr marL="2628900" indent="-342900">
              <a:lnSpc>
                <a:spcPct val="100000"/>
              </a:lnSpc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000" i="0"/>
            </a:lvl6pPr>
            <a:lvl7pPr marL="2743200" indent="0">
              <a:buNone/>
              <a:defRPr/>
            </a:lvl7pPr>
          </a:lstStyle>
          <a:p>
            <a:pPr lvl="0"/>
            <a:r>
              <a:rPr lang="en-GB" dirty="0" err="1"/>
              <a:t>Ensimmänen</a:t>
            </a:r>
            <a:r>
              <a:rPr lang="en-GB" dirty="0"/>
              <a:t> </a:t>
            </a:r>
            <a:r>
              <a:rPr lang="en-GB" dirty="0" err="1"/>
              <a:t>taso</a:t>
            </a:r>
            <a:endParaRPr lang="en-GB" dirty="0"/>
          </a:p>
          <a:p>
            <a:pPr lvl="1"/>
            <a:r>
              <a:rPr lang="en-GB" dirty="0" err="1"/>
              <a:t>Toinen</a:t>
            </a:r>
            <a:r>
              <a:rPr lang="en-GB" dirty="0"/>
              <a:t> </a:t>
            </a:r>
            <a:r>
              <a:rPr lang="en-GB" dirty="0" err="1"/>
              <a:t>taso</a:t>
            </a:r>
            <a:endParaRPr lang="en-GB" dirty="0"/>
          </a:p>
          <a:p>
            <a:pPr lvl="2"/>
            <a:r>
              <a:rPr lang="en-GB" dirty="0" err="1"/>
              <a:t>Kolmas</a:t>
            </a:r>
            <a:r>
              <a:rPr lang="en-GB" dirty="0"/>
              <a:t> </a:t>
            </a:r>
            <a:r>
              <a:rPr lang="en-GB" dirty="0" err="1"/>
              <a:t>taso</a:t>
            </a:r>
            <a:endParaRPr lang="en-GB" dirty="0"/>
          </a:p>
          <a:p>
            <a:pPr lvl="3"/>
            <a:r>
              <a:rPr lang="en-GB" dirty="0" err="1"/>
              <a:t>Neljäs</a:t>
            </a:r>
            <a:r>
              <a:rPr lang="en-GB" dirty="0"/>
              <a:t> </a:t>
            </a:r>
            <a:r>
              <a:rPr lang="en-GB" dirty="0" err="1"/>
              <a:t>taso</a:t>
            </a:r>
            <a:endParaRPr lang="en-GB" dirty="0"/>
          </a:p>
          <a:p>
            <a:pPr lvl="4"/>
            <a:r>
              <a:rPr lang="en-GB" dirty="0" err="1"/>
              <a:t>Viides</a:t>
            </a:r>
            <a:r>
              <a:rPr lang="en-GB" dirty="0"/>
              <a:t> </a:t>
            </a:r>
            <a:r>
              <a:rPr lang="en-GB" dirty="0" err="1"/>
              <a:t>taso</a:t>
            </a:r>
            <a:endParaRPr lang="en-GB" dirty="0"/>
          </a:p>
          <a:p>
            <a:pPr lvl="5"/>
            <a:r>
              <a:rPr lang="en-GB" dirty="0" err="1"/>
              <a:t>Kuudes</a:t>
            </a:r>
            <a:r>
              <a:rPr lang="en-GB" dirty="0"/>
              <a:t> </a:t>
            </a:r>
            <a:r>
              <a:rPr lang="en-GB" dirty="0" err="1"/>
              <a:t>taso</a:t>
            </a:r>
            <a:endParaRPr lang="en-GB" dirty="0"/>
          </a:p>
        </p:txBody>
      </p:sp>
      <p:pic>
        <p:nvPicPr>
          <p:cNvPr id="7" name="Picture 6" descr="Background pattern&#10;&#10;Description automatically generated with low confidence">
            <a:extLst>
              <a:ext uri="{FF2B5EF4-FFF2-40B4-BE49-F238E27FC236}">
                <a16:creationId xmlns:a16="http://schemas.microsoft.com/office/drawing/2014/main" id="{788531A2-1660-AA1E-DF4B-3E6B1B7E476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6680" y="6398875"/>
            <a:ext cx="900345" cy="174181"/>
          </a:xfrm>
          <a:prstGeom prst="rect">
            <a:avLst/>
          </a:prstGeom>
        </p:spPr>
      </p:pic>
      <p:sp>
        <p:nvSpPr>
          <p:cNvPr id="2" name="Otsikon paikkamerkki 13">
            <a:extLst>
              <a:ext uri="{FF2B5EF4-FFF2-40B4-BE49-F238E27FC236}">
                <a16:creationId xmlns:a16="http://schemas.microsoft.com/office/drawing/2014/main" id="{E7EC3795-2783-1223-09EB-261ACB2A0F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6680" y="562677"/>
            <a:ext cx="3511783" cy="119944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627A085C-B6EB-E95E-B749-65083AE3A7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978869" y="6308725"/>
            <a:ext cx="3603406" cy="290835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1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&lt;Tähän voi lisätä footterin&gt;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581870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kuv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51EF1-EEBD-5741-847E-4A86D917EFB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Date Placeholder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4A85F-A869-D44C-8CAC-F9CD313AE14E}" type="datetime1">
              <a:rPr lang="fi-FI" smtClean="0"/>
              <a:t>22.5.2023</a:t>
            </a:fld>
            <a:endParaRPr lang="en-US" dirty="0"/>
          </a:p>
        </p:txBody>
      </p:sp>
      <p:sp>
        <p:nvSpPr>
          <p:cNvPr id="7" name="Kuvan paikkamerkki 2">
            <a:extLst>
              <a:ext uri="{FF2B5EF4-FFF2-40B4-BE49-F238E27FC236}">
                <a16:creationId xmlns:a16="http://schemas.microsoft.com/office/drawing/2014/main" id="{AAFC392A-10DD-0A41-8D6E-2F9B19DBDE5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-9524" y="2133600"/>
            <a:ext cx="6037262" cy="3743324"/>
          </a:xfrm>
          <a:prstGeom prst="rect">
            <a:avLst/>
          </a:prstGeom>
        </p:spPr>
        <p:txBody>
          <a:bodyPr lIns="180000" tIns="180000" rIns="180000" bIns="180000" anchor="ctr"/>
          <a:lstStyle>
            <a:lvl1pPr algn="ctr">
              <a:defRPr>
                <a:solidFill>
                  <a:schemeClr val="accent4"/>
                </a:solidFill>
              </a:defRPr>
            </a:lvl1pPr>
          </a:lstStyle>
          <a:p>
            <a:r>
              <a:rPr lang="fi-FI" dirty="0"/>
              <a:t>&lt; Tähän voi laittaa kuvan klikkaamalla &gt;</a:t>
            </a:r>
          </a:p>
        </p:txBody>
      </p:sp>
      <p:sp>
        <p:nvSpPr>
          <p:cNvPr id="10" name="Kuvan paikkamerkki 2">
            <a:extLst>
              <a:ext uri="{FF2B5EF4-FFF2-40B4-BE49-F238E27FC236}">
                <a16:creationId xmlns:a16="http://schemas.microsoft.com/office/drawing/2014/main" id="{90F08BFB-6601-1E4E-AB4F-16EE6E1E919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165618" y="1"/>
            <a:ext cx="5331057" cy="5876924"/>
          </a:xfrm>
          <a:prstGeom prst="rect">
            <a:avLst/>
          </a:prstGeom>
        </p:spPr>
        <p:txBody>
          <a:bodyPr lIns="180000" tIns="180000" rIns="180000" bIns="180000" anchor="ctr"/>
          <a:lstStyle>
            <a:lvl1pPr algn="ctr">
              <a:defRPr>
                <a:solidFill>
                  <a:schemeClr val="accent4"/>
                </a:solidFill>
              </a:defRPr>
            </a:lvl1pPr>
          </a:lstStyle>
          <a:p>
            <a:r>
              <a:rPr lang="fi-FI" dirty="0"/>
              <a:t>&lt; Tähän voi laittaa kuvan klikkaamalla &gt;</a:t>
            </a:r>
          </a:p>
        </p:txBody>
      </p:sp>
      <p:pic>
        <p:nvPicPr>
          <p:cNvPr id="2" name="Picture 1" descr="Background pattern&#10;&#10;Description automatically generated with low confidence">
            <a:extLst>
              <a:ext uri="{FF2B5EF4-FFF2-40B4-BE49-F238E27FC236}">
                <a16:creationId xmlns:a16="http://schemas.microsoft.com/office/drawing/2014/main" id="{3AA2AAB3-3808-47CD-8754-8C7D5C97A84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6680" y="6398875"/>
            <a:ext cx="900345" cy="174181"/>
          </a:xfrm>
          <a:prstGeom prst="rect">
            <a:avLst/>
          </a:prstGeom>
        </p:spPr>
      </p:pic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80044E6C-1784-A303-AEA0-BF7366511D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978869" y="6308725"/>
            <a:ext cx="3603406" cy="290835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1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&lt;Tähän voi lisätä footterin&gt;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140536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51EF1-EEBD-5741-847E-4A86D917EFB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Date Placeholder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83DFC-4689-1E45-84E7-77091E8BC282}" type="datetime1">
              <a:rPr lang="fi-FI" smtClean="0"/>
              <a:t>22.5.2023</a:t>
            </a:fld>
            <a:endParaRPr lang="en-US" dirty="0"/>
          </a:p>
        </p:txBody>
      </p:sp>
      <p:pic>
        <p:nvPicPr>
          <p:cNvPr id="2" name="Picture 1" descr="Background pattern&#10;&#10;Description automatically generated with low confidence">
            <a:extLst>
              <a:ext uri="{FF2B5EF4-FFF2-40B4-BE49-F238E27FC236}">
                <a16:creationId xmlns:a16="http://schemas.microsoft.com/office/drawing/2014/main" id="{F38CDD29-F0F2-7E41-82AB-C5C09EF714D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6680" y="6398875"/>
            <a:ext cx="900345" cy="174181"/>
          </a:xfrm>
          <a:prstGeom prst="rect">
            <a:avLst/>
          </a:prstGeom>
        </p:spPr>
      </p:pic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4964E05D-BF75-ABB0-0D64-A9EBE6B51814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96680" y="562677"/>
            <a:ext cx="10799995" cy="5314247"/>
          </a:xfrm>
          <a:prstGeom prst="rect">
            <a:avLst/>
          </a:prstGeom>
        </p:spPr>
        <p:txBody>
          <a:bodyPr lIns="180000" tIns="180000" rIns="180000" bIns="180000" anchor="ctr"/>
          <a:lstStyle>
            <a:lvl1pPr algn="ctr">
              <a:defRPr>
                <a:solidFill>
                  <a:schemeClr val="accent4"/>
                </a:solidFill>
              </a:defRPr>
            </a:lvl1pPr>
          </a:lstStyle>
          <a:p>
            <a:r>
              <a:rPr lang="fi-FI" dirty="0"/>
              <a:t>&lt; Tähän voi laittaa kuvan klikkaamalla &gt;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E76E5529-BD35-EB54-3FE5-D19948B683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978869" y="6308725"/>
            <a:ext cx="3603406" cy="290835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1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&lt;Tähän voi lisätä footterin&gt;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333956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PETUS logo + yhteystiedo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Background pattern&#10;&#10;Description automatically generated with low confidence">
            <a:extLst>
              <a:ext uri="{FF2B5EF4-FFF2-40B4-BE49-F238E27FC236}">
                <a16:creationId xmlns:a16="http://schemas.microsoft.com/office/drawing/2014/main" id="{F8FA0315-AD6B-857E-E317-99B2DAE93A0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208463" y="2745781"/>
            <a:ext cx="3531571" cy="683219"/>
          </a:xfrm>
          <a:prstGeom prst="rect">
            <a:avLst/>
          </a:prstGeom>
        </p:spPr>
      </p:pic>
      <p:sp>
        <p:nvSpPr>
          <p:cNvPr id="35" name="Tekstin paikkamerkki 18">
            <a:extLst>
              <a:ext uri="{FF2B5EF4-FFF2-40B4-BE49-F238E27FC236}">
                <a16:creationId xmlns:a16="http://schemas.microsoft.com/office/drawing/2014/main" id="{84D22542-9377-FDEE-81C8-22AD31632A2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517775" y="3942522"/>
            <a:ext cx="7154862" cy="38675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ctr">
              <a:defRPr sz="24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i-FI" dirty="0"/>
              <a:t>Etunimi Sukunimi</a:t>
            </a:r>
          </a:p>
        </p:txBody>
      </p:sp>
      <p:sp>
        <p:nvSpPr>
          <p:cNvPr id="36" name="Text Placeholder 12">
            <a:extLst>
              <a:ext uri="{FF2B5EF4-FFF2-40B4-BE49-F238E27FC236}">
                <a16:creationId xmlns:a16="http://schemas.microsoft.com/office/drawing/2014/main" id="{CFF56054-051D-E37D-E749-7FDB4B06720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17776" y="4348068"/>
            <a:ext cx="7154862" cy="24474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ctr">
              <a:defRPr sz="1600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i-FI" dirty="0"/>
              <a:t>titteli</a:t>
            </a:r>
            <a:endParaRPr lang="en-US" dirty="0"/>
          </a:p>
        </p:txBody>
      </p:sp>
      <p:sp>
        <p:nvSpPr>
          <p:cNvPr id="37" name="Text Placeholder 12">
            <a:extLst>
              <a:ext uri="{FF2B5EF4-FFF2-40B4-BE49-F238E27FC236}">
                <a16:creationId xmlns:a16="http://schemas.microsoft.com/office/drawing/2014/main" id="{F02DC829-2506-13EB-D240-47B194B8C2C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517776" y="4785390"/>
            <a:ext cx="7154862" cy="24474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ctr">
              <a:spcBef>
                <a:spcPts val="0"/>
              </a:spcBef>
              <a:defRPr sz="16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i-FI" dirty="0"/>
              <a:t>+358 000 0000</a:t>
            </a:r>
            <a:endParaRPr lang="en-US" dirty="0"/>
          </a:p>
        </p:txBody>
      </p:sp>
      <p:sp>
        <p:nvSpPr>
          <p:cNvPr id="38" name="Text Placeholder 12">
            <a:extLst>
              <a:ext uri="{FF2B5EF4-FFF2-40B4-BE49-F238E27FC236}">
                <a16:creationId xmlns:a16="http://schemas.microsoft.com/office/drawing/2014/main" id="{7729F5FC-90D5-0A9E-3031-B211D3567FB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517776" y="5043807"/>
            <a:ext cx="7154862" cy="24474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ctr">
              <a:spcBef>
                <a:spcPts val="0"/>
              </a:spcBef>
              <a:defRPr sz="16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etunimi.sukunimi@ysaatio.fi</a:t>
            </a:r>
            <a:endParaRPr lang="fi-FI" dirty="0"/>
          </a:p>
        </p:txBody>
      </p:sp>
      <p:pic>
        <p:nvPicPr>
          <p:cNvPr id="3" name="Picture 2" descr="A picture containing text, electronics, display, screenshot&#10;&#10;Description automatically generated">
            <a:extLst>
              <a:ext uri="{FF2B5EF4-FFF2-40B4-BE49-F238E27FC236}">
                <a16:creationId xmlns:a16="http://schemas.microsoft.com/office/drawing/2014/main" id="{BF2E8E41-4A46-DDCB-23AE-51103456409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792"/>
            <a:ext cx="12192000" cy="6856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57573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PETUS logo + yhteystiedo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Background pattern&#10;&#10;Description automatically generated with low confidence">
            <a:extLst>
              <a:ext uri="{FF2B5EF4-FFF2-40B4-BE49-F238E27FC236}">
                <a16:creationId xmlns:a16="http://schemas.microsoft.com/office/drawing/2014/main" id="{C6A9D563-1A35-1949-6DFB-888DC50747B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208463" y="2745781"/>
            <a:ext cx="3531571" cy="683219"/>
          </a:xfrm>
          <a:prstGeom prst="rect">
            <a:avLst/>
          </a:prstGeom>
        </p:spPr>
      </p:pic>
      <p:sp>
        <p:nvSpPr>
          <p:cNvPr id="19" name="Tekstin paikkamerkki 18">
            <a:extLst>
              <a:ext uri="{FF2B5EF4-FFF2-40B4-BE49-F238E27FC236}">
                <a16:creationId xmlns:a16="http://schemas.microsoft.com/office/drawing/2014/main" id="{0DAEA0E3-98D9-C91A-51D5-6595E5F11F8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517775" y="3942522"/>
            <a:ext cx="7154862" cy="38675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ctr">
              <a:defRPr sz="24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i-FI" dirty="0"/>
              <a:t>Etunimi Sukunimi</a:t>
            </a:r>
          </a:p>
        </p:txBody>
      </p:sp>
      <p:sp>
        <p:nvSpPr>
          <p:cNvPr id="20" name="Text Placeholder 12">
            <a:extLst>
              <a:ext uri="{FF2B5EF4-FFF2-40B4-BE49-F238E27FC236}">
                <a16:creationId xmlns:a16="http://schemas.microsoft.com/office/drawing/2014/main" id="{767CB579-4190-C525-B21E-C544A06900D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17776" y="4348068"/>
            <a:ext cx="7154862" cy="24474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ctr">
              <a:defRPr sz="1600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i-FI" dirty="0"/>
              <a:t>titteli</a:t>
            </a:r>
            <a:endParaRPr lang="en-US" dirty="0"/>
          </a:p>
        </p:txBody>
      </p:sp>
      <p:sp>
        <p:nvSpPr>
          <p:cNvPr id="21" name="Text Placeholder 12">
            <a:extLst>
              <a:ext uri="{FF2B5EF4-FFF2-40B4-BE49-F238E27FC236}">
                <a16:creationId xmlns:a16="http://schemas.microsoft.com/office/drawing/2014/main" id="{846C7D39-9E3D-5402-3FBF-EF2E1C657CD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517776" y="4785390"/>
            <a:ext cx="7154862" cy="24474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ctr">
              <a:spcBef>
                <a:spcPts val="0"/>
              </a:spcBef>
              <a:defRPr sz="16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i-FI" dirty="0"/>
              <a:t>+358 000 0000</a:t>
            </a:r>
            <a:endParaRPr lang="en-US" dirty="0"/>
          </a:p>
        </p:txBody>
      </p:sp>
      <p:sp>
        <p:nvSpPr>
          <p:cNvPr id="22" name="Text Placeholder 12">
            <a:extLst>
              <a:ext uri="{FF2B5EF4-FFF2-40B4-BE49-F238E27FC236}">
                <a16:creationId xmlns:a16="http://schemas.microsoft.com/office/drawing/2014/main" id="{2F7F5514-07DE-8C13-EC78-72315661407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517776" y="5043807"/>
            <a:ext cx="7154862" cy="24474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ctr">
              <a:spcBef>
                <a:spcPts val="0"/>
              </a:spcBef>
              <a:defRPr sz="16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etunimi.sukunimi@ysaatio.fi</a:t>
            </a:r>
            <a:endParaRPr lang="fi-FI" dirty="0"/>
          </a:p>
        </p:txBody>
      </p:sp>
      <p:pic>
        <p:nvPicPr>
          <p:cNvPr id="4" name="Picture 3" descr="A black screen with white text&#10;&#10;Description automatically generated with low confidence">
            <a:extLst>
              <a:ext uri="{FF2B5EF4-FFF2-40B4-BE49-F238E27FC236}">
                <a16:creationId xmlns:a16="http://schemas.microsoft.com/office/drawing/2014/main" id="{600C1693-D373-F9A0-0E3E-5289BD2A072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" y="792"/>
            <a:ext cx="12193409" cy="6857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17882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i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E0C5B2E6-FB08-AC17-95A7-E3787F2366A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2097" t="-2686" r="15460" b="-2686"/>
          <a:stretch/>
        </p:blipFill>
        <p:spPr>
          <a:xfrm>
            <a:off x="6096000" y="0"/>
            <a:ext cx="6096000" cy="6858000"/>
          </a:xfrm>
          <a:prstGeom prst="rect">
            <a:avLst/>
          </a:prstGeom>
        </p:spPr>
      </p:pic>
      <p:pic>
        <p:nvPicPr>
          <p:cNvPr id="2" name="Picture 1" descr="A black screen with a green background&#10;&#10;Description automatically generated with low confidence">
            <a:extLst>
              <a:ext uri="{FF2B5EF4-FFF2-40B4-BE49-F238E27FC236}">
                <a16:creationId xmlns:a16="http://schemas.microsoft.com/office/drawing/2014/main" id="{0AA434CD-26B3-BFF4-A4E2-44FC0488F9B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" y="792"/>
            <a:ext cx="12193409" cy="6857208"/>
          </a:xfrm>
          <a:prstGeom prst="rect">
            <a:avLst/>
          </a:prstGeom>
        </p:spPr>
      </p:pic>
      <p:sp>
        <p:nvSpPr>
          <p:cNvPr id="4" name="Otsikko 16">
            <a:extLst>
              <a:ext uri="{FF2B5EF4-FFF2-40B4-BE49-F238E27FC236}">
                <a16:creationId xmlns:a16="http://schemas.microsoft.com/office/drawing/2014/main" id="{1C08940D-24C7-C28B-E55E-D7E6F09C4F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9954" y="1762125"/>
            <a:ext cx="4993934" cy="2253389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algn="ctr">
              <a:lnSpc>
                <a:spcPct val="85000"/>
              </a:lnSpc>
              <a:defRPr sz="5000" b="0" i="0" spc="-1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 dirty="0"/>
              <a:t>Tähän tulee</a:t>
            </a:r>
            <a:br>
              <a:rPr lang="fi-FI" dirty="0"/>
            </a:br>
            <a:r>
              <a:rPr lang="fi-FI" dirty="0"/>
              <a:t>esityksen</a:t>
            </a:r>
            <a:br>
              <a:rPr lang="fi-FI" dirty="0"/>
            </a:br>
            <a:r>
              <a:rPr lang="fi-FI" dirty="0"/>
              <a:t>otsikko</a:t>
            </a:r>
          </a:p>
        </p:txBody>
      </p:sp>
      <p:sp>
        <p:nvSpPr>
          <p:cNvPr id="5" name="Tekstin paikkamerkki 18">
            <a:extLst>
              <a:ext uri="{FF2B5EF4-FFF2-40B4-BE49-F238E27FC236}">
                <a16:creationId xmlns:a16="http://schemas.microsoft.com/office/drawing/2014/main" id="{B5BC49A0-6633-DEE2-2F05-44A34D9CEC2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09953" y="4561745"/>
            <a:ext cx="4993934" cy="29609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ctr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i-FI" dirty="0"/>
              <a:t>Etunimi Sukunimi</a:t>
            </a:r>
          </a:p>
        </p:txBody>
      </p:sp>
      <p:sp>
        <p:nvSpPr>
          <p:cNvPr id="6" name="Text Placeholder 12">
            <a:extLst>
              <a:ext uri="{FF2B5EF4-FFF2-40B4-BE49-F238E27FC236}">
                <a16:creationId xmlns:a16="http://schemas.microsoft.com/office/drawing/2014/main" id="{F1CF065B-A5A2-01C6-773E-94E4FA1D54D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09954" y="4991624"/>
            <a:ext cx="4993934" cy="24474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ctr">
              <a:defRPr sz="14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i-FI" dirty="0"/>
              <a:t>Päivämäärä</a:t>
            </a:r>
            <a:endParaRPr lang="en-US" dirty="0"/>
          </a:p>
        </p:txBody>
      </p:sp>
      <p:pic>
        <p:nvPicPr>
          <p:cNvPr id="7" name="Picture 6" descr="Background pattern&#10;&#10;Description automatically generated with low confidence">
            <a:extLst>
              <a:ext uri="{FF2B5EF4-FFF2-40B4-BE49-F238E27FC236}">
                <a16:creationId xmlns:a16="http://schemas.microsoft.com/office/drawing/2014/main" id="{12D45DFA-912B-03D0-5C67-11BD78E057F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475033" y="5735334"/>
            <a:ext cx="1463773" cy="283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562657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PETUS logo + yhteystiedot 3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ckground pattern&#10;&#10;Description automatically generated with low confidence">
            <a:extLst>
              <a:ext uri="{FF2B5EF4-FFF2-40B4-BE49-F238E27FC236}">
                <a16:creationId xmlns:a16="http://schemas.microsoft.com/office/drawing/2014/main" id="{46A744C0-0360-4F63-3D59-373DFF7D9FE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208463" y="2745781"/>
            <a:ext cx="3531571" cy="683219"/>
          </a:xfrm>
          <a:prstGeom prst="rect">
            <a:avLst/>
          </a:prstGeom>
        </p:spPr>
      </p:pic>
      <p:sp>
        <p:nvSpPr>
          <p:cNvPr id="9" name="Tekstin paikkamerkki 18">
            <a:extLst>
              <a:ext uri="{FF2B5EF4-FFF2-40B4-BE49-F238E27FC236}">
                <a16:creationId xmlns:a16="http://schemas.microsoft.com/office/drawing/2014/main" id="{F2623AB2-F3B6-46C8-528B-5D9CEB20E00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517775" y="3942522"/>
            <a:ext cx="7154862" cy="38675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ctr">
              <a:defRPr sz="24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i-FI" dirty="0"/>
              <a:t>Etunimi Sukunimi</a:t>
            </a:r>
          </a:p>
        </p:txBody>
      </p:sp>
      <p:sp>
        <p:nvSpPr>
          <p:cNvPr id="10" name="Text Placeholder 12">
            <a:extLst>
              <a:ext uri="{FF2B5EF4-FFF2-40B4-BE49-F238E27FC236}">
                <a16:creationId xmlns:a16="http://schemas.microsoft.com/office/drawing/2014/main" id="{7EDC8974-1162-3C29-6631-7888B247CC5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17776" y="4348068"/>
            <a:ext cx="7154862" cy="24474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ctr">
              <a:defRPr sz="1600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i-FI" dirty="0"/>
              <a:t>titteli</a:t>
            </a:r>
            <a:endParaRPr lang="en-US" dirty="0"/>
          </a:p>
        </p:txBody>
      </p:sp>
      <p:sp>
        <p:nvSpPr>
          <p:cNvPr id="11" name="Text Placeholder 12">
            <a:extLst>
              <a:ext uri="{FF2B5EF4-FFF2-40B4-BE49-F238E27FC236}">
                <a16:creationId xmlns:a16="http://schemas.microsoft.com/office/drawing/2014/main" id="{306524A1-1D23-0A92-0DA8-5053A5E4749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517776" y="4785390"/>
            <a:ext cx="7154862" cy="24474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ctr">
              <a:spcBef>
                <a:spcPts val="0"/>
              </a:spcBef>
              <a:defRPr sz="16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i-FI" dirty="0"/>
              <a:t>+358 000 0000</a:t>
            </a:r>
            <a:endParaRPr lang="en-US" dirty="0"/>
          </a:p>
        </p:txBody>
      </p:sp>
      <p:sp>
        <p:nvSpPr>
          <p:cNvPr id="12" name="Text Placeholder 12">
            <a:extLst>
              <a:ext uri="{FF2B5EF4-FFF2-40B4-BE49-F238E27FC236}">
                <a16:creationId xmlns:a16="http://schemas.microsoft.com/office/drawing/2014/main" id="{FDE5B2A5-07CA-8F0D-6080-D5575FD3C0D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517776" y="5043807"/>
            <a:ext cx="7154862" cy="24474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ctr">
              <a:spcBef>
                <a:spcPts val="0"/>
              </a:spcBef>
              <a:defRPr sz="16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etunimi.sukunimi@ysaatio.fi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733021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PETUS logo + yhteystiedot 4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ckground pattern&#10;&#10;Description automatically generated with low confidence">
            <a:extLst>
              <a:ext uri="{FF2B5EF4-FFF2-40B4-BE49-F238E27FC236}">
                <a16:creationId xmlns:a16="http://schemas.microsoft.com/office/drawing/2014/main" id="{F3E1016F-97F2-F92C-446B-8158FDBD112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208463" y="2745781"/>
            <a:ext cx="3531571" cy="683219"/>
          </a:xfrm>
          <a:prstGeom prst="rect">
            <a:avLst/>
          </a:prstGeom>
        </p:spPr>
      </p:pic>
      <p:sp>
        <p:nvSpPr>
          <p:cNvPr id="12" name="Tekstin paikkamerkki 18">
            <a:extLst>
              <a:ext uri="{FF2B5EF4-FFF2-40B4-BE49-F238E27FC236}">
                <a16:creationId xmlns:a16="http://schemas.microsoft.com/office/drawing/2014/main" id="{0EEB1BB0-3741-3017-E9BD-77D432CAC31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517775" y="3942522"/>
            <a:ext cx="7154862" cy="38675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ctr">
              <a:defRPr sz="24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i-FI" dirty="0"/>
              <a:t>Etunimi Sukunimi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5E9157F7-5159-FE44-0F30-119F9D48BA1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17776" y="4348068"/>
            <a:ext cx="7154862" cy="24474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ctr">
              <a:defRPr sz="1600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i-FI" dirty="0"/>
              <a:t>titteli</a:t>
            </a:r>
            <a:endParaRPr lang="en-US" dirty="0"/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99BB7649-5ACB-80B2-1C00-F124D89DB9F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517776" y="4785390"/>
            <a:ext cx="7154862" cy="24474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ctr">
              <a:spcBef>
                <a:spcPts val="0"/>
              </a:spcBef>
              <a:defRPr sz="16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i-FI" dirty="0"/>
              <a:t>+358 000 0000</a:t>
            </a:r>
            <a:endParaRPr lang="en-US" dirty="0"/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6E98D851-ADB9-E30D-9375-C4A4F2BC7EE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517776" y="5043807"/>
            <a:ext cx="7154862" cy="24474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ctr">
              <a:spcBef>
                <a:spcPts val="0"/>
              </a:spcBef>
              <a:defRPr sz="16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etunimi.sukunimi@ysaatio.fi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9239823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oga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7681A3D-DC01-EA64-A9EF-582C583F448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8932" y="1691968"/>
            <a:ext cx="3914136" cy="2973779"/>
          </a:xfrm>
          <a:prstGeom prst="rect">
            <a:avLst/>
          </a:prstGeom>
        </p:spPr>
      </p:pic>
      <p:pic>
        <p:nvPicPr>
          <p:cNvPr id="7" name="Picture 6" descr="Background pattern&#10;&#10;Description automatically generated with low confidence">
            <a:extLst>
              <a:ext uri="{FF2B5EF4-FFF2-40B4-BE49-F238E27FC236}">
                <a16:creationId xmlns:a16="http://schemas.microsoft.com/office/drawing/2014/main" id="{75E5CD78-C900-58A4-6260-2B88036F612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308298" y="5456699"/>
            <a:ext cx="1575403" cy="304778"/>
          </a:xfrm>
          <a:prstGeom prst="rect">
            <a:avLst/>
          </a:prstGeom>
        </p:spPr>
      </p:pic>
      <p:pic>
        <p:nvPicPr>
          <p:cNvPr id="2" name="Picture 1" descr="A picture containing text, electronics, display, screenshot&#10;&#10;Description automatically generated">
            <a:extLst>
              <a:ext uri="{FF2B5EF4-FFF2-40B4-BE49-F238E27FC236}">
                <a16:creationId xmlns:a16="http://schemas.microsoft.com/office/drawing/2014/main" id="{5E86EEB5-CE8B-05D6-75BC-B4442DCB6CC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792"/>
            <a:ext cx="12192000" cy="6856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22163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oga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7681A3D-DC01-EA64-A9EF-582C583F448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8932" y="1691968"/>
            <a:ext cx="3914136" cy="2973779"/>
          </a:xfrm>
          <a:prstGeom prst="rect">
            <a:avLst/>
          </a:prstGeom>
        </p:spPr>
      </p:pic>
      <p:pic>
        <p:nvPicPr>
          <p:cNvPr id="7" name="Picture 6" descr="Background pattern&#10;&#10;Description automatically generated with low confidence">
            <a:extLst>
              <a:ext uri="{FF2B5EF4-FFF2-40B4-BE49-F238E27FC236}">
                <a16:creationId xmlns:a16="http://schemas.microsoft.com/office/drawing/2014/main" id="{75E5CD78-C900-58A4-6260-2B88036F612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308298" y="5456699"/>
            <a:ext cx="1575403" cy="304778"/>
          </a:xfrm>
          <a:prstGeom prst="rect">
            <a:avLst/>
          </a:prstGeom>
        </p:spPr>
      </p:pic>
      <p:pic>
        <p:nvPicPr>
          <p:cNvPr id="2" name="Picture 1" descr="A black screen with white text&#10;&#10;Description automatically generated with low confidence">
            <a:extLst>
              <a:ext uri="{FF2B5EF4-FFF2-40B4-BE49-F238E27FC236}">
                <a16:creationId xmlns:a16="http://schemas.microsoft.com/office/drawing/2014/main" id="{B4BDFEE5-CD15-7875-F913-D1A0DD88E0A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1" y="792"/>
            <a:ext cx="12193409" cy="6857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43089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i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03F1EB3-FF16-BBAB-1EB5-2C65E033E6C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0599" t="-4172" r="15097" b="-4341"/>
          <a:stretch/>
        </p:blipFill>
        <p:spPr>
          <a:xfrm>
            <a:off x="6095998" y="0"/>
            <a:ext cx="6095999" cy="6858000"/>
          </a:xfrm>
          <a:prstGeom prst="rect">
            <a:avLst/>
          </a:prstGeom>
        </p:spPr>
      </p:pic>
      <p:pic>
        <p:nvPicPr>
          <p:cNvPr id="10" name="Picture 9" descr="A black screen with white text&#10;&#10;Description automatically generated with low confidence">
            <a:extLst>
              <a:ext uri="{FF2B5EF4-FFF2-40B4-BE49-F238E27FC236}">
                <a16:creationId xmlns:a16="http://schemas.microsoft.com/office/drawing/2014/main" id="{0C661FA8-A8F0-12E3-78DA-AE47FF55A66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" y="792"/>
            <a:ext cx="12191999" cy="6856415"/>
          </a:xfrm>
          <a:prstGeom prst="rect">
            <a:avLst/>
          </a:prstGeom>
        </p:spPr>
      </p:pic>
      <p:sp>
        <p:nvSpPr>
          <p:cNvPr id="6" name="Otsikko 16">
            <a:extLst>
              <a:ext uri="{FF2B5EF4-FFF2-40B4-BE49-F238E27FC236}">
                <a16:creationId xmlns:a16="http://schemas.microsoft.com/office/drawing/2014/main" id="{F5DA7086-8872-B85C-9524-74747CFA95E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9954" y="1762125"/>
            <a:ext cx="4993934" cy="2253389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algn="ctr">
              <a:lnSpc>
                <a:spcPct val="85000"/>
              </a:lnSpc>
              <a:defRPr sz="5000" b="0" i="0" spc="-1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 dirty="0"/>
              <a:t>Tähän tulee</a:t>
            </a:r>
            <a:br>
              <a:rPr lang="fi-FI" dirty="0"/>
            </a:br>
            <a:r>
              <a:rPr lang="fi-FI" dirty="0"/>
              <a:t>esityksen</a:t>
            </a:r>
            <a:br>
              <a:rPr lang="fi-FI" dirty="0"/>
            </a:br>
            <a:r>
              <a:rPr lang="fi-FI" dirty="0"/>
              <a:t>otsikko</a:t>
            </a:r>
          </a:p>
        </p:txBody>
      </p:sp>
      <p:sp>
        <p:nvSpPr>
          <p:cNvPr id="8" name="Tekstin paikkamerkki 18">
            <a:extLst>
              <a:ext uri="{FF2B5EF4-FFF2-40B4-BE49-F238E27FC236}">
                <a16:creationId xmlns:a16="http://schemas.microsoft.com/office/drawing/2014/main" id="{26E00E1B-861D-F003-F614-3F0A9F3882A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09953" y="4561745"/>
            <a:ext cx="4993934" cy="29609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ctr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i-FI" dirty="0"/>
              <a:t>Etunimi Sukunimi</a:t>
            </a:r>
          </a:p>
        </p:txBody>
      </p: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9CF939AA-493D-7E9A-3D58-EFBC6C1C5D4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09954" y="4991624"/>
            <a:ext cx="4993934" cy="24474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ctr">
              <a:defRPr sz="14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i-FI" dirty="0"/>
              <a:t>Päivämäärä</a:t>
            </a:r>
            <a:endParaRPr lang="en-US" dirty="0"/>
          </a:p>
        </p:txBody>
      </p:sp>
      <p:pic>
        <p:nvPicPr>
          <p:cNvPr id="11" name="Picture 10" descr="Background pattern&#10;&#10;Description automatically generated with low confidence">
            <a:extLst>
              <a:ext uri="{FF2B5EF4-FFF2-40B4-BE49-F238E27FC236}">
                <a16:creationId xmlns:a16="http://schemas.microsoft.com/office/drawing/2014/main" id="{55AE2C60-417D-2A82-B6F5-702D8C945D4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475033" y="5735334"/>
            <a:ext cx="1463773" cy="283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30473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i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7A3C5BC-894E-63AA-2190-1B35B77AA45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5402" t="-2436" r="12451" b="-2436"/>
          <a:stretch/>
        </p:blipFill>
        <p:spPr>
          <a:xfrm>
            <a:off x="6096000" y="0"/>
            <a:ext cx="6096000" cy="6858000"/>
          </a:xfrm>
          <a:prstGeom prst="rect">
            <a:avLst/>
          </a:prstGeom>
        </p:spPr>
      </p:pic>
      <p:pic>
        <p:nvPicPr>
          <p:cNvPr id="10" name="Picture 9" descr="A black screen with white text&#10;&#10;Description automatically generated with low confidence">
            <a:extLst>
              <a:ext uri="{FF2B5EF4-FFF2-40B4-BE49-F238E27FC236}">
                <a16:creationId xmlns:a16="http://schemas.microsoft.com/office/drawing/2014/main" id="{0787284A-E7D8-78D5-FE59-EEECFC90DBC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" y="792"/>
            <a:ext cx="12191999" cy="6856415"/>
          </a:xfrm>
          <a:prstGeom prst="rect">
            <a:avLst/>
          </a:prstGeom>
        </p:spPr>
      </p:pic>
      <p:sp>
        <p:nvSpPr>
          <p:cNvPr id="2" name="Otsikko 16">
            <a:extLst>
              <a:ext uri="{FF2B5EF4-FFF2-40B4-BE49-F238E27FC236}">
                <a16:creationId xmlns:a16="http://schemas.microsoft.com/office/drawing/2014/main" id="{80C472DE-9712-EA42-D3CC-7E2E5968DAD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9954" y="1762125"/>
            <a:ext cx="4993934" cy="2253389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algn="ctr">
              <a:lnSpc>
                <a:spcPct val="85000"/>
              </a:lnSpc>
              <a:defRPr sz="5000" b="0" i="0" spc="-1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 dirty="0"/>
              <a:t>Tähän tulee</a:t>
            </a:r>
            <a:br>
              <a:rPr lang="fi-FI" dirty="0"/>
            </a:br>
            <a:r>
              <a:rPr lang="fi-FI" dirty="0"/>
              <a:t>esityksen</a:t>
            </a:r>
            <a:br>
              <a:rPr lang="fi-FI" dirty="0"/>
            </a:br>
            <a:r>
              <a:rPr lang="fi-FI" dirty="0"/>
              <a:t>otsikko</a:t>
            </a:r>
          </a:p>
        </p:txBody>
      </p:sp>
      <p:sp>
        <p:nvSpPr>
          <p:cNvPr id="6" name="Tekstin paikkamerkki 18">
            <a:extLst>
              <a:ext uri="{FF2B5EF4-FFF2-40B4-BE49-F238E27FC236}">
                <a16:creationId xmlns:a16="http://schemas.microsoft.com/office/drawing/2014/main" id="{231C2DE3-ADD0-E1DA-BB6B-98DEE0FB501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09953" y="4561745"/>
            <a:ext cx="4993934" cy="29609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ctr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i-FI" dirty="0"/>
              <a:t>Etunimi Sukunimi</a:t>
            </a:r>
          </a:p>
        </p:txBody>
      </p:sp>
      <p:sp>
        <p:nvSpPr>
          <p:cNvPr id="7" name="Text Placeholder 12">
            <a:extLst>
              <a:ext uri="{FF2B5EF4-FFF2-40B4-BE49-F238E27FC236}">
                <a16:creationId xmlns:a16="http://schemas.microsoft.com/office/drawing/2014/main" id="{2C308E3D-C447-A05E-0C71-324C6035B44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09954" y="4991624"/>
            <a:ext cx="4993934" cy="24474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ctr">
              <a:defRPr sz="14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i-FI" dirty="0"/>
              <a:t>Päivämäärä</a:t>
            </a:r>
            <a:endParaRPr lang="en-US" dirty="0"/>
          </a:p>
        </p:txBody>
      </p:sp>
      <p:pic>
        <p:nvPicPr>
          <p:cNvPr id="8" name="Picture 7" descr="Background pattern&#10;&#10;Description automatically generated with low confidence">
            <a:extLst>
              <a:ext uri="{FF2B5EF4-FFF2-40B4-BE49-F238E27FC236}">
                <a16:creationId xmlns:a16="http://schemas.microsoft.com/office/drawing/2014/main" id="{B4C58350-209C-8BC7-2251-8CA3943BCD2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475033" y="5735334"/>
            <a:ext cx="1463773" cy="283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96546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i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7A3C5BC-894E-63AA-2190-1B35B77AA45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7136" t="-4146" r="18694" b="-4116"/>
          <a:stretch/>
        </p:blipFill>
        <p:spPr>
          <a:xfrm>
            <a:off x="6096000" y="-1"/>
            <a:ext cx="6095998" cy="6856415"/>
          </a:xfrm>
          <a:prstGeom prst="rect">
            <a:avLst/>
          </a:prstGeom>
        </p:spPr>
      </p:pic>
      <p:pic>
        <p:nvPicPr>
          <p:cNvPr id="5" name="Picture 4" descr="A black screen with white text&#10;&#10;Description automatically generated with low confidence">
            <a:extLst>
              <a:ext uri="{FF2B5EF4-FFF2-40B4-BE49-F238E27FC236}">
                <a16:creationId xmlns:a16="http://schemas.microsoft.com/office/drawing/2014/main" id="{7B1CA093-AA24-60D7-A402-F103C16234C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" y="792"/>
            <a:ext cx="12191999" cy="6856415"/>
          </a:xfrm>
          <a:prstGeom prst="rect">
            <a:avLst/>
          </a:prstGeom>
        </p:spPr>
      </p:pic>
      <p:sp>
        <p:nvSpPr>
          <p:cNvPr id="2" name="Otsikko 16">
            <a:extLst>
              <a:ext uri="{FF2B5EF4-FFF2-40B4-BE49-F238E27FC236}">
                <a16:creationId xmlns:a16="http://schemas.microsoft.com/office/drawing/2014/main" id="{588CBDF8-A670-ADF0-D97F-EB2F0D43338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9954" y="1762125"/>
            <a:ext cx="4993934" cy="2253389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algn="ctr">
              <a:lnSpc>
                <a:spcPct val="85000"/>
              </a:lnSpc>
              <a:defRPr sz="5000" b="0" i="0" spc="-1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 dirty="0"/>
              <a:t>Tähän tulee</a:t>
            </a:r>
            <a:br>
              <a:rPr lang="fi-FI" dirty="0"/>
            </a:br>
            <a:r>
              <a:rPr lang="fi-FI" dirty="0"/>
              <a:t>esityksen</a:t>
            </a:r>
            <a:br>
              <a:rPr lang="fi-FI" dirty="0"/>
            </a:br>
            <a:r>
              <a:rPr lang="fi-FI" dirty="0"/>
              <a:t>otsikko</a:t>
            </a:r>
          </a:p>
        </p:txBody>
      </p:sp>
      <p:sp>
        <p:nvSpPr>
          <p:cNvPr id="6" name="Tekstin paikkamerkki 18">
            <a:extLst>
              <a:ext uri="{FF2B5EF4-FFF2-40B4-BE49-F238E27FC236}">
                <a16:creationId xmlns:a16="http://schemas.microsoft.com/office/drawing/2014/main" id="{DFCC1D58-1421-C1EE-EB86-E0185376933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09953" y="4561745"/>
            <a:ext cx="4993934" cy="29609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ctr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i-FI" dirty="0"/>
              <a:t>Etunimi Sukunimi</a:t>
            </a:r>
          </a:p>
        </p:txBody>
      </p:sp>
      <p:sp>
        <p:nvSpPr>
          <p:cNvPr id="7" name="Text Placeholder 12">
            <a:extLst>
              <a:ext uri="{FF2B5EF4-FFF2-40B4-BE49-F238E27FC236}">
                <a16:creationId xmlns:a16="http://schemas.microsoft.com/office/drawing/2014/main" id="{C894F49B-1CE5-2D94-F7F1-BEA74F718C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09954" y="4991624"/>
            <a:ext cx="4993934" cy="24474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ctr">
              <a:defRPr sz="14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i-FI" dirty="0"/>
              <a:t>Päivämäärä</a:t>
            </a:r>
            <a:endParaRPr lang="en-US" dirty="0"/>
          </a:p>
        </p:txBody>
      </p:sp>
      <p:pic>
        <p:nvPicPr>
          <p:cNvPr id="8" name="Picture 7" descr="Background pattern&#10;&#10;Description automatically generated with low confidence">
            <a:extLst>
              <a:ext uri="{FF2B5EF4-FFF2-40B4-BE49-F238E27FC236}">
                <a16:creationId xmlns:a16="http://schemas.microsoft.com/office/drawing/2014/main" id="{35008B1E-49F6-91AD-9366-D0B8B63CED0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475033" y="5735334"/>
            <a:ext cx="1463773" cy="283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3937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i + omavalintainen kuv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6">
            <a:extLst>
              <a:ext uri="{FF2B5EF4-FFF2-40B4-BE49-F238E27FC236}">
                <a16:creationId xmlns:a16="http://schemas.microsoft.com/office/drawing/2014/main" id="{C9F172AF-F111-B29F-4DCC-FE67F535F3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9954" y="1762125"/>
            <a:ext cx="4993934" cy="2253389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algn="ctr">
              <a:lnSpc>
                <a:spcPct val="85000"/>
              </a:lnSpc>
              <a:defRPr sz="5000" b="0" i="0" spc="-1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 dirty="0"/>
              <a:t>Tähän tulee</a:t>
            </a:r>
            <a:br>
              <a:rPr lang="fi-FI" dirty="0"/>
            </a:br>
            <a:r>
              <a:rPr lang="fi-FI" dirty="0"/>
              <a:t>esityksen</a:t>
            </a:r>
            <a:br>
              <a:rPr lang="fi-FI" dirty="0"/>
            </a:br>
            <a:r>
              <a:rPr lang="fi-FI" dirty="0"/>
              <a:t>otsikko</a:t>
            </a:r>
          </a:p>
        </p:txBody>
      </p:sp>
      <p:sp>
        <p:nvSpPr>
          <p:cNvPr id="4" name="Tekstin paikkamerkki 18">
            <a:extLst>
              <a:ext uri="{FF2B5EF4-FFF2-40B4-BE49-F238E27FC236}">
                <a16:creationId xmlns:a16="http://schemas.microsoft.com/office/drawing/2014/main" id="{2200F2A8-D065-C164-56B2-A78DE7B1043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09953" y="4561745"/>
            <a:ext cx="4993934" cy="29609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ctr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i-FI" dirty="0"/>
              <a:t>Etunimi Sukunimi</a:t>
            </a:r>
          </a:p>
        </p:txBody>
      </p:sp>
      <p:sp>
        <p:nvSpPr>
          <p:cNvPr id="5" name="Text Placeholder 12">
            <a:extLst>
              <a:ext uri="{FF2B5EF4-FFF2-40B4-BE49-F238E27FC236}">
                <a16:creationId xmlns:a16="http://schemas.microsoft.com/office/drawing/2014/main" id="{E4F2947A-0091-930C-51D8-E745C8CFF29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09954" y="4991624"/>
            <a:ext cx="4993934" cy="24474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ctr">
              <a:defRPr sz="14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i-FI" dirty="0"/>
              <a:t>Päivämäärä</a:t>
            </a:r>
            <a:endParaRPr lang="en-US" dirty="0"/>
          </a:p>
        </p:txBody>
      </p:sp>
      <p:pic>
        <p:nvPicPr>
          <p:cNvPr id="6" name="Picture 5" descr="Background pattern&#10;&#10;Description automatically generated with low confidence">
            <a:extLst>
              <a:ext uri="{FF2B5EF4-FFF2-40B4-BE49-F238E27FC236}">
                <a16:creationId xmlns:a16="http://schemas.microsoft.com/office/drawing/2014/main" id="{58B69A05-29CD-6DCC-7589-A565DAC1159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75033" y="5735334"/>
            <a:ext cx="1463773" cy="283182"/>
          </a:xfrm>
          <a:prstGeom prst="rect">
            <a:avLst/>
          </a:prstGeom>
        </p:spPr>
      </p:pic>
      <p:sp>
        <p:nvSpPr>
          <p:cNvPr id="8" name="Kuvan paikkamerkki 2">
            <a:extLst>
              <a:ext uri="{FF2B5EF4-FFF2-40B4-BE49-F238E27FC236}">
                <a16:creationId xmlns:a16="http://schemas.microsoft.com/office/drawing/2014/main" id="{1AA3F504-6064-D980-4727-5295B7F26093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096000" y="0"/>
            <a:ext cx="6096000" cy="6857999"/>
          </a:xfrm>
          <a:prstGeom prst="rect">
            <a:avLst/>
          </a:prstGeom>
        </p:spPr>
        <p:txBody>
          <a:bodyPr lIns="180000" tIns="180000" rIns="180000" bIns="180000" anchor="ctr"/>
          <a:lstStyle>
            <a:lvl1pPr algn="ctr">
              <a:defRPr>
                <a:solidFill>
                  <a:schemeClr val="accent4"/>
                </a:solidFill>
              </a:defRPr>
            </a:lvl1pPr>
          </a:lstStyle>
          <a:p>
            <a:r>
              <a:rPr lang="fi-FI" dirty="0"/>
              <a:t>&lt; Tähän voi laittaa kuvan &gt;</a:t>
            </a:r>
          </a:p>
        </p:txBody>
      </p:sp>
      <p:pic>
        <p:nvPicPr>
          <p:cNvPr id="9" name="Picture 8" descr="A black screen with a green background&#10;&#10;Description automatically generated with low confidence">
            <a:extLst>
              <a:ext uri="{FF2B5EF4-FFF2-40B4-BE49-F238E27FC236}">
                <a16:creationId xmlns:a16="http://schemas.microsoft.com/office/drawing/2014/main" id="{541D9C08-4408-6726-48A5-8536EF41E25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" y="792"/>
            <a:ext cx="12193409" cy="6857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269952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i + omavalintainen kuv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Kuvan paikkamerkki 2">
            <a:extLst>
              <a:ext uri="{FF2B5EF4-FFF2-40B4-BE49-F238E27FC236}">
                <a16:creationId xmlns:a16="http://schemas.microsoft.com/office/drawing/2014/main" id="{B16C9064-5A56-2E2E-4F40-3617900E7196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096000" y="0"/>
            <a:ext cx="6096000" cy="6857999"/>
          </a:xfrm>
          <a:prstGeom prst="rect">
            <a:avLst/>
          </a:prstGeom>
        </p:spPr>
        <p:txBody>
          <a:bodyPr lIns="180000" tIns="180000" rIns="180000" bIns="180000" anchor="ctr"/>
          <a:lstStyle>
            <a:lvl1pPr algn="ctr">
              <a:defRPr>
                <a:solidFill>
                  <a:schemeClr val="accent4"/>
                </a:solidFill>
              </a:defRPr>
            </a:lvl1pPr>
          </a:lstStyle>
          <a:p>
            <a:r>
              <a:rPr lang="fi-FI" dirty="0"/>
              <a:t>&lt; Tähän voi laittaa kuvan &gt;</a:t>
            </a:r>
          </a:p>
        </p:txBody>
      </p:sp>
      <p:sp>
        <p:nvSpPr>
          <p:cNvPr id="8" name="Otsikko 16">
            <a:extLst>
              <a:ext uri="{FF2B5EF4-FFF2-40B4-BE49-F238E27FC236}">
                <a16:creationId xmlns:a16="http://schemas.microsoft.com/office/drawing/2014/main" id="{9C7DC9F0-E61A-CEBB-0EE4-BB4533B18F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9954" y="1762125"/>
            <a:ext cx="4993934" cy="2253389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algn="ctr">
              <a:lnSpc>
                <a:spcPct val="85000"/>
              </a:lnSpc>
              <a:defRPr sz="5000" b="0" i="0" spc="-1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 dirty="0"/>
              <a:t>Tähän tulee</a:t>
            </a:r>
            <a:br>
              <a:rPr lang="fi-FI" dirty="0"/>
            </a:br>
            <a:r>
              <a:rPr lang="fi-FI" dirty="0"/>
              <a:t>esityksen</a:t>
            </a:r>
            <a:br>
              <a:rPr lang="fi-FI" dirty="0"/>
            </a:br>
            <a:r>
              <a:rPr lang="fi-FI" dirty="0"/>
              <a:t>otsikko</a:t>
            </a:r>
          </a:p>
        </p:txBody>
      </p:sp>
      <p:sp>
        <p:nvSpPr>
          <p:cNvPr id="9" name="Tekstin paikkamerkki 18">
            <a:extLst>
              <a:ext uri="{FF2B5EF4-FFF2-40B4-BE49-F238E27FC236}">
                <a16:creationId xmlns:a16="http://schemas.microsoft.com/office/drawing/2014/main" id="{9D11CFA3-F60C-4083-0266-4FBA293CC98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09953" y="4561745"/>
            <a:ext cx="4993934" cy="29609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ctr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i-FI" dirty="0"/>
              <a:t>Etunimi Sukunimi</a:t>
            </a:r>
          </a:p>
        </p:txBody>
      </p:sp>
      <p:sp>
        <p:nvSpPr>
          <p:cNvPr id="11" name="Text Placeholder 12">
            <a:extLst>
              <a:ext uri="{FF2B5EF4-FFF2-40B4-BE49-F238E27FC236}">
                <a16:creationId xmlns:a16="http://schemas.microsoft.com/office/drawing/2014/main" id="{1356580D-DADF-BA43-8ADD-7D823D68B2E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09954" y="4991624"/>
            <a:ext cx="4993934" cy="24474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ctr">
              <a:defRPr sz="14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i-FI" dirty="0"/>
              <a:t>Päivämäärä</a:t>
            </a:r>
            <a:endParaRPr lang="en-US" dirty="0"/>
          </a:p>
        </p:txBody>
      </p:sp>
      <p:pic>
        <p:nvPicPr>
          <p:cNvPr id="12" name="Picture 11" descr="Background pattern&#10;&#10;Description automatically generated with low confidence">
            <a:extLst>
              <a:ext uri="{FF2B5EF4-FFF2-40B4-BE49-F238E27FC236}">
                <a16:creationId xmlns:a16="http://schemas.microsoft.com/office/drawing/2014/main" id="{B4F4D4B4-B01C-831C-77DE-DDA587E4256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75033" y="5735334"/>
            <a:ext cx="1463773" cy="283182"/>
          </a:xfrm>
          <a:prstGeom prst="rect">
            <a:avLst/>
          </a:prstGeom>
        </p:spPr>
      </p:pic>
      <p:pic>
        <p:nvPicPr>
          <p:cNvPr id="2" name="Picture 1" descr="A black screen with white text&#10;&#10;Description automatically generated with low confidence">
            <a:extLst>
              <a:ext uri="{FF2B5EF4-FFF2-40B4-BE49-F238E27FC236}">
                <a16:creationId xmlns:a16="http://schemas.microsoft.com/office/drawing/2014/main" id="{1C013B77-C3D8-F61A-49C6-6372EEBB6E9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" y="792"/>
            <a:ext cx="12191999" cy="6856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69486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kansi 1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16">
            <a:extLst>
              <a:ext uri="{FF2B5EF4-FFF2-40B4-BE49-F238E27FC236}">
                <a16:creationId xmlns:a16="http://schemas.microsoft.com/office/drawing/2014/main" id="{E47994E2-472C-0111-F0F2-05E1892295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9954" y="1762125"/>
            <a:ext cx="4403384" cy="41148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algn="l">
              <a:lnSpc>
                <a:spcPct val="85000"/>
              </a:lnSpc>
              <a:defRPr sz="5000" b="0" i="0" spc="-1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 dirty="0"/>
              <a:t>Tähän tulee</a:t>
            </a:r>
            <a:br>
              <a:rPr lang="fi-FI" dirty="0"/>
            </a:br>
            <a:r>
              <a:rPr lang="fi-FI" dirty="0"/>
              <a:t>välikannen</a:t>
            </a:r>
            <a:br>
              <a:rPr lang="fi-FI" dirty="0"/>
            </a:br>
            <a:r>
              <a:rPr lang="fi-FI" dirty="0"/>
              <a:t>otsikko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D4BEF17-1334-3015-7DE0-B0E7345FDE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2793" r="17948"/>
          <a:stretch/>
        </p:blipFill>
        <p:spPr>
          <a:xfrm>
            <a:off x="6096000" y="-1"/>
            <a:ext cx="6095999" cy="6858001"/>
          </a:xfrm>
          <a:prstGeom prst="rect">
            <a:avLst/>
          </a:prstGeom>
        </p:spPr>
      </p:pic>
      <p:pic>
        <p:nvPicPr>
          <p:cNvPr id="7" name="Picture 6" descr="Background pattern&#10;&#10;Description automatically generated with low confidence">
            <a:extLst>
              <a:ext uri="{FF2B5EF4-FFF2-40B4-BE49-F238E27FC236}">
                <a16:creationId xmlns:a16="http://schemas.microsoft.com/office/drawing/2014/main" id="{363CB311-C981-7026-79E0-AE5BCBE05EE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96680" y="6398875"/>
            <a:ext cx="900345" cy="174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15515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tsikon paikkamerkki 13">
            <a:extLst>
              <a:ext uri="{FF2B5EF4-FFF2-40B4-BE49-F238E27FC236}">
                <a16:creationId xmlns:a16="http://schemas.microsoft.com/office/drawing/2014/main" id="{01F397F1-E8D5-DA42-9291-F295956C9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6680" y="562677"/>
            <a:ext cx="10799995" cy="120579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fi-FI" dirty="0"/>
              <a:t>Otsikko</a:t>
            </a:r>
            <a:endParaRPr lang="en-US" dirty="0"/>
          </a:p>
        </p:txBody>
      </p:sp>
      <p:sp>
        <p:nvSpPr>
          <p:cNvPr id="20" name="Tekstin paikkamerkki 19">
            <a:extLst>
              <a:ext uri="{FF2B5EF4-FFF2-40B4-BE49-F238E27FC236}">
                <a16:creationId xmlns:a16="http://schemas.microsoft.com/office/drawing/2014/main" id="{03CF22C4-5AC8-8E41-B70A-035245AA4C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6680" y="2131027"/>
            <a:ext cx="8975958" cy="373697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6" name="Slide Number Placeholder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890646" y="6308725"/>
            <a:ext cx="410708" cy="290835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ctr">
              <a:defRPr sz="11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1B51EF1-EEBD-5741-847E-4A86D917EFB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Date Placeholder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709274" y="6308725"/>
            <a:ext cx="786045" cy="290835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1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05DC96A-1112-0048-AAAF-489C4E86A573}" type="datetime1">
              <a:rPr lang="fi-FI" smtClean="0"/>
              <a:pPr/>
              <a:t>22.5.2023</a:t>
            </a:fld>
            <a:endParaRPr lang="en-US" dirty="0"/>
          </a:p>
        </p:txBody>
      </p:sp>
      <p:sp>
        <p:nvSpPr>
          <p:cNvPr id="5" name="Footer Placeholder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978869" y="6308725"/>
            <a:ext cx="3603406" cy="290835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1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&lt;Tähän voi lisätä footterin&gt;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53618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709" r:id="rId2"/>
    <p:sldLayoutId id="2147483710" r:id="rId3"/>
    <p:sldLayoutId id="2147483708" r:id="rId4"/>
    <p:sldLayoutId id="2147483711" r:id="rId5"/>
    <p:sldLayoutId id="2147483712" r:id="rId6"/>
    <p:sldLayoutId id="2147483707" r:id="rId7"/>
    <p:sldLayoutId id="2147483706" r:id="rId8"/>
    <p:sldLayoutId id="2147483705" r:id="rId9"/>
    <p:sldLayoutId id="2147483715" r:id="rId10"/>
    <p:sldLayoutId id="2147483714" r:id="rId11"/>
    <p:sldLayoutId id="2147483716" r:id="rId12"/>
    <p:sldLayoutId id="2147483713" r:id="rId13"/>
    <p:sldLayoutId id="2147483680" r:id="rId14"/>
    <p:sldLayoutId id="2147483681" r:id="rId15"/>
    <p:sldLayoutId id="2147483704" r:id="rId16"/>
    <p:sldLayoutId id="2147483667" r:id="rId17"/>
    <p:sldLayoutId id="2147483691" r:id="rId18"/>
    <p:sldLayoutId id="2147483690" r:id="rId19"/>
    <p:sldLayoutId id="2147483696" r:id="rId20"/>
    <p:sldLayoutId id="2147483687" r:id="rId21"/>
    <p:sldLayoutId id="2147483693" r:id="rId22"/>
    <p:sldLayoutId id="2147483699" r:id="rId23"/>
    <p:sldLayoutId id="2147483703" r:id="rId24"/>
    <p:sldLayoutId id="2147483719" r:id="rId25"/>
    <p:sldLayoutId id="2147483674" r:id="rId26"/>
    <p:sldLayoutId id="2147483670" r:id="rId27"/>
    <p:sldLayoutId id="2147483677" r:id="rId28"/>
    <p:sldLayoutId id="2147483718" r:id="rId29"/>
    <p:sldLayoutId id="2147483720" r:id="rId30"/>
    <p:sldLayoutId id="2147483721" r:id="rId31"/>
    <p:sldLayoutId id="2147483689" r:id="rId32"/>
    <p:sldLayoutId id="2147483717" r:id="rId33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i="0" kern="1200" spc="-100" baseline="0">
          <a:solidFill>
            <a:schemeClr val="tx1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None/>
        <a:defRPr sz="20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100000"/>
        </a:lnSpc>
        <a:spcBef>
          <a:spcPts val="500"/>
        </a:spcBef>
        <a:buClr>
          <a:schemeClr val="bg2"/>
        </a:buClr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57300" indent="-342900" algn="l" defTabSz="914400" rtl="0" eaLnBrk="1" latinLnBrk="0" hangingPunct="1">
        <a:lnSpc>
          <a:spcPct val="100000"/>
        </a:lnSpc>
        <a:spcBef>
          <a:spcPts val="500"/>
        </a:spcBef>
        <a:buClr>
          <a:schemeClr val="bg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57350" indent="-285750" algn="l" defTabSz="914400" rtl="0" eaLnBrk="1" latinLnBrk="0" hangingPunct="1">
        <a:lnSpc>
          <a:spcPct val="100000"/>
        </a:lnSpc>
        <a:spcBef>
          <a:spcPts val="500"/>
        </a:spcBef>
        <a:buClr>
          <a:schemeClr val="bg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114550" indent="-285750" algn="l" defTabSz="914400" rtl="0" eaLnBrk="1" latinLnBrk="0" hangingPunct="1">
        <a:lnSpc>
          <a:spcPct val="100000"/>
        </a:lnSpc>
        <a:spcBef>
          <a:spcPts val="500"/>
        </a:spcBef>
        <a:buClr>
          <a:schemeClr val="bg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38" userDrawn="1">
          <p15:clr>
            <a:srgbClr val="F26B43"/>
          </p15:clr>
        </p15:guide>
        <p15:guide id="2" pos="7242" userDrawn="1">
          <p15:clr>
            <a:srgbClr val="F26B43"/>
          </p15:clr>
        </p15:guide>
        <p15:guide id="3" pos="3840">
          <p15:clr>
            <a:srgbClr val="F26B43"/>
          </p15:clr>
        </p15:guide>
        <p15:guide id="4" orient="horz" pos="3974" userDrawn="1">
          <p15:clr>
            <a:srgbClr val="F26B43"/>
          </p15:clr>
        </p15:guide>
        <p15:guide id="5" orient="horz" pos="346" userDrawn="1">
          <p15:clr>
            <a:srgbClr val="F26B43"/>
          </p15:clr>
        </p15:guide>
        <p15:guide id="6" orient="horz" pos="2160" userDrawn="1">
          <p15:clr>
            <a:srgbClr val="F26B43"/>
          </p15:clr>
        </p15:guide>
        <p15:guide id="7" orient="horz" pos="3702" userDrawn="1">
          <p15:clr>
            <a:srgbClr val="F26B43"/>
          </p15:clr>
        </p15:guide>
        <p15:guide id="9" pos="234" userDrawn="1">
          <p15:clr>
            <a:srgbClr val="F26B43"/>
          </p15:clr>
        </p15:guide>
        <p15:guide id="11" pos="7446" userDrawn="1">
          <p15:clr>
            <a:srgbClr val="F26B43"/>
          </p15:clr>
        </p15:guide>
        <p15:guide id="13" pos="1006" userDrawn="1">
          <p15:clr>
            <a:srgbClr val="F26B43"/>
          </p15:clr>
        </p15:guide>
        <p15:guide id="14" pos="1503" userDrawn="1">
          <p15:clr>
            <a:srgbClr val="F26B43"/>
          </p15:clr>
        </p15:guide>
        <p15:guide id="15" pos="1586" userDrawn="1">
          <p15:clr>
            <a:srgbClr val="F26B43"/>
          </p15:clr>
        </p15:guide>
        <p15:guide id="16" pos="2075" userDrawn="1">
          <p15:clr>
            <a:srgbClr val="F26B43"/>
          </p15:clr>
        </p15:guide>
        <p15:guide id="17" pos="2160" userDrawn="1">
          <p15:clr>
            <a:srgbClr val="F26B43"/>
          </p15:clr>
        </p15:guide>
        <p15:guide id="18" pos="2651" userDrawn="1">
          <p15:clr>
            <a:srgbClr val="F26B43"/>
          </p15:clr>
        </p15:guide>
        <p15:guide id="19" pos="2733" userDrawn="1">
          <p15:clr>
            <a:srgbClr val="F26B43"/>
          </p15:clr>
        </p15:guide>
        <p15:guide id="20" pos="3221" userDrawn="1">
          <p15:clr>
            <a:srgbClr val="F26B43"/>
          </p15:clr>
        </p15:guide>
        <p15:guide id="21" pos="3307" userDrawn="1">
          <p15:clr>
            <a:srgbClr val="F26B43"/>
          </p15:clr>
        </p15:guide>
        <p15:guide id="22" pos="3797" userDrawn="1">
          <p15:clr>
            <a:srgbClr val="F26B43"/>
          </p15:clr>
        </p15:guide>
        <p15:guide id="23" pos="3877" userDrawn="1">
          <p15:clr>
            <a:srgbClr val="F26B43"/>
          </p15:clr>
        </p15:guide>
        <p15:guide id="25" pos="4453" userDrawn="1">
          <p15:clr>
            <a:srgbClr val="F26B43"/>
          </p15:clr>
        </p15:guide>
        <p15:guide id="26" pos="4371" userDrawn="1">
          <p15:clr>
            <a:srgbClr val="F26B43"/>
          </p15:clr>
        </p15:guide>
        <p15:guide id="27" pos="927" userDrawn="1">
          <p15:clr>
            <a:srgbClr val="F26B43"/>
          </p15:clr>
        </p15:guide>
        <p15:guide id="28" pos="4944" userDrawn="1">
          <p15:clr>
            <a:srgbClr val="F26B43"/>
          </p15:clr>
        </p15:guide>
        <p15:guide id="29" pos="5027" userDrawn="1">
          <p15:clr>
            <a:srgbClr val="F26B43"/>
          </p15:clr>
        </p15:guide>
        <p15:guide id="30" pos="5514" userDrawn="1">
          <p15:clr>
            <a:srgbClr val="F26B43"/>
          </p15:clr>
        </p15:guide>
        <p15:guide id="31" pos="5603" userDrawn="1">
          <p15:clr>
            <a:srgbClr val="F26B43"/>
          </p15:clr>
        </p15:guide>
        <p15:guide id="32" pos="6093" userDrawn="1">
          <p15:clr>
            <a:srgbClr val="F26B43"/>
          </p15:clr>
        </p15:guide>
        <p15:guide id="33" pos="6176" userDrawn="1">
          <p15:clr>
            <a:srgbClr val="F26B43"/>
          </p15:clr>
        </p15:guide>
        <p15:guide id="34" pos="6666" userDrawn="1">
          <p15:clr>
            <a:srgbClr val="F26B43"/>
          </p15:clr>
        </p15:guide>
        <p15:guide id="35" pos="6746" userDrawn="1">
          <p15:clr>
            <a:srgbClr val="F26B43"/>
          </p15:clr>
        </p15:guide>
        <p15:guide id="36" orient="horz" pos="1344" userDrawn="1">
          <p15:clr>
            <a:srgbClr val="F26B43"/>
          </p15:clr>
        </p15:guide>
        <p15:guide id="37" orient="horz" pos="111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76248B2-C96A-4E83-A292-236D51BF9F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Loneliness</a:t>
            </a:r>
            <a:endParaRPr lang="fi-FI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DD3A655-A9D6-FC75-6DA4-F0A049D0A11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Maria Degerman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11989D-AC96-6422-DD75-04B63E38F79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i-FI" dirty="0"/>
              <a:t>2.6.2023</a:t>
            </a:r>
          </a:p>
        </p:txBody>
      </p:sp>
    </p:spTree>
    <p:extLst>
      <p:ext uri="{BB962C8B-B14F-4D97-AF65-F5344CB8AC3E}">
        <p14:creationId xmlns:p14="http://schemas.microsoft.com/office/powerpoint/2010/main" val="25935777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E6E7343-514E-288B-4959-6E1AC91910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51EF1-EEBD-5741-847E-4A86D917EFB0}" type="slidenum">
              <a:rPr lang="en-US" smtClean="0"/>
              <a:t>2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E2A4C6B-2E79-DBA1-C7AC-276173A12E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6680" y="2133600"/>
            <a:ext cx="7436667" cy="3734400"/>
          </a:xfrm>
        </p:spPr>
        <p:txBody>
          <a:bodyPr/>
          <a:lstStyle/>
          <a:p>
            <a:r>
              <a:rPr lang="fi-FI" sz="2400" dirty="0" err="1"/>
              <a:t>Especially</a:t>
            </a:r>
            <a:r>
              <a:rPr lang="fi-FI" sz="2400" dirty="0"/>
              <a:t> </a:t>
            </a:r>
            <a:r>
              <a:rPr lang="fi-FI" sz="2400" dirty="0" err="1"/>
              <a:t>prolonged</a:t>
            </a:r>
            <a:r>
              <a:rPr lang="fi-FI" sz="2400" dirty="0"/>
              <a:t> </a:t>
            </a:r>
            <a:r>
              <a:rPr lang="fi-FI" sz="2400" dirty="0" err="1"/>
              <a:t>loneliness</a:t>
            </a:r>
            <a:r>
              <a:rPr lang="fi-FI" sz="2400" dirty="0"/>
              <a:t> </a:t>
            </a:r>
          </a:p>
          <a:p>
            <a:pPr marL="0" indent="0">
              <a:buNone/>
            </a:pPr>
            <a:endParaRPr lang="fi-FI" sz="2400" dirty="0"/>
          </a:p>
          <a:p>
            <a:r>
              <a:rPr lang="en-US" sz="2400" dirty="0"/>
              <a:t>Many health problems increase</a:t>
            </a:r>
          </a:p>
          <a:p>
            <a:r>
              <a:rPr lang="en-US" sz="2400" dirty="0"/>
              <a:t>People isolate themselves from others and overreact to feedback</a:t>
            </a:r>
            <a:endParaRPr lang="fi-FI" sz="2400" dirty="0"/>
          </a:p>
          <a:p>
            <a:endParaRPr lang="fi-FI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E0F0313-6EC6-B347-24CC-0321EB790E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Loneliness</a:t>
            </a:r>
            <a:r>
              <a:rPr lang="fi-FI" dirty="0"/>
              <a:t> </a:t>
            </a:r>
            <a:r>
              <a:rPr lang="fi-FI" dirty="0" err="1"/>
              <a:t>touches</a:t>
            </a:r>
            <a:endParaRPr lang="fi-FI" dirty="0"/>
          </a:p>
        </p:txBody>
      </p:sp>
      <p:sp>
        <p:nvSpPr>
          <p:cNvPr id="7" name="Nuoli: Oikea 6">
            <a:extLst>
              <a:ext uri="{FF2B5EF4-FFF2-40B4-BE49-F238E27FC236}">
                <a16:creationId xmlns:a16="http://schemas.microsoft.com/office/drawing/2014/main" id="{FA6BAF96-06C5-ECAA-4C25-149A00ADE9C2}"/>
              </a:ext>
            </a:extLst>
          </p:cNvPr>
          <p:cNvSpPr/>
          <p:nvPr/>
        </p:nvSpPr>
        <p:spPr>
          <a:xfrm>
            <a:off x="1953929" y="2636172"/>
            <a:ext cx="978408" cy="48463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8" name="Kuva 7" descr="Kuva, joka sisältää kohteen ulko, ruoho, puu, taivas&#10;&#10;Kuvaus luotu automaattisesti">
            <a:extLst>
              <a:ext uri="{FF2B5EF4-FFF2-40B4-BE49-F238E27FC236}">
                <a16:creationId xmlns:a16="http://schemas.microsoft.com/office/drawing/2014/main" id="{E35410A2-23F0-5290-9CDD-48BFAE66D6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2580" y="599728"/>
            <a:ext cx="3955983" cy="2627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8158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CAD1A079-952C-FC4A-9EC9-A5AC7F0E9A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51EF1-EEBD-5741-847E-4A86D917EFB0}" type="slidenum">
              <a:rPr lang="en-US" smtClean="0"/>
              <a:t>3</a:t>
            </a:fld>
            <a:endParaRPr lang="en-US" dirty="0"/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AFBC3015-3E74-513C-6C7B-43CF67B2F3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6680" y="1318661"/>
            <a:ext cx="8056795" cy="4549339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+mj-lt"/>
                <a:ea typeface="Calibri" panose="020F0502020204030204" pitchFamily="34" charset="0"/>
              </a:rPr>
              <a:t>Loneliness is not a human characteristic, it is not visible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lang="en-US" sz="2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oneliness can be the root cause of other problems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+mj-lt"/>
              </a:rPr>
              <a:t>L</a:t>
            </a:r>
            <a:r>
              <a:rPr lang="en-US" sz="2400" dirty="0">
                <a:latin typeface="+mj-lt"/>
              </a:rPr>
              <a:t>oneliness means you don't have enough or the kind of relationships you want</a:t>
            </a:r>
            <a:endParaRPr lang="fi-FI" sz="2400" dirty="0"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i-FI" sz="2400" dirty="0">
              <a:latin typeface="+mj-lt"/>
            </a:endParaRPr>
          </a:p>
        </p:txBody>
      </p:sp>
      <p:sp>
        <p:nvSpPr>
          <p:cNvPr id="5" name="Otsikko 4">
            <a:extLst>
              <a:ext uri="{FF2B5EF4-FFF2-40B4-BE49-F238E27FC236}">
                <a16:creationId xmlns:a16="http://schemas.microsoft.com/office/drawing/2014/main" id="{F7330FDE-09D8-69AB-F386-4494C9D8E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Loneliness can be difficult to identify</a:t>
            </a:r>
            <a:endParaRPr lang="fi-FI" dirty="0"/>
          </a:p>
        </p:txBody>
      </p:sp>
      <p:pic>
        <p:nvPicPr>
          <p:cNvPr id="8" name="Kuva 7" descr="Kuva, joka sisältää kohteen piha-, pilvi, vesi, järvi&#10;&#10;Kuvaus luotu automaattisesti">
            <a:extLst>
              <a:ext uri="{FF2B5EF4-FFF2-40B4-BE49-F238E27FC236}">
                <a16:creationId xmlns:a16="http://schemas.microsoft.com/office/drawing/2014/main" id="{12534517-10BA-3BC5-BB3C-A0EEAAE9A9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3789" y="3359217"/>
            <a:ext cx="4764871" cy="2951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0721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83AC456E-233B-6D1D-EE96-8E4C89E3D7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51EF1-EEBD-5741-847E-4A86D917EFB0}" type="slidenum">
              <a:rPr lang="en-US" smtClean="0"/>
              <a:t>4</a:t>
            </a:fld>
            <a:endParaRPr lang="en-US" dirty="0"/>
          </a:p>
        </p:txBody>
      </p:sp>
      <p:pic>
        <p:nvPicPr>
          <p:cNvPr id="8" name="Sisällön paikkamerkki 7" descr="Kuva, joka sisältää kohteen henkilö, vaate, piha-, maa&#10;&#10;Kuvaus luotu automaattisesti">
            <a:extLst>
              <a:ext uri="{FF2B5EF4-FFF2-40B4-BE49-F238E27FC236}">
                <a16:creationId xmlns:a16="http://schemas.microsoft.com/office/drawing/2014/main" id="{BC2E9E45-FC3D-CE2F-D0ED-51032C2F99F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51707" y="1626670"/>
            <a:ext cx="4877878" cy="2993614"/>
          </a:xfrm>
        </p:spPr>
      </p:pic>
      <p:sp>
        <p:nvSpPr>
          <p:cNvPr id="5" name="Otsikko 4">
            <a:extLst>
              <a:ext uri="{FF2B5EF4-FFF2-40B4-BE49-F238E27FC236}">
                <a16:creationId xmlns:a16="http://schemas.microsoft.com/office/drawing/2014/main" id="{46C7BEF2-B8DB-DA43-94D7-80DF8C93BD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Loneliness is associated with shame</a:t>
            </a:r>
            <a:endParaRPr lang="fi-FI" dirty="0"/>
          </a:p>
        </p:txBody>
      </p:sp>
      <p:sp>
        <p:nvSpPr>
          <p:cNvPr id="10" name="Tekstiruutu 9">
            <a:extLst>
              <a:ext uri="{FF2B5EF4-FFF2-40B4-BE49-F238E27FC236}">
                <a16:creationId xmlns:a16="http://schemas.microsoft.com/office/drawing/2014/main" id="{30C50047-C325-BAE0-B167-D1B671F2F57A}"/>
              </a:ext>
            </a:extLst>
          </p:cNvPr>
          <p:cNvSpPr txBox="1"/>
          <p:nvPr/>
        </p:nvSpPr>
        <p:spPr>
          <a:xfrm>
            <a:off x="1819174" y="4774132"/>
            <a:ext cx="602782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Clients are shy to talk about loneliness</a:t>
            </a:r>
            <a:endParaRPr lang="en-US" sz="24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400" dirty="0">
                <a:latin typeface="+mj-lt"/>
              </a:rPr>
              <a:t> Workers are afraid to ask -or is it that asking is too difficult? </a:t>
            </a:r>
            <a:endParaRPr lang="fi-FI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150066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2E5109BA-74D7-E7B9-2E50-86F7CDDFDB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51EF1-EEBD-5741-847E-4A86D917EFB0}" type="slidenum">
              <a:rPr lang="en-US" smtClean="0"/>
              <a:t>5</a:t>
            </a:fld>
            <a:endParaRPr lang="en-US" dirty="0"/>
          </a:p>
        </p:txBody>
      </p:sp>
      <p:pic>
        <p:nvPicPr>
          <p:cNvPr id="8" name="Sisällön paikkamerkki 7" descr="Kuva, joka sisältää kohteen teksti, kuvakaappaus&#10;&#10;Kuvaus luotu automaattisesti">
            <a:extLst>
              <a:ext uri="{FF2B5EF4-FFF2-40B4-BE49-F238E27FC236}">
                <a16:creationId xmlns:a16="http://schemas.microsoft.com/office/drawing/2014/main" id="{92C69CB3-AB72-7E9A-BFFB-222DE8062D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40088" y="488558"/>
            <a:ext cx="7515592" cy="5965584"/>
          </a:xfrm>
        </p:spPr>
      </p:pic>
      <p:sp>
        <p:nvSpPr>
          <p:cNvPr id="3" name="Suorakulmio 2">
            <a:extLst>
              <a:ext uri="{FF2B5EF4-FFF2-40B4-BE49-F238E27FC236}">
                <a16:creationId xmlns:a16="http://schemas.microsoft.com/office/drawing/2014/main" id="{AF33CB4A-93F2-0452-2C1C-DDF64667B1DF}"/>
              </a:ext>
            </a:extLst>
          </p:cNvPr>
          <p:cNvSpPr/>
          <p:nvPr/>
        </p:nvSpPr>
        <p:spPr>
          <a:xfrm>
            <a:off x="374554" y="446208"/>
            <a:ext cx="248176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i-FI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Social</a:t>
            </a:r>
            <a:r>
              <a:rPr lang="fi-FI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 </a:t>
            </a:r>
            <a:r>
              <a:rPr lang="fi-FI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loneliness</a:t>
            </a:r>
            <a:endParaRPr lang="fi-FI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263458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CA35CE09-E3C8-9D7E-A1D9-1F14FC6FDA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51EF1-EEBD-5741-847E-4A86D917EFB0}" type="slidenum">
              <a:rPr lang="en-US" smtClean="0"/>
              <a:t>6</a:t>
            </a:fld>
            <a:endParaRPr lang="en-US" dirty="0"/>
          </a:p>
        </p:txBody>
      </p:sp>
      <p:pic>
        <p:nvPicPr>
          <p:cNvPr id="8" name="Sisällön paikkamerkki 7" descr="Kuva, joka sisältää kohteen teksti, kuvakaappaus, Fontti, dokumentti&#10;&#10;Kuvaus luotu automaattisesti">
            <a:extLst>
              <a:ext uri="{FF2B5EF4-FFF2-40B4-BE49-F238E27FC236}">
                <a16:creationId xmlns:a16="http://schemas.microsoft.com/office/drawing/2014/main" id="{6EF7749D-7003-26EC-C950-DFD0E799591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20441" y="508193"/>
            <a:ext cx="7934961" cy="5841614"/>
          </a:xfrm>
        </p:spPr>
      </p:pic>
      <p:sp>
        <p:nvSpPr>
          <p:cNvPr id="4" name="Tekstiruutu 3">
            <a:extLst>
              <a:ext uri="{FF2B5EF4-FFF2-40B4-BE49-F238E27FC236}">
                <a16:creationId xmlns:a16="http://schemas.microsoft.com/office/drawing/2014/main" id="{53890D5D-1384-BDCD-8574-8F79B750A7B0}"/>
              </a:ext>
            </a:extLst>
          </p:cNvPr>
          <p:cNvSpPr txBox="1"/>
          <p:nvPr/>
        </p:nvSpPr>
        <p:spPr>
          <a:xfrm>
            <a:off x="-1391920" y="765294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algn="ctr" rtl="0" eaLnBrk="1" latinLnBrk="0" hangingPunct="1">
              <a:spcBef>
                <a:spcPts val="0"/>
              </a:spcBef>
              <a:spcAft>
                <a:spcPts val="0"/>
              </a:spcAft>
            </a:pPr>
            <a:r>
              <a:rPr lang="fi-FI" sz="2400" dirty="0" err="1">
                <a:solidFill>
                  <a:srgbClr val="0F0F0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</a:rPr>
              <a:t>Emotion</a:t>
            </a:r>
            <a:r>
              <a:rPr lang="fi-FI" sz="2400" kern="1200" dirty="0" err="1">
                <a:ln>
                  <a:noFill/>
                </a:ln>
                <a:solidFill>
                  <a:srgbClr val="0F0F0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+mn-ea"/>
                <a:cs typeface="+mn-cs"/>
              </a:rPr>
              <a:t>al</a:t>
            </a:r>
            <a:r>
              <a:rPr lang="fi-FI" sz="2400" kern="1200" dirty="0">
                <a:ln>
                  <a:noFill/>
                </a:ln>
                <a:solidFill>
                  <a:srgbClr val="0F0F0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lang="fi-FI" sz="2400" kern="1200" dirty="0" err="1">
                <a:ln>
                  <a:noFill/>
                </a:ln>
                <a:solidFill>
                  <a:srgbClr val="0F0F0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+mn-ea"/>
                <a:cs typeface="+mn-cs"/>
              </a:rPr>
              <a:t>loneliness</a:t>
            </a:r>
            <a:endParaRPr lang="fi-FI" sz="24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9572811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83055FB3-9CC3-DF20-F410-7FD9C38FAD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51EF1-EEBD-5741-847E-4A86D917EFB0}" type="slidenum">
              <a:rPr lang="en-US" smtClean="0"/>
              <a:t>7</a:t>
            </a:fld>
            <a:endParaRPr lang="en-US" dirty="0"/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D3E3C04E-8C39-9869-76BC-EF220B1D45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endParaRPr lang="fi-FI" sz="1800" b="0" i="0" u="none" strike="noStrike" baseline="0" dirty="0">
              <a:solidFill>
                <a:srgbClr val="000000"/>
              </a:solidFill>
              <a:latin typeface="Dosis" panose="02010503020202060003" pitchFamily="2" charset="0"/>
            </a:endParaRPr>
          </a:p>
          <a:p>
            <a:r>
              <a:rPr lang="fi-FI" sz="2400" b="1" i="0" u="none" strike="noStrike" baseline="0" dirty="0" err="1">
                <a:latin typeface="+mj-lt"/>
              </a:rPr>
              <a:t>Social</a:t>
            </a:r>
            <a:r>
              <a:rPr lang="fi-FI" sz="2400" b="1" i="0" u="none" strike="noStrike" baseline="0" dirty="0">
                <a:latin typeface="+mj-lt"/>
              </a:rPr>
              <a:t> </a:t>
            </a:r>
            <a:r>
              <a:rPr lang="fi-FI" sz="2400" b="1" i="0" u="none" strike="noStrike" baseline="0" dirty="0" err="1">
                <a:latin typeface="+mj-lt"/>
              </a:rPr>
              <a:t>loneliness</a:t>
            </a:r>
            <a:r>
              <a:rPr lang="fi-FI" sz="2400" b="0" i="0" u="none" strike="noStrike" baseline="0" dirty="0">
                <a:latin typeface="+mj-lt"/>
              </a:rPr>
              <a:t>		     </a:t>
            </a:r>
            <a:r>
              <a:rPr lang="fi-FI" sz="2400" b="0" i="0" u="none" strike="noStrike" baseline="0" dirty="0" err="1">
                <a:latin typeface="+mj-lt"/>
              </a:rPr>
              <a:t>Giving</a:t>
            </a:r>
            <a:r>
              <a:rPr lang="fi-FI" sz="2400" b="0" i="0" u="none" strike="noStrike" baseline="0" dirty="0">
                <a:latin typeface="+mj-lt"/>
              </a:rPr>
              <a:t> </a:t>
            </a:r>
            <a:r>
              <a:rPr lang="fi-FI" sz="2400" b="0" i="0" u="none" strike="noStrike" baseline="0" dirty="0" err="1">
                <a:latin typeface="+mj-lt"/>
              </a:rPr>
              <a:t>opportunities</a:t>
            </a:r>
            <a:endParaRPr lang="fi-FI" sz="2400" b="0" i="0" u="none" strike="noStrike" baseline="0" dirty="0">
              <a:latin typeface="+mj-lt"/>
            </a:endParaRPr>
          </a:p>
          <a:p>
            <a:endParaRPr lang="fi-FI" sz="2400" b="0" i="0" u="none" strike="noStrike" baseline="0" dirty="0">
              <a:latin typeface="+mj-lt"/>
            </a:endParaRPr>
          </a:p>
          <a:p>
            <a:r>
              <a:rPr lang="fi-FI" sz="2400" b="1" i="0" u="none" strike="noStrike" baseline="0" dirty="0" err="1">
                <a:latin typeface="Arial" panose="020B0604020202020204" pitchFamily="34" charset="0"/>
                <a:cs typeface="Arial" panose="020B0604020202020204" pitchFamily="34" charset="0"/>
              </a:rPr>
              <a:t>Emotional</a:t>
            </a:r>
            <a:r>
              <a:rPr lang="fi-FI" sz="2400" b="1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2400" b="1" i="0" u="none" strike="noStrike" baseline="0" dirty="0" err="1">
                <a:latin typeface="Arial" panose="020B0604020202020204" pitchFamily="34" charset="0"/>
                <a:cs typeface="Arial" panose="020B0604020202020204" pitchFamily="34" charset="0"/>
              </a:rPr>
              <a:t>loneliness</a:t>
            </a:r>
            <a:r>
              <a:rPr lang="fi-FI" sz="1800" b="0" i="0" u="none" strike="noStrike" baseline="0" dirty="0">
                <a:solidFill>
                  <a:srgbClr val="59869D"/>
                </a:solidFill>
                <a:latin typeface="Dosis" panose="02010503020202060003" pitchFamily="2" charset="0"/>
              </a:rPr>
              <a:t>	                    </a:t>
            </a:r>
            <a:r>
              <a:rPr lang="fi-FI" sz="1800" b="0" i="0" u="none" strike="noStrike" baseline="0" dirty="0">
                <a:latin typeface="Dosis" panose="02010503020202060003" pitchFamily="2" charset="0"/>
              </a:rPr>
              <a:t> </a:t>
            </a:r>
            <a:r>
              <a:rPr lang="fi-FI" sz="2400" dirty="0" err="1">
                <a:latin typeface="+mj-lt"/>
              </a:rPr>
              <a:t>I</a:t>
            </a:r>
            <a:r>
              <a:rPr lang="fi-FI" sz="2400" b="0" i="0" u="none" strike="noStrike" baseline="0" dirty="0" err="1">
                <a:latin typeface="+mj-lt"/>
              </a:rPr>
              <a:t>nteraction</a:t>
            </a:r>
            <a:r>
              <a:rPr lang="fi-FI" sz="2400" b="0" i="0" u="none" strike="noStrike" baseline="0" dirty="0">
                <a:latin typeface="+mj-lt"/>
              </a:rPr>
              <a:t> </a:t>
            </a:r>
            <a:r>
              <a:rPr lang="fi-FI" sz="2400" b="0" i="0" u="none" strike="noStrike" baseline="0" dirty="0" err="1">
                <a:latin typeface="+mj-lt"/>
              </a:rPr>
              <a:t>training</a:t>
            </a:r>
            <a:endParaRPr lang="fi-FI" sz="2400" b="0" i="0" u="none" strike="noStrike" baseline="0" dirty="0">
              <a:latin typeface="+mj-lt"/>
            </a:endParaRPr>
          </a:p>
          <a:p>
            <a:endParaRPr lang="fi-FI" dirty="0"/>
          </a:p>
        </p:txBody>
      </p:sp>
      <p:sp>
        <p:nvSpPr>
          <p:cNvPr id="5" name="Otsikko 4">
            <a:extLst>
              <a:ext uri="{FF2B5EF4-FFF2-40B4-BE49-F238E27FC236}">
                <a16:creationId xmlns:a16="http://schemas.microsoft.com/office/drawing/2014/main" id="{AAB7D1B0-793C-13B8-C9AD-31A974736D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fi-FI" sz="2400" b="0" i="0" u="none" strike="noStrike" baseline="0" dirty="0">
                <a:solidFill>
                  <a:srgbClr val="000000"/>
                </a:solidFill>
                <a:latin typeface="+mj-lt"/>
              </a:rPr>
            </a:br>
            <a:r>
              <a:rPr lang="en-US" sz="2400" b="0" i="0" u="none" strike="noStrike" baseline="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dirty="0">
                <a:solidFill>
                  <a:srgbClr val="000000"/>
                </a:solidFill>
                <a:latin typeface="+mj-lt"/>
              </a:rPr>
              <a:t>D</a:t>
            </a:r>
            <a:r>
              <a:rPr lang="en-US" i="0" u="none" strike="noStrike" baseline="0" dirty="0">
                <a:solidFill>
                  <a:srgbClr val="000000"/>
                </a:solidFill>
                <a:latin typeface="+mj-lt"/>
              </a:rPr>
              <a:t>ifference between social and emotional loneliness? </a:t>
            </a:r>
            <a:endParaRPr lang="fi-FI" dirty="0">
              <a:latin typeface="+mj-lt"/>
            </a:endParaRPr>
          </a:p>
        </p:txBody>
      </p:sp>
      <p:sp>
        <p:nvSpPr>
          <p:cNvPr id="7" name="Nuoli: Oikea 6">
            <a:extLst>
              <a:ext uri="{FF2B5EF4-FFF2-40B4-BE49-F238E27FC236}">
                <a16:creationId xmlns:a16="http://schemas.microsoft.com/office/drawing/2014/main" id="{5D20395A-5EB7-884E-EE42-C94EE8163330}"/>
              </a:ext>
            </a:extLst>
          </p:cNvPr>
          <p:cNvSpPr/>
          <p:nvPr/>
        </p:nvSpPr>
        <p:spPr>
          <a:xfrm>
            <a:off x="3599849" y="2568795"/>
            <a:ext cx="978408" cy="48463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" name="Nuoli: Oikea 7">
            <a:extLst>
              <a:ext uri="{FF2B5EF4-FFF2-40B4-BE49-F238E27FC236}">
                <a16:creationId xmlns:a16="http://schemas.microsoft.com/office/drawing/2014/main" id="{41EA7A26-1605-DD31-3E73-7B7EC137A84D}"/>
              </a:ext>
            </a:extLst>
          </p:cNvPr>
          <p:cNvSpPr/>
          <p:nvPr/>
        </p:nvSpPr>
        <p:spPr>
          <a:xfrm>
            <a:off x="4089053" y="3677885"/>
            <a:ext cx="978408" cy="48463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191998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1209565-FC62-6451-040D-1C44F348CD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51EF1-EEBD-5741-847E-4A86D917EFB0}" type="slidenum">
              <a:rPr lang="en-US" smtClean="0"/>
              <a:t>8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C0C49DC-42D7-8D56-C0E1-ED766DD586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 can all do something to reduce loneliness</a:t>
            </a:r>
            <a:endParaRPr lang="fi-FI" dirty="0"/>
          </a:p>
        </p:txBody>
      </p:sp>
      <p:pic>
        <p:nvPicPr>
          <p:cNvPr id="7" name="Sisällön paikkamerkki 4" descr="Kuva, joka sisältää kohteen taivas, ulko, ryhmä, henkilöt&#10;&#10;Kuvaus luotu automaattisesti">
            <a:extLst>
              <a:ext uri="{FF2B5EF4-FFF2-40B4-BE49-F238E27FC236}">
                <a16:creationId xmlns:a16="http://schemas.microsoft.com/office/drawing/2014/main" id="{157A7922-62A4-41A4-087E-A561DEB912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56782" y="2133600"/>
            <a:ext cx="5609464" cy="3733800"/>
          </a:xfrm>
        </p:spPr>
      </p:pic>
    </p:spTree>
    <p:extLst>
      <p:ext uri="{BB962C8B-B14F-4D97-AF65-F5344CB8AC3E}">
        <p14:creationId xmlns:p14="http://schemas.microsoft.com/office/powerpoint/2010/main" val="1482398892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-teema">
  <a:themeElements>
    <a:clrScheme name="Y-Säätiö">
      <a:dk1>
        <a:srgbClr val="0F0F0F"/>
      </a:dk1>
      <a:lt1>
        <a:srgbClr val="FFFCF2"/>
      </a:lt1>
      <a:dk2>
        <a:srgbClr val="0F0F0F"/>
      </a:dk2>
      <a:lt2>
        <a:srgbClr val="FFFCF2"/>
      </a:lt2>
      <a:accent1>
        <a:srgbClr val="B7CDDB"/>
      </a:accent1>
      <a:accent2>
        <a:srgbClr val="537997"/>
      </a:accent2>
      <a:accent3>
        <a:srgbClr val="224565"/>
      </a:accent3>
      <a:accent4>
        <a:srgbClr val="8CD280"/>
      </a:accent4>
      <a:accent5>
        <a:srgbClr val="47885E"/>
      </a:accent5>
      <a:accent6>
        <a:srgbClr val="245847"/>
      </a:accent6>
      <a:hlink>
        <a:srgbClr val="89A9C0"/>
      </a:hlink>
      <a:folHlink>
        <a:srgbClr val="47885E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 algn="l">
          <a:defRPr sz="2400" dirty="0" err="1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230102_Y-Säätiö_PowerPoint-pohja" id="{6703190E-A288-894E-BA55-5C50F462DB29}" vid="{B0B36E2C-5BAE-F742-8D5E-BFE49E0D0E6E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10C49E8E779E44D8844BE7BFF36D096" ma:contentTypeVersion="16" ma:contentTypeDescription="Create a new document." ma:contentTypeScope="" ma:versionID="3cd6d71eb31930f2053e9e205eb13d80">
  <xsd:schema xmlns:xsd="http://www.w3.org/2001/XMLSchema" xmlns:xs="http://www.w3.org/2001/XMLSchema" xmlns:p="http://schemas.microsoft.com/office/2006/metadata/properties" xmlns:ns2="eb4defa2-306d-42f3-a45c-d773604bc3b6" xmlns:ns3="8e12d9bd-ea3e-4137-9ea7-b65ad54deda4" xmlns:ns4="97ff6bad-ea69-4c81-826a-bb0324ae1e36" targetNamespace="http://schemas.microsoft.com/office/2006/metadata/properties" ma:root="true" ma:fieldsID="e87bc6203fc8620a712b996371ed5ee1" ns2:_="" ns3:_="" ns4:_="">
    <xsd:import namespace="eb4defa2-306d-42f3-a45c-d773604bc3b6"/>
    <xsd:import namespace="8e12d9bd-ea3e-4137-9ea7-b65ad54deda4"/>
    <xsd:import namespace="97ff6bad-ea69-4c81-826a-bb0324ae1e36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EventHashCode" minOccurs="0"/>
                <xsd:element ref="ns3:MediaServiceGenerationTime" minOccurs="0"/>
                <xsd:element ref="ns3:MediaServiceLocation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4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4defa2-306d-42f3-a45c-d773604bc3b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e12d9bd-ea3e-4137-9ea7-b65ad54deda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3005760b-5bc9-46b2-a7b5-dbc7377b682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7ff6bad-ea69-4c81-826a-bb0324ae1e36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2842be00-423f-4ee5-af92-00e24213efa5}" ma:internalName="TaxCatchAll" ma:showField="CatchAllData" ma:web="97ff6bad-ea69-4c81-826a-bb0324ae1e3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e12d9bd-ea3e-4137-9ea7-b65ad54deda4">
      <Terms xmlns="http://schemas.microsoft.com/office/infopath/2007/PartnerControls"/>
    </lcf76f155ced4ddcb4097134ff3c332f>
    <TaxCatchAll xmlns="97ff6bad-ea69-4c81-826a-bb0324ae1e36" xsi:nil="true"/>
  </documentManagement>
</p:properties>
</file>

<file path=customXml/itemProps1.xml><?xml version="1.0" encoding="utf-8"?>
<ds:datastoreItem xmlns:ds="http://schemas.openxmlformats.org/officeDocument/2006/customXml" ds:itemID="{97D202BD-E800-4178-9170-8D792BD9163E}"/>
</file>

<file path=customXml/itemProps2.xml><?xml version="1.0" encoding="utf-8"?>
<ds:datastoreItem xmlns:ds="http://schemas.openxmlformats.org/officeDocument/2006/customXml" ds:itemID="{B5B536E7-B141-4574-BE34-1DF270AE2F49}"/>
</file>

<file path=customXml/itemProps3.xml><?xml version="1.0" encoding="utf-8"?>
<ds:datastoreItem xmlns:ds="http://schemas.openxmlformats.org/officeDocument/2006/customXml" ds:itemID="{B705581A-5B6C-4F38-8A2F-7EF9D85DC1D6}"/>
</file>

<file path=docProps/app.xml><?xml version="1.0" encoding="utf-8"?>
<Properties xmlns="http://schemas.openxmlformats.org/officeDocument/2006/extended-properties" xmlns:vt="http://schemas.openxmlformats.org/officeDocument/2006/docPropsVTypes">
  <Template>Y-Säätiö PowerPoint-pohja</Template>
  <TotalTime>138</TotalTime>
  <Words>130</Words>
  <Application>Microsoft Office PowerPoint</Application>
  <PresentationFormat>Laajakuva</PresentationFormat>
  <Paragraphs>30</Paragraphs>
  <Slides>8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8</vt:i4>
      </vt:variant>
    </vt:vector>
  </HeadingPairs>
  <TitlesOfParts>
    <vt:vector size="12" baseType="lpstr">
      <vt:lpstr>Arial</vt:lpstr>
      <vt:lpstr>Calibri</vt:lpstr>
      <vt:lpstr>Dosis</vt:lpstr>
      <vt:lpstr>1_Office-teema</vt:lpstr>
      <vt:lpstr>Loneliness</vt:lpstr>
      <vt:lpstr>Loneliness touches</vt:lpstr>
      <vt:lpstr>Loneliness can be difficult to identify</vt:lpstr>
      <vt:lpstr>Loneliness is associated with shame</vt:lpstr>
      <vt:lpstr>PowerPoint-esitys</vt:lpstr>
      <vt:lpstr>PowerPoint-esitys</vt:lpstr>
      <vt:lpstr>  Difference between social and emotional loneliness? </vt:lpstr>
      <vt:lpstr>We can all do something to reduce loneliness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Tähän tulee esityksen otsikko</dc:title>
  <dc:creator>Maria Degerman</dc:creator>
  <cp:lastModifiedBy>Maria Degerman</cp:lastModifiedBy>
  <cp:revision>14</cp:revision>
  <dcterms:created xsi:type="dcterms:W3CDTF">2023-05-03T06:31:32Z</dcterms:created>
  <dcterms:modified xsi:type="dcterms:W3CDTF">2023-05-22T08:10:05Z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0x010100810C49E8E779E44D8844BE7BFF36D096</vt:lpwstr>
  </property>
</Properties>
</file>