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0" r:id="rId2"/>
    <p:sldId id="261" r:id="rId3"/>
    <p:sldId id="265" r:id="rId4"/>
    <p:sldId id="276" r:id="rId5"/>
    <p:sldId id="277" r:id="rId6"/>
    <p:sldId id="278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2" d="100"/>
          <a:sy n="32" d="100"/>
        </p:scale>
        <p:origin x="9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58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1F714F-C555-6717-4F7E-7668088C18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4B3817-A032-6116-C33A-77041C1168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F09DC-2735-40A3-857D-30348F3DC8B4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97A98-7AD6-93B3-D065-D500A7ABA7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D0AC05-FE84-1F97-3542-6C85D75A6A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18655-9B47-4EAE-8949-81D29BD87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756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24966-A182-49E9-8BB8-AB8587C7EC3A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FDC9A-E9CB-4B58-9D7B-86A6AD0F1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87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D26FBB-CB12-EB58-82CF-28BE843A1761}"/>
              </a:ext>
            </a:extLst>
          </p:cNvPr>
          <p:cNvSpPr/>
          <p:nvPr userDrawn="1"/>
        </p:nvSpPr>
        <p:spPr>
          <a:xfrm>
            <a:off x="-1" y="0"/>
            <a:ext cx="90374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mountain, nature, dark&#10;&#10;Description automatically generated">
            <a:extLst>
              <a:ext uri="{FF2B5EF4-FFF2-40B4-BE49-F238E27FC236}">
                <a16:creationId xmlns:a16="http://schemas.microsoft.com/office/drawing/2014/main" id="{437F5337-E263-4B36-5DD1-839D7BED0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599EFC-F37C-A970-F2E7-D07CE083C47B}"/>
              </a:ext>
            </a:extLst>
          </p:cNvPr>
          <p:cNvCxnSpPr>
            <a:cxnSpLocks/>
          </p:cNvCxnSpPr>
          <p:nvPr userDrawn="1"/>
        </p:nvCxnSpPr>
        <p:spPr>
          <a:xfrm>
            <a:off x="739466" y="1422401"/>
            <a:ext cx="0" cy="4765335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0E43190-2EF4-05AC-332F-67ABD4167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211" t="39524" r="3564" b="39033"/>
          <a:stretch/>
        </p:blipFill>
        <p:spPr>
          <a:xfrm>
            <a:off x="135219" y="61908"/>
            <a:ext cx="6976780" cy="1470562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AAF821F0-8AF6-9596-09D7-51FFD2E488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2889" y="243598"/>
            <a:ext cx="1044280" cy="574354"/>
          </a:xfrm>
          <a:prstGeom prst="rect">
            <a:avLst/>
          </a:prstGeom>
        </p:spPr>
      </p:pic>
      <p:pic>
        <p:nvPicPr>
          <p:cNvPr id="16" name="Picture 1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A7C29187-A2C3-E88D-D3BB-4D463C012A5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11659" y="100463"/>
            <a:ext cx="666664" cy="71128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01F219-BD86-5D79-FBA2-9535B6C0D5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24300" y="2095500"/>
            <a:ext cx="7953375" cy="2335213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1D39137-8244-D1AA-14C3-FF57F83956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100" y="4811373"/>
            <a:ext cx="3544887" cy="1376363"/>
          </a:xfrm>
        </p:spPr>
        <p:txBody>
          <a:bodyPr>
            <a:noAutofit/>
          </a:bodyPr>
          <a:lstStyle>
            <a:lvl1pPr marL="0" indent="0">
              <a:buNone/>
              <a:defRPr sz="4800">
                <a:latin typeface="+mj-lt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F078AE2-1C1E-EF1C-53F7-5955558B63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23180" y="5576372"/>
            <a:ext cx="2956261" cy="611364"/>
          </a:xfrm>
        </p:spPr>
        <p:txBody>
          <a:bodyPr>
            <a:normAutofit/>
          </a:bodyPr>
          <a:lstStyle>
            <a:lvl1pPr marL="0" indent="0" algn="r">
              <a:buNone/>
              <a:defRPr sz="1800" i="1"/>
            </a:lvl1pPr>
          </a:lstStyle>
          <a:p>
            <a:pPr lvl="0"/>
            <a:r>
              <a:rPr lang="en-GB" dirty="0"/>
              <a:t>Speaker name and organisation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D2242A9-EFB8-9668-BFA8-0067F0B032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4353" y="5882054"/>
            <a:ext cx="1083322" cy="25983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086811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/Agenda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mountain, nature, dark&#10;&#10;Description automatically generated">
            <a:extLst>
              <a:ext uri="{FF2B5EF4-FFF2-40B4-BE49-F238E27FC236}">
                <a16:creationId xmlns:a16="http://schemas.microsoft.com/office/drawing/2014/main" id="{3DDA91FA-2DBD-81A8-EF78-658268FDBA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0465FD-0CC4-0418-9B71-CB872036858A}"/>
              </a:ext>
            </a:extLst>
          </p:cNvPr>
          <p:cNvSpPr/>
          <p:nvPr userDrawn="1"/>
        </p:nvSpPr>
        <p:spPr>
          <a:xfrm>
            <a:off x="0" y="0"/>
            <a:ext cx="142042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CE72609-A3B4-D680-95E2-4FC2BC8137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6666" y="1418953"/>
            <a:ext cx="4013201" cy="41644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A226247F-E650-296E-A091-06CE16AC516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675242" y="2051170"/>
            <a:ext cx="5362575" cy="3532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 spc="10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E31A505-09DE-0558-46BF-2631D6FEE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5242" y="1418953"/>
            <a:ext cx="5362575" cy="49569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32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Contents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925254-1658-0CEA-350A-99261889E94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FEANTSA FORUM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EEB68-668D-E8C6-460A-765E0297327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‹#›</a:t>
            </a:fld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3938233-41F7-FA5F-05B0-0B40EF9C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184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00.00.00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77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/Speaker page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ountain, nature, dark&#10;&#10;Description automatically generated">
            <a:extLst>
              <a:ext uri="{FF2B5EF4-FFF2-40B4-BE49-F238E27FC236}">
                <a16:creationId xmlns:a16="http://schemas.microsoft.com/office/drawing/2014/main" id="{EA5EE96E-77FF-9092-A657-CC5F8B81F1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C997B1-5DA1-717E-42C6-BE09294DB5D8}"/>
              </a:ext>
            </a:extLst>
          </p:cNvPr>
          <p:cNvSpPr/>
          <p:nvPr userDrawn="1"/>
        </p:nvSpPr>
        <p:spPr>
          <a:xfrm>
            <a:off x="0" y="0"/>
            <a:ext cx="142042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FA8965F-8421-09DC-DE7A-02427DD07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184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00.00.00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BE52606-730A-048E-04FE-83F18F489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FEANTSA FORUM 2023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B847534-3C83-9EE5-846E-2A359AA1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FAEDF10D-5EAD-7B05-F487-1F40445B6E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49508" y="2233014"/>
            <a:ext cx="3266975" cy="3266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2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FB01345A-29C2-DB3E-604E-DC6BDFC9477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49508" y="2756830"/>
            <a:ext cx="4834569" cy="23841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defRPr sz="1400" spc="10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93C24F-A8B2-551F-4FCD-6972B36AB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834" y="0"/>
            <a:ext cx="0" cy="27574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E6AB73-4509-26E8-9C3C-63DACEF28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672142" y="2396358"/>
            <a:ext cx="251985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91D58CE-2375-A5D9-6A11-0672B4B6A9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810973" y="4189152"/>
            <a:ext cx="3121302" cy="469478"/>
          </a:xfrm>
          <a:prstGeom prst="rect">
            <a:avLst/>
          </a:prstGeom>
        </p:spPr>
        <p:txBody>
          <a:bodyPr anchor="ctr"/>
          <a:lstStyle>
            <a:lvl1pPr algn="r"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About the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485517B5-0249-18E4-F1FB-9606E40A82D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71845" y="558800"/>
            <a:ext cx="4084417" cy="542574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03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mountain, nature, dark&#10;&#10;Description automatically generated">
            <a:extLst>
              <a:ext uri="{FF2B5EF4-FFF2-40B4-BE49-F238E27FC236}">
                <a16:creationId xmlns:a16="http://schemas.microsoft.com/office/drawing/2014/main" id="{45C96B30-5FB3-943F-77FD-94E9D2585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E2BB2A-AEB7-9817-A322-07C3AAEFC6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6315268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354CEB-7BF7-B09B-FA05-2C722EE9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97500" y="1899709"/>
            <a:ext cx="6794499" cy="30024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E5F0C312-1B68-0FD3-A4C1-75B9370FB80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37298" y="3200401"/>
            <a:ext cx="5257799" cy="170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7AC50C1-D02C-CD05-31BF-6A4D7D04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298" y="1962150"/>
            <a:ext cx="5257799" cy="126881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32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10815-0744-064E-A6FD-1514351E57A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00.00.00</a:t>
            </a:r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0948D07-4830-9325-2431-D913008EEFF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FEANTSA FORUM 2023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93D79-A5F9-4054-FD30-944C31F56A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32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design 1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mountain, nature, dark&#10;&#10;Description automatically generated">
            <a:extLst>
              <a:ext uri="{FF2B5EF4-FFF2-40B4-BE49-F238E27FC236}">
                <a16:creationId xmlns:a16="http://schemas.microsoft.com/office/drawing/2014/main" id="{86DAF384-E6E1-8F53-4A29-9C6EAA2023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424FE7-D3E5-5A8A-B45A-D48BCF9433E2}"/>
              </a:ext>
            </a:extLst>
          </p:cNvPr>
          <p:cNvSpPr/>
          <p:nvPr userDrawn="1"/>
        </p:nvSpPr>
        <p:spPr>
          <a:xfrm rot="16200000">
            <a:off x="3324718" y="-2963654"/>
            <a:ext cx="977049" cy="7626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E3C4E-59D2-4DEF-1746-0348F6B90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73" y="186808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54A57-C5FF-78FC-CD3D-BFA57B206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7741B-6348-447F-11A1-1DF0256B8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2997E-9367-DF4A-8B34-557C9696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00.00.00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D5E8C-64EF-7AEE-97FD-7FA71254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FEANTSA FORUM 2023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D40F2-CE9C-2A51-F6BD-870290B35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71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lide design 2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mountain, nature, dark&#10;&#10;Description automatically generated">
            <a:extLst>
              <a:ext uri="{FF2B5EF4-FFF2-40B4-BE49-F238E27FC236}">
                <a16:creationId xmlns:a16="http://schemas.microsoft.com/office/drawing/2014/main" id="{DE7447B9-8430-AC2D-52EB-CD01B23D13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1E53C8-658B-BDE1-C4AA-EDB23B34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08" y="457200"/>
            <a:ext cx="40153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77384-3606-24E0-F58C-7623ECA11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8577B-5223-8D84-51F8-9201A694B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708" y="2057400"/>
            <a:ext cx="401531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96C99-E2CF-BB87-1817-35175362D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00.00.00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F505D-0FE4-9766-20D7-08B86935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FEANTSA FORUM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ABB83-5CB9-8D52-55C9-BFA963749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19DF67-3FB9-D7FC-0107-715B499450C2}"/>
              </a:ext>
            </a:extLst>
          </p:cNvPr>
          <p:cNvCxnSpPr>
            <a:cxnSpLocks/>
          </p:cNvCxnSpPr>
          <p:nvPr userDrawn="1"/>
        </p:nvCxnSpPr>
        <p:spPr>
          <a:xfrm>
            <a:off x="4969933" y="457200"/>
            <a:ext cx="0" cy="54117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E4427-F8D0-470B-A4AE-795D548F2479}"/>
              </a:ext>
            </a:extLst>
          </p:cNvPr>
          <p:cNvSpPr/>
          <p:nvPr userDrawn="1"/>
        </p:nvSpPr>
        <p:spPr>
          <a:xfrm>
            <a:off x="322118" y="0"/>
            <a:ext cx="23668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35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sign 3 (picture)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99109-B79E-1E90-5F5D-D6B070E4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00.00.00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3A306-5E37-51A1-FFFF-DFF7EB2FF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FEANTSA FORUM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DF6D2B-0AFD-2AA2-D4C6-2B91FA5E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9C540D7-ECF7-68EB-FACF-9BE0D6D488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25" y="73025"/>
            <a:ext cx="12023725" cy="6138863"/>
          </a:xfrm>
        </p:spPr>
        <p:txBody>
          <a:bodyPr/>
          <a:lstStyle/>
          <a:p>
            <a:endParaRPr lang="en-GB"/>
          </a:p>
        </p:txBody>
      </p:sp>
      <p:pic>
        <p:nvPicPr>
          <p:cNvPr id="8" name="Picture 7" descr="A picture containing mountain, nature, dark&#10;&#10;Description automatically generated">
            <a:extLst>
              <a:ext uri="{FF2B5EF4-FFF2-40B4-BE49-F238E27FC236}">
                <a16:creationId xmlns:a16="http://schemas.microsoft.com/office/drawing/2014/main" id="{B5C0EDEB-D000-1D0A-56A6-0F19862C50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9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sign 4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mountain, nature, dark&#10;&#10;Description automatically generated">
            <a:extLst>
              <a:ext uri="{FF2B5EF4-FFF2-40B4-BE49-F238E27FC236}">
                <a16:creationId xmlns:a16="http://schemas.microsoft.com/office/drawing/2014/main" id="{F21A59C0-1A5D-8105-5FD4-2A9E2D1928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BAD722-C401-50D1-EFBD-EF83F7DBF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D6D7E-0B41-95F8-7A6F-9D0AAFDC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00.00.00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1173C-7807-4F58-6ACE-75CECDB2C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FEANTSA FORUM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AE740-E769-13EA-AC34-144DC822C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F9AE4B-A99F-68A9-A60C-C531F981F1CD}"/>
              </a:ext>
            </a:extLst>
          </p:cNvPr>
          <p:cNvCxnSpPr>
            <a:cxnSpLocks/>
          </p:cNvCxnSpPr>
          <p:nvPr userDrawn="1"/>
        </p:nvCxnSpPr>
        <p:spPr>
          <a:xfrm>
            <a:off x="901846" y="1487214"/>
            <a:ext cx="103883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BD5A7EA-2F2B-0855-6419-D06CAA7719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965325"/>
            <a:ext cx="10515600" cy="3762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698849-6C35-2A79-0147-197DC7CDB336}"/>
              </a:ext>
            </a:extLst>
          </p:cNvPr>
          <p:cNvCxnSpPr>
            <a:cxnSpLocks/>
          </p:cNvCxnSpPr>
          <p:nvPr userDrawn="1"/>
        </p:nvCxnSpPr>
        <p:spPr>
          <a:xfrm>
            <a:off x="838200" y="6127531"/>
            <a:ext cx="10515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65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sign 4 (verticle right text)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mountain, nature, dark&#10;&#10;Description automatically generated">
            <a:extLst>
              <a:ext uri="{FF2B5EF4-FFF2-40B4-BE49-F238E27FC236}">
                <a16:creationId xmlns:a16="http://schemas.microsoft.com/office/drawing/2014/main" id="{D74ED811-38FE-9772-FEDC-1AB70832AB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CBB010-CCE9-323F-5917-65B3602C1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A4724-4DC0-6726-3DE3-A8E0B1F12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00.00.00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C8A92-472B-8310-9939-49644B22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FEANTSA FORUM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F2FC3-9551-A3C2-0E2F-FDEA26F1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714CF2-29D8-CD1E-9D5C-71BF78207DE6}"/>
              </a:ext>
            </a:extLst>
          </p:cNvPr>
          <p:cNvCxnSpPr>
            <a:cxnSpLocks/>
          </p:cNvCxnSpPr>
          <p:nvPr userDrawn="1"/>
        </p:nvCxnSpPr>
        <p:spPr>
          <a:xfrm flipV="1">
            <a:off x="8724900" y="365125"/>
            <a:ext cx="0" cy="58118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5753012-58CC-B478-FFAB-5702F72E4200}"/>
              </a:ext>
            </a:extLst>
          </p:cNvPr>
          <p:cNvSpPr/>
          <p:nvPr userDrawn="1"/>
        </p:nvSpPr>
        <p:spPr>
          <a:xfrm>
            <a:off x="10771572" y="0"/>
            <a:ext cx="142042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530821C-58DC-6CA5-BDDD-5BA6D9DF3D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3088" y="365125"/>
            <a:ext cx="7678738" cy="267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51900B1B-B465-8151-0B37-C7454EC7CE9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43088" y="3360737"/>
            <a:ext cx="5153215" cy="267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386D173C-A307-BF7E-9C47-C36C95B1C05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15269" y="3363419"/>
            <a:ext cx="2106557" cy="267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86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DBDF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204DB0-ABB1-E6C3-A81F-9239B75C9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D5E7D-1801-E768-4935-6070463B4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3BD17-EA2C-8495-3AB5-921A55959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00.00.00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D70DE-7875-496C-F5F3-4776CEF9F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FEANTSA FORUM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42539-C496-40CD-F633-F493E6BDA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B0777-FF85-47C6-B6DE-2A40E1253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91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6" r:id="rId6"/>
    <p:sldLayoutId id="2147483654" r:id="rId7"/>
    <p:sldLayoutId id="2147483658" r:id="rId8"/>
    <p:sldLayoutId id="2147483659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sitting around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8E5179D5-B7E8-F44A-0560-2D99A639B8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3" b="22533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DF706-FEF6-62AD-F8CA-C21579E0C6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9836" y="4430713"/>
            <a:ext cx="7301522" cy="2335213"/>
          </a:xfrm>
        </p:spPr>
        <p:txBody>
          <a:bodyPr/>
          <a:lstStyle/>
          <a:p>
            <a:r>
              <a:rPr lang="en-GB" dirty="0"/>
              <a:t>“</a:t>
            </a:r>
            <a:r>
              <a:rPr lang="en-GB" sz="4400" dirty="0"/>
              <a:t>Finally a Home” –  with ESF</a:t>
            </a:r>
          </a:p>
          <a:p>
            <a:r>
              <a:rPr lang="en-GB" sz="1800" dirty="0"/>
              <a:t>The Programme “</a:t>
            </a:r>
            <a:r>
              <a:rPr lang="en-GB" sz="1800" dirty="0" err="1"/>
              <a:t>Endlich</a:t>
            </a:r>
            <a:r>
              <a:rPr lang="en-GB" sz="1800" dirty="0"/>
              <a:t> </a:t>
            </a:r>
            <a:r>
              <a:rPr lang="en-GB" sz="1800" dirty="0" err="1"/>
              <a:t>ein</a:t>
            </a:r>
            <a:r>
              <a:rPr lang="en-GB" sz="1800" dirty="0"/>
              <a:t> ZUHAUSE!” in North-Rhine Westphalia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51B5A-3A2E-07DA-A63B-0AAAA70523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100" y="5905500"/>
            <a:ext cx="4325050" cy="64075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i="0" dirty="0"/>
              <a:t>Prof. </a:t>
            </a:r>
            <a:r>
              <a:rPr lang="en-GB" i="0" dirty="0" err="1"/>
              <a:t>Dr.</a:t>
            </a:r>
            <a:r>
              <a:rPr lang="en-GB" i="0" dirty="0"/>
              <a:t>  Volker Busch-Geertsema</a:t>
            </a:r>
          </a:p>
          <a:p>
            <a:pPr algn="l"/>
            <a:r>
              <a:rPr lang="en-GB" dirty="0"/>
              <a:t>GISS – European Observatory on Homelessness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7E63B-B500-F4B5-B73A-098453AE4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02/06/2023</a:t>
            </a:r>
          </a:p>
        </p:txBody>
      </p:sp>
    </p:spTree>
    <p:extLst>
      <p:ext uri="{BB962C8B-B14F-4D97-AF65-F5344CB8AC3E}">
        <p14:creationId xmlns:p14="http://schemas.microsoft.com/office/powerpoint/2010/main" val="340591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3141-BE73-1190-88B3-C5187139537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675243" y="2051170"/>
            <a:ext cx="4715398" cy="3532188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en-GB" dirty="0"/>
              <a:t>Short introduction</a:t>
            </a:r>
          </a:p>
          <a:p>
            <a:pPr marL="342900" indent="-342900">
              <a:buAutoNum type="arabicPeriod"/>
            </a:pPr>
            <a:r>
              <a:rPr lang="en-GB" dirty="0"/>
              <a:t>The issue: Using  Social Funds to </a:t>
            </a:r>
            <a:br>
              <a:rPr lang="en-GB" dirty="0"/>
            </a:br>
            <a:r>
              <a:rPr lang="en-GB" dirty="0"/>
              <a:t>	         combat homelessness</a:t>
            </a:r>
          </a:p>
          <a:p>
            <a:pPr marL="342900" indent="-342900">
              <a:buAutoNum type="arabicPeriod"/>
            </a:pPr>
            <a:r>
              <a:rPr lang="en-GB" sz="1800" dirty="0"/>
              <a:t>Example from Germany, </a:t>
            </a:r>
            <a:br>
              <a:rPr lang="en-GB" sz="1800" dirty="0"/>
            </a:br>
            <a:r>
              <a:rPr lang="en-GB" sz="1800" dirty="0"/>
              <a:t>North-Rhine Westphalia</a:t>
            </a:r>
            <a:br>
              <a:rPr lang="en-GB" sz="1800" dirty="0"/>
            </a:br>
            <a:r>
              <a:rPr lang="en-GB" sz="1800" dirty="0"/>
              <a:t>An initiative of the Ministry </a:t>
            </a:r>
            <a:br>
              <a:rPr lang="en-GB" sz="1800" dirty="0"/>
            </a:br>
            <a:r>
              <a:rPr lang="en-GB" sz="1800" dirty="0"/>
              <a:t>of Social Affairs of NRW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Short presentation of the programme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EU Funding used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Some further details</a:t>
            </a:r>
          </a:p>
          <a:p>
            <a:pPr marL="342900" indent="-342900">
              <a:buFont typeface="+mj-lt"/>
              <a:buAutoNum type="arabicPeriod"/>
            </a:pPr>
            <a:endParaRPr lang="en-GB" sz="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7E5477-4302-45F1-493D-6C1392A95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Contents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225C3B-BBD8-E10D-24E6-09C155433F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0428" y="6367993"/>
            <a:ext cx="2743200" cy="365125"/>
          </a:xfrm>
        </p:spPr>
        <p:txBody>
          <a:bodyPr/>
          <a:lstStyle/>
          <a:p>
            <a:r>
              <a:rPr lang="en-US" dirty="0"/>
              <a:t>00.00.00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A30F4-2CD4-D231-4163-79131D5E5F5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FEANTSA FORUM 2023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EBB71F-C8FB-735C-6B14-31952FEF74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2</a:t>
            </a:fld>
            <a:endParaRPr lang="en-GB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FC53AB3-29C4-11A6-B258-1F62F3E0B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28" y="1914644"/>
            <a:ext cx="5852160" cy="328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4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067E9-4022-C954-C338-574937691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 tradition of fighting homelessness</a:t>
            </a:r>
            <a:br>
              <a:rPr lang="en-GB" dirty="0"/>
            </a:br>
            <a:r>
              <a:rPr lang="en-GB" dirty="0"/>
              <a:t> in NRW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9BEBB-D694-72EF-B821-C94403D839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5200" dirty="0"/>
              <a:t>The Ministry of Social Affairs in NRW has a long tradition of fighting homelessness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BAD1F-D3F2-393E-0194-7CEF74267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59281"/>
            <a:ext cx="5857240" cy="477139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NRW largest regional state in Germany</a:t>
            </a:r>
          </a:p>
          <a:p>
            <a:r>
              <a:rPr lang="en-GB" dirty="0"/>
              <a:t>With 18 million almost a quarter of German population</a:t>
            </a:r>
          </a:p>
          <a:p>
            <a:r>
              <a:rPr lang="en-GB" dirty="0"/>
              <a:t>Recurring annual statistics on homelessness since 1950s (the only one in Germany before national statistics have been introduced in 2022)</a:t>
            </a:r>
          </a:p>
          <a:p>
            <a:r>
              <a:rPr lang="en-GB" dirty="0"/>
              <a:t>Action Programme against homelessness since 1996: Funding for innovative projects</a:t>
            </a:r>
          </a:p>
          <a:p>
            <a:r>
              <a:rPr lang="en-GB" dirty="0"/>
              <a:t>Programme “</a:t>
            </a:r>
            <a:r>
              <a:rPr lang="en-GB" dirty="0" err="1"/>
              <a:t>Endlich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ZUHAUSE!” started in 2019</a:t>
            </a:r>
          </a:p>
          <a:p>
            <a:r>
              <a:rPr lang="en-GB" dirty="0"/>
              <a:t>Agreement with housing providers at regional state level to provide more housing for homeless people</a:t>
            </a:r>
          </a:p>
          <a:p>
            <a:r>
              <a:rPr lang="en-GB" dirty="0"/>
              <a:t>First period: Focus on 22 cities and counties with largest number of homeless people</a:t>
            </a:r>
          </a:p>
          <a:p>
            <a:r>
              <a:rPr lang="en-GB" dirty="0"/>
              <a:t>Funding for 2 or 3 staff per City/county: Social worker and real estate specialist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193AE-B9FF-6AE7-5240-FDD796E8A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02.06.23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D3597-D54A-764E-0F28-EF4A5622D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FEANTSA FORUM 2023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66F8E-0206-E80F-ABA8-8C6712E1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06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067E9-4022-C954-C338-574937691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Funding for the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9BEBB-D694-72EF-B821-C94403D839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Initiative “</a:t>
            </a:r>
            <a:r>
              <a:rPr lang="en-GB" dirty="0" err="1"/>
              <a:t>Endlich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ZUHAUSE!” was first funded exclusively on basis of the Regional State budget</a:t>
            </a:r>
          </a:p>
          <a:p>
            <a:pPr marL="0" indent="0">
              <a:buNone/>
            </a:pPr>
            <a:r>
              <a:rPr lang="en-GB" dirty="0"/>
              <a:t>In 2022 the programme was extended to the whole regional state with funding from the European Social Fund</a:t>
            </a:r>
          </a:p>
          <a:p>
            <a:pPr marL="0" indent="0">
              <a:buNone/>
            </a:pPr>
            <a:r>
              <a:rPr lang="en-GB" dirty="0"/>
              <a:t> In 48 Cities and Counties 2 or 3 staff are employed to integrate more homeless persons into permanent housing and to prevent homelessness from occurring </a:t>
            </a:r>
          </a:p>
          <a:p>
            <a:pPr marL="0" indent="0">
              <a:buNone/>
            </a:pPr>
            <a:r>
              <a:rPr lang="en-GB" dirty="0"/>
              <a:t>Until end of 2023:</a:t>
            </a:r>
          </a:p>
          <a:p>
            <a:pPr>
              <a:buFontTx/>
              <a:buChar char="-"/>
            </a:pPr>
            <a:r>
              <a:rPr lang="en-GB" dirty="0"/>
              <a:t>More than 3.800 households provided with housing</a:t>
            </a:r>
          </a:p>
          <a:p>
            <a:pPr>
              <a:buFontTx/>
              <a:buChar char="-"/>
            </a:pPr>
            <a:r>
              <a:rPr lang="en-GB" dirty="0"/>
              <a:t>Prevention activities for more than 5.500 households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BAD1F-D3F2-393E-0194-7CEF742679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Funding at start of the initiative:</a:t>
            </a:r>
            <a:br>
              <a:rPr lang="en-GB" dirty="0"/>
            </a:br>
            <a:r>
              <a:rPr lang="en-GB" dirty="0"/>
              <a:t>3 million Euro</a:t>
            </a:r>
          </a:p>
          <a:p>
            <a:r>
              <a:rPr lang="en-GB" dirty="0"/>
              <a:t>2022: 3 million plus 3.58 million from ESF = 6.58 million Euro</a:t>
            </a:r>
          </a:p>
          <a:p>
            <a:r>
              <a:rPr lang="en-GB" dirty="0"/>
              <a:t>2023: 4.6 million of NRW plus 6.4 million from ESF = 11 million Euro</a:t>
            </a:r>
          </a:p>
          <a:p>
            <a:r>
              <a:rPr lang="en-GB" dirty="0"/>
              <a:t>2024: 4.6 million plus 6.3 million from ESF = 10.9 million </a:t>
            </a:r>
          </a:p>
          <a:p>
            <a:r>
              <a:rPr lang="en-GB" dirty="0"/>
              <a:t>2025: 3 million from NRW and 2.6 million from ESF = 5.6 million</a:t>
            </a:r>
          </a:p>
          <a:p>
            <a:r>
              <a:rPr lang="en-GB" dirty="0"/>
              <a:t>Co-funding from local authorities requested (10 %)</a:t>
            </a:r>
          </a:p>
          <a:p>
            <a:r>
              <a:rPr lang="en-GB" dirty="0"/>
              <a:t>Only additional activities are funded, no regular tasks</a:t>
            </a:r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193AE-B9FF-6AE7-5240-FDD796E8A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02.06.23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D3597-D54A-764E-0F28-EF4A5622D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FEANTSA FORUM 2023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66F8E-0206-E80F-ABA8-8C6712E1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599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067E9-4022-C954-C338-574937691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Details of programme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BAD1F-D3F2-393E-0194-7CEF74267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040" y="1825625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ESF funding from REACT Initiative and from ESF funding period 2021 – 2027</a:t>
            </a:r>
          </a:p>
          <a:p>
            <a:r>
              <a:rPr lang="en-GB" dirty="0"/>
              <a:t>Funding is provided for activities in addition to regular work of local authorities and NGOs for prevention and reintegration of homeless people into permanent housing</a:t>
            </a:r>
          </a:p>
          <a:p>
            <a:r>
              <a:rPr lang="en-GB" dirty="0"/>
              <a:t>Funding is provided to local authorities, but may be redirected to NGOs. In most cases this has been done.</a:t>
            </a:r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193AE-B9FF-6AE7-5240-FDD796E8A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02.06.23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D3597-D54A-764E-0F28-EF4A5622D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FEANTSA FORUM 2023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66F8E-0206-E80F-ABA8-8C6712E1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5</a:t>
            </a:fld>
            <a:endParaRPr lang="en-GB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E945ADE-0F1D-DF23-7A77-01514AC059D6}"/>
              </a:ext>
            </a:extLst>
          </p:cNvPr>
          <p:cNvGrpSpPr/>
          <p:nvPr/>
        </p:nvGrpSpPr>
        <p:grpSpPr>
          <a:xfrm>
            <a:off x="5514571" y="176490"/>
            <a:ext cx="6323810" cy="6505020"/>
            <a:chOff x="2154237" y="1052514"/>
            <a:chExt cx="4837113" cy="4752975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5DD0F928-6D42-66B1-8EFC-4BEAADE9C2F2}"/>
                </a:ext>
              </a:extLst>
            </p:cNvPr>
            <p:cNvGrpSpPr/>
            <p:nvPr/>
          </p:nvGrpSpPr>
          <p:grpSpPr>
            <a:xfrm>
              <a:off x="2154237" y="1052514"/>
              <a:ext cx="4837113" cy="4752975"/>
              <a:chOff x="2154237" y="1052514"/>
              <a:chExt cx="4837113" cy="4752975"/>
            </a:xfrm>
          </p:grpSpPr>
          <p:sp>
            <p:nvSpPr>
              <p:cNvPr id="66" name="Freeform 34">
                <a:extLst>
                  <a:ext uri="{FF2B5EF4-FFF2-40B4-BE49-F238E27FC236}">
                    <a16:creationId xmlns:a16="http://schemas.microsoft.com/office/drawing/2014/main" id="{443173B9-CA6A-7E8D-BDF1-6AF94A514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2312" y="3617914"/>
                <a:ext cx="336550" cy="488950"/>
              </a:xfrm>
              <a:custGeom>
                <a:avLst/>
                <a:gdLst>
                  <a:gd name="T0" fmla="*/ 97 w 212"/>
                  <a:gd name="T1" fmla="*/ 27 h 308"/>
                  <a:gd name="T2" fmla="*/ 107 w 212"/>
                  <a:gd name="T3" fmla="*/ 44 h 308"/>
                  <a:gd name="T4" fmla="*/ 99 w 212"/>
                  <a:gd name="T5" fmla="*/ 72 h 308"/>
                  <a:gd name="T6" fmla="*/ 96 w 212"/>
                  <a:gd name="T7" fmla="*/ 99 h 308"/>
                  <a:gd name="T8" fmla="*/ 118 w 212"/>
                  <a:gd name="T9" fmla="*/ 98 h 308"/>
                  <a:gd name="T10" fmla="*/ 137 w 212"/>
                  <a:gd name="T11" fmla="*/ 101 h 308"/>
                  <a:gd name="T12" fmla="*/ 152 w 212"/>
                  <a:gd name="T13" fmla="*/ 107 h 308"/>
                  <a:gd name="T14" fmla="*/ 158 w 212"/>
                  <a:gd name="T15" fmla="*/ 111 h 308"/>
                  <a:gd name="T16" fmla="*/ 169 w 212"/>
                  <a:gd name="T17" fmla="*/ 114 h 308"/>
                  <a:gd name="T18" fmla="*/ 182 w 212"/>
                  <a:gd name="T19" fmla="*/ 119 h 308"/>
                  <a:gd name="T20" fmla="*/ 189 w 212"/>
                  <a:gd name="T21" fmla="*/ 109 h 308"/>
                  <a:gd name="T22" fmla="*/ 192 w 212"/>
                  <a:gd name="T23" fmla="*/ 107 h 308"/>
                  <a:gd name="T24" fmla="*/ 208 w 212"/>
                  <a:gd name="T25" fmla="*/ 104 h 308"/>
                  <a:gd name="T26" fmla="*/ 207 w 212"/>
                  <a:gd name="T27" fmla="*/ 118 h 308"/>
                  <a:gd name="T28" fmla="*/ 203 w 212"/>
                  <a:gd name="T29" fmla="*/ 131 h 308"/>
                  <a:gd name="T30" fmla="*/ 206 w 212"/>
                  <a:gd name="T31" fmla="*/ 143 h 308"/>
                  <a:gd name="T32" fmla="*/ 204 w 212"/>
                  <a:gd name="T33" fmla="*/ 154 h 308"/>
                  <a:gd name="T34" fmla="*/ 192 w 212"/>
                  <a:gd name="T35" fmla="*/ 151 h 308"/>
                  <a:gd name="T36" fmla="*/ 182 w 212"/>
                  <a:gd name="T37" fmla="*/ 152 h 308"/>
                  <a:gd name="T38" fmla="*/ 173 w 212"/>
                  <a:gd name="T39" fmla="*/ 153 h 308"/>
                  <a:gd name="T40" fmla="*/ 165 w 212"/>
                  <a:gd name="T41" fmla="*/ 152 h 308"/>
                  <a:gd name="T42" fmla="*/ 154 w 212"/>
                  <a:gd name="T43" fmla="*/ 154 h 308"/>
                  <a:gd name="T44" fmla="*/ 158 w 212"/>
                  <a:gd name="T45" fmla="*/ 172 h 308"/>
                  <a:gd name="T46" fmla="*/ 160 w 212"/>
                  <a:gd name="T47" fmla="*/ 184 h 308"/>
                  <a:gd name="T48" fmla="*/ 167 w 212"/>
                  <a:gd name="T49" fmla="*/ 188 h 308"/>
                  <a:gd name="T50" fmla="*/ 183 w 212"/>
                  <a:gd name="T51" fmla="*/ 190 h 308"/>
                  <a:gd name="T52" fmla="*/ 183 w 212"/>
                  <a:gd name="T53" fmla="*/ 205 h 308"/>
                  <a:gd name="T54" fmla="*/ 194 w 212"/>
                  <a:gd name="T55" fmla="*/ 216 h 308"/>
                  <a:gd name="T56" fmla="*/ 188 w 212"/>
                  <a:gd name="T57" fmla="*/ 223 h 308"/>
                  <a:gd name="T58" fmla="*/ 181 w 212"/>
                  <a:gd name="T59" fmla="*/ 238 h 308"/>
                  <a:gd name="T60" fmla="*/ 177 w 212"/>
                  <a:gd name="T61" fmla="*/ 252 h 308"/>
                  <a:gd name="T62" fmla="*/ 173 w 212"/>
                  <a:gd name="T63" fmla="*/ 264 h 308"/>
                  <a:gd name="T64" fmla="*/ 189 w 212"/>
                  <a:gd name="T65" fmla="*/ 278 h 308"/>
                  <a:gd name="T66" fmla="*/ 198 w 212"/>
                  <a:gd name="T67" fmla="*/ 288 h 308"/>
                  <a:gd name="T68" fmla="*/ 194 w 212"/>
                  <a:gd name="T69" fmla="*/ 301 h 308"/>
                  <a:gd name="T70" fmla="*/ 177 w 212"/>
                  <a:gd name="T71" fmla="*/ 308 h 308"/>
                  <a:gd name="T72" fmla="*/ 164 w 212"/>
                  <a:gd name="T73" fmla="*/ 303 h 308"/>
                  <a:gd name="T74" fmla="*/ 143 w 212"/>
                  <a:gd name="T75" fmla="*/ 301 h 308"/>
                  <a:gd name="T76" fmla="*/ 135 w 212"/>
                  <a:gd name="T77" fmla="*/ 284 h 308"/>
                  <a:gd name="T78" fmla="*/ 136 w 212"/>
                  <a:gd name="T79" fmla="*/ 257 h 308"/>
                  <a:gd name="T80" fmla="*/ 118 w 212"/>
                  <a:gd name="T81" fmla="*/ 267 h 308"/>
                  <a:gd name="T82" fmla="*/ 91 w 212"/>
                  <a:gd name="T83" fmla="*/ 280 h 308"/>
                  <a:gd name="T84" fmla="*/ 93 w 212"/>
                  <a:gd name="T85" fmla="*/ 248 h 308"/>
                  <a:gd name="T86" fmla="*/ 82 w 212"/>
                  <a:gd name="T87" fmla="*/ 228 h 308"/>
                  <a:gd name="T88" fmla="*/ 51 w 212"/>
                  <a:gd name="T89" fmla="*/ 232 h 308"/>
                  <a:gd name="T90" fmla="*/ 34 w 212"/>
                  <a:gd name="T91" fmla="*/ 215 h 308"/>
                  <a:gd name="T92" fmla="*/ 30 w 212"/>
                  <a:gd name="T93" fmla="*/ 180 h 308"/>
                  <a:gd name="T94" fmla="*/ 16 w 212"/>
                  <a:gd name="T95" fmla="*/ 172 h 308"/>
                  <a:gd name="T96" fmla="*/ 7 w 212"/>
                  <a:gd name="T97" fmla="*/ 160 h 308"/>
                  <a:gd name="T98" fmla="*/ 19 w 212"/>
                  <a:gd name="T99" fmla="*/ 151 h 308"/>
                  <a:gd name="T100" fmla="*/ 26 w 212"/>
                  <a:gd name="T101" fmla="*/ 127 h 308"/>
                  <a:gd name="T102" fmla="*/ 24 w 212"/>
                  <a:gd name="T103" fmla="*/ 86 h 308"/>
                  <a:gd name="T104" fmla="*/ 33 w 212"/>
                  <a:gd name="T105" fmla="*/ 37 h 308"/>
                  <a:gd name="T106" fmla="*/ 32 w 212"/>
                  <a:gd name="T107" fmla="*/ 15 h 308"/>
                  <a:gd name="T108" fmla="*/ 50 w 212"/>
                  <a:gd name="T109" fmla="*/ 1 h 308"/>
                  <a:gd name="T110" fmla="*/ 65 w 212"/>
                  <a:gd name="T111" fmla="*/ 7 h 308"/>
                  <a:gd name="T112" fmla="*/ 85 w 212"/>
                  <a:gd name="T113" fmla="*/ 13 h 308"/>
                  <a:gd name="T114" fmla="*/ 90 w 212"/>
                  <a:gd name="T115" fmla="*/ 1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2" h="308">
                    <a:moveTo>
                      <a:pt x="99" y="7"/>
                    </a:moveTo>
                    <a:lnTo>
                      <a:pt x="98" y="7"/>
                    </a:lnTo>
                    <a:lnTo>
                      <a:pt x="97" y="13"/>
                    </a:lnTo>
                    <a:lnTo>
                      <a:pt x="102" y="13"/>
                    </a:lnTo>
                    <a:lnTo>
                      <a:pt x="102" y="20"/>
                    </a:lnTo>
                    <a:lnTo>
                      <a:pt x="98" y="20"/>
                    </a:lnTo>
                    <a:lnTo>
                      <a:pt x="97" y="21"/>
                    </a:lnTo>
                    <a:lnTo>
                      <a:pt x="97" y="24"/>
                    </a:lnTo>
                    <a:lnTo>
                      <a:pt x="97" y="27"/>
                    </a:lnTo>
                    <a:lnTo>
                      <a:pt x="97" y="28"/>
                    </a:lnTo>
                    <a:lnTo>
                      <a:pt x="96" y="29"/>
                    </a:lnTo>
                    <a:lnTo>
                      <a:pt x="96" y="33"/>
                    </a:lnTo>
                    <a:lnTo>
                      <a:pt x="99" y="36"/>
                    </a:lnTo>
                    <a:lnTo>
                      <a:pt x="101" y="40"/>
                    </a:lnTo>
                    <a:lnTo>
                      <a:pt x="102" y="41"/>
                    </a:lnTo>
                    <a:lnTo>
                      <a:pt x="103" y="42"/>
                    </a:lnTo>
                    <a:lnTo>
                      <a:pt x="109" y="43"/>
                    </a:lnTo>
                    <a:lnTo>
                      <a:pt x="107" y="44"/>
                    </a:lnTo>
                    <a:lnTo>
                      <a:pt x="105" y="51"/>
                    </a:lnTo>
                    <a:lnTo>
                      <a:pt x="102" y="52"/>
                    </a:lnTo>
                    <a:lnTo>
                      <a:pt x="104" y="56"/>
                    </a:lnTo>
                    <a:lnTo>
                      <a:pt x="102" y="60"/>
                    </a:lnTo>
                    <a:lnTo>
                      <a:pt x="98" y="62"/>
                    </a:lnTo>
                    <a:lnTo>
                      <a:pt x="97" y="62"/>
                    </a:lnTo>
                    <a:lnTo>
                      <a:pt x="96" y="65"/>
                    </a:lnTo>
                    <a:lnTo>
                      <a:pt x="95" y="70"/>
                    </a:lnTo>
                    <a:lnTo>
                      <a:pt x="99" y="72"/>
                    </a:lnTo>
                    <a:lnTo>
                      <a:pt x="98" y="74"/>
                    </a:lnTo>
                    <a:lnTo>
                      <a:pt x="97" y="83"/>
                    </a:lnTo>
                    <a:lnTo>
                      <a:pt x="96" y="87"/>
                    </a:lnTo>
                    <a:lnTo>
                      <a:pt x="97" y="89"/>
                    </a:lnTo>
                    <a:lnTo>
                      <a:pt x="97" y="90"/>
                    </a:lnTo>
                    <a:lnTo>
                      <a:pt x="97" y="95"/>
                    </a:lnTo>
                    <a:lnTo>
                      <a:pt x="97" y="97"/>
                    </a:lnTo>
                    <a:lnTo>
                      <a:pt x="96" y="98"/>
                    </a:lnTo>
                    <a:lnTo>
                      <a:pt x="96" y="99"/>
                    </a:lnTo>
                    <a:lnTo>
                      <a:pt x="97" y="99"/>
                    </a:lnTo>
                    <a:lnTo>
                      <a:pt x="99" y="99"/>
                    </a:lnTo>
                    <a:lnTo>
                      <a:pt x="102" y="98"/>
                    </a:lnTo>
                    <a:lnTo>
                      <a:pt x="105" y="102"/>
                    </a:lnTo>
                    <a:lnTo>
                      <a:pt x="107" y="105"/>
                    </a:lnTo>
                    <a:lnTo>
                      <a:pt x="112" y="106"/>
                    </a:lnTo>
                    <a:lnTo>
                      <a:pt x="114" y="106"/>
                    </a:lnTo>
                    <a:lnTo>
                      <a:pt x="115" y="106"/>
                    </a:lnTo>
                    <a:lnTo>
                      <a:pt x="118" y="98"/>
                    </a:lnTo>
                    <a:lnTo>
                      <a:pt x="120" y="97"/>
                    </a:lnTo>
                    <a:lnTo>
                      <a:pt x="120" y="98"/>
                    </a:lnTo>
                    <a:lnTo>
                      <a:pt x="121" y="98"/>
                    </a:lnTo>
                    <a:lnTo>
                      <a:pt x="120" y="101"/>
                    </a:lnTo>
                    <a:lnTo>
                      <a:pt x="122" y="102"/>
                    </a:lnTo>
                    <a:lnTo>
                      <a:pt x="123" y="103"/>
                    </a:lnTo>
                    <a:lnTo>
                      <a:pt x="125" y="103"/>
                    </a:lnTo>
                    <a:lnTo>
                      <a:pt x="129" y="103"/>
                    </a:lnTo>
                    <a:lnTo>
                      <a:pt x="137" y="101"/>
                    </a:lnTo>
                    <a:lnTo>
                      <a:pt x="136" y="103"/>
                    </a:lnTo>
                    <a:lnTo>
                      <a:pt x="138" y="104"/>
                    </a:lnTo>
                    <a:lnTo>
                      <a:pt x="140" y="104"/>
                    </a:lnTo>
                    <a:lnTo>
                      <a:pt x="143" y="106"/>
                    </a:lnTo>
                    <a:lnTo>
                      <a:pt x="144" y="106"/>
                    </a:lnTo>
                    <a:lnTo>
                      <a:pt x="145" y="106"/>
                    </a:lnTo>
                    <a:lnTo>
                      <a:pt x="148" y="107"/>
                    </a:lnTo>
                    <a:lnTo>
                      <a:pt x="150" y="109"/>
                    </a:lnTo>
                    <a:lnTo>
                      <a:pt x="152" y="107"/>
                    </a:lnTo>
                    <a:lnTo>
                      <a:pt x="152" y="106"/>
                    </a:lnTo>
                    <a:lnTo>
                      <a:pt x="153" y="107"/>
                    </a:lnTo>
                    <a:lnTo>
                      <a:pt x="153" y="110"/>
                    </a:lnTo>
                    <a:lnTo>
                      <a:pt x="154" y="110"/>
                    </a:lnTo>
                    <a:lnTo>
                      <a:pt x="156" y="109"/>
                    </a:lnTo>
                    <a:lnTo>
                      <a:pt x="154" y="109"/>
                    </a:lnTo>
                    <a:lnTo>
                      <a:pt x="158" y="106"/>
                    </a:lnTo>
                    <a:lnTo>
                      <a:pt x="158" y="110"/>
                    </a:lnTo>
                    <a:lnTo>
                      <a:pt x="158" y="111"/>
                    </a:lnTo>
                    <a:lnTo>
                      <a:pt x="157" y="112"/>
                    </a:lnTo>
                    <a:lnTo>
                      <a:pt x="158" y="114"/>
                    </a:lnTo>
                    <a:lnTo>
                      <a:pt x="160" y="114"/>
                    </a:lnTo>
                    <a:lnTo>
                      <a:pt x="161" y="114"/>
                    </a:lnTo>
                    <a:lnTo>
                      <a:pt x="164" y="113"/>
                    </a:lnTo>
                    <a:lnTo>
                      <a:pt x="164" y="114"/>
                    </a:lnTo>
                    <a:lnTo>
                      <a:pt x="168" y="113"/>
                    </a:lnTo>
                    <a:lnTo>
                      <a:pt x="169" y="113"/>
                    </a:lnTo>
                    <a:lnTo>
                      <a:pt x="169" y="114"/>
                    </a:lnTo>
                    <a:lnTo>
                      <a:pt x="170" y="115"/>
                    </a:lnTo>
                    <a:lnTo>
                      <a:pt x="172" y="115"/>
                    </a:lnTo>
                    <a:lnTo>
                      <a:pt x="172" y="117"/>
                    </a:lnTo>
                    <a:lnTo>
                      <a:pt x="173" y="117"/>
                    </a:lnTo>
                    <a:lnTo>
                      <a:pt x="174" y="118"/>
                    </a:lnTo>
                    <a:lnTo>
                      <a:pt x="173" y="119"/>
                    </a:lnTo>
                    <a:lnTo>
                      <a:pt x="175" y="119"/>
                    </a:lnTo>
                    <a:lnTo>
                      <a:pt x="181" y="119"/>
                    </a:lnTo>
                    <a:lnTo>
                      <a:pt x="182" y="119"/>
                    </a:lnTo>
                    <a:lnTo>
                      <a:pt x="182" y="118"/>
                    </a:lnTo>
                    <a:lnTo>
                      <a:pt x="184" y="115"/>
                    </a:lnTo>
                    <a:lnTo>
                      <a:pt x="185" y="115"/>
                    </a:lnTo>
                    <a:lnTo>
                      <a:pt x="185" y="112"/>
                    </a:lnTo>
                    <a:lnTo>
                      <a:pt x="185" y="111"/>
                    </a:lnTo>
                    <a:lnTo>
                      <a:pt x="186" y="110"/>
                    </a:lnTo>
                    <a:lnTo>
                      <a:pt x="188" y="110"/>
                    </a:lnTo>
                    <a:lnTo>
                      <a:pt x="189" y="110"/>
                    </a:lnTo>
                    <a:lnTo>
                      <a:pt x="189" y="109"/>
                    </a:lnTo>
                    <a:lnTo>
                      <a:pt x="188" y="107"/>
                    </a:lnTo>
                    <a:lnTo>
                      <a:pt x="189" y="106"/>
                    </a:lnTo>
                    <a:lnTo>
                      <a:pt x="189" y="105"/>
                    </a:lnTo>
                    <a:lnTo>
                      <a:pt x="189" y="104"/>
                    </a:lnTo>
                    <a:lnTo>
                      <a:pt x="190" y="104"/>
                    </a:lnTo>
                    <a:lnTo>
                      <a:pt x="192" y="105"/>
                    </a:lnTo>
                    <a:lnTo>
                      <a:pt x="193" y="106"/>
                    </a:lnTo>
                    <a:lnTo>
                      <a:pt x="193" y="107"/>
                    </a:lnTo>
                    <a:lnTo>
                      <a:pt x="192" y="107"/>
                    </a:lnTo>
                    <a:lnTo>
                      <a:pt x="193" y="109"/>
                    </a:lnTo>
                    <a:lnTo>
                      <a:pt x="194" y="107"/>
                    </a:lnTo>
                    <a:lnTo>
                      <a:pt x="198" y="107"/>
                    </a:lnTo>
                    <a:lnTo>
                      <a:pt x="201" y="107"/>
                    </a:lnTo>
                    <a:lnTo>
                      <a:pt x="203" y="107"/>
                    </a:lnTo>
                    <a:lnTo>
                      <a:pt x="204" y="107"/>
                    </a:lnTo>
                    <a:lnTo>
                      <a:pt x="205" y="105"/>
                    </a:lnTo>
                    <a:lnTo>
                      <a:pt x="207" y="104"/>
                    </a:lnTo>
                    <a:lnTo>
                      <a:pt x="208" y="104"/>
                    </a:lnTo>
                    <a:lnTo>
                      <a:pt x="209" y="104"/>
                    </a:lnTo>
                    <a:lnTo>
                      <a:pt x="208" y="105"/>
                    </a:lnTo>
                    <a:lnTo>
                      <a:pt x="208" y="106"/>
                    </a:lnTo>
                    <a:lnTo>
                      <a:pt x="209" y="106"/>
                    </a:lnTo>
                    <a:lnTo>
                      <a:pt x="212" y="107"/>
                    </a:lnTo>
                    <a:lnTo>
                      <a:pt x="209" y="112"/>
                    </a:lnTo>
                    <a:lnTo>
                      <a:pt x="208" y="112"/>
                    </a:lnTo>
                    <a:lnTo>
                      <a:pt x="206" y="117"/>
                    </a:lnTo>
                    <a:lnTo>
                      <a:pt x="207" y="118"/>
                    </a:lnTo>
                    <a:lnTo>
                      <a:pt x="206" y="119"/>
                    </a:lnTo>
                    <a:lnTo>
                      <a:pt x="205" y="118"/>
                    </a:lnTo>
                    <a:lnTo>
                      <a:pt x="203" y="118"/>
                    </a:lnTo>
                    <a:lnTo>
                      <a:pt x="203" y="119"/>
                    </a:lnTo>
                    <a:lnTo>
                      <a:pt x="203" y="120"/>
                    </a:lnTo>
                    <a:lnTo>
                      <a:pt x="204" y="123"/>
                    </a:lnTo>
                    <a:lnTo>
                      <a:pt x="204" y="129"/>
                    </a:lnTo>
                    <a:lnTo>
                      <a:pt x="201" y="131"/>
                    </a:lnTo>
                    <a:lnTo>
                      <a:pt x="203" y="131"/>
                    </a:lnTo>
                    <a:lnTo>
                      <a:pt x="203" y="133"/>
                    </a:lnTo>
                    <a:lnTo>
                      <a:pt x="203" y="134"/>
                    </a:lnTo>
                    <a:lnTo>
                      <a:pt x="201" y="133"/>
                    </a:lnTo>
                    <a:lnTo>
                      <a:pt x="201" y="134"/>
                    </a:lnTo>
                    <a:lnTo>
                      <a:pt x="203" y="136"/>
                    </a:lnTo>
                    <a:lnTo>
                      <a:pt x="204" y="136"/>
                    </a:lnTo>
                    <a:lnTo>
                      <a:pt x="205" y="138"/>
                    </a:lnTo>
                    <a:lnTo>
                      <a:pt x="207" y="142"/>
                    </a:lnTo>
                    <a:lnTo>
                      <a:pt x="206" y="143"/>
                    </a:lnTo>
                    <a:lnTo>
                      <a:pt x="206" y="144"/>
                    </a:lnTo>
                    <a:lnTo>
                      <a:pt x="206" y="145"/>
                    </a:lnTo>
                    <a:lnTo>
                      <a:pt x="205" y="146"/>
                    </a:lnTo>
                    <a:lnTo>
                      <a:pt x="205" y="150"/>
                    </a:lnTo>
                    <a:lnTo>
                      <a:pt x="206" y="151"/>
                    </a:lnTo>
                    <a:lnTo>
                      <a:pt x="206" y="152"/>
                    </a:lnTo>
                    <a:lnTo>
                      <a:pt x="205" y="152"/>
                    </a:lnTo>
                    <a:lnTo>
                      <a:pt x="205" y="155"/>
                    </a:lnTo>
                    <a:lnTo>
                      <a:pt x="204" y="154"/>
                    </a:lnTo>
                    <a:lnTo>
                      <a:pt x="204" y="153"/>
                    </a:lnTo>
                    <a:lnTo>
                      <a:pt x="204" y="152"/>
                    </a:lnTo>
                    <a:lnTo>
                      <a:pt x="205" y="151"/>
                    </a:lnTo>
                    <a:lnTo>
                      <a:pt x="201" y="149"/>
                    </a:lnTo>
                    <a:lnTo>
                      <a:pt x="199" y="150"/>
                    </a:lnTo>
                    <a:lnTo>
                      <a:pt x="197" y="150"/>
                    </a:lnTo>
                    <a:lnTo>
                      <a:pt x="196" y="150"/>
                    </a:lnTo>
                    <a:lnTo>
                      <a:pt x="193" y="152"/>
                    </a:lnTo>
                    <a:lnTo>
                      <a:pt x="192" y="151"/>
                    </a:lnTo>
                    <a:lnTo>
                      <a:pt x="191" y="151"/>
                    </a:lnTo>
                    <a:lnTo>
                      <a:pt x="188" y="150"/>
                    </a:lnTo>
                    <a:lnTo>
                      <a:pt x="186" y="151"/>
                    </a:lnTo>
                    <a:lnTo>
                      <a:pt x="186" y="153"/>
                    </a:lnTo>
                    <a:lnTo>
                      <a:pt x="185" y="154"/>
                    </a:lnTo>
                    <a:lnTo>
                      <a:pt x="183" y="152"/>
                    </a:lnTo>
                    <a:lnTo>
                      <a:pt x="182" y="152"/>
                    </a:lnTo>
                    <a:lnTo>
                      <a:pt x="181" y="152"/>
                    </a:lnTo>
                    <a:lnTo>
                      <a:pt x="182" y="152"/>
                    </a:lnTo>
                    <a:lnTo>
                      <a:pt x="182" y="155"/>
                    </a:lnTo>
                    <a:lnTo>
                      <a:pt x="181" y="154"/>
                    </a:lnTo>
                    <a:lnTo>
                      <a:pt x="182" y="157"/>
                    </a:lnTo>
                    <a:lnTo>
                      <a:pt x="178" y="157"/>
                    </a:lnTo>
                    <a:lnTo>
                      <a:pt x="177" y="155"/>
                    </a:lnTo>
                    <a:lnTo>
                      <a:pt x="176" y="155"/>
                    </a:lnTo>
                    <a:lnTo>
                      <a:pt x="176" y="154"/>
                    </a:lnTo>
                    <a:lnTo>
                      <a:pt x="175" y="154"/>
                    </a:lnTo>
                    <a:lnTo>
                      <a:pt x="173" y="153"/>
                    </a:lnTo>
                    <a:lnTo>
                      <a:pt x="173" y="154"/>
                    </a:lnTo>
                    <a:lnTo>
                      <a:pt x="173" y="155"/>
                    </a:lnTo>
                    <a:lnTo>
                      <a:pt x="170" y="155"/>
                    </a:lnTo>
                    <a:lnTo>
                      <a:pt x="170" y="153"/>
                    </a:lnTo>
                    <a:lnTo>
                      <a:pt x="168" y="153"/>
                    </a:lnTo>
                    <a:lnTo>
                      <a:pt x="165" y="154"/>
                    </a:lnTo>
                    <a:lnTo>
                      <a:pt x="164" y="154"/>
                    </a:lnTo>
                    <a:lnTo>
                      <a:pt x="165" y="153"/>
                    </a:lnTo>
                    <a:lnTo>
                      <a:pt x="165" y="152"/>
                    </a:lnTo>
                    <a:lnTo>
                      <a:pt x="165" y="151"/>
                    </a:lnTo>
                    <a:lnTo>
                      <a:pt x="165" y="150"/>
                    </a:lnTo>
                    <a:lnTo>
                      <a:pt x="161" y="149"/>
                    </a:lnTo>
                    <a:lnTo>
                      <a:pt x="158" y="151"/>
                    </a:lnTo>
                    <a:lnTo>
                      <a:pt x="157" y="151"/>
                    </a:lnTo>
                    <a:lnTo>
                      <a:pt x="156" y="151"/>
                    </a:lnTo>
                    <a:lnTo>
                      <a:pt x="154" y="150"/>
                    </a:lnTo>
                    <a:lnTo>
                      <a:pt x="154" y="152"/>
                    </a:lnTo>
                    <a:lnTo>
                      <a:pt x="154" y="154"/>
                    </a:lnTo>
                    <a:lnTo>
                      <a:pt x="156" y="155"/>
                    </a:lnTo>
                    <a:lnTo>
                      <a:pt x="156" y="161"/>
                    </a:lnTo>
                    <a:lnTo>
                      <a:pt x="156" y="162"/>
                    </a:lnTo>
                    <a:lnTo>
                      <a:pt x="159" y="162"/>
                    </a:lnTo>
                    <a:lnTo>
                      <a:pt x="159" y="164"/>
                    </a:lnTo>
                    <a:lnTo>
                      <a:pt x="159" y="165"/>
                    </a:lnTo>
                    <a:lnTo>
                      <a:pt x="158" y="166"/>
                    </a:lnTo>
                    <a:lnTo>
                      <a:pt x="161" y="168"/>
                    </a:lnTo>
                    <a:lnTo>
                      <a:pt x="158" y="172"/>
                    </a:lnTo>
                    <a:lnTo>
                      <a:pt x="156" y="174"/>
                    </a:lnTo>
                    <a:lnTo>
                      <a:pt x="156" y="176"/>
                    </a:lnTo>
                    <a:lnTo>
                      <a:pt x="157" y="177"/>
                    </a:lnTo>
                    <a:lnTo>
                      <a:pt x="157" y="178"/>
                    </a:lnTo>
                    <a:lnTo>
                      <a:pt x="156" y="180"/>
                    </a:lnTo>
                    <a:lnTo>
                      <a:pt x="157" y="182"/>
                    </a:lnTo>
                    <a:lnTo>
                      <a:pt x="158" y="183"/>
                    </a:lnTo>
                    <a:lnTo>
                      <a:pt x="159" y="184"/>
                    </a:lnTo>
                    <a:lnTo>
                      <a:pt x="160" y="184"/>
                    </a:lnTo>
                    <a:lnTo>
                      <a:pt x="160" y="185"/>
                    </a:lnTo>
                    <a:lnTo>
                      <a:pt x="160" y="186"/>
                    </a:lnTo>
                    <a:lnTo>
                      <a:pt x="162" y="188"/>
                    </a:lnTo>
                    <a:lnTo>
                      <a:pt x="162" y="185"/>
                    </a:lnTo>
                    <a:lnTo>
                      <a:pt x="164" y="186"/>
                    </a:lnTo>
                    <a:lnTo>
                      <a:pt x="165" y="186"/>
                    </a:lnTo>
                    <a:lnTo>
                      <a:pt x="166" y="188"/>
                    </a:lnTo>
                    <a:lnTo>
                      <a:pt x="166" y="189"/>
                    </a:lnTo>
                    <a:lnTo>
                      <a:pt x="167" y="188"/>
                    </a:lnTo>
                    <a:lnTo>
                      <a:pt x="169" y="188"/>
                    </a:lnTo>
                    <a:lnTo>
                      <a:pt x="170" y="190"/>
                    </a:lnTo>
                    <a:lnTo>
                      <a:pt x="173" y="189"/>
                    </a:lnTo>
                    <a:lnTo>
                      <a:pt x="174" y="189"/>
                    </a:lnTo>
                    <a:lnTo>
                      <a:pt x="176" y="189"/>
                    </a:lnTo>
                    <a:lnTo>
                      <a:pt x="177" y="189"/>
                    </a:lnTo>
                    <a:lnTo>
                      <a:pt x="178" y="190"/>
                    </a:lnTo>
                    <a:lnTo>
                      <a:pt x="181" y="191"/>
                    </a:lnTo>
                    <a:lnTo>
                      <a:pt x="183" y="190"/>
                    </a:lnTo>
                    <a:lnTo>
                      <a:pt x="185" y="191"/>
                    </a:lnTo>
                    <a:lnTo>
                      <a:pt x="184" y="192"/>
                    </a:lnTo>
                    <a:lnTo>
                      <a:pt x="186" y="191"/>
                    </a:lnTo>
                    <a:lnTo>
                      <a:pt x="189" y="192"/>
                    </a:lnTo>
                    <a:lnTo>
                      <a:pt x="188" y="193"/>
                    </a:lnTo>
                    <a:lnTo>
                      <a:pt x="186" y="197"/>
                    </a:lnTo>
                    <a:lnTo>
                      <a:pt x="184" y="200"/>
                    </a:lnTo>
                    <a:lnTo>
                      <a:pt x="183" y="202"/>
                    </a:lnTo>
                    <a:lnTo>
                      <a:pt x="183" y="205"/>
                    </a:lnTo>
                    <a:lnTo>
                      <a:pt x="184" y="206"/>
                    </a:lnTo>
                    <a:lnTo>
                      <a:pt x="183" y="207"/>
                    </a:lnTo>
                    <a:lnTo>
                      <a:pt x="183" y="208"/>
                    </a:lnTo>
                    <a:lnTo>
                      <a:pt x="186" y="212"/>
                    </a:lnTo>
                    <a:lnTo>
                      <a:pt x="188" y="213"/>
                    </a:lnTo>
                    <a:lnTo>
                      <a:pt x="191" y="215"/>
                    </a:lnTo>
                    <a:lnTo>
                      <a:pt x="192" y="215"/>
                    </a:lnTo>
                    <a:lnTo>
                      <a:pt x="194" y="215"/>
                    </a:lnTo>
                    <a:lnTo>
                      <a:pt x="194" y="216"/>
                    </a:lnTo>
                    <a:lnTo>
                      <a:pt x="193" y="216"/>
                    </a:lnTo>
                    <a:lnTo>
                      <a:pt x="193" y="217"/>
                    </a:lnTo>
                    <a:lnTo>
                      <a:pt x="191" y="217"/>
                    </a:lnTo>
                    <a:lnTo>
                      <a:pt x="196" y="221"/>
                    </a:lnTo>
                    <a:lnTo>
                      <a:pt x="192" y="223"/>
                    </a:lnTo>
                    <a:lnTo>
                      <a:pt x="191" y="223"/>
                    </a:lnTo>
                    <a:lnTo>
                      <a:pt x="191" y="222"/>
                    </a:lnTo>
                    <a:lnTo>
                      <a:pt x="190" y="222"/>
                    </a:lnTo>
                    <a:lnTo>
                      <a:pt x="188" y="223"/>
                    </a:lnTo>
                    <a:lnTo>
                      <a:pt x="188" y="228"/>
                    </a:lnTo>
                    <a:lnTo>
                      <a:pt x="189" y="232"/>
                    </a:lnTo>
                    <a:lnTo>
                      <a:pt x="191" y="232"/>
                    </a:lnTo>
                    <a:lnTo>
                      <a:pt x="190" y="235"/>
                    </a:lnTo>
                    <a:lnTo>
                      <a:pt x="190" y="236"/>
                    </a:lnTo>
                    <a:lnTo>
                      <a:pt x="189" y="236"/>
                    </a:lnTo>
                    <a:lnTo>
                      <a:pt x="183" y="237"/>
                    </a:lnTo>
                    <a:lnTo>
                      <a:pt x="182" y="238"/>
                    </a:lnTo>
                    <a:lnTo>
                      <a:pt x="181" y="238"/>
                    </a:lnTo>
                    <a:lnTo>
                      <a:pt x="180" y="240"/>
                    </a:lnTo>
                    <a:lnTo>
                      <a:pt x="176" y="241"/>
                    </a:lnTo>
                    <a:lnTo>
                      <a:pt x="175" y="241"/>
                    </a:lnTo>
                    <a:lnTo>
                      <a:pt x="175" y="243"/>
                    </a:lnTo>
                    <a:lnTo>
                      <a:pt x="176" y="243"/>
                    </a:lnTo>
                    <a:lnTo>
                      <a:pt x="177" y="244"/>
                    </a:lnTo>
                    <a:lnTo>
                      <a:pt x="178" y="246"/>
                    </a:lnTo>
                    <a:lnTo>
                      <a:pt x="178" y="251"/>
                    </a:lnTo>
                    <a:lnTo>
                      <a:pt x="177" y="252"/>
                    </a:lnTo>
                    <a:lnTo>
                      <a:pt x="176" y="254"/>
                    </a:lnTo>
                    <a:lnTo>
                      <a:pt x="177" y="255"/>
                    </a:lnTo>
                    <a:lnTo>
                      <a:pt x="177" y="259"/>
                    </a:lnTo>
                    <a:lnTo>
                      <a:pt x="177" y="262"/>
                    </a:lnTo>
                    <a:lnTo>
                      <a:pt x="175" y="263"/>
                    </a:lnTo>
                    <a:lnTo>
                      <a:pt x="170" y="261"/>
                    </a:lnTo>
                    <a:lnTo>
                      <a:pt x="172" y="262"/>
                    </a:lnTo>
                    <a:lnTo>
                      <a:pt x="172" y="263"/>
                    </a:lnTo>
                    <a:lnTo>
                      <a:pt x="173" y="264"/>
                    </a:lnTo>
                    <a:lnTo>
                      <a:pt x="174" y="267"/>
                    </a:lnTo>
                    <a:lnTo>
                      <a:pt x="176" y="270"/>
                    </a:lnTo>
                    <a:lnTo>
                      <a:pt x="178" y="271"/>
                    </a:lnTo>
                    <a:lnTo>
                      <a:pt x="181" y="271"/>
                    </a:lnTo>
                    <a:lnTo>
                      <a:pt x="183" y="272"/>
                    </a:lnTo>
                    <a:lnTo>
                      <a:pt x="184" y="274"/>
                    </a:lnTo>
                    <a:lnTo>
                      <a:pt x="184" y="276"/>
                    </a:lnTo>
                    <a:lnTo>
                      <a:pt x="186" y="279"/>
                    </a:lnTo>
                    <a:lnTo>
                      <a:pt x="189" y="278"/>
                    </a:lnTo>
                    <a:lnTo>
                      <a:pt x="190" y="280"/>
                    </a:lnTo>
                    <a:lnTo>
                      <a:pt x="191" y="284"/>
                    </a:lnTo>
                    <a:lnTo>
                      <a:pt x="192" y="285"/>
                    </a:lnTo>
                    <a:lnTo>
                      <a:pt x="193" y="286"/>
                    </a:lnTo>
                    <a:lnTo>
                      <a:pt x="196" y="286"/>
                    </a:lnTo>
                    <a:lnTo>
                      <a:pt x="197" y="284"/>
                    </a:lnTo>
                    <a:lnTo>
                      <a:pt x="198" y="284"/>
                    </a:lnTo>
                    <a:lnTo>
                      <a:pt x="198" y="286"/>
                    </a:lnTo>
                    <a:lnTo>
                      <a:pt x="198" y="288"/>
                    </a:lnTo>
                    <a:lnTo>
                      <a:pt x="199" y="291"/>
                    </a:lnTo>
                    <a:lnTo>
                      <a:pt x="199" y="292"/>
                    </a:lnTo>
                    <a:lnTo>
                      <a:pt x="197" y="293"/>
                    </a:lnTo>
                    <a:lnTo>
                      <a:pt x="194" y="294"/>
                    </a:lnTo>
                    <a:lnTo>
                      <a:pt x="194" y="295"/>
                    </a:lnTo>
                    <a:lnTo>
                      <a:pt x="193" y="295"/>
                    </a:lnTo>
                    <a:lnTo>
                      <a:pt x="193" y="299"/>
                    </a:lnTo>
                    <a:lnTo>
                      <a:pt x="193" y="300"/>
                    </a:lnTo>
                    <a:lnTo>
                      <a:pt x="194" y="301"/>
                    </a:lnTo>
                    <a:lnTo>
                      <a:pt x="193" y="302"/>
                    </a:lnTo>
                    <a:lnTo>
                      <a:pt x="192" y="301"/>
                    </a:lnTo>
                    <a:lnTo>
                      <a:pt x="191" y="302"/>
                    </a:lnTo>
                    <a:lnTo>
                      <a:pt x="190" y="303"/>
                    </a:lnTo>
                    <a:lnTo>
                      <a:pt x="189" y="303"/>
                    </a:lnTo>
                    <a:lnTo>
                      <a:pt x="186" y="306"/>
                    </a:lnTo>
                    <a:lnTo>
                      <a:pt x="184" y="304"/>
                    </a:lnTo>
                    <a:lnTo>
                      <a:pt x="178" y="308"/>
                    </a:lnTo>
                    <a:lnTo>
                      <a:pt x="177" y="308"/>
                    </a:lnTo>
                    <a:lnTo>
                      <a:pt x="176" y="302"/>
                    </a:lnTo>
                    <a:lnTo>
                      <a:pt x="175" y="302"/>
                    </a:lnTo>
                    <a:lnTo>
                      <a:pt x="174" y="302"/>
                    </a:lnTo>
                    <a:lnTo>
                      <a:pt x="173" y="301"/>
                    </a:lnTo>
                    <a:lnTo>
                      <a:pt x="173" y="300"/>
                    </a:lnTo>
                    <a:lnTo>
                      <a:pt x="170" y="301"/>
                    </a:lnTo>
                    <a:lnTo>
                      <a:pt x="165" y="303"/>
                    </a:lnTo>
                    <a:lnTo>
                      <a:pt x="165" y="304"/>
                    </a:lnTo>
                    <a:lnTo>
                      <a:pt x="164" y="303"/>
                    </a:lnTo>
                    <a:lnTo>
                      <a:pt x="157" y="302"/>
                    </a:lnTo>
                    <a:lnTo>
                      <a:pt x="157" y="301"/>
                    </a:lnTo>
                    <a:lnTo>
                      <a:pt x="157" y="300"/>
                    </a:lnTo>
                    <a:lnTo>
                      <a:pt x="156" y="299"/>
                    </a:lnTo>
                    <a:lnTo>
                      <a:pt x="152" y="302"/>
                    </a:lnTo>
                    <a:lnTo>
                      <a:pt x="146" y="301"/>
                    </a:lnTo>
                    <a:lnTo>
                      <a:pt x="143" y="299"/>
                    </a:lnTo>
                    <a:lnTo>
                      <a:pt x="142" y="300"/>
                    </a:lnTo>
                    <a:lnTo>
                      <a:pt x="143" y="301"/>
                    </a:lnTo>
                    <a:lnTo>
                      <a:pt x="144" y="303"/>
                    </a:lnTo>
                    <a:lnTo>
                      <a:pt x="143" y="304"/>
                    </a:lnTo>
                    <a:lnTo>
                      <a:pt x="142" y="306"/>
                    </a:lnTo>
                    <a:lnTo>
                      <a:pt x="137" y="301"/>
                    </a:lnTo>
                    <a:lnTo>
                      <a:pt x="136" y="296"/>
                    </a:lnTo>
                    <a:lnTo>
                      <a:pt x="135" y="293"/>
                    </a:lnTo>
                    <a:lnTo>
                      <a:pt x="135" y="292"/>
                    </a:lnTo>
                    <a:lnTo>
                      <a:pt x="135" y="288"/>
                    </a:lnTo>
                    <a:lnTo>
                      <a:pt x="135" y="284"/>
                    </a:lnTo>
                    <a:lnTo>
                      <a:pt x="137" y="279"/>
                    </a:lnTo>
                    <a:lnTo>
                      <a:pt x="138" y="276"/>
                    </a:lnTo>
                    <a:lnTo>
                      <a:pt x="141" y="271"/>
                    </a:lnTo>
                    <a:lnTo>
                      <a:pt x="142" y="268"/>
                    </a:lnTo>
                    <a:lnTo>
                      <a:pt x="142" y="267"/>
                    </a:lnTo>
                    <a:lnTo>
                      <a:pt x="143" y="265"/>
                    </a:lnTo>
                    <a:lnTo>
                      <a:pt x="142" y="263"/>
                    </a:lnTo>
                    <a:lnTo>
                      <a:pt x="140" y="260"/>
                    </a:lnTo>
                    <a:lnTo>
                      <a:pt x="136" y="257"/>
                    </a:lnTo>
                    <a:lnTo>
                      <a:pt x="133" y="257"/>
                    </a:lnTo>
                    <a:lnTo>
                      <a:pt x="131" y="257"/>
                    </a:lnTo>
                    <a:lnTo>
                      <a:pt x="129" y="257"/>
                    </a:lnTo>
                    <a:lnTo>
                      <a:pt x="127" y="257"/>
                    </a:lnTo>
                    <a:lnTo>
                      <a:pt x="126" y="259"/>
                    </a:lnTo>
                    <a:lnTo>
                      <a:pt x="125" y="260"/>
                    </a:lnTo>
                    <a:lnTo>
                      <a:pt x="122" y="261"/>
                    </a:lnTo>
                    <a:lnTo>
                      <a:pt x="120" y="263"/>
                    </a:lnTo>
                    <a:lnTo>
                      <a:pt x="118" y="267"/>
                    </a:lnTo>
                    <a:lnTo>
                      <a:pt x="118" y="268"/>
                    </a:lnTo>
                    <a:lnTo>
                      <a:pt x="114" y="272"/>
                    </a:lnTo>
                    <a:lnTo>
                      <a:pt x="112" y="277"/>
                    </a:lnTo>
                    <a:lnTo>
                      <a:pt x="109" y="279"/>
                    </a:lnTo>
                    <a:lnTo>
                      <a:pt x="106" y="282"/>
                    </a:lnTo>
                    <a:lnTo>
                      <a:pt x="102" y="283"/>
                    </a:lnTo>
                    <a:lnTo>
                      <a:pt x="98" y="283"/>
                    </a:lnTo>
                    <a:lnTo>
                      <a:pt x="96" y="283"/>
                    </a:lnTo>
                    <a:lnTo>
                      <a:pt x="91" y="280"/>
                    </a:lnTo>
                    <a:lnTo>
                      <a:pt x="90" y="278"/>
                    </a:lnTo>
                    <a:lnTo>
                      <a:pt x="88" y="275"/>
                    </a:lnTo>
                    <a:lnTo>
                      <a:pt x="88" y="271"/>
                    </a:lnTo>
                    <a:lnTo>
                      <a:pt x="88" y="267"/>
                    </a:lnTo>
                    <a:lnTo>
                      <a:pt x="88" y="264"/>
                    </a:lnTo>
                    <a:lnTo>
                      <a:pt x="89" y="262"/>
                    </a:lnTo>
                    <a:lnTo>
                      <a:pt x="90" y="256"/>
                    </a:lnTo>
                    <a:lnTo>
                      <a:pt x="91" y="252"/>
                    </a:lnTo>
                    <a:lnTo>
                      <a:pt x="93" y="248"/>
                    </a:lnTo>
                    <a:lnTo>
                      <a:pt x="93" y="243"/>
                    </a:lnTo>
                    <a:lnTo>
                      <a:pt x="91" y="239"/>
                    </a:lnTo>
                    <a:lnTo>
                      <a:pt x="91" y="238"/>
                    </a:lnTo>
                    <a:lnTo>
                      <a:pt x="90" y="236"/>
                    </a:lnTo>
                    <a:lnTo>
                      <a:pt x="89" y="235"/>
                    </a:lnTo>
                    <a:lnTo>
                      <a:pt x="88" y="231"/>
                    </a:lnTo>
                    <a:lnTo>
                      <a:pt x="86" y="229"/>
                    </a:lnTo>
                    <a:lnTo>
                      <a:pt x="83" y="228"/>
                    </a:lnTo>
                    <a:lnTo>
                      <a:pt x="82" y="228"/>
                    </a:lnTo>
                    <a:lnTo>
                      <a:pt x="79" y="227"/>
                    </a:lnTo>
                    <a:lnTo>
                      <a:pt x="75" y="225"/>
                    </a:lnTo>
                    <a:lnTo>
                      <a:pt x="73" y="225"/>
                    </a:lnTo>
                    <a:lnTo>
                      <a:pt x="72" y="227"/>
                    </a:lnTo>
                    <a:lnTo>
                      <a:pt x="69" y="228"/>
                    </a:lnTo>
                    <a:lnTo>
                      <a:pt x="64" y="229"/>
                    </a:lnTo>
                    <a:lnTo>
                      <a:pt x="57" y="231"/>
                    </a:lnTo>
                    <a:lnTo>
                      <a:pt x="54" y="232"/>
                    </a:lnTo>
                    <a:lnTo>
                      <a:pt x="51" y="232"/>
                    </a:lnTo>
                    <a:lnTo>
                      <a:pt x="49" y="232"/>
                    </a:lnTo>
                    <a:lnTo>
                      <a:pt x="46" y="231"/>
                    </a:lnTo>
                    <a:lnTo>
                      <a:pt x="42" y="230"/>
                    </a:lnTo>
                    <a:lnTo>
                      <a:pt x="41" y="229"/>
                    </a:lnTo>
                    <a:lnTo>
                      <a:pt x="40" y="228"/>
                    </a:lnTo>
                    <a:lnTo>
                      <a:pt x="38" y="225"/>
                    </a:lnTo>
                    <a:lnTo>
                      <a:pt x="35" y="223"/>
                    </a:lnTo>
                    <a:lnTo>
                      <a:pt x="35" y="219"/>
                    </a:lnTo>
                    <a:lnTo>
                      <a:pt x="34" y="215"/>
                    </a:lnTo>
                    <a:lnTo>
                      <a:pt x="35" y="208"/>
                    </a:lnTo>
                    <a:lnTo>
                      <a:pt x="36" y="201"/>
                    </a:lnTo>
                    <a:lnTo>
                      <a:pt x="35" y="198"/>
                    </a:lnTo>
                    <a:lnTo>
                      <a:pt x="35" y="196"/>
                    </a:lnTo>
                    <a:lnTo>
                      <a:pt x="35" y="194"/>
                    </a:lnTo>
                    <a:lnTo>
                      <a:pt x="34" y="194"/>
                    </a:lnTo>
                    <a:lnTo>
                      <a:pt x="31" y="184"/>
                    </a:lnTo>
                    <a:lnTo>
                      <a:pt x="31" y="183"/>
                    </a:lnTo>
                    <a:lnTo>
                      <a:pt x="30" y="180"/>
                    </a:lnTo>
                    <a:lnTo>
                      <a:pt x="28" y="177"/>
                    </a:lnTo>
                    <a:lnTo>
                      <a:pt x="28" y="175"/>
                    </a:lnTo>
                    <a:lnTo>
                      <a:pt x="28" y="173"/>
                    </a:lnTo>
                    <a:lnTo>
                      <a:pt x="28" y="172"/>
                    </a:lnTo>
                    <a:lnTo>
                      <a:pt x="27" y="170"/>
                    </a:lnTo>
                    <a:lnTo>
                      <a:pt x="24" y="174"/>
                    </a:lnTo>
                    <a:lnTo>
                      <a:pt x="22" y="172"/>
                    </a:lnTo>
                    <a:lnTo>
                      <a:pt x="19" y="172"/>
                    </a:lnTo>
                    <a:lnTo>
                      <a:pt x="16" y="172"/>
                    </a:lnTo>
                    <a:lnTo>
                      <a:pt x="16" y="174"/>
                    </a:lnTo>
                    <a:lnTo>
                      <a:pt x="8" y="173"/>
                    </a:lnTo>
                    <a:lnTo>
                      <a:pt x="3" y="173"/>
                    </a:lnTo>
                    <a:lnTo>
                      <a:pt x="2" y="170"/>
                    </a:lnTo>
                    <a:lnTo>
                      <a:pt x="1" y="167"/>
                    </a:lnTo>
                    <a:lnTo>
                      <a:pt x="0" y="167"/>
                    </a:lnTo>
                    <a:lnTo>
                      <a:pt x="4" y="162"/>
                    </a:lnTo>
                    <a:lnTo>
                      <a:pt x="4" y="161"/>
                    </a:lnTo>
                    <a:lnTo>
                      <a:pt x="7" y="160"/>
                    </a:lnTo>
                    <a:lnTo>
                      <a:pt x="8" y="160"/>
                    </a:lnTo>
                    <a:lnTo>
                      <a:pt x="8" y="159"/>
                    </a:lnTo>
                    <a:lnTo>
                      <a:pt x="9" y="159"/>
                    </a:lnTo>
                    <a:lnTo>
                      <a:pt x="9" y="158"/>
                    </a:lnTo>
                    <a:lnTo>
                      <a:pt x="10" y="158"/>
                    </a:lnTo>
                    <a:lnTo>
                      <a:pt x="11" y="157"/>
                    </a:lnTo>
                    <a:lnTo>
                      <a:pt x="15" y="155"/>
                    </a:lnTo>
                    <a:lnTo>
                      <a:pt x="16" y="154"/>
                    </a:lnTo>
                    <a:lnTo>
                      <a:pt x="19" y="151"/>
                    </a:lnTo>
                    <a:lnTo>
                      <a:pt x="20" y="149"/>
                    </a:lnTo>
                    <a:lnTo>
                      <a:pt x="23" y="146"/>
                    </a:lnTo>
                    <a:lnTo>
                      <a:pt x="23" y="145"/>
                    </a:lnTo>
                    <a:lnTo>
                      <a:pt x="25" y="143"/>
                    </a:lnTo>
                    <a:lnTo>
                      <a:pt x="27" y="138"/>
                    </a:lnTo>
                    <a:lnTo>
                      <a:pt x="26" y="138"/>
                    </a:lnTo>
                    <a:lnTo>
                      <a:pt x="31" y="131"/>
                    </a:lnTo>
                    <a:lnTo>
                      <a:pt x="32" y="130"/>
                    </a:lnTo>
                    <a:lnTo>
                      <a:pt x="26" y="127"/>
                    </a:lnTo>
                    <a:lnTo>
                      <a:pt x="23" y="126"/>
                    </a:lnTo>
                    <a:lnTo>
                      <a:pt x="16" y="120"/>
                    </a:lnTo>
                    <a:lnTo>
                      <a:pt x="12" y="115"/>
                    </a:lnTo>
                    <a:lnTo>
                      <a:pt x="11" y="110"/>
                    </a:lnTo>
                    <a:lnTo>
                      <a:pt x="11" y="104"/>
                    </a:lnTo>
                    <a:lnTo>
                      <a:pt x="14" y="101"/>
                    </a:lnTo>
                    <a:lnTo>
                      <a:pt x="15" y="98"/>
                    </a:lnTo>
                    <a:lnTo>
                      <a:pt x="17" y="94"/>
                    </a:lnTo>
                    <a:lnTo>
                      <a:pt x="24" y="86"/>
                    </a:lnTo>
                    <a:lnTo>
                      <a:pt x="31" y="75"/>
                    </a:lnTo>
                    <a:lnTo>
                      <a:pt x="34" y="68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39" y="55"/>
                    </a:lnTo>
                    <a:lnTo>
                      <a:pt x="38" y="50"/>
                    </a:lnTo>
                    <a:lnTo>
                      <a:pt x="38" y="44"/>
                    </a:lnTo>
                    <a:lnTo>
                      <a:pt x="36" y="42"/>
                    </a:lnTo>
                    <a:lnTo>
                      <a:pt x="33" y="37"/>
                    </a:lnTo>
                    <a:lnTo>
                      <a:pt x="31" y="34"/>
                    </a:lnTo>
                    <a:lnTo>
                      <a:pt x="24" y="27"/>
                    </a:lnTo>
                    <a:lnTo>
                      <a:pt x="22" y="27"/>
                    </a:lnTo>
                    <a:lnTo>
                      <a:pt x="23" y="25"/>
                    </a:lnTo>
                    <a:lnTo>
                      <a:pt x="24" y="23"/>
                    </a:lnTo>
                    <a:lnTo>
                      <a:pt x="25" y="24"/>
                    </a:lnTo>
                    <a:lnTo>
                      <a:pt x="30" y="17"/>
                    </a:lnTo>
                    <a:lnTo>
                      <a:pt x="31" y="16"/>
                    </a:lnTo>
                    <a:lnTo>
                      <a:pt x="32" y="15"/>
                    </a:lnTo>
                    <a:lnTo>
                      <a:pt x="38" y="11"/>
                    </a:lnTo>
                    <a:lnTo>
                      <a:pt x="41" y="10"/>
                    </a:lnTo>
                    <a:lnTo>
                      <a:pt x="46" y="3"/>
                    </a:lnTo>
                    <a:lnTo>
                      <a:pt x="48" y="2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2"/>
                    </a:lnTo>
                    <a:lnTo>
                      <a:pt x="54" y="3"/>
                    </a:lnTo>
                    <a:lnTo>
                      <a:pt x="54" y="4"/>
                    </a:lnTo>
                    <a:lnTo>
                      <a:pt x="55" y="5"/>
                    </a:lnTo>
                    <a:lnTo>
                      <a:pt x="55" y="4"/>
                    </a:lnTo>
                    <a:lnTo>
                      <a:pt x="56" y="4"/>
                    </a:lnTo>
                    <a:lnTo>
                      <a:pt x="59" y="7"/>
                    </a:lnTo>
                    <a:lnTo>
                      <a:pt x="65" y="7"/>
                    </a:lnTo>
                    <a:lnTo>
                      <a:pt x="71" y="9"/>
                    </a:lnTo>
                    <a:lnTo>
                      <a:pt x="73" y="12"/>
                    </a:lnTo>
                    <a:lnTo>
                      <a:pt x="75" y="12"/>
                    </a:lnTo>
                    <a:lnTo>
                      <a:pt x="77" y="13"/>
                    </a:lnTo>
                    <a:lnTo>
                      <a:pt x="79" y="13"/>
                    </a:lnTo>
                    <a:lnTo>
                      <a:pt x="79" y="12"/>
                    </a:lnTo>
                    <a:lnTo>
                      <a:pt x="82" y="10"/>
                    </a:lnTo>
                    <a:lnTo>
                      <a:pt x="83" y="11"/>
                    </a:lnTo>
                    <a:lnTo>
                      <a:pt x="85" y="13"/>
                    </a:lnTo>
                    <a:lnTo>
                      <a:pt x="86" y="12"/>
                    </a:lnTo>
                    <a:lnTo>
                      <a:pt x="87" y="12"/>
                    </a:lnTo>
                    <a:lnTo>
                      <a:pt x="88" y="11"/>
                    </a:lnTo>
                    <a:lnTo>
                      <a:pt x="86" y="10"/>
                    </a:lnTo>
                    <a:lnTo>
                      <a:pt x="87" y="7"/>
                    </a:lnTo>
                    <a:lnTo>
                      <a:pt x="89" y="7"/>
                    </a:lnTo>
                    <a:lnTo>
                      <a:pt x="89" y="2"/>
                    </a:lnTo>
                    <a:lnTo>
                      <a:pt x="89" y="1"/>
                    </a:lnTo>
                    <a:lnTo>
                      <a:pt x="90" y="1"/>
                    </a:lnTo>
                    <a:lnTo>
                      <a:pt x="93" y="1"/>
                    </a:lnTo>
                    <a:lnTo>
                      <a:pt x="91" y="2"/>
                    </a:lnTo>
                    <a:lnTo>
                      <a:pt x="95" y="3"/>
                    </a:lnTo>
                    <a:lnTo>
                      <a:pt x="95" y="2"/>
                    </a:lnTo>
                    <a:lnTo>
                      <a:pt x="96" y="2"/>
                    </a:lnTo>
                    <a:lnTo>
                      <a:pt x="96" y="3"/>
                    </a:lnTo>
                    <a:lnTo>
                      <a:pt x="99" y="4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7" name="Freeform 35">
                <a:extLst>
                  <a:ext uri="{FF2B5EF4-FFF2-40B4-BE49-F238E27FC236}">
                    <a16:creationId xmlns:a16="http://schemas.microsoft.com/office/drawing/2014/main" id="{8D16EA10-7102-813A-BD9A-E5CB866C3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6587" y="3171826"/>
                <a:ext cx="274638" cy="488950"/>
              </a:xfrm>
              <a:custGeom>
                <a:avLst/>
                <a:gdLst>
                  <a:gd name="T0" fmla="*/ 133 w 173"/>
                  <a:gd name="T1" fmla="*/ 42 h 308"/>
                  <a:gd name="T2" fmla="*/ 131 w 173"/>
                  <a:gd name="T3" fmla="*/ 49 h 308"/>
                  <a:gd name="T4" fmla="*/ 144 w 173"/>
                  <a:gd name="T5" fmla="*/ 60 h 308"/>
                  <a:gd name="T6" fmla="*/ 166 w 173"/>
                  <a:gd name="T7" fmla="*/ 76 h 308"/>
                  <a:gd name="T8" fmla="*/ 167 w 173"/>
                  <a:gd name="T9" fmla="*/ 93 h 308"/>
                  <a:gd name="T10" fmla="*/ 159 w 173"/>
                  <a:gd name="T11" fmla="*/ 103 h 308"/>
                  <a:gd name="T12" fmla="*/ 155 w 173"/>
                  <a:gd name="T13" fmla="*/ 116 h 308"/>
                  <a:gd name="T14" fmla="*/ 159 w 173"/>
                  <a:gd name="T15" fmla="*/ 133 h 308"/>
                  <a:gd name="T16" fmla="*/ 156 w 173"/>
                  <a:gd name="T17" fmla="*/ 143 h 308"/>
                  <a:gd name="T18" fmla="*/ 161 w 173"/>
                  <a:gd name="T19" fmla="*/ 160 h 308"/>
                  <a:gd name="T20" fmla="*/ 164 w 173"/>
                  <a:gd name="T21" fmla="*/ 182 h 308"/>
                  <a:gd name="T22" fmla="*/ 159 w 173"/>
                  <a:gd name="T23" fmla="*/ 219 h 308"/>
                  <a:gd name="T24" fmla="*/ 161 w 173"/>
                  <a:gd name="T25" fmla="*/ 244 h 308"/>
                  <a:gd name="T26" fmla="*/ 169 w 173"/>
                  <a:gd name="T27" fmla="*/ 262 h 308"/>
                  <a:gd name="T28" fmla="*/ 163 w 173"/>
                  <a:gd name="T29" fmla="*/ 280 h 308"/>
                  <a:gd name="T30" fmla="*/ 150 w 173"/>
                  <a:gd name="T31" fmla="*/ 283 h 308"/>
                  <a:gd name="T32" fmla="*/ 144 w 173"/>
                  <a:gd name="T33" fmla="*/ 282 h 308"/>
                  <a:gd name="T34" fmla="*/ 142 w 173"/>
                  <a:gd name="T35" fmla="*/ 292 h 308"/>
                  <a:gd name="T36" fmla="*/ 133 w 173"/>
                  <a:gd name="T37" fmla="*/ 293 h 308"/>
                  <a:gd name="T38" fmla="*/ 119 w 173"/>
                  <a:gd name="T39" fmla="*/ 288 h 308"/>
                  <a:gd name="T40" fmla="*/ 108 w 173"/>
                  <a:gd name="T41" fmla="*/ 284 h 308"/>
                  <a:gd name="T42" fmla="*/ 103 w 173"/>
                  <a:gd name="T43" fmla="*/ 282 h 308"/>
                  <a:gd name="T44" fmla="*/ 86 w 173"/>
                  <a:gd name="T45" fmla="*/ 296 h 308"/>
                  <a:gd name="T46" fmla="*/ 71 w 173"/>
                  <a:gd name="T47" fmla="*/ 304 h 308"/>
                  <a:gd name="T48" fmla="*/ 29 w 173"/>
                  <a:gd name="T49" fmla="*/ 285 h 308"/>
                  <a:gd name="T50" fmla="*/ 42 w 173"/>
                  <a:gd name="T51" fmla="*/ 258 h 308"/>
                  <a:gd name="T52" fmla="*/ 37 w 173"/>
                  <a:gd name="T53" fmla="*/ 252 h 308"/>
                  <a:gd name="T54" fmla="*/ 41 w 173"/>
                  <a:gd name="T55" fmla="*/ 235 h 308"/>
                  <a:gd name="T56" fmla="*/ 24 w 173"/>
                  <a:gd name="T57" fmla="*/ 238 h 308"/>
                  <a:gd name="T58" fmla="*/ 16 w 173"/>
                  <a:gd name="T59" fmla="*/ 235 h 308"/>
                  <a:gd name="T60" fmla="*/ 13 w 173"/>
                  <a:gd name="T61" fmla="*/ 221 h 308"/>
                  <a:gd name="T62" fmla="*/ 1 w 173"/>
                  <a:gd name="T63" fmla="*/ 200 h 308"/>
                  <a:gd name="T64" fmla="*/ 15 w 173"/>
                  <a:gd name="T65" fmla="*/ 195 h 308"/>
                  <a:gd name="T66" fmla="*/ 34 w 173"/>
                  <a:gd name="T67" fmla="*/ 204 h 308"/>
                  <a:gd name="T68" fmla="*/ 34 w 173"/>
                  <a:gd name="T69" fmla="*/ 183 h 308"/>
                  <a:gd name="T70" fmla="*/ 40 w 173"/>
                  <a:gd name="T71" fmla="*/ 171 h 308"/>
                  <a:gd name="T72" fmla="*/ 40 w 173"/>
                  <a:gd name="T73" fmla="*/ 164 h 308"/>
                  <a:gd name="T74" fmla="*/ 41 w 173"/>
                  <a:gd name="T75" fmla="*/ 158 h 308"/>
                  <a:gd name="T76" fmla="*/ 41 w 173"/>
                  <a:gd name="T77" fmla="*/ 139 h 308"/>
                  <a:gd name="T78" fmla="*/ 35 w 173"/>
                  <a:gd name="T79" fmla="*/ 119 h 308"/>
                  <a:gd name="T80" fmla="*/ 25 w 173"/>
                  <a:gd name="T81" fmla="*/ 117 h 308"/>
                  <a:gd name="T82" fmla="*/ 29 w 173"/>
                  <a:gd name="T83" fmla="*/ 98 h 308"/>
                  <a:gd name="T84" fmla="*/ 9 w 173"/>
                  <a:gd name="T85" fmla="*/ 94 h 308"/>
                  <a:gd name="T86" fmla="*/ 14 w 173"/>
                  <a:gd name="T87" fmla="*/ 85 h 308"/>
                  <a:gd name="T88" fmla="*/ 7 w 173"/>
                  <a:gd name="T89" fmla="*/ 73 h 308"/>
                  <a:gd name="T90" fmla="*/ 13 w 173"/>
                  <a:gd name="T91" fmla="*/ 69 h 308"/>
                  <a:gd name="T92" fmla="*/ 25 w 173"/>
                  <a:gd name="T93" fmla="*/ 68 h 308"/>
                  <a:gd name="T94" fmla="*/ 34 w 173"/>
                  <a:gd name="T95" fmla="*/ 66 h 308"/>
                  <a:gd name="T96" fmla="*/ 51 w 173"/>
                  <a:gd name="T97" fmla="*/ 55 h 308"/>
                  <a:gd name="T98" fmla="*/ 62 w 173"/>
                  <a:gd name="T99" fmla="*/ 50 h 308"/>
                  <a:gd name="T100" fmla="*/ 43 w 173"/>
                  <a:gd name="T101" fmla="*/ 32 h 308"/>
                  <a:gd name="T102" fmla="*/ 50 w 173"/>
                  <a:gd name="T103" fmla="*/ 3 h 308"/>
                  <a:gd name="T104" fmla="*/ 69 w 173"/>
                  <a:gd name="T105" fmla="*/ 13 h 308"/>
                  <a:gd name="T106" fmla="*/ 74 w 173"/>
                  <a:gd name="T107" fmla="*/ 13 h 308"/>
                  <a:gd name="T108" fmla="*/ 84 w 173"/>
                  <a:gd name="T109" fmla="*/ 15 h 308"/>
                  <a:gd name="T110" fmla="*/ 89 w 173"/>
                  <a:gd name="T111" fmla="*/ 18 h 308"/>
                  <a:gd name="T112" fmla="*/ 96 w 173"/>
                  <a:gd name="T113" fmla="*/ 22 h 308"/>
                  <a:gd name="T114" fmla="*/ 105 w 173"/>
                  <a:gd name="T115" fmla="*/ 33 h 308"/>
                  <a:gd name="T116" fmla="*/ 114 w 173"/>
                  <a:gd name="T117" fmla="*/ 35 h 308"/>
                  <a:gd name="T118" fmla="*/ 125 w 173"/>
                  <a:gd name="T119" fmla="*/ 34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3" h="308">
                    <a:moveTo>
                      <a:pt x="134" y="35"/>
                    </a:moveTo>
                    <a:lnTo>
                      <a:pt x="135" y="37"/>
                    </a:lnTo>
                    <a:lnTo>
                      <a:pt x="134" y="38"/>
                    </a:lnTo>
                    <a:lnTo>
                      <a:pt x="135" y="38"/>
                    </a:lnTo>
                    <a:lnTo>
                      <a:pt x="134" y="40"/>
                    </a:lnTo>
                    <a:lnTo>
                      <a:pt x="133" y="40"/>
                    </a:lnTo>
                    <a:lnTo>
                      <a:pt x="132" y="41"/>
                    </a:lnTo>
                    <a:lnTo>
                      <a:pt x="133" y="42"/>
                    </a:lnTo>
                    <a:lnTo>
                      <a:pt x="133" y="45"/>
                    </a:lnTo>
                    <a:lnTo>
                      <a:pt x="132" y="46"/>
                    </a:lnTo>
                    <a:lnTo>
                      <a:pt x="131" y="47"/>
                    </a:lnTo>
                    <a:lnTo>
                      <a:pt x="131" y="47"/>
                    </a:lnTo>
                    <a:lnTo>
                      <a:pt x="129" y="47"/>
                    </a:lnTo>
                    <a:lnTo>
                      <a:pt x="128" y="48"/>
                    </a:lnTo>
                    <a:lnTo>
                      <a:pt x="128" y="50"/>
                    </a:lnTo>
                    <a:lnTo>
                      <a:pt x="131" y="49"/>
                    </a:lnTo>
                    <a:lnTo>
                      <a:pt x="134" y="52"/>
                    </a:lnTo>
                    <a:lnTo>
                      <a:pt x="134" y="54"/>
                    </a:lnTo>
                    <a:lnTo>
                      <a:pt x="136" y="55"/>
                    </a:lnTo>
                    <a:lnTo>
                      <a:pt x="136" y="55"/>
                    </a:lnTo>
                    <a:lnTo>
                      <a:pt x="139" y="56"/>
                    </a:lnTo>
                    <a:lnTo>
                      <a:pt x="139" y="60"/>
                    </a:lnTo>
                    <a:lnTo>
                      <a:pt x="141" y="58"/>
                    </a:lnTo>
                    <a:lnTo>
                      <a:pt x="144" y="60"/>
                    </a:lnTo>
                    <a:lnTo>
                      <a:pt x="156" y="66"/>
                    </a:lnTo>
                    <a:lnTo>
                      <a:pt x="156" y="68"/>
                    </a:lnTo>
                    <a:lnTo>
                      <a:pt x="158" y="70"/>
                    </a:lnTo>
                    <a:lnTo>
                      <a:pt x="160" y="71"/>
                    </a:lnTo>
                    <a:lnTo>
                      <a:pt x="159" y="72"/>
                    </a:lnTo>
                    <a:lnTo>
                      <a:pt x="165" y="72"/>
                    </a:lnTo>
                    <a:lnTo>
                      <a:pt x="166" y="74"/>
                    </a:lnTo>
                    <a:lnTo>
                      <a:pt x="166" y="76"/>
                    </a:lnTo>
                    <a:lnTo>
                      <a:pt x="166" y="79"/>
                    </a:lnTo>
                    <a:lnTo>
                      <a:pt x="167" y="81"/>
                    </a:lnTo>
                    <a:lnTo>
                      <a:pt x="167" y="84"/>
                    </a:lnTo>
                    <a:lnTo>
                      <a:pt x="168" y="85"/>
                    </a:lnTo>
                    <a:lnTo>
                      <a:pt x="168" y="85"/>
                    </a:lnTo>
                    <a:lnTo>
                      <a:pt x="168" y="86"/>
                    </a:lnTo>
                    <a:lnTo>
                      <a:pt x="167" y="86"/>
                    </a:lnTo>
                    <a:lnTo>
                      <a:pt x="167" y="93"/>
                    </a:lnTo>
                    <a:lnTo>
                      <a:pt x="167" y="94"/>
                    </a:lnTo>
                    <a:lnTo>
                      <a:pt x="167" y="98"/>
                    </a:lnTo>
                    <a:lnTo>
                      <a:pt x="163" y="98"/>
                    </a:lnTo>
                    <a:lnTo>
                      <a:pt x="163" y="98"/>
                    </a:lnTo>
                    <a:lnTo>
                      <a:pt x="161" y="101"/>
                    </a:lnTo>
                    <a:lnTo>
                      <a:pt x="160" y="102"/>
                    </a:lnTo>
                    <a:lnTo>
                      <a:pt x="159" y="103"/>
                    </a:lnTo>
                    <a:lnTo>
                      <a:pt x="159" y="103"/>
                    </a:lnTo>
                    <a:lnTo>
                      <a:pt x="159" y="103"/>
                    </a:lnTo>
                    <a:lnTo>
                      <a:pt x="159" y="102"/>
                    </a:lnTo>
                    <a:lnTo>
                      <a:pt x="157" y="103"/>
                    </a:lnTo>
                    <a:lnTo>
                      <a:pt x="159" y="108"/>
                    </a:lnTo>
                    <a:lnTo>
                      <a:pt x="159" y="110"/>
                    </a:lnTo>
                    <a:lnTo>
                      <a:pt x="158" y="111"/>
                    </a:lnTo>
                    <a:lnTo>
                      <a:pt x="159" y="111"/>
                    </a:lnTo>
                    <a:lnTo>
                      <a:pt x="155" y="116"/>
                    </a:lnTo>
                    <a:lnTo>
                      <a:pt x="161" y="120"/>
                    </a:lnTo>
                    <a:lnTo>
                      <a:pt x="163" y="121"/>
                    </a:lnTo>
                    <a:lnTo>
                      <a:pt x="166" y="124"/>
                    </a:lnTo>
                    <a:lnTo>
                      <a:pt x="165" y="125"/>
                    </a:lnTo>
                    <a:lnTo>
                      <a:pt x="164" y="125"/>
                    </a:lnTo>
                    <a:lnTo>
                      <a:pt x="160" y="129"/>
                    </a:lnTo>
                    <a:lnTo>
                      <a:pt x="160" y="131"/>
                    </a:lnTo>
                    <a:lnTo>
                      <a:pt x="159" y="133"/>
                    </a:lnTo>
                    <a:lnTo>
                      <a:pt x="159" y="134"/>
                    </a:lnTo>
                    <a:lnTo>
                      <a:pt x="159" y="135"/>
                    </a:lnTo>
                    <a:lnTo>
                      <a:pt x="159" y="136"/>
                    </a:lnTo>
                    <a:lnTo>
                      <a:pt x="159" y="136"/>
                    </a:lnTo>
                    <a:lnTo>
                      <a:pt x="159" y="136"/>
                    </a:lnTo>
                    <a:lnTo>
                      <a:pt x="156" y="141"/>
                    </a:lnTo>
                    <a:lnTo>
                      <a:pt x="156" y="142"/>
                    </a:lnTo>
                    <a:lnTo>
                      <a:pt x="156" y="143"/>
                    </a:lnTo>
                    <a:lnTo>
                      <a:pt x="157" y="150"/>
                    </a:lnTo>
                    <a:lnTo>
                      <a:pt x="153" y="152"/>
                    </a:lnTo>
                    <a:lnTo>
                      <a:pt x="155" y="153"/>
                    </a:lnTo>
                    <a:lnTo>
                      <a:pt x="155" y="153"/>
                    </a:lnTo>
                    <a:lnTo>
                      <a:pt x="157" y="155"/>
                    </a:lnTo>
                    <a:lnTo>
                      <a:pt x="158" y="156"/>
                    </a:lnTo>
                    <a:lnTo>
                      <a:pt x="161" y="158"/>
                    </a:lnTo>
                    <a:lnTo>
                      <a:pt x="161" y="160"/>
                    </a:lnTo>
                    <a:lnTo>
                      <a:pt x="160" y="162"/>
                    </a:lnTo>
                    <a:lnTo>
                      <a:pt x="161" y="162"/>
                    </a:lnTo>
                    <a:lnTo>
                      <a:pt x="161" y="165"/>
                    </a:lnTo>
                    <a:lnTo>
                      <a:pt x="164" y="165"/>
                    </a:lnTo>
                    <a:lnTo>
                      <a:pt x="164" y="168"/>
                    </a:lnTo>
                    <a:lnTo>
                      <a:pt x="164" y="172"/>
                    </a:lnTo>
                    <a:lnTo>
                      <a:pt x="164" y="181"/>
                    </a:lnTo>
                    <a:lnTo>
                      <a:pt x="164" y="182"/>
                    </a:lnTo>
                    <a:lnTo>
                      <a:pt x="161" y="190"/>
                    </a:lnTo>
                    <a:lnTo>
                      <a:pt x="161" y="195"/>
                    </a:lnTo>
                    <a:lnTo>
                      <a:pt x="163" y="202"/>
                    </a:lnTo>
                    <a:lnTo>
                      <a:pt x="163" y="204"/>
                    </a:lnTo>
                    <a:lnTo>
                      <a:pt x="159" y="211"/>
                    </a:lnTo>
                    <a:lnTo>
                      <a:pt x="160" y="213"/>
                    </a:lnTo>
                    <a:lnTo>
                      <a:pt x="158" y="217"/>
                    </a:lnTo>
                    <a:lnTo>
                      <a:pt x="159" y="219"/>
                    </a:lnTo>
                    <a:lnTo>
                      <a:pt x="161" y="223"/>
                    </a:lnTo>
                    <a:lnTo>
                      <a:pt x="161" y="226"/>
                    </a:lnTo>
                    <a:lnTo>
                      <a:pt x="161" y="229"/>
                    </a:lnTo>
                    <a:lnTo>
                      <a:pt x="161" y="230"/>
                    </a:lnTo>
                    <a:lnTo>
                      <a:pt x="161" y="235"/>
                    </a:lnTo>
                    <a:lnTo>
                      <a:pt x="160" y="238"/>
                    </a:lnTo>
                    <a:lnTo>
                      <a:pt x="160" y="241"/>
                    </a:lnTo>
                    <a:lnTo>
                      <a:pt x="161" y="244"/>
                    </a:lnTo>
                    <a:lnTo>
                      <a:pt x="161" y="245"/>
                    </a:lnTo>
                    <a:lnTo>
                      <a:pt x="161" y="246"/>
                    </a:lnTo>
                    <a:lnTo>
                      <a:pt x="159" y="247"/>
                    </a:lnTo>
                    <a:lnTo>
                      <a:pt x="160" y="259"/>
                    </a:lnTo>
                    <a:lnTo>
                      <a:pt x="163" y="260"/>
                    </a:lnTo>
                    <a:lnTo>
                      <a:pt x="165" y="260"/>
                    </a:lnTo>
                    <a:lnTo>
                      <a:pt x="168" y="261"/>
                    </a:lnTo>
                    <a:lnTo>
                      <a:pt x="169" y="262"/>
                    </a:lnTo>
                    <a:lnTo>
                      <a:pt x="172" y="274"/>
                    </a:lnTo>
                    <a:lnTo>
                      <a:pt x="169" y="274"/>
                    </a:lnTo>
                    <a:lnTo>
                      <a:pt x="173" y="282"/>
                    </a:lnTo>
                    <a:lnTo>
                      <a:pt x="167" y="284"/>
                    </a:lnTo>
                    <a:lnTo>
                      <a:pt x="165" y="281"/>
                    </a:lnTo>
                    <a:lnTo>
                      <a:pt x="165" y="281"/>
                    </a:lnTo>
                    <a:lnTo>
                      <a:pt x="164" y="281"/>
                    </a:lnTo>
                    <a:lnTo>
                      <a:pt x="163" y="280"/>
                    </a:lnTo>
                    <a:lnTo>
                      <a:pt x="160" y="283"/>
                    </a:lnTo>
                    <a:lnTo>
                      <a:pt x="160" y="284"/>
                    </a:lnTo>
                    <a:lnTo>
                      <a:pt x="160" y="285"/>
                    </a:lnTo>
                    <a:lnTo>
                      <a:pt x="157" y="289"/>
                    </a:lnTo>
                    <a:lnTo>
                      <a:pt x="153" y="288"/>
                    </a:lnTo>
                    <a:lnTo>
                      <a:pt x="153" y="285"/>
                    </a:lnTo>
                    <a:lnTo>
                      <a:pt x="150" y="284"/>
                    </a:lnTo>
                    <a:lnTo>
                      <a:pt x="150" y="283"/>
                    </a:lnTo>
                    <a:lnTo>
                      <a:pt x="150" y="283"/>
                    </a:lnTo>
                    <a:lnTo>
                      <a:pt x="149" y="283"/>
                    </a:lnTo>
                    <a:lnTo>
                      <a:pt x="149" y="283"/>
                    </a:lnTo>
                    <a:lnTo>
                      <a:pt x="149" y="284"/>
                    </a:lnTo>
                    <a:lnTo>
                      <a:pt x="145" y="283"/>
                    </a:lnTo>
                    <a:lnTo>
                      <a:pt x="145" y="283"/>
                    </a:lnTo>
                    <a:lnTo>
                      <a:pt x="147" y="282"/>
                    </a:lnTo>
                    <a:lnTo>
                      <a:pt x="144" y="282"/>
                    </a:lnTo>
                    <a:lnTo>
                      <a:pt x="143" y="282"/>
                    </a:lnTo>
                    <a:lnTo>
                      <a:pt x="143" y="282"/>
                    </a:lnTo>
                    <a:lnTo>
                      <a:pt x="143" y="282"/>
                    </a:lnTo>
                    <a:lnTo>
                      <a:pt x="143" y="283"/>
                    </a:lnTo>
                    <a:lnTo>
                      <a:pt x="143" y="288"/>
                    </a:lnTo>
                    <a:lnTo>
                      <a:pt x="141" y="288"/>
                    </a:lnTo>
                    <a:lnTo>
                      <a:pt x="140" y="291"/>
                    </a:lnTo>
                    <a:lnTo>
                      <a:pt x="142" y="292"/>
                    </a:lnTo>
                    <a:lnTo>
                      <a:pt x="141" y="293"/>
                    </a:lnTo>
                    <a:lnTo>
                      <a:pt x="140" y="293"/>
                    </a:lnTo>
                    <a:lnTo>
                      <a:pt x="139" y="294"/>
                    </a:lnTo>
                    <a:lnTo>
                      <a:pt x="137" y="292"/>
                    </a:lnTo>
                    <a:lnTo>
                      <a:pt x="137" y="292"/>
                    </a:lnTo>
                    <a:lnTo>
                      <a:pt x="136" y="291"/>
                    </a:lnTo>
                    <a:lnTo>
                      <a:pt x="136" y="291"/>
                    </a:lnTo>
                    <a:lnTo>
                      <a:pt x="133" y="293"/>
                    </a:lnTo>
                    <a:lnTo>
                      <a:pt x="133" y="294"/>
                    </a:lnTo>
                    <a:lnTo>
                      <a:pt x="133" y="294"/>
                    </a:lnTo>
                    <a:lnTo>
                      <a:pt x="131" y="294"/>
                    </a:lnTo>
                    <a:lnTo>
                      <a:pt x="129" y="293"/>
                    </a:lnTo>
                    <a:lnTo>
                      <a:pt x="127" y="293"/>
                    </a:lnTo>
                    <a:lnTo>
                      <a:pt x="125" y="290"/>
                    </a:lnTo>
                    <a:lnTo>
                      <a:pt x="119" y="288"/>
                    </a:lnTo>
                    <a:lnTo>
                      <a:pt x="119" y="288"/>
                    </a:lnTo>
                    <a:lnTo>
                      <a:pt x="113" y="288"/>
                    </a:lnTo>
                    <a:lnTo>
                      <a:pt x="110" y="285"/>
                    </a:lnTo>
                    <a:lnTo>
                      <a:pt x="109" y="285"/>
                    </a:lnTo>
                    <a:lnTo>
                      <a:pt x="109" y="286"/>
                    </a:lnTo>
                    <a:lnTo>
                      <a:pt x="108" y="285"/>
                    </a:lnTo>
                    <a:lnTo>
                      <a:pt x="108" y="285"/>
                    </a:lnTo>
                    <a:lnTo>
                      <a:pt x="108" y="284"/>
                    </a:lnTo>
                    <a:lnTo>
                      <a:pt x="108" y="284"/>
                    </a:lnTo>
                    <a:lnTo>
                      <a:pt x="106" y="283"/>
                    </a:lnTo>
                    <a:lnTo>
                      <a:pt x="105" y="282"/>
                    </a:lnTo>
                    <a:lnTo>
                      <a:pt x="104" y="282"/>
                    </a:lnTo>
                    <a:lnTo>
                      <a:pt x="104" y="282"/>
                    </a:lnTo>
                    <a:lnTo>
                      <a:pt x="104" y="281"/>
                    </a:lnTo>
                    <a:lnTo>
                      <a:pt x="103" y="281"/>
                    </a:lnTo>
                    <a:lnTo>
                      <a:pt x="103" y="282"/>
                    </a:lnTo>
                    <a:lnTo>
                      <a:pt x="103" y="282"/>
                    </a:lnTo>
                    <a:lnTo>
                      <a:pt x="103" y="282"/>
                    </a:lnTo>
                    <a:lnTo>
                      <a:pt x="102" y="282"/>
                    </a:lnTo>
                    <a:lnTo>
                      <a:pt x="102" y="283"/>
                    </a:lnTo>
                    <a:lnTo>
                      <a:pt x="100" y="284"/>
                    </a:lnTo>
                    <a:lnTo>
                      <a:pt x="100" y="284"/>
                    </a:lnTo>
                    <a:lnTo>
                      <a:pt x="95" y="291"/>
                    </a:lnTo>
                    <a:lnTo>
                      <a:pt x="92" y="292"/>
                    </a:lnTo>
                    <a:lnTo>
                      <a:pt x="86" y="296"/>
                    </a:lnTo>
                    <a:lnTo>
                      <a:pt x="85" y="297"/>
                    </a:lnTo>
                    <a:lnTo>
                      <a:pt x="84" y="298"/>
                    </a:lnTo>
                    <a:lnTo>
                      <a:pt x="79" y="305"/>
                    </a:lnTo>
                    <a:lnTo>
                      <a:pt x="78" y="304"/>
                    </a:lnTo>
                    <a:lnTo>
                      <a:pt x="77" y="306"/>
                    </a:lnTo>
                    <a:lnTo>
                      <a:pt x="76" y="308"/>
                    </a:lnTo>
                    <a:lnTo>
                      <a:pt x="71" y="306"/>
                    </a:lnTo>
                    <a:lnTo>
                      <a:pt x="71" y="304"/>
                    </a:lnTo>
                    <a:lnTo>
                      <a:pt x="69" y="302"/>
                    </a:lnTo>
                    <a:lnTo>
                      <a:pt x="65" y="300"/>
                    </a:lnTo>
                    <a:lnTo>
                      <a:pt x="56" y="297"/>
                    </a:lnTo>
                    <a:lnTo>
                      <a:pt x="49" y="294"/>
                    </a:lnTo>
                    <a:lnTo>
                      <a:pt x="49" y="294"/>
                    </a:lnTo>
                    <a:lnTo>
                      <a:pt x="40" y="291"/>
                    </a:lnTo>
                    <a:lnTo>
                      <a:pt x="30" y="285"/>
                    </a:lnTo>
                    <a:lnTo>
                      <a:pt x="29" y="285"/>
                    </a:lnTo>
                    <a:lnTo>
                      <a:pt x="27" y="284"/>
                    </a:lnTo>
                    <a:lnTo>
                      <a:pt x="25" y="280"/>
                    </a:lnTo>
                    <a:lnTo>
                      <a:pt x="24" y="274"/>
                    </a:lnTo>
                    <a:lnTo>
                      <a:pt x="25" y="270"/>
                    </a:lnTo>
                    <a:lnTo>
                      <a:pt x="27" y="267"/>
                    </a:lnTo>
                    <a:lnTo>
                      <a:pt x="30" y="263"/>
                    </a:lnTo>
                    <a:lnTo>
                      <a:pt x="38" y="259"/>
                    </a:lnTo>
                    <a:lnTo>
                      <a:pt x="42" y="258"/>
                    </a:lnTo>
                    <a:lnTo>
                      <a:pt x="41" y="255"/>
                    </a:lnTo>
                    <a:lnTo>
                      <a:pt x="41" y="255"/>
                    </a:lnTo>
                    <a:lnTo>
                      <a:pt x="43" y="254"/>
                    </a:lnTo>
                    <a:lnTo>
                      <a:pt x="46" y="249"/>
                    </a:lnTo>
                    <a:lnTo>
                      <a:pt x="41" y="250"/>
                    </a:lnTo>
                    <a:lnTo>
                      <a:pt x="37" y="252"/>
                    </a:lnTo>
                    <a:lnTo>
                      <a:pt x="37" y="252"/>
                    </a:lnTo>
                    <a:lnTo>
                      <a:pt x="37" y="252"/>
                    </a:lnTo>
                    <a:lnTo>
                      <a:pt x="38" y="247"/>
                    </a:lnTo>
                    <a:lnTo>
                      <a:pt x="38" y="247"/>
                    </a:lnTo>
                    <a:lnTo>
                      <a:pt x="39" y="245"/>
                    </a:lnTo>
                    <a:lnTo>
                      <a:pt x="39" y="241"/>
                    </a:lnTo>
                    <a:lnTo>
                      <a:pt x="40" y="237"/>
                    </a:lnTo>
                    <a:lnTo>
                      <a:pt x="40" y="235"/>
                    </a:lnTo>
                    <a:lnTo>
                      <a:pt x="41" y="236"/>
                    </a:lnTo>
                    <a:lnTo>
                      <a:pt x="41" y="235"/>
                    </a:lnTo>
                    <a:lnTo>
                      <a:pt x="41" y="234"/>
                    </a:lnTo>
                    <a:lnTo>
                      <a:pt x="41" y="233"/>
                    </a:lnTo>
                    <a:lnTo>
                      <a:pt x="40" y="231"/>
                    </a:lnTo>
                    <a:lnTo>
                      <a:pt x="37" y="235"/>
                    </a:lnTo>
                    <a:lnTo>
                      <a:pt x="33" y="234"/>
                    </a:lnTo>
                    <a:lnTo>
                      <a:pt x="30" y="233"/>
                    </a:lnTo>
                    <a:lnTo>
                      <a:pt x="26" y="239"/>
                    </a:lnTo>
                    <a:lnTo>
                      <a:pt x="24" y="238"/>
                    </a:lnTo>
                    <a:lnTo>
                      <a:pt x="24" y="241"/>
                    </a:lnTo>
                    <a:lnTo>
                      <a:pt x="24" y="241"/>
                    </a:lnTo>
                    <a:lnTo>
                      <a:pt x="21" y="241"/>
                    </a:lnTo>
                    <a:lnTo>
                      <a:pt x="19" y="241"/>
                    </a:lnTo>
                    <a:lnTo>
                      <a:pt x="18" y="241"/>
                    </a:lnTo>
                    <a:lnTo>
                      <a:pt x="17" y="239"/>
                    </a:lnTo>
                    <a:lnTo>
                      <a:pt x="17" y="237"/>
                    </a:lnTo>
                    <a:lnTo>
                      <a:pt x="16" y="235"/>
                    </a:lnTo>
                    <a:lnTo>
                      <a:pt x="14" y="236"/>
                    </a:lnTo>
                    <a:lnTo>
                      <a:pt x="10" y="236"/>
                    </a:lnTo>
                    <a:lnTo>
                      <a:pt x="9" y="229"/>
                    </a:lnTo>
                    <a:lnTo>
                      <a:pt x="9" y="228"/>
                    </a:lnTo>
                    <a:lnTo>
                      <a:pt x="8" y="226"/>
                    </a:lnTo>
                    <a:lnTo>
                      <a:pt x="8" y="225"/>
                    </a:lnTo>
                    <a:lnTo>
                      <a:pt x="13" y="225"/>
                    </a:lnTo>
                    <a:lnTo>
                      <a:pt x="13" y="221"/>
                    </a:lnTo>
                    <a:lnTo>
                      <a:pt x="13" y="219"/>
                    </a:lnTo>
                    <a:lnTo>
                      <a:pt x="9" y="215"/>
                    </a:lnTo>
                    <a:lnTo>
                      <a:pt x="3" y="211"/>
                    </a:lnTo>
                    <a:lnTo>
                      <a:pt x="2" y="208"/>
                    </a:lnTo>
                    <a:lnTo>
                      <a:pt x="1" y="204"/>
                    </a:lnTo>
                    <a:lnTo>
                      <a:pt x="0" y="203"/>
                    </a:lnTo>
                    <a:lnTo>
                      <a:pt x="0" y="200"/>
                    </a:lnTo>
                    <a:lnTo>
                      <a:pt x="1" y="200"/>
                    </a:lnTo>
                    <a:lnTo>
                      <a:pt x="1" y="197"/>
                    </a:lnTo>
                    <a:lnTo>
                      <a:pt x="2" y="194"/>
                    </a:lnTo>
                    <a:lnTo>
                      <a:pt x="3" y="191"/>
                    </a:lnTo>
                    <a:lnTo>
                      <a:pt x="3" y="190"/>
                    </a:lnTo>
                    <a:lnTo>
                      <a:pt x="5" y="191"/>
                    </a:lnTo>
                    <a:lnTo>
                      <a:pt x="9" y="192"/>
                    </a:lnTo>
                    <a:lnTo>
                      <a:pt x="15" y="195"/>
                    </a:lnTo>
                    <a:lnTo>
                      <a:pt x="15" y="195"/>
                    </a:lnTo>
                    <a:lnTo>
                      <a:pt x="17" y="196"/>
                    </a:lnTo>
                    <a:lnTo>
                      <a:pt x="22" y="203"/>
                    </a:lnTo>
                    <a:lnTo>
                      <a:pt x="23" y="203"/>
                    </a:lnTo>
                    <a:lnTo>
                      <a:pt x="26" y="206"/>
                    </a:lnTo>
                    <a:lnTo>
                      <a:pt x="30" y="206"/>
                    </a:lnTo>
                    <a:lnTo>
                      <a:pt x="30" y="206"/>
                    </a:lnTo>
                    <a:lnTo>
                      <a:pt x="31" y="206"/>
                    </a:lnTo>
                    <a:lnTo>
                      <a:pt x="34" y="204"/>
                    </a:lnTo>
                    <a:lnTo>
                      <a:pt x="37" y="203"/>
                    </a:lnTo>
                    <a:lnTo>
                      <a:pt x="37" y="202"/>
                    </a:lnTo>
                    <a:lnTo>
                      <a:pt x="35" y="202"/>
                    </a:lnTo>
                    <a:lnTo>
                      <a:pt x="31" y="203"/>
                    </a:lnTo>
                    <a:lnTo>
                      <a:pt x="31" y="203"/>
                    </a:lnTo>
                    <a:lnTo>
                      <a:pt x="33" y="191"/>
                    </a:lnTo>
                    <a:lnTo>
                      <a:pt x="33" y="191"/>
                    </a:lnTo>
                    <a:lnTo>
                      <a:pt x="34" y="183"/>
                    </a:lnTo>
                    <a:lnTo>
                      <a:pt x="34" y="182"/>
                    </a:lnTo>
                    <a:lnTo>
                      <a:pt x="34" y="182"/>
                    </a:lnTo>
                    <a:lnTo>
                      <a:pt x="35" y="179"/>
                    </a:lnTo>
                    <a:lnTo>
                      <a:pt x="35" y="178"/>
                    </a:lnTo>
                    <a:lnTo>
                      <a:pt x="35" y="176"/>
                    </a:lnTo>
                    <a:lnTo>
                      <a:pt x="40" y="175"/>
                    </a:lnTo>
                    <a:lnTo>
                      <a:pt x="40" y="174"/>
                    </a:lnTo>
                    <a:lnTo>
                      <a:pt x="40" y="171"/>
                    </a:lnTo>
                    <a:lnTo>
                      <a:pt x="39" y="170"/>
                    </a:lnTo>
                    <a:lnTo>
                      <a:pt x="39" y="168"/>
                    </a:lnTo>
                    <a:lnTo>
                      <a:pt x="38" y="167"/>
                    </a:lnTo>
                    <a:lnTo>
                      <a:pt x="37" y="167"/>
                    </a:lnTo>
                    <a:lnTo>
                      <a:pt x="37" y="166"/>
                    </a:lnTo>
                    <a:lnTo>
                      <a:pt x="37" y="165"/>
                    </a:lnTo>
                    <a:lnTo>
                      <a:pt x="37" y="164"/>
                    </a:lnTo>
                    <a:lnTo>
                      <a:pt x="40" y="164"/>
                    </a:lnTo>
                    <a:lnTo>
                      <a:pt x="42" y="163"/>
                    </a:lnTo>
                    <a:lnTo>
                      <a:pt x="43" y="162"/>
                    </a:lnTo>
                    <a:lnTo>
                      <a:pt x="45" y="162"/>
                    </a:lnTo>
                    <a:lnTo>
                      <a:pt x="45" y="162"/>
                    </a:lnTo>
                    <a:lnTo>
                      <a:pt x="43" y="162"/>
                    </a:lnTo>
                    <a:lnTo>
                      <a:pt x="41" y="160"/>
                    </a:lnTo>
                    <a:lnTo>
                      <a:pt x="40" y="159"/>
                    </a:lnTo>
                    <a:lnTo>
                      <a:pt x="41" y="158"/>
                    </a:lnTo>
                    <a:lnTo>
                      <a:pt x="42" y="152"/>
                    </a:lnTo>
                    <a:lnTo>
                      <a:pt x="45" y="150"/>
                    </a:lnTo>
                    <a:lnTo>
                      <a:pt x="45" y="148"/>
                    </a:lnTo>
                    <a:lnTo>
                      <a:pt x="45" y="147"/>
                    </a:lnTo>
                    <a:lnTo>
                      <a:pt x="43" y="144"/>
                    </a:lnTo>
                    <a:lnTo>
                      <a:pt x="45" y="142"/>
                    </a:lnTo>
                    <a:lnTo>
                      <a:pt x="43" y="139"/>
                    </a:lnTo>
                    <a:lnTo>
                      <a:pt x="41" y="139"/>
                    </a:lnTo>
                    <a:lnTo>
                      <a:pt x="41" y="139"/>
                    </a:lnTo>
                    <a:lnTo>
                      <a:pt x="41" y="137"/>
                    </a:lnTo>
                    <a:lnTo>
                      <a:pt x="42" y="137"/>
                    </a:lnTo>
                    <a:lnTo>
                      <a:pt x="42" y="136"/>
                    </a:lnTo>
                    <a:lnTo>
                      <a:pt x="38" y="136"/>
                    </a:lnTo>
                    <a:lnTo>
                      <a:pt x="37" y="126"/>
                    </a:lnTo>
                    <a:lnTo>
                      <a:pt x="35" y="121"/>
                    </a:lnTo>
                    <a:lnTo>
                      <a:pt x="35" y="119"/>
                    </a:lnTo>
                    <a:lnTo>
                      <a:pt x="35" y="118"/>
                    </a:lnTo>
                    <a:lnTo>
                      <a:pt x="35" y="117"/>
                    </a:lnTo>
                    <a:lnTo>
                      <a:pt x="35" y="116"/>
                    </a:lnTo>
                    <a:lnTo>
                      <a:pt x="34" y="116"/>
                    </a:lnTo>
                    <a:lnTo>
                      <a:pt x="32" y="118"/>
                    </a:lnTo>
                    <a:lnTo>
                      <a:pt x="31" y="118"/>
                    </a:lnTo>
                    <a:lnTo>
                      <a:pt x="29" y="117"/>
                    </a:lnTo>
                    <a:lnTo>
                      <a:pt x="25" y="117"/>
                    </a:lnTo>
                    <a:lnTo>
                      <a:pt x="27" y="113"/>
                    </a:lnTo>
                    <a:lnTo>
                      <a:pt x="32" y="107"/>
                    </a:lnTo>
                    <a:lnTo>
                      <a:pt x="34" y="103"/>
                    </a:lnTo>
                    <a:lnTo>
                      <a:pt x="34" y="103"/>
                    </a:lnTo>
                    <a:lnTo>
                      <a:pt x="33" y="103"/>
                    </a:lnTo>
                    <a:lnTo>
                      <a:pt x="33" y="102"/>
                    </a:lnTo>
                    <a:lnTo>
                      <a:pt x="32" y="101"/>
                    </a:lnTo>
                    <a:lnTo>
                      <a:pt x="29" y="98"/>
                    </a:lnTo>
                    <a:lnTo>
                      <a:pt x="24" y="95"/>
                    </a:lnTo>
                    <a:lnTo>
                      <a:pt x="22" y="96"/>
                    </a:lnTo>
                    <a:lnTo>
                      <a:pt x="21" y="97"/>
                    </a:lnTo>
                    <a:lnTo>
                      <a:pt x="18" y="102"/>
                    </a:lnTo>
                    <a:lnTo>
                      <a:pt x="15" y="107"/>
                    </a:lnTo>
                    <a:lnTo>
                      <a:pt x="13" y="98"/>
                    </a:lnTo>
                    <a:lnTo>
                      <a:pt x="9" y="95"/>
                    </a:lnTo>
                    <a:lnTo>
                      <a:pt x="9" y="94"/>
                    </a:lnTo>
                    <a:lnTo>
                      <a:pt x="11" y="93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1" y="89"/>
                    </a:lnTo>
                    <a:lnTo>
                      <a:pt x="14" y="88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4" y="85"/>
                    </a:lnTo>
                    <a:lnTo>
                      <a:pt x="13" y="84"/>
                    </a:lnTo>
                    <a:lnTo>
                      <a:pt x="9" y="82"/>
                    </a:lnTo>
                    <a:lnTo>
                      <a:pt x="8" y="81"/>
                    </a:lnTo>
                    <a:lnTo>
                      <a:pt x="8" y="80"/>
                    </a:lnTo>
                    <a:lnTo>
                      <a:pt x="7" y="79"/>
                    </a:lnTo>
                    <a:lnTo>
                      <a:pt x="6" y="78"/>
                    </a:lnTo>
                    <a:lnTo>
                      <a:pt x="2" y="77"/>
                    </a:lnTo>
                    <a:lnTo>
                      <a:pt x="7" y="73"/>
                    </a:lnTo>
                    <a:lnTo>
                      <a:pt x="9" y="72"/>
                    </a:lnTo>
                    <a:lnTo>
                      <a:pt x="11" y="71"/>
                    </a:lnTo>
                    <a:lnTo>
                      <a:pt x="11" y="71"/>
                    </a:lnTo>
                    <a:lnTo>
                      <a:pt x="11" y="71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3" y="68"/>
                    </a:lnTo>
                    <a:lnTo>
                      <a:pt x="13" y="69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17" y="69"/>
                    </a:lnTo>
                    <a:lnTo>
                      <a:pt x="21" y="68"/>
                    </a:lnTo>
                    <a:lnTo>
                      <a:pt x="23" y="66"/>
                    </a:lnTo>
                    <a:lnTo>
                      <a:pt x="24" y="68"/>
                    </a:lnTo>
                    <a:lnTo>
                      <a:pt x="25" y="66"/>
                    </a:lnTo>
                    <a:lnTo>
                      <a:pt x="25" y="68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7" y="68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32" y="66"/>
                    </a:lnTo>
                    <a:lnTo>
                      <a:pt x="32" y="66"/>
                    </a:lnTo>
                    <a:lnTo>
                      <a:pt x="34" y="66"/>
                    </a:lnTo>
                    <a:lnTo>
                      <a:pt x="35" y="66"/>
                    </a:lnTo>
                    <a:lnTo>
                      <a:pt x="35" y="65"/>
                    </a:lnTo>
                    <a:lnTo>
                      <a:pt x="35" y="65"/>
                    </a:lnTo>
                    <a:lnTo>
                      <a:pt x="38" y="65"/>
                    </a:lnTo>
                    <a:lnTo>
                      <a:pt x="41" y="63"/>
                    </a:lnTo>
                    <a:lnTo>
                      <a:pt x="47" y="58"/>
                    </a:lnTo>
                    <a:lnTo>
                      <a:pt x="48" y="57"/>
                    </a:lnTo>
                    <a:lnTo>
                      <a:pt x="51" y="55"/>
                    </a:lnTo>
                    <a:lnTo>
                      <a:pt x="55" y="54"/>
                    </a:lnTo>
                    <a:lnTo>
                      <a:pt x="57" y="56"/>
                    </a:lnTo>
                    <a:lnTo>
                      <a:pt x="58" y="55"/>
                    </a:lnTo>
                    <a:lnTo>
                      <a:pt x="58" y="56"/>
                    </a:lnTo>
                    <a:lnTo>
                      <a:pt x="58" y="56"/>
                    </a:lnTo>
                    <a:lnTo>
                      <a:pt x="60" y="55"/>
                    </a:lnTo>
                    <a:lnTo>
                      <a:pt x="60" y="54"/>
                    </a:lnTo>
                    <a:lnTo>
                      <a:pt x="62" y="50"/>
                    </a:lnTo>
                    <a:lnTo>
                      <a:pt x="63" y="48"/>
                    </a:lnTo>
                    <a:lnTo>
                      <a:pt x="58" y="46"/>
                    </a:lnTo>
                    <a:lnTo>
                      <a:pt x="55" y="43"/>
                    </a:lnTo>
                    <a:lnTo>
                      <a:pt x="54" y="42"/>
                    </a:lnTo>
                    <a:lnTo>
                      <a:pt x="51" y="41"/>
                    </a:lnTo>
                    <a:lnTo>
                      <a:pt x="49" y="39"/>
                    </a:lnTo>
                    <a:lnTo>
                      <a:pt x="46" y="35"/>
                    </a:lnTo>
                    <a:lnTo>
                      <a:pt x="43" y="32"/>
                    </a:lnTo>
                    <a:lnTo>
                      <a:pt x="43" y="32"/>
                    </a:lnTo>
                    <a:lnTo>
                      <a:pt x="43" y="29"/>
                    </a:lnTo>
                    <a:lnTo>
                      <a:pt x="43" y="25"/>
                    </a:lnTo>
                    <a:lnTo>
                      <a:pt x="43" y="19"/>
                    </a:lnTo>
                    <a:lnTo>
                      <a:pt x="45" y="17"/>
                    </a:lnTo>
                    <a:lnTo>
                      <a:pt x="45" y="15"/>
                    </a:lnTo>
                    <a:lnTo>
                      <a:pt x="48" y="8"/>
                    </a:lnTo>
                    <a:lnTo>
                      <a:pt x="50" y="3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7" y="2"/>
                    </a:lnTo>
                    <a:lnTo>
                      <a:pt x="60" y="2"/>
                    </a:lnTo>
                    <a:lnTo>
                      <a:pt x="61" y="3"/>
                    </a:lnTo>
                    <a:lnTo>
                      <a:pt x="65" y="7"/>
                    </a:lnTo>
                    <a:lnTo>
                      <a:pt x="69" y="13"/>
                    </a:lnTo>
                    <a:lnTo>
                      <a:pt x="70" y="11"/>
                    </a:lnTo>
                    <a:lnTo>
                      <a:pt x="71" y="10"/>
                    </a:lnTo>
                    <a:lnTo>
                      <a:pt x="71" y="10"/>
                    </a:lnTo>
                    <a:lnTo>
                      <a:pt x="72" y="10"/>
                    </a:lnTo>
                    <a:lnTo>
                      <a:pt x="73" y="10"/>
                    </a:lnTo>
                    <a:lnTo>
                      <a:pt x="73" y="10"/>
                    </a:lnTo>
                    <a:lnTo>
                      <a:pt x="74" y="13"/>
                    </a:lnTo>
                    <a:lnTo>
                      <a:pt x="74" y="13"/>
                    </a:lnTo>
                    <a:lnTo>
                      <a:pt x="78" y="11"/>
                    </a:lnTo>
                    <a:lnTo>
                      <a:pt x="79" y="13"/>
                    </a:lnTo>
                    <a:lnTo>
                      <a:pt x="80" y="11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1" y="14"/>
                    </a:lnTo>
                    <a:lnTo>
                      <a:pt x="82" y="15"/>
                    </a:lnTo>
                    <a:lnTo>
                      <a:pt x="84" y="15"/>
                    </a:lnTo>
                    <a:lnTo>
                      <a:pt x="85" y="15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6" y="17"/>
                    </a:lnTo>
                    <a:lnTo>
                      <a:pt x="86" y="17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9" y="18"/>
                    </a:lnTo>
                    <a:lnTo>
                      <a:pt x="92" y="19"/>
                    </a:lnTo>
                    <a:lnTo>
                      <a:pt x="93" y="19"/>
                    </a:lnTo>
                    <a:lnTo>
                      <a:pt x="93" y="19"/>
                    </a:lnTo>
                    <a:lnTo>
                      <a:pt x="93" y="19"/>
                    </a:lnTo>
                    <a:lnTo>
                      <a:pt x="94" y="22"/>
                    </a:lnTo>
                    <a:lnTo>
                      <a:pt x="95" y="21"/>
                    </a:lnTo>
                    <a:lnTo>
                      <a:pt x="95" y="22"/>
                    </a:lnTo>
                    <a:lnTo>
                      <a:pt x="96" y="22"/>
                    </a:lnTo>
                    <a:lnTo>
                      <a:pt x="97" y="23"/>
                    </a:lnTo>
                    <a:lnTo>
                      <a:pt x="98" y="23"/>
                    </a:lnTo>
                    <a:lnTo>
                      <a:pt x="101" y="26"/>
                    </a:lnTo>
                    <a:lnTo>
                      <a:pt x="101" y="27"/>
                    </a:lnTo>
                    <a:lnTo>
                      <a:pt x="103" y="30"/>
                    </a:lnTo>
                    <a:lnTo>
                      <a:pt x="103" y="32"/>
                    </a:lnTo>
                    <a:lnTo>
                      <a:pt x="105" y="33"/>
                    </a:lnTo>
                    <a:lnTo>
                      <a:pt x="105" y="33"/>
                    </a:lnTo>
                    <a:lnTo>
                      <a:pt x="106" y="33"/>
                    </a:lnTo>
                    <a:lnTo>
                      <a:pt x="109" y="32"/>
                    </a:lnTo>
                    <a:lnTo>
                      <a:pt x="110" y="34"/>
                    </a:lnTo>
                    <a:lnTo>
                      <a:pt x="111" y="34"/>
                    </a:lnTo>
                    <a:lnTo>
                      <a:pt x="111" y="35"/>
                    </a:lnTo>
                    <a:lnTo>
                      <a:pt x="112" y="35"/>
                    </a:lnTo>
                    <a:lnTo>
                      <a:pt x="113" y="35"/>
                    </a:lnTo>
                    <a:lnTo>
                      <a:pt x="114" y="35"/>
                    </a:lnTo>
                    <a:lnTo>
                      <a:pt x="116" y="37"/>
                    </a:lnTo>
                    <a:lnTo>
                      <a:pt x="117" y="37"/>
                    </a:lnTo>
                    <a:lnTo>
                      <a:pt x="117" y="35"/>
                    </a:lnTo>
                    <a:lnTo>
                      <a:pt x="119" y="34"/>
                    </a:lnTo>
                    <a:lnTo>
                      <a:pt x="123" y="34"/>
                    </a:lnTo>
                    <a:lnTo>
                      <a:pt x="125" y="34"/>
                    </a:lnTo>
                    <a:lnTo>
                      <a:pt x="125" y="33"/>
                    </a:lnTo>
                    <a:lnTo>
                      <a:pt x="125" y="34"/>
                    </a:lnTo>
                    <a:lnTo>
                      <a:pt x="127" y="34"/>
                    </a:lnTo>
                    <a:lnTo>
                      <a:pt x="127" y="34"/>
                    </a:lnTo>
                    <a:lnTo>
                      <a:pt x="131" y="37"/>
                    </a:lnTo>
                    <a:lnTo>
                      <a:pt x="132" y="37"/>
                    </a:lnTo>
                    <a:lnTo>
                      <a:pt x="134" y="3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8" name="Freeform 36">
                <a:extLst>
                  <a:ext uri="{FF2B5EF4-FFF2-40B4-BE49-F238E27FC236}">
                    <a16:creationId xmlns:a16="http://schemas.microsoft.com/office/drawing/2014/main" id="{A507853F-F11E-4744-0450-0FE904C4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537" y="3227389"/>
                <a:ext cx="327025" cy="401638"/>
              </a:xfrm>
              <a:custGeom>
                <a:avLst/>
                <a:gdLst>
                  <a:gd name="T0" fmla="*/ 104 w 206"/>
                  <a:gd name="T1" fmla="*/ 15 h 253"/>
                  <a:gd name="T2" fmla="*/ 117 w 206"/>
                  <a:gd name="T3" fmla="*/ 27 h 253"/>
                  <a:gd name="T4" fmla="*/ 128 w 206"/>
                  <a:gd name="T5" fmla="*/ 31 h 253"/>
                  <a:gd name="T6" fmla="*/ 135 w 206"/>
                  <a:gd name="T7" fmla="*/ 42 h 253"/>
                  <a:gd name="T8" fmla="*/ 146 w 206"/>
                  <a:gd name="T9" fmla="*/ 50 h 253"/>
                  <a:gd name="T10" fmla="*/ 152 w 206"/>
                  <a:gd name="T11" fmla="*/ 69 h 253"/>
                  <a:gd name="T12" fmla="*/ 160 w 206"/>
                  <a:gd name="T13" fmla="*/ 68 h 253"/>
                  <a:gd name="T14" fmla="*/ 180 w 206"/>
                  <a:gd name="T15" fmla="*/ 78 h 253"/>
                  <a:gd name="T16" fmla="*/ 184 w 206"/>
                  <a:gd name="T17" fmla="*/ 94 h 253"/>
                  <a:gd name="T18" fmla="*/ 188 w 206"/>
                  <a:gd name="T19" fmla="*/ 107 h 253"/>
                  <a:gd name="T20" fmla="*/ 198 w 206"/>
                  <a:gd name="T21" fmla="*/ 118 h 253"/>
                  <a:gd name="T22" fmla="*/ 201 w 206"/>
                  <a:gd name="T23" fmla="*/ 129 h 253"/>
                  <a:gd name="T24" fmla="*/ 196 w 206"/>
                  <a:gd name="T25" fmla="*/ 140 h 253"/>
                  <a:gd name="T26" fmla="*/ 201 w 206"/>
                  <a:gd name="T27" fmla="*/ 160 h 253"/>
                  <a:gd name="T28" fmla="*/ 197 w 206"/>
                  <a:gd name="T29" fmla="*/ 165 h 253"/>
                  <a:gd name="T30" fmla="*/ 191 w 206"/>
                  <a:gd name="T31" fmla="*/ 170 h 253"/>
                  <a:gd name="T32" fmla="*/ 181 w 206"/>
                  <a:gd name="T33" fmla="*/ 172 h 253"/>
                  <a:gd name="T34" fmla="*/ 185 w 206"/>
                  <a:gd name="T35" fmla="*/ 184 h 253"/>
                  <a:gd name="T36" fmla="*/ 189 w 206"/>
                  <a:gd name="T37" fmla="*/ 195 h 253"/>
                  <a:gd name="T38" fmla="*/ 188 w 206"/>
                  <a:gd name="T39" fmla="*/ 204 h 253"/>
                  <a:gd name="T40" fmla="*/ 189 w 206"/>
                  <a:gd name="T41" fmla="*/ 210 h 253"/>
                  <a:gd name="T42" fmla="*/ 187 w 206"/>
                  <a:gd name="T43" fmla="*/ 214 h 253"/>
                  <a:gd name="T44" fmla="*/ 177 w 206"/>
                  <a:gd name="T45" fmla="*/ 214 h 253"/>
                  <a:gd name="T46" fmla="*/ 174 w 206"/>
                  <a:gd name="T47" fmla="*/ 218 h 253"/>
                  <a:gd name="T48" fmla="*/ 172 w 206"/>
                  <a:gd name="T49" fmla="*/ 222 h 253"/>
                  <a:gd name="T50" fmla="*/ 163 w 206"/>
                  <a:gd name="T51" fmla="*/ 220 h 253"/>
                  <a:gd name="T52" fmla="*/ 150 w 206"/>
                  <a:gd name="T53" fmla="*/ 222 h 253"/>
                  <a:gd name="T54" fmla="*/ 140 w 206"/>
                  <a:gd name="T55" fmla="*/ 228 h 253"/>
                  <a:gd name="T56" fmla="*/ 130 w 206"/>
                  <a:gd name="T57" fmla="*/ 231 h 253"/>
                  <a:gd name="T58" fmla="*/ 122 w 206"/>
                  <a:gd name="T59" fmla="*/ 230 h 253"/>
                  <a:gd name="T60" fmla="*/ 114 w 206"/>
                  <a:gd name="T61" fmla="*/ 233 h 253"/>
                  <a:gd name="T62" fmla="*/ 104 w 206"/>
                  <a:gd name="T63" fmla="*/ 230 h 253"/>
                  <a:gd name="T64" fmla="*/ 96 w 206"/>
                  <a:gd name="T65" fmla="*/ 239 h 253"/>
                  <a:gd name="T66" fmla="*/ 82 w 206"/>
                  <a:gd name="T67" fmla="*/ 238 h 253"/>
                  <a:gd name="T68" fmla="*/ 72 w 206"/>
                  <a:gd name="T69" fmla="*/ 243 h 253"/>
                  <a:gd name="T70" fmla="*/ 67 w 206"/>
                  <a:gd name="T71" fmla="*/ 247 h 253"/>
                  <a:gd name="T72" fmla="*/ 55 w 206"/>
                  <a:gd name="T73" fmla="*/ 253 h 253"/>
                  <a:gd name="T74" fmla="*/ 40 w 206"/>
                  <a:gd name="T75" fmla="*/ 250 h 253"/>
                  <a:gd name="T76" fmla="*/ 32 w 206"/>
                  <a:gd name="T77" fmla="*/ 249 h 253"/>
                  <a:gd name="T78" fmla="*/ 26 w 206"/>
                  <a:gd name="T79" fmla="*/ 251 h 253"/>
                  <a:gd name="T80" fmla="*/ 24 w 206"/>
                  <a:gd name="T81" fmla="*/ 243 h 253"/>
                  <a:gd name="T82" fmla="*/ 23 w 206"/>
                  <a:gd name="T83" fmla="*/ 242 h 253"/>
                  <a:gd name="T84" fmla="*/ 11 w 206"/>
                  <a:gd name="T85" fmla="*/ 224 h 253"/>
                  <a:gd name="T86" fmla="*/ 15 w 206"/>
                  <a:gd name="T87" fmla="*/ 209 h 253"/>
                  <a:gd name="T88" fmla="*/ 27 w 206"/>
                  <a:gd name="T89" fmla="*/ 207 h 253"/>
                  <a:gd name="T90" fmla="*/ 41 w 206"/>
                  <a:gd name="T91" fmla="*/ 188 h 253"/>
                  <a:gd name="T92" fmla="*/ 41 w 206"/>
                  <a:gd name="T93" fmla="*/ 170 h 253"/>
                  <a:gd name="T94" fmla="*/ 46 w 206"/>
                  <a:gd name="T95" fmla="*/ 154 h 253"/>
                  <a:gd name="T96" fmla="*/ 48 w 206"/>
                  <a:gd name="T97" fmla="*/ 139 h 253"/>
                  <a:gd name="T98" fmla="*/ 55 w 206"/>
                  <a:gd name="T99" fmla="*/ 129 h 253"/>
                  <a:gd name="T100" fmla="*/ 48 w 206"/>
                  <a:gd name="T101" fmla="*/ 115 h 253"/>
                  <a:gd name="T102" fmla="*/ 35 w 206"/>
                  <a:gd name="T103" fmla="*/ 113 h 253"/>
                  <a:gd name="T104" fmla="*/ 18 w 206"/>
                  <a:gd name="T105" fmla="*/ 112 h 253"/>
                  <a:gd name="T106" fmla="*/ 15 w 206"/>
                  <a:gd name="T107" fmla="*/ 91 h 253"/>
                  <a:gd name="T108" fmla="*/ 2 w 206"/>
                  <a:gd name="T109" fmla="*/ 83 h 253"/>
                  <a:gd name="T110" fmla="*/ 4 w 206"/>
                  <a:gd name="T111" fmla="*/ 66 h 253"/>
                  <a:gd name="T112" fmla="*/ 18 w 206"/>
                  <a:gd name="T113" fmla="*/ 60 h 253"/>
                  <a:gd name="T114" fmla="*/ 33 w 206"/>
                  <a:gd name="T115" fmla="*/ 50 h 253"/>
                  <a:gd name="T116" fmla="*/ 58 w 206"/>
                  <a:gd name="T117" fmla="*/ 42 h 253"/>
                  <a:gd name="T118" fmla="*/ 80 w 206"/>
                  <a:gd name="T119" fmla="*/ 25 h 253"/>
                  <a:gd name="T120" fmla="*/ 88 w 206"/>
                  <a:gd name="T121" fmla="*/ 3 h 253"/>
                  <a:gd name="T122" fmla="*/ 94 w 206"/>
                  <a:gd name="T123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6" h="253">
                    <a:moveTo>
                      <a:pt x="97" y="2"/>
                    </a:moveTo>
                    <a:lnTo>
                      <a:pt x="101" y="3"/>
                    </a:lnTo>
                    <a:lnTo>
                      <a:pt x="101" y="6"/>
                    </a:lnTo>
                    <a:lnTo>
                      <a:pt x="101" y="7"/>
                    </a:lnTo>
                    <a:lnTo>
                      <a:pt x="102" y="8"/>
                    </a:lnTo>
                    <a:lnTo>
                      <a:pt x="103" y="13"/>
                    </a:lnTo>
                    <a:lnTo>
                      <a:pt x="104" y="15"/>
                    </a:lnTo>
                    <a:lnTo>
                      <a:pt x="104" y="15"/>
                    </a:lnTo>
                    <a:lnTo>
                      <a:pt x="106" y="21"/>
                    </a:lnTo>
                    <a:lnTo>
                      <a:pt x="109" y="20"/>
                    </a:lnTo>
                    <a:lnTo>
                      <a:pt x="110" y="22"/>
                    </a:lnTo>
                    <a:lnTo>
                      <a:pt x="110" y="23"/>
                    </a:lnTo>
                    <a:lnTo>
                      <a:pt x="110" y="23"/>
                    </a:lnTo>
                    <a:lnTo>
                      <a:pt x="111" y="23"/>
                    </a:lnTo>
                    <a:lnTo>
                      <a:pt x="117" y="25"/>
                    </a:lnTo>
                    <a:lnTo>
                      <a:pt x="117" y="27"/>
                    </a:lnTo>
                    <a:lnTo>
                      <a:pt x="118" y="27"/>
                    </a:lnTo>
                    <a:lnTo>
                      <a:pt x="119" y="27"/>
                    </a:lnTo>
                    <a:lnTo>
                      <a:pt x="120" y="27"/>
                    </a:lnTo>
                    <a:lnTo>
                      <a:pt x="121" y="27"/>
                    </a:lnTo>
                    <a:lnTo>
                      <a:pt x="122" y="28"/>
                    </a:lnTo>
                    <a:lnTo>
                      <a:pt x="124" y="28"/>
                    </a:lnTo>
                    <a:lnTo>
                      <a:pt x="125" y="30"/>
                    </a:lnTo>
                    <a:lnTo>
                      <a:pt x="128" y="31"/>
                    </a:lnTo>
                    <a:lnTo>
                      <a:pt x="128" y="30"/>
                    </a:lnTo>
                    <a:lnTo>
                      <a:pt x="132" y="30"/>
                    </a:lnTo>
                    <a:lnTo>
                      <a:pt x="132" y="30"/>
                    </a:lnTo>
                    <a:lnTo>
                      <a:pt x="132" y="34"/>
                    </a:lnTo>
                    <a:lnTo>
                      <a:pt x="134" y="39"/>
                    </a:lnTo>
                    <a:lnTo>
                      <a:pt x="135" y="38"/>
                    </a:lnTo>
                    <a:lnTo>
                      <a:pt x="136" y="38"/>
                    </a:lnTo>
                    <a:lnTo>
                      <a:pt x="135" y="42"/>
                    </a:lnTo>
                    <a:lnTo>
                      <a:pt x="136" y="42"/>
                    </a:lnTo>
                    <a:lnTo>
                      <a:pt x="138" y="45"/>
                    </a:lnTo>
                    <a:lnTo>
                      <a:pt x="138" y="46"/>
                    </a:lnTo>
                    <a:lnTo>
                      <a:pt x="138" y="49"/>
                    </a:lnTo>
                    <a:lnTo>
                      <a:pt x="140" y="47"/>
                    </a:lnTo>
                    <a:lnTo>
                      <a:pt x="141" y="51"/>
                    </a:lnTo>
                    <a:lnTo>
                      <a:pt x="146" y="50"/>
                    </a:lnTo>
                    <a:lnTo>
                      <a:pt x="146" y="50"/>
                    </a:lnTo>
                    <a:lnTo>
                      <a:pt x="152" y="57"/>
                    </a:lnTo>
                    <a:lnTo>
                      <a:pt x="151" y="58"/>
                    </a:lnTo>
                    <a:lnTo>
                      <a:pt x="151" y="60"/>
                    </a:lnTo>
                    <a:lnTo>
                      <a:pt x="150" y="61"/>
                    </a:lnTo>
                    <a:lnTo>
                      <a:pt x="149" y="63"/>
                    </a:lnTo>
                    <a:lnTo>
                      <a:pt x="149" y="67"/>
                    </a:lnTo>
                    <a:lnTo>
                      <a:pt x="151" y="66"/>
                    </a:lnTo>
                    <a:lnTo>
                      <a:pt x="152" y="69"/>
                    </a:lnTo>
                    <a:lnTo>
                      <a:pt x="152" y="69"/>
                    </a:lnTo>
                    <a:lnTo>
                      <a:pt x="154" y="69"/>
                    </a:lnTo>
                    <a:lnTo>
                      <a:pt x="158" y="69"/>
                    </a:lnTo>
                    <a:lnTo>
                      <a:pt x="160" y="69"/>
                    </a:lnTo>
                    <a:lnTo>
                      <a:pt x="160" y="69"/>
                    </a:lnTo>
                    <a:lnTo>
                      <a:pt x="160" y="68"/>
                    </a:lnTo>
                    <a:lnTo>
                      <a:pt x="160" y="68"/>
                    </a:lnTo>
                    <a:lnTo>
                      <a:pt x="160" y="68"/>
                    </a:lnTo>
                    <a:lnTo>
                      <a:pt x="167" y="69"/>
                    </a:lnTo>
                    <a:lnTo>
                      <a:pt x="173" y="70"/>
                    </a:lnTo>
                    <a:lnTo>
                      <a:pt x="175" y="73"/>
                    </a:lnTo>
                    <a:lnTo>
                      <a:pt x="175" y="73"/>
                    </a:lnTo>
                    <a:lnTo>
                      <a:pt x="176" y="73"/>
                    </a:lnTo>
                    <a:lnTo>
                      <a:pt x="177" y="73"/>
                    </a:lnTo>
                    <a:lnTo>
                      <a:pt x="179" y="76"/>
                    </a:lnTo>
                    <a:lnTo>
                      <a:pt x="180" y="78"/>
                    </a:lnTo>
                    <a:lnTo>
                      <a:pt x="182" y="80"/>
                    </a:lnTo>
                    <a:lnTo>
                      <a:pt x="184" y="83"/>
                    </a:lnTo>
                    <a:lnTo>
                      <a:pt x="185" y="84"/>
                    </a:lnTo>
                    <a:lnTo>
                      <a:pt x="185" y="84"/>
                    </a:lnTo>
                    <a:lnTo>
                      <a:pt x="185" y="86"/>
                    </a:lnTo>
                    <a:lnTo>
                      <a:pt x="185" y="92"/>
                    </a:lnTo>
                    <a:lnTo>
                      <a:pt x="185" y="92"/>
                    </a:lnTo>
                    <a:lnTo>
                      <a:pt x="184" y="94"/>
                    </a:lnTo>
                    <a:lnTo>
                      <a:pt x="182" y="97"/>
                    </a:lnTo>
                    <a:lnTo>
                      <a:pt x="181" y="98"/>
                    </a:lnTo>
                    <a:lnTo>
                      <a:pt x="181" y="99"/>
                    </a:lnTo>
                    <a:lnTo>
                      <a:pt x="182" y="101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7" y="102"/>
                    </a:lnTo>
                    <a:lnTo>
                      <a:pt x="188" y="107"/>
                    </a:lnTo>
                    <a:lnTo>
                      <a:pt x="189" y="107"/>
                    </a:lnTo>
                    <a:lnTo>
                      <a:pt x="191" y="107"/>
                    </a:lnTo>
                    <a:lnTo>
                      <a:pt x="192" y="109"/>
                    </a:lnTo>
                    <a:lnTo>
                      <a:pt x="193" y="110"/>
                    </a:lnTo>
                    <a:lnTo>
                      <a:pt x="193" y="112"/>
                    </a:lnTo>
                    <a:lnTo>
                      <a:pt x="196" y="114"/>
                    </a:lnTo>
                    <a:lnTo>
                      <a:pt x="197" y="115"/>
                    </a:lnTo>
                    <a:lnTo>
                      <a:pt x="198" y="118"/>
                    </a:lnTo>
                    <a:lnTo>
                      <a:pt x="198" y="118"/>
                    </a:lnTo>
                    <a:lnTo>
                      <a:pt x="198" y="118"/>
                    </a:lnTo>
                    <a:lnTo>
                      <a:pt x="198" y="120"/>
                    </a:lnTo>
                    <a:lnTo>
                      <a:pt x="198" y="121"/>
                    </a:lnTo>
                    <a:lnTo>
                      <a:pt x="198" y="121"/>
                    </a:lnTo>
                    <a:lnTo>
                      <a:pt x="203" y="125"/>
                    </a:lnTo>
                    <a:lnTo>
                      <a:pt x="201" y="129"/>
                    </a:lnTo>
                    <a:lnTo>
                      <a:pt x="201" y="129"/>
                    </a:lnTo>
                    <a:lnTo>
                      <a:pt x="196" y="133"/>
                    </a:lnTo>
                    <a:lnTo>
                      <a:pt x="193" y="136"/>
                    </a:lnTo>
                    <a:lnTo>
                      <a:pt x="193" y="138"/>
                    </a:lnTo>
                    <a:lnTo>
                      <a:pt x="193" y="138"/>
                    </a:lnTo>
                    <a:lnTo>
                      <a:pt x="193" y="139"/>
                    </a:lnTo>
                    <a:lnTo>
                      <a:pt x="192" y="139"/>
                    </a:lnTo>
                    <a:lnTo>
                      <a:pt x="192" y="140"/>
                    </a:lnTo>
                    <a:lnTo>
                      <a:pt x="196" y="140"/>
                    </a:lnTo>
                    <a:lnTo>
                      <a:pt x="199" y="141"/>
                    </a:lnTo>
                    <a:lnTo>
                      <a:pt x="206" y="147"/>
                    </a:lnTo>
                    <a:lnTo>
                      <a:pt x="205" y="148"/>
                    </a:lnTo>
                    <a:lnTo>
                      <a:pt x="206" y="152"/>
                    </a:lnTo>
                    <a:lnTo>
                      <a:pt x="205" y="152"/>
                    </a:lnTo>
                    <a:lnTo>
                      <a:pt x="205" y="154"/>
                    </a:lnTo>
                    <a:lnTo>
                      <a:pt x="204" y="157"/>
                    </a:lnTo>
                    <a:lnTo>
                      <a:pt x="201" y="160"/>
                    </a:lnTo>
                    <a:lnTo>
                      <a:pt x="201" y="161"/>
                    </a:lnTo>
                    <a:lnTo>
                      <a:pt x="198" y="163"/>
                    </a:lnTo>
                    <a:lnTo>
                      <a:pt x="199" y="164"/>
                    </a:lnTo>
                    <a:lnTo>
                      <a:pt x="199" y="164"/>
                    </a:lnTo>
                    <a:lnTo>
                      <a:pt x="198" y="167"/>
                    </a:lnTo>
                    <a:lnTo>
                      <a:pt x="197" y="167"/>
                    </a:lnTo>
                    <a:lnTo>
                      <a:pt x="197" y="167"/>
                    </a:lnTo>
                    <a:lnTo>
                      <a:pt x="197" y="165"/>
                    </a:lnTo>
                    <a:lnTo>
                      <a:pt x="195" y="167"/>
                    </a:lnTo>
                    <a:lnTo>
                      <a:pt x="195" y="168"/>
                    </a:lnTo>
                    <a:lnTo>
                      <a:pt x="193" y="168"/>
                    </a:lnTo>
                    <a:lnTo>
                      <a:pt x="193" y="168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70"/>
                    </a:lnTo>
                    <a:lnTo>
                      <a:pt x="191" y="170"/>
                    </a:lnTo>
                    <a:lnTo>
                      <a:pt x="188" y="171"/>
                    </a:lnTo>
                    <a:lnTo>
                      <a:pt x="188" y="170"/>
                    </a:lnTo>
                    <a:lnTo>
                      <a:pt x="188" y="170"/>
                    </a:lnTo>
                    <a:lnTo>
                      <a:pt x="188" y="170"/>
                    </a:lnTo>
                    <a:lnTo>
                      <a:pt x="184" y="171"/>
                    </a:lnTo>
                    <a:lnTo>
                      <a:pt x="184" y="171"/>
                    </a:lnTo>
                    <a:lnTo>
                      <a:pt x="183" y="171"/>
                    </a:lnTo>
                    <a:lnTo>
                      <a:pt x="181" y="172"/>
                    </a:lnTo>
                    <a:lnTo>
                      <a:pt x="181" y="173"/>
                    </a:lnTo>
                    <a:lnTo>
                      <a:pt x="183" y="175"/>
                    </a:lnTo>
                    <a:lnTo>
                      <a:pt x="184" y="176"/>
                    </a:lnTo>
                    <a:lnTo>
                      <a:pt x="184" y="177"/>
                    </a:lnTo>
                    <a:lnTo>
                      <a:pt x="184" y="178"/>
                    </a:lnTo>
                    <a:lnTo>
                      <a:pt x="184" y="179"/>
                    </a:lnTo>
                    <a:lnTo>
                      <a:pt x="184" y="182"/>
                    </a:lnTo>
                    <a:lnTo>
                      <a:pt x="185" y="184"/>
                    </a:lnTo>
                    <a:lnTo>
                      <a:pt x="187" y="185"/>
                    </a:lnTo>
                    <a:lnTo>
                      <a:pt x="187" y="185"/>
                    </a:lnTo>
                    <a:lnTo>
                      <a:pt x="188" y="187"/>
                    </a:lnTo>
                    <a:lnTo>
                      <a:pt x="188" y="188"/>
                    </a:lnTo>
                    <a:lnTo>
                      <a:pt x="188" y="188"/>
                    </a:lnTo>
                    <a:lnTo>
                      <a:pt x="189" y="190"/>
                    </a:lnTo>
                    <a:lnTo>
                      <a:pt x="190" y="192"/>
                    </a:lnTo>
                    <a:lnTo>
                      <a:pt x="189" y="195"/>
                    </a:lnTo>
                    <a:lnTo>
                      <a:pt x="189" y="198"/>
                    </a:lnTo>
                    <a:lnTo>
                      <a:pt x="190" y="199"/>
                    </a:lnTo>
                    <a:lnTo>
                      <a:pt x="190" y="199"/>
                    </a:lnTo>
                    <a:lnTo>
                      <a:pt x="190" y="200"/>
                    </a:lnTo>
                    <a:lnTo>
                      <a:pt x="189" y="201"/>
                    </a:lnTo>
                    <a:lnTo>
                      <a:pt x="188" y="201"/>
                    </a:lnTo>
                    <a:lnTo>
                      <a:pt x="188" y="203"/>
                    </a:lnTo>
                    <a:lnTo>
                      <a:pt x="188" y="204"/>
                    </a:lnTo>
                    <a:lnTo>
                      <a:pt x="189" y="206"/>
                    </a:lnTo>
                    <a:lnTo>
                      <a:pt x="189" y="206"/>
                    </a:lnTo>
                    <a:lnTo>
                      <a:pt x="189" y="207"/>
                    </a:lnTo>
                    <a:lnTo>
                      <a:pt x="189" y="208"/>
                    </a:lnTo>
                    <a:lnTo>
                      <a:pt x="189" y="208"/>
                    </a:lnTo>
                    <a:lnTo>
                      <a:pt x="190" y="209"/>
                    </a:lnTo>
                    <a:lnTo>
                      <a:pt x="189" y="209"/>
                    </a:lnTo>
                    <a:lnTo>
                      <a:pt x="189" y="210"/>
                    </a:lnTo>
                    <a:lnTo>
                      <a:pt x="188" y="211"/>
                    </a:lnTo>
                    <a:lnTo>
                      <a:pt x="187" y="212"/>
                    </a:lnTo>
                    <a:lnTo>
                      <a:pt x="189" y="211"/>
                    </a:lnTo>
                    <a:lnTo>
                      <a:pt x="190" y="211"/>
                    </a:lnTo>
                    <a:lnTo>
                      <a:pt x="190" y="211"/>
                    </a:lnTo>
                    <a:lnTo>
                      <a:pt x="189" y="212"/>
                    </a:lnTo>
                    <a:lnTo>
                      <a:pt x="188" y="215"/>
                    </a:lnTo>
                    <a:lnTo>
                      <a:pt x="187" y="214"/>
                    </a:lnTo>
                    <a:lnTo>
                      <a:pt x="187" y="214"/>
                    </a:lnTo>
                    <a:lnTo>
                      <a:pt x="185" y="214"/>
                    </a:lnTo>
                    <a:lnTo>
                      <a:pt x="185" y="215"/>
                    </a:lnTo>
                    <a:lnTo>
                      <a:pt x="184" y="215"/>
                    </a:lnTo>
                    <a:lnTo>
                      <a:pt x="184" y="212"/>
                    </a:lnTo>
                    <a:lnTo>
                      <a:pt x="181" y="214"/>
                    </a:lnTo>
                    <a:lnTo>
                      <a:pt x="179" y="214"/>
                    </a:lnTo>
                    <a:lnTo>
                      <a:pt x="177" y="214"/>
                    </a:lnTo>
                    <a:lnTo>
                      <a:pt x="177" y="215"/>
                    </a:lnTo>
                    <a:lnTo>
                      <a:pt x="176" y="215"/>
                    </a:lnTo>
                    <a:lnTo>
                      <a:pt x="176" y="216"/>
                    </a:lnTo>
                    <a:lnTo>
                      <a:pt x="175" y="216"/>
                    </a:lnTo>
                    <a:lnTo>
                      <a:pt x="175" y="217"/>
                    </a:lnTo>
                    <a:lnTo>
                      <a:pt x="175" y="218"/>
                    </a:lnTo>
                    <a:lnTo>
                      <a:pt x="175" y="219"/>
                    </a:lnTo>
                    <a:lnTo>
                      <a:pt x="174" y="218"/>
                    </a:lnTo>
                    <a:lnTo>
                      <a:pt x="173" y="219"/>
                    </a:lnTo>
                    <a:lnTo>
                      <a:pt x="174" y="219"/>
                    </a:lnTo>
                    <a:lnTo>
                      <a:pt x="174" y="220"/>
                    </a:lnTo>
                    <a:lnTo>
                      <a:pt x="173" y="220"/>
                    </a:lnTo>
                    <a:lnTo>
                      <a:pt x="173" y="220"/>
                    </a:lnTo>
                    <a:lnTo>
                      <a:pt x="173" y="222"/>
                    </a:lnTo>
                    <a:lnTo>
                      <a:pt x="173" y="223"/>
                    </a:lnTo>
                    <a:lnTo>
                      <a:pt x="172" y="222"/>
                    </a:lnTo>
                    <a:lnTo>
                      <a:pt x="171" y="223"/>
                    </a:lnTo>
                    <a:lnTo>
                      <a:pt x="169" y="223"/>
                    </a:lnTo>
                    <a:lnTo>
                      <a:pt x="167" y="224"/>
                    </a:lnTo>
                    <a:lnTo>
                      <a:pt x="165" y="225"/>
                    </a:lnTo>
                    <a:lnTo>
                      <a:pt x="165" y="224"/>
                    </a:lnTo>
                    <a:lnTo>
                      <a:pt x="165" y="223"/>
                    </a:lnTo>
                    <a:lnTo>
                      <a:pt x="164" y="220"/>
                    </a:lnTo>
                    <a:lnTo>
                      <a:pt x="163" y="220"/>
                    </a:lnTo>
                    <a:lnTo>
                      <a:pt x="163" y="222"/>
                    </a:lnTo>
                    <a:lnTo>
                      <a:pt x="160" y="220"/>
                    </a:lnTo>
                    <a:lnTo>
                      <a:pt x="159" y="223"/>
                    </a:lnTo>
                    <a:lnTo>
                      <a:pt x="158" y="222"/>
                    </a:lnTo>
                    <a:lnTo>
                      <a:pt x="159" y="218"/>
                    </a:lnTo>
                    <a:lnTo>
                      <a:pt x="157" y="216"/>
                    </a:lnTo>
                    <a:lnTo>
                      <a:pt x="153" y="218"/>
                    </a:lnTo>
                    <a:lnTo>
                      <a:pt x="150" y="222"/>
                    </a:lnTo>
                    <a:lnTo>
                      <a:pt x="149" y="222"/>
                    </a:lnTo>
                    <a:lnTo>
                      <a:pt x="148" y="223"/>
                    </a:lnTo>
                    <a:lnTo>
                      <a:pt x="145" y="225"/>
                    </a:lnTo>
                    <a:lnTo>
                      <a:pt x="145" y="225"/>
                    </a:lnTo>
                    <a:lnTo>
                      <a:pt x="143" y="226"/>
                    </a:lnTo>
                    <a:lnTo>
                      <a:pt x="142" y="226"/>
                    </a:lnTo>
                    <a:lnTo>
                      <a:pt x="142" y="226"/>
                    </a:lnTo>
                    <a:lnTo>
                      <a:pt x="140" y="228"/>
                    </a:lnTo>
                    <a:lnTo>
                      <a:pt x="140" y="230"/>
                    </a:lnTo>
                    <a:lnTo>
                      <a:pt x="138" y="231"/>
                    </a:lnTo>
                    <a:lnTo>
                      <a:pt x="136" y="232"/>
                    </a:lnTo>
                    <a:lnTo>
                      <a:pt x="136" y="233"/>
                    </a:lnTo>
                    <a:lnTo>
                      <a:pt x="133" y="233"/>
                    </a:lnTo>
                    <a:lnTo>
                      <a:pt x="132" y="233"/>
                    </a:lnTo>
                    <a:lnTo>
                      <a:pt x="130" y="233"/>
                    </a:lnTo>
                    <a:lnTo>
                      <a:pt x="130" y="231"/>
                    </a:lnTo>
                    <a:lnTo>
                      <a:pt x="128" y="230"/>
                    </a:lnTo>
                    <a:lnTo>
                      <a:pt x="128" y="230"/>
                    </a:lnTo>
                    <a:lnTo>
                      <a:pt x="128" y="228"/>
                    </a:lnTo>
                    <a:lnTo>
                      <a:pt x="127" y="227"/>
                    </a:lnTo>
                    <a:lnTo>
                      <a:pt x="127" y="227"/>
                    </a:lnTo>
                    <a:lnTo>
                      <a:pt x="127" y="225"/>
                    </a:lnTo>
                    <a:lnTo>
                      <a:pt x="125" y="227"/>
                    </a:lnTo>
                    <a:lnTo>
                      <a:pt x="122" y="230"/>
                    </a:lnTo>
                    <a:lnTo>
                      <a:pt x="122" y="230"/>
                    </a:lnTo>
                    <a:lnTo>
                      <a:pt x="121" y="232"/>
                    </a:lnTo>
                    <a:lnTo>
                      <a:pt x="119" y="234"/>
                    </a:lnTo>
                    <a:lnTo>
                      <a:pt x="118" y="233"/>
                    </a:lnTo>
                    <a:lnTo>
                      <a:pt x="118" y="232"/>
                    </a:lnTo>
                    <a:lnTo>
                      <a:pt x="117" y="232"/>
                    </a:lnTo>
                    <a:lnTo>
                      <a:pt x="117" y="231"/>
                    </a:lnTo>
                    <a:lnTo>
                      <a:pt x="114" y="233"/>
                    </a:lnTo>
                    <a:lnTo>
                      <a:pt x="113" y="233"/>
                    </a:lnTo>
                    <a:lnTo>
                      <a:pt x="110" y="231"/>
                    </a:lnTo>
                    <a:lnTo>
                      <a:pt x="109" y="230"/>
                    </a:lnTo>
                    <a:lnTo>
                      <a:pt x="108" y="230"/>
                    </a:lnTo>
                    <a:lnTo>
                      <a:pt x="108" y="228"/>
                    </a:lnTo>
                    <a:lnTo>
                      <a:pt x="105" y="230"/>
                    </a:lnTo>
                    <a:lnTo>
                      <a:pt x="105" y="230"/>
                    </a:lnTo>
                    <a:lnTo>
                      <a:pt x="104" y="230"/>
                    </a:lnTo>
                    <a:lnTo>
                      <a:pt x="104" y="230"/>
                    </a:lnTo>
                    <a:lnTo>
                      <a:pt x="102" y="232"/>
                    </a:lnTo>
                    <a:lnTo>
                      <a:pt x="98" y="233"/>
                    </a:lnTo>
                    <a:lnTo>
                      <a:pt x="98" y="233"/>
                    </a:lnTo>
                    <a:lnTo>
                      <a:pt x="97" y="234"/>
                    </a:lnTo>
                    <a:lnTo>
                      <a:pt x="98" y="235"/>
                    </a:lnTo>
                    <a:lnTo>
                      <a:pt x="95" y="237"/>
                    </a:lnTo>
                    <a:lnTo>
                      <a:pt x="96" y="239"/>
                    </a:lnTo>
                    <a:lnTo>
                      <a:pt x="95" y="239"/>
                    </a:lnTo>
                    <a:lnTo>
                      <a:pt x="93" y="240"/>
                    </a:lnTo>
                    <a:lnTo>
                      <a:pt x="92" y="240"/>
                    </a:lnTo>
                    <a:lnTo>
                      <a:pt x="89" y="240"/>
                    </a:lnTo>
                    <a:lnTo>
                      <a:pt x="88" y="240"/>
                    </a:lnTo>
                    <a:lnTo>
                      <a:pt x="86" y="239"/>
                    </a:lnTo>
                    <a:lnTo>
                      <a:pt x="82" y="238"/>
                    </a:lnTo>
                    <a:lnTo>
                      <a:pt x="82" y="238"/>
                    </a:lnTo>
                    <a:lnTo>
                      <a:pt x="82" y="238"/>
                    </a:lnTo>
                    <a:lnTo>
                      <a:pt x="81" y="238"/>
                    </a:lnTo>
                    <a:lnTo>
                      <a:pt x="81" y="239"/>
                    </a:lnTo>
                    <a:lnTo>
                      <a:pt x="79" y="238"/>
                    </a:lnTo>
                    <a:lnTo>
                      <a:pt x="78" y="240"/>
                    </a:lnTo>
                    <a:lnTo>
                      <a:pt x="74" y="246"/>
                    </a:lnTo>
                    <a:lnTo>
                      <a:pt x="73" y="245"/>
                    </a:lnTo>
                    <a:lnTo>
                      <a:pt x="72" y="243"/>
                    </a:lnTo>
                    <a:lnTo>
                      <a:pt x="72" y="242"/>
                    </a:lnTo>
                    <a:lnTo>
                      <a:pt x="71" y="242"/>
                    </a:lnTo>
                    <a:lnTo>
                      <a:pt x="71" y="241"/>
                    </a:lnTo>
                    <a:lnTo>
                      <a:pt x="70" y="242"/>
                    </a:lnTo>
                    <a:lnTo>
                      <a:pt x="70" y="245"/>
                    </a:lnTo>
                    <a:lnTo>
                      <a:pt x="69" y="247"/>
                    </a:lnTo>
                    <a:lnTo>
                      <a:pt x="69" y="247"/>
                    </a:lnTo>
                    <a:lnTo>
                      <a:pt x="67" y="247"/>
                    </a:lnTo>
                    <a:lnTo>
                      <a:pt x="67" y="247"/>
                    </a:lnTo>
                    <a:lnTo>
                      <a:pt x="63" y="249"/>
                    </a:lnTo>
                    <a:lnTo>
                      <a:pt x="64" y="250"/>
                    </a:lnTo>
                    <a:lnTo>
                      <a:pt x="61" y="253"/>
                    </a:lnTo>
                    <a:lnTo>
                      <a:pt x="58" y="253"/>
                    </a:lnTo>
                    <a:lnTo>
                      <a:pt x="57" y="251"/>
                    </a:lnTo>
                    <a:lnTo>
                      <a:pt x="56" y="253"/>
                    </a:lnTo>
                    <a:lnTo>
                      <a:pt x="55" y="253"/>
                    </a:lnTo>
                    <a:lnTo>
                      <a:pt x="51" y="250"/>
                    </a:lnTo>
                    <a:lnTo>
                      <a:pt x="49" y="250"/>
                    </a:lnTo>
                    <a:lnTo>
                      <a:pt x="48" y="250"/>
                    </a:lnTo>
                    <a:lnTo>
                      <a:pt x="45" y="248"/>
                    </a:lnTo>
                    <a:lnTo>
                      <a:pt x="45" y="248"/>
                    </a:lnTo>
                    <a:lnTo>
                      <a:pt x="43" y="248"/>
                    </a:lnTo>
                    <a:lnTo>
                      <a:pt x="40" y="250"/>
                    </a:lnTo>
                    <a:lnTo>
                      <a:pt x="40" y="250"/>
                    </a:lnTo>
                    <a:lnTo>
                      <a:pt x="38" y="248"/>
                    </a:lnTo>
                    <a:lnTo>
                      <a:pt x="38" y="248"/>
                    </a:lnTo>
                    <a:lnTo>
                      <a:pt x="38" y="248"/>
                    </a:lnTo>
                    <a:lnTo>
                      <a:pt x="37" y="249"/>
                    </a:lnTo>
                    <a:lnTo>
                      <a:pt x="34" y="250"/>
                    </a:lnTo>
                    <a:lnTo>
                      <a:pt x="34" y="250"/>
                    </a:lnTo>
                    <a:lnTo>
                      <a:pt x="33" y="250"/>
                    </a:lnTo>
                    <a:lnTo>
                      <a:pt x="32" y="249"/>
                    </a:lnTo>
                    <a:lnTo>
                      <a:pt x="32" y="249"/>
                    </a:lnTo>
                    <a:lnTo>
                      <a:pt x="31" y="249"/>
                    </a:lnTo>
                    <a:lnTo>
                      <a:pt x="31" y="249"/>
                    </a:lnTo>
                    <a:lnTo>
                      <a:pt x="30" y="250"/>
                    </a:lnTo>
                    <a:lnTo>
                      <a:pt x="30" y="251"/>
                    </a:lnTo>
                    <a:lnTo>
                      <a:pt x="29" y="250"/>
                    </a:lnTo>
                    <a:lnTo>
                      <a:pt x="27" y="251"/>
                    </a:lnTo>
                    <a:lnTo>
                      <a:pt x="26" y="251"/>
                    </a:lnTo>
                    <a:lnTo>
                      <a:pt x="26" y="251"/>
                    </a:lnTo>
                    <a:lnTo>
                      <a:pt x="25" y="249"/>
                    </a:lnTo>
                    <a:lnTo>
                      <a:pt x="26" y="249"/>
                    </a:lnTo>
                    <a:lnTo>
                      <a:pt x="26" y="249"/>
                    </a:lnTo>
                    <a:lnTo>
                      <a:pt x="29" y="247"/>
                    </a:lnTo>
                    <a:lnTo>
                      <a:pt x="29" y="246"/>
                    </a:lnTo>
                    <a:lnTo>
                      <a:pt x="27" y="246"/>
                    </a:lnTo>
                    <a:lnTo>
                      <a:pt x="24" y="243"/>
                    </a:lnTo>
                    <a:lnTo>
                      <a:pt x="23" y="245"/>
                    </a:lnTo>
                    <a:lnTo>
                      <a:pt x="23" y="245"/>
                    </a:lnTo>
                    <a:lnTo>
                      <a:pt x="23" y="245"/>
                    </a:lnTo>
                    <a:lnTo>
                      <a:pt x="23" y="245"/>
                    </a:lnTo>
                    <a:lnTo>
                      <a:pt x="23" y="245"/>
                    </a:lnTo>
                    <a:lnTo>
                      <a:pt x="23" y="243"/>
                    </a:lnTo>
                    <a:lnTo>
                      <a:pt x="23" y="243"/>
                    </a:lnTo>
                    <a:lnTo>
                      <a:pt x="23" y="242"/>
                    </a:lnTo>
                    <a:lnTo>
                      <a:pt x="24" y="241"/>
                    </a:lnTo>
                    <a:lnTo>
                      <a:pt x="25" y="240"/>
                    </a:lnTo>
                    <a:lnTo>
                      <a:pt x="25" y="239"/>
                    </a:lnTo>
                    <a:lnTo>
                      <a:pt x="18" y="235"/>
                    </a:lnTo>
                    <a:lnTo>
                      <a:pt x="18" y="235"/>
                    </a:lnTo>
                    <a:lnTo>
                      <a:pt x="16" y="234"/>
                    </a:lnTo>
                    <a:lnTo>
                      <a:pt x="9" y="225"/>
                    </a:lnTo>
                    <a:lnTo>
                      <a:pt x="11" y="224"/>
                    </a:lnTo>
                    <a:lnTo>
                      <a:pt x="10" y="224"/>
                    </a:lnTo>
                    <a:lnTo>
                      <a:pt x="15" y="219"/>
                    </a:lnTo>
                    <a:lnTo>
                      <a:pt x="16" y="220"/>
                    </a:lnTo>
                    <a:lnTo>
                      <a:pt x="17" y="218"/>
                    </a:lnTo>
                    <a:lnTo>
                      <a:pt x="18" y="216"/>
                    </a:lnTo>
                    <a:lnTo>
                      <a:pt x="12" y="211"/>
                    </a:lnTo>
                    <a:lnTo>
                      <a:pt x="14" y="210"/>
                    </a:lnTo>
                    <a:lnTo>
                      <a:pt x="15" y="209"/>
                    </a:lnTo>
                    <a:lnTo>
                      <a:pt x="16" y="210"/>
                    </a:lnTo>
                    <a:lnTo>
                      <a:pt x="18" y="209"/>
                    </a:lnTo>
                    <a:lnTo>
                      <a:pt x="20" y="207"/>
                    </a:lnTo>
                    <a:lnTo>
                      <a:pt x="22" y="207"/>
                    </a:lnTo>
                    <a:lnTo>
                      <a:pt x="24" y="207"/>
                    </a:lnTo>
                    <a:lnTo>
                      <a:pt x="26" y="204"/>
                    </a:lnTo>
                    <a:lnTo>
                      <a:pt x="27" y="206"/>
                    </a:lnTo>
                    <a:lnTo>
                      <a:pt x="27" y="207"/>
                    </a:lnTo>
                    <a:lnTo>
                      <a:pt x="27" y="206"/>
                    </a:lnTo>
                    <a:lnTo>
                      <a:pt x="29" y="204"/>
                    </a:lnTo>
                    <a:lnTo>
                      <a:pt x="27" y="202"/>
                    </a:lnTo>
                    <a:lnTo>
                      <a:pt x="33" y="199"/>
                    </a:lnTo>
                    <a:lnTo>
                      <a:pt x="37" y="199"/>
                    </a:lnTo>
                    <a:lnTo>
                      <a:pt x="40" y="196"/>
                    </a:lnTo>
                    <a:lnTo>
                      <a:pt x="43" y="192"/>
                    </a:lnTo>
                    <a:lnTo>
                      <a:pt x="41" y="188"/>
                    </a:lnTo>
                    <a:lnTo>
                      <a:pt x="41" y="188"/>
                    </a:lnTo>
                    <a:lnTo>
                      <a:pt x="39" y="187"/>
                    </a:lnTo>
                    <a:lnTo>
                      <a:pt x="38" y="186"/>
                    </a:lnTo>
                    <a:lnTo>
                      <a:pt x="38" y="185"/>
                    </a:lnTo>
                    <a:lnTo>
                      <a:pt x="38" y="185"/>
                    </a:lnTo>
                    <a:lnTo>
                      <a:pt x="42" y="183"/>
                    </a:lnTo>
                    <a:lnTo>
                      <a:pt x="42" y="176"/>
                    </a:lnTo>
                    <a:lnTo>
                      <a:pt x="41" y="170"/>
                    </a:lnTo>
                    <a:lnTo>
                      <a:pt x="42" y="167"/>
                    </a:lnTo>
                    <a:lnTo>
                      <a:pt x="42" y="164"/>
                    </a:lnTo>
                    <a:lnTo>
                      <a:pt x="42" y="164"/>
                    </a:lnTo>
                    <a:lnTo>
                      <a:pt x="42" y="162"/>
                    </a:lnTo>
                    <a:lnTo>
                      <a:pt x="42" y="161"/>
                    </a:lnTo>
                    <a:lnTo>
                      <a:pt x="42" y="161"/>
                    </a:lnTo>
                    <a:lnTo>
                      <a:pt x="46" y="155"/>
                    </a:lnTo>
                    <a:lnTo>
                      <a:pt x="46" y="154"/>
                    </a:lnTo>
                    <a:lnTo>
                      <a:pt x="47" y="154"/>
                    </a:lnTo>
                    <a:lnTo>
                      <a:pt x="48" y="152"/>
                    </a:lnTo>
                    <a:lnTo>
                      <a:pt x="48" y="152"/>
                    </a:lnTo>
                    <a:lnTo>
                      <a:pt x="50" y="151"/>
                    </a:lnTo>
                    <a:lnTo>
                      <a:pt x="50" y="141"/>
                    </a:lnTo>
                    <a:lnTo>
                      <a:pt x="49" y="140"/>
                    </a:lnTo>
                    <a:lnTo>
                      <a:pt x="49" y="140"/>
                    </a:lnTo>
                    <a:lnTo>
                      <a:pt x="48" y="139"/>
                    </a:lnTo>
                    <a:lnTo>
                      <a:pt x="49" y="138"/>
                    </a:lnTo>
                    <a:lnTo>
                      <a:pt x="50" y="138"/>
                    </a:lnTo>
                    <a:lnTo>
                      <a:pt x="54" y="137"/>
                    </a:lnTo>
                    <a:lnTo>
                      <a:pt x="54" y="135"/>
                    </a:lnTo>
                    <a:lnTo>
                      <a:pt x="54" y="133"/>
                    </a:lnTo>
                    <a:lnTo>
                      <a:pt x="53" y="131"/>
                    </a:lnTo>
                    <a:lnTo>
                      <a:pt x="55" y="131"/>
                    </a:lnTo>
                    <a:lnTo>
                      <a:pt x="55" y="129"/>
                    </a:lnTo>
                    <a:lnTo>
                      <a:pt x="55" y="129"/>
                    </a:lnTo>
                    <a:lnTo>
                      <a:pt x="54" y="127"/>
                    </a:lnTo>
                    <a:lnTo>
                      <a:pt x="54" y="127"/>
                    </a:lnTo>
                    <a:lnTo>
                      <a:pt x="54" y="127"/>
                    </a:lnTo>
                    <a:lnTo>
                      <a:pt x="51" y="123"/>
                    </a:lnTo>
                    <a:lnTo>
                      <a:pt x="50" y="117"/>
                    </a:lnTo>
                    <a:lnTo>
                      <a:pt x="49" y="116"/>
                    </a:lnTo>
                    <a:lnTo>
                      <a:pt x="48" y="115"/>
                    </a:lnTo>
                    <a:lnTo>
                      <a:pt x="47" y="115"/>
                    </a:lnTo>
                    <a:lnTo>
                      <a:pt x="43" y="117"/>
                    </a:lnTo>
                    <a:lnTo>
                      <a:pt x="41" y="117"/>
                    </a:lnTo>
                    <a:lnTo>
                      <a:pt x="41" y="117"/>
                    </a:lnTo>
                    <a:lnTo>
                      <a:pt x="39" y="116"/>
                    </a:lnTo>
                    <a:lnTo>
                      <a:pt x="39" y="115"/>
                    </a:lnTo>
                    <a:lnTo>
                      <a:pt x="37" y="114"/>
                    </a:lnTo>
                    <a:lnTo>
                      <a:pt x="35" y="113"/>
                    </a:lnTo>
                    <a:lnTo>
                      <a:pt x="33" y="113"/>
                    </a:lnTo>
                    <a:lnTo>
                      <a:pt x="30" y="113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8" y="114"/>
                    </a:lnTo>
                    <a:lnTo>
                      <a:pt x="17" y="114"/>
                    </a:lnTo>
                    <a:lnTo>
                      <a:pt x="18" y="113"/>
                    </a:lnTo>
                    <a:lnTo>
                      <a:pt x="18" y="112"/>
                    </a:lnTo>
                    <a:lnTo>
                      <a:pt x="18" y="110"/>
                    </a:lnTo>
                    <a:lnTo>
                      <a:pt x="18" y="109"/>
                    </a:lnTo>
                    <a:lnTo>
                      <a:pt x="19" y="104"/>
                    </a:lnTo>
                    <a:lnTo>
                      <a:pt x="19" y="101"/>
                    </a:lnTo>
                    <a:lnTo>
                      <a:pt x="19" y="99"/>
                    </a:lnTo>
                    <a:lnTo>
                      <a:pt x="18" y="97"/>
                    </a:lnTo>
                    <a:lnTo>
                      <a:pt x="18" y="94"/>
                    </a:lnTo>
                    <a:lnTo>
                      <a:pt x="15" y="91"/>
                    </a:lnTo>
                    <a:lnTo>
                      <a:pt x="12" y="90"/>
                    </a:lnTo>
                    <a:lnTo>
                      <a:pt x="12" y="89"/>
                    </a:lnTo>
                    <a:lnTo>
                      <a:pt x="9" y="86"/>
                    </a:lnTo>
                    <a:lnTo>
                      <a:pt x="8" y="88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3" y="83"/>
                    </a:lnTo>
                    <a:lnTo>
                      <a:pt x="2" y="83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3" y="72"/>
                    </a:lnTo>
                    <a:lnTo>
                      <a:pt x="4" y="66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3" y="65"/>
                    </a:lnTo>
                    <a:lnTo>
                      <a:pt x="4" y="63"/>
                    </a:lnTo>
                    <a:lnTo>
                      <a:pt x="6" y="62"/>
                    </a:lnTo>
                    <a:lnTo>
                      <a:pt x="9" y="61"/>
                    </a:lnTo>
                    <a:lnTo>
                      <a:pt x="18" y="60"/>
                    </a:lnTo>
                    <a:lnTo>
                      <a:pt x="23" y="58"/>
                    </a:lnTo>
                    <a:lnTo>
                      <a:pt x="20" y="52"/>
                    </a:lnTo>
                    <a:lnTo>
                      <a:pt x="20" y="51"/>
                    </a:lnTo>
                    <a:lnTo>
                      <a:pt x="20" y="51"/>
                    </a:lnTo>
                    <a:lnTo>
                      <a:pt x="23" y="51"/>
                    </a:lnTo>
                    <a:lnTo>
                      <a:pt x="29" y="50"/>
                    </a:lnTo>
                    <a:lnTo>
                      <a:pt x="29" y="50"/>
                    </a:lnTo>
                    <a:lnTo>
                      <a:pt x="33" y="50"/>
                    </a:lnTo>
                    <a:lnTo>
                      <a:pt x="38" y="49"/>
                    </a:lnTo>
                    <a:lnTo>
                      <a:pt x="41" y="49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46" y="46"/>
                    </a:lnTo>
                    <a:lnTo>
                      <a:pt x="51" y="44"/>
                    </a:lnTo>
                    <a:lnTo>
                      <a:pt x="55" y="43"/>
                    </a:lnTo>
                    <a:lnTo>
                      <a:pt x="58" y="42"/>
                    </a:lnTo>
                    <a:lnTo>
                      <a:pt x="69" y="39"/>
                    </a:lnTo>
                    <a:lnTo>
                      <a:pt x="70" y="39"/>
                    </a:lnTo>
                    <a:lnTo>
                      <a:pt x="70" y="39"/>
                    </a:lnTo>
                    <a:lnTo>
                      <a:pt x="78" y="35"/>
                    </a:lnTo>
                    <a:lnTo>
                      <a:pt x="79" y="35"/>
                    </a:lnTo>
                    <a:lnTo>
                      <a:pt x="78" y="33"/>
                    </a:lnTo>
                    <a:lnTo>
                      <a:pt x="78" y="29"/>
                    </a:lnTo>
                    <a:lnTo>
                      <a:pt x="80" y="25"/>
                    </a:lnTo>
                    <a:lnTo>
                      <a:pt x="81" y="22"/>
                    </a:lnTo>
                    <a:lnTo>
                      <a:pt x="82" y="20"/>
                    </a:lnTo>
                    <a:lnTo>
                      <a:pt x="83" y="19"/>
                    </a:lnTo>
                    <a:lnTo>
                      <a:pt x="86" y="15"/>
                    </a:lnTo>
                    <a:lnTo>
                      <a:pt x="85" y="6"/>
                    </a:lnTo>
                    <a:lnTo>
                      <a:pt x="85" y="5"/>
                    </a:lnTo>
                    <a:lnTo>
                      <a:pt x="86" y="4"/>
                    </a:lnTo>
                    <a:lnTo>
                      <a:pt x="88" y="3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5" y="0"/>
                    </a:lnTo>
                    <a:lnTo>
                      <a:pt x="95" y="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9" name="Freeform 37">
                <a:extLst>
                  <a:ext uri="{FF2B5EF4-FFF2-40B4-BE49-F238E27FC236}">
                    <a16:creationId xmlns:a16="http://schemas.microsoft.com/office/drawing/2014/main" id="{4653A49B-0CA8-2DC7-AB6D-70A1A5CC2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150" y="3505201"/>
                <a:ext cx="307975" cy="257175"/>
              </a:xfrm>
              <a:custGeom>
                <a:avLst/>
                <a:gdLst>
                  <a:gd name="T0" fmla="*/ 135 w 194"/>
                  <a:gd name="T1" fmla="*/ 26 h 162"/>
                  <a:gd name="T2" fmla="*/ 142 w 194"/>
                  <a:gd name="T3" fmla="*/ 29 h 162"/>
                  <a:gd name="T4" fmla="*/ 149 w 194"/>
                  <a:gd name="T5" fmla="*/ 31 h 162"/>
                  <a:gd name="T6" fmla="*/ 155 w 194"/>
                  <a:gd name="T7" fmla="*/ 23 h 162"/>
                  <a:gd name="T8" fmla="*/ 166 w 194"/>
                  <a:gd name="T9" fmla="*/ 23 h 162"/>
                  <a:gd name="T10" fmla="*/ 165 w 194"/>
                  <a:gd name="T11" fmla="*/ 25 h 162"/>
                  <a:gd name="T12" fmla="*/ 163 w 194"/>
                  <a:gd name="T13" fmla="*/ 37 h 162"/>
                  <a:gd name="T14" fmla="*/ 162 w 194"/>
                  <a:gd name="T15" fmla="*/ 42 h 162"/>
                  <a:gd name="T16" fmla="*/ 166 w 194"/>
                  <a:gd name="T17" fmla="*/ 45 h 162"/>
                  <a:gd name="T18" fmla="*/ 155 w 194"/>
                  <a:gd name="T19" fmla="*/ 53 h 162"/>
                  <a:gd name="T20" fmla="*/ 150 w 194"/>
                  <a:gd name="T21" fmla="*/ 70 h 162"/>
                  <a:gd name="T22" fmla="*/ 165 w 194"/>
                  <a:gd name="T23" fmla="*/ 81 h 162"/>
                  <a:gd name="T24" fmla="*/ 190 w 194"/>
                  <a:gd name="T25" fmla="*/ 90 h 162"/>
                  <a:gd name="T26" fmla="*/ 186 w 194"/>
                  <a:gd name="T27" fmla="*/ 107 h 162"/>
                  <a:gd name="T28" fmla="*/ 174 w 194"/>
                  <a:gd name="T29" fmla="*/ 114 h 162"/>
                  <a:gd name="T30" fmla="*/ 167 w 194"/>
                  <a:gd name="T31" fmla="*/ 114 h 162"/>
                  <a:gd name="T32" fmla="*/ 152 w 194"/>
                  <a:gd name="T33" fmla="*/ 128 h 162"/>
                  <a:gd name="T34" fmla="*/ 136 w 194"/>
                  <a:gd name="T35" fmla="*/ 130 h 162"/>
                  <a:gd name="T36" fmla="*/ 133 w 194"/>
                  <a:gd name="T37" fmla="*/ 130 h 162"/>
                  <a:gd name="T38" fmla="*/ 131 w 194"/>
                  <a:gd name="T39" fmla="*/ 129 h 162"/>
                  <a:gd name="T40" fmla="*/ 125 w 194"/>
                  <a:gd name="T41" fmla="*/ 130 h 162"/>
                  <a:gd name="T42" fmla="*/ 120 w 194"/>
                  <a:gd name="T43" fmla="*/ 157 h 162"/>
                  <a:gd name="T44" fmla="*/ 109 w 194"/>
                  <a:gd name="T45" fmla="*/ 160 h 162"/>
                  <a:gd name="T46" fmla="*/ 108 w 194"/>
                  <a:gd name="T47" fmla="*/ 162 h 162"/>
                  <a:gd name="T48" fmla="*/ 94 w 194"/>
                  <a:gd name="T49" fmla="*/ 159 h 162"/>
                  <a:gd name="T50" fmla="*/ 85 w 194"/>
                  <a:gd name="T51" fmla="*/ 162 h 162"/>
                  <a:gd name="T52" fmla="*/ 65 w 194"/>
                  <a:gd name="T53" fmla="*/ 158 h 162"/>
                  <a:gd name="T54" fmla="*/ 53 w 194"/>
                  <a:gd name="T55" fmla="*/ 154 h 162"/>
                  <a:gd name="T56" fmla="*/ 48 w 194"/>
                  <a:gd name="T57" fmla="*/ 155 h 162"/>
                  <a:gd name="T58" fmla="*/ 33 w 194"/>
                  <a:gd name="T59" fmla="*/ 158 h 162"/>
                  <a:gd name="T60" fmla="*/ 20 w 194"/>
                  <a:gd name="T61" fmla="*/ 159 h 162"/>
                  <a:gd name="T62" fmla="*/ 20 w 194"/>
                  <a:gd name="T63" fmla="*/ 154 h 162"/>
                  <a:gd name="T64" fmla="*/ 17 w 194"/>
                  <a:gd name="T65" fmla="*/ 147 h 162"/>
                  <a:gd name="T66" fmla="*/ 9 w 194"/>
                  <a:gd name="T67" fmla="*/ 141 h 162"/>
                  <a:gd name="T68" fmla="*/ 18 w 194"/>
                  <a:gd name="T69" fmla="*/ 136 h 162"/>
                  <a:gd name="T70" fmla="*/ 29 w 194"/>
                  <a:gd name="T71" fmla="*/ 128 h 162"/>
                  <a:gd name="T72" fmla="*/ 31 w 194"/>
                  <a:gd name="T73" fmla="*/ 115 h 162"/>
                  <a:gd name="T74" fmla="*/ 30 w 194"/>
                  <a:gd name="T75" fmla="*/ 107 h 162"/>
                  <a:gd name="T76" fmla="*/ 31 w 194"/>
                  <a:gd name="T77" fmla="*/ 96 h 162"/>
                  <a:gd name="T78" fmla="*/ 18 w 194"/>
                  <a:gd name="T79" fmla="*/ 86 h 162"/>
                  <a:gd name="T80" fmla="*/ 7 w 194"/>
                  <a:gd name="T81" fmla="*/ 73 h 162"/>
                  <a:gd name="T82" fmla="*/ 7 w 194"/>
                  <a:gd name="T83" fmla="*/ 70 h 162"/>
                  <a:gd name="T84" fmla="*/ 8 w 194"/>
                  <a:gd name="T85" fmla="*/ 59 h 162"/>
                  <a:gd name="T86" fmla="*/ 6 w 194"/>
                  <a:gd name="T87" fmla="*/ 44 h 162"/>
                  <a:gd name="T88" fmla="*/ 2 w 194"/>
                  <a:gd name="T89" fmla="*/ 28 h 162"/>
                  <a:gd name="T90" fmla="*/ 4 w 194"/>
                  <a:gd name="T91" fmla="*/ 18 h 162"/>
                  <a:gd name="T92" fmla="*/ 9 w 194"/>
                  <a:gd name="T93" fmla="*/ 9 h 162"/>
                  <a:gd name="T94" fmla="*/ 13 w 194"/>
                  <a:gd name="T95" fmla="*/ 5 h 162"/>
                  <a:gd name="T96" fmla="*/ 24 w 194"/>
                  <a:gd name="T97" fmla="*/ 9 h 162"/>
                  <a:gd name="T98" fmla="*/ 38 w 194"/>
                  <a:gd name="T99" fmla="*/ 9 h 162"/>
                  <a:gd name="T100" fmla="*/ 41 w 194"/>
                  <a:gd name="T101" fmla="*/ 4 h 162"/>
                  <a:gd name="T102" fmla="*/ 51 w 194"/>
                  <a:gd name="T103" fmla="*/ 1 h 162"/>
                  <a:gd name="T104" fmla="*/ 51 w 194"/>
                  <a:gd name="T105" fmla="*/ 4 h 162"/>
                  <a:gd name="T106" fmla="*/ 60 w 194"/>
                  <a:gd name="T107" fmla="*/ 16 h 162"/>
                  <a:gd name="T108" fmla="*/ 71 w 194"/>
                  <a:gd name="T109" fmla="*/ 21 h 162"/>
                  <a:gd name="T110" fmla="*/ 83 w 194"/>
                  <a:gd name="T111" fmla="*/ 16 h 162"/>
                  <a:gd name="T112" fmla="*/ 107 w 194"/>
                  <a:gd name="T113" fmla="*/ 15 h 162"/>
                  <a:gd name="T114" fmla="*/ 112 w 194"/>
                  <a:gd name="T115" fmla="*/ 15 h 162"/>
                  <a:gd name="T116" fmla="*/ 118 w 194"/>
                  <a:gd name="T117" fmla="*/ 1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4" h="162">
                    <a:moveTo>
                      <a:pt x="133" y="16"/>
                    </a:moveTo>
                    <a:lnTo>
                      <a:pt x="134" y="18"/>
                    </a:lnTo>
                    <a:lnTo>
                      <a:pt x="134" y="19"/>
                    </a:lnTo>
                    <a:lnTo>
                      <a:pt x="135" y="26"/>
                    </a:lnTo>
                    <a:lnTo>
                      <a:pt x="139" y="26"/>
                    </a:lnTo>
                    <a:lnTo>
                      <a:pt x="141" y="25"/>
                    </a:lnTo>
                    <a:lnTo>
                      <a:pt x="142" y="27"/>
                    </a:lnTo>
                    <a:lnTo>
                      <a:pt x="142" y="29"/>
                    </a:lnTo>
                    <a:lnTo>
                      <a:pt x="143" y="31"/>
                    </a:lnTo>
                    <a:lnTo>
                      <a:pt x="144" y="31"/>
                    </a:lnTo>
                    <a:lnTo>
                      <a:pt x="146" y="31"/>
                    </a:lnTo>
                    <a:lnTo>
                      <a:pt x="149" y="31"/>
                    </a:lnTo>
                    <a:lnTo>
                      <a:pt x="149" y="31"/>
                    </a:lnTo>
                    <a:lnTo>
                      <a:pt x="149" y="28"/>
                    </a:lnTo>
                    <a:lnTo>
                      <a:pt x="151" y="29"/>
                    </a:lnTo>
                    <a:lnTo>
                      <a:pt x="155" y="23"/>
                    </a:lnTo>
                    <a:lnTo>
                      <a:pt x="158" y="24"/>
                    </a:lnTo>
                    <a:lnTo>
                      <a:pt x="162" y="25"/>
                    </a:lnTo>
                    <a:lnTo>
                      <a:pt x="165" y="21"/>
                    </a:lnTo>
                    <a:lnTo>
                      <a:pt x="166" y="23"/>
                    </a:lnTo>
                    <a:lnTo>
                      <a:pt x="166" y="24"/>
                    </a:lnTo>
                    <a:lnTo>
                      <a:pt x="166" y="25"/>
                    </a:lnTo>
                    <a:lnTo>
                      <a:pt x="166" y="26"/>
                    </a:lnTo>
                    <a:lnTo>
                      <a:pt x="165" y="25"/>
                    </a:lnTo>
                    <a:lnTo>
                      <a:pt x="165" y="27"/>
                    </a:lnTo>
                    <a:lnTo>
                      <a:pt x="164" y="31"/>
                    </a:lnTo>
                    <a:lnTo>
                      <a:pt x="164" y="35"/>
                    </a:lnTo>
                    <a:lnTo>
                      <a:pt x="163" y="37"/>
                    </a:lnTo>
                    <a:lnTo>
                      <a:pt x="163" y="37"/>
                    </a:lnTo>
                    <a:lnTo>
                      <a:pt x="162" y="42"/>
                    </a:lnTo>
                    <a:lnTo>
                      <a:pt x="162" y="42"/>
                    </a:lnTo>
                    <a:lnTo>
                      <a:pt x="162" y="42"/>
                    </a:lnTo>
                    <a:lnTo>
                      <a:pt x="166" y="40"/>
                    </a:lnTo>
                    <a:lnTo>
                      <a:pt x="171" y="39"/>
                    </a:lnTo>
                    <a:lnTo>
                      <a:pt x="168" y="44"/>
                    </a:lnTo>
                    <a:lnTo>
                      <a:pt x="166" y="45"/>
                    </a:lnTo>
                    <a:lnTo>
                      <a:pt x="166" y="45"/>
                    </a:lnTo>
                    <a:lnTo>
                      <a:pt x="167" y="48"/>
                    </a:lnTo>
                    <a:lnTo>
                      <a:pt x="163" y="49"/>
                    </a:lnTo>
                    <a:lnTo>
                      <a:pt x="155" y="53"/>
                    </a:lnTo>
                    <a:lnTo>
                      <a:pt x="152" y="57"/>
                    </a:lnTo>
                    <a:lnTo>
                      <a:pt x="150" y="60"/>
                    </a:lnTo>
                    <a:lnTo>
                      <a:pt x="149" y="64"/>
                    </a:lnTo>
                    <a:lnTo>
                      <a:pt x="150" y="70"/>
                    </a:lnTo>
                    <a:lnTo>
                      <a:pt x="152" y="74"/>
                    </a:lnTo>
                    <a:lnTo>
                      <a:pt x="154" y="75"/>
                    </a:lnTo>
                    <a:lnTo>
                      <a:pt x="155" y="75"/>
                    </a:lnTo>
                    <a:lnTo>
                      <a:pt x="165" y="81"/>
                    </a:lnTo>
                    <a:lnTo>
                      <a:pt x="174" y="84"/>
                    </a:lnTo>
                    <a:lnTo>
                      <a:pt x="174" y="84"/>
                    </a:lnTo>
                    <a:lnTo>
                      <a:pt x="181" y="87"/>
                    </a:lnTo>
                    <a:lnTo>
                      <a:pt x="190" y="90"/>
                    </a:lnTo>
                    <a:lnTo>
                      <a:pt x="194" y="92"/>
                    </a:lnTo>
                    <a:lnTo>
                      <a:pt x="193" y="95"/>
                    </a:lnTo>
                    <a:lnTo>
                      <a:pt x="188" y="103"/>
                    </a:lnTo>
                    <a:lnTo>
                      <a:pt x="186" y="107"/>
                    </a:lnTo>
                    <a:lnTo>
                      <a:pt x="183" y="110"/>
                    </a:lnTo>
                    <a:lnTo>
                      <a:pt x="182" y="111"/>
                    </a:lnTo>
                    <a:lnTo>
                      <a:pt x="178" y="113"/>
                    </a:lnTo>
                    <a:lnTo>
                      <a:pt x="174" y="114"/>
                    </a:lnTo>
                    <a:lnTo>
                      <a:pt x="168" y="113"/>
                    </a:lnTo>
                    <a:lnTo>
                      <a:pt x="167" y="113"/>
                    </a:lnTo>
                    <a:lnTo>
                      <a:pt x="167" y="114"/>
                    </a:lnTo>
                    <a:lnTo>
                      <a:pt x="167" y="114"/>
                    </a:lnTo>
                    <a:lnTo>
                      <a:pt x="163" y="119"/>
                    </a:lnTo>
                    <a:lnTo>
                      <a:pt x="162" y="120"/>
                    </a:lnTo>
                    <a:lnTo>
                      <a:pt x="154" y="127"/>
                    </a:lnTo>
                    <a:lnTo>
                      <a:pt x="152" y="128"/>
                    </a:lnTo>
                    <a:lnTo>
                      <a:pt x="147" y="130"/>
                    </a:lnTo>
                    <a:lnTo>
                      <a:pt x="143" y="130"/>
                    </a:lnTo>
                    <a:lnTo>
                      <a:pt x="136" y="130"/>
                    </a:lnTo>
                    <a:lnTo>
                      <a:pt x="136" y="130"/>
                    </a:lnTo>
                    <a:lnTo>
                      <a:pt x="135" y="130"/>
                    </a:lnTo>
                    <a:lnTo>
                      <a:pt x="135" y="129"/>
                    </a:lnTo>
                    <a:lnTo>
                      <a:pt x="133" y="129"/>
                    </a:lnTo>
                    <a:lnTo>
                      <a:pt x="133" y="130"/>
                    </a:lnTo>
                    <a:lnTo>
                      <a:pt x="133" y="130"/>
                    </a:lnTo>
                    <a:lnTo>
                      <a:pt x="132" y="130"/>
                    </a:lnTo>
                    <a:lnTo>
                      <a:pt x="131" y="129"/>
                    </a:lnTo>
                    <a:lnTo>
                      <a:pt x="131" y="129"/>
                    </a:lnTo>
                    <a:lnTo>
                      <a:pt x="127" y="129"/>
                    </a:lnTo>
                    <a:lnTo>
                      <a:pt x="126" y="130"/>
                    </a:lnTo>
                    <a:lnTo>
                      <a:pt x="125" y="130"/>
                    </a:lnTo>
                    <a:lnTo>
                      <a:pt x="125" y="130"/>
                    </a:lnTo>
                    <a:lnTo>
                      <a:pt x="122" y="130"/>
                    </a:lnTo>
                    <a:lnTo>
                      <a:pt x="122" y="135"/>
                    </a:lnTo>
                    <a:lnTo>
                      <a:pt x="120" y="155"/>
                    </a:lnTo>
                    <a:lnTo>
                      <a:pt x="120" y="157"/>
                    </a:lnTo>
                    <a:lnTo>
                      <a:pt x="120" y="157"/>
                    </a:lnTo>
                    <a:lnTo>
                      <a:pt x="112" y="159"/>
                    </a:lnTo>
                    <a:lnTo>
                      <a:pt x="110" y="160"/>
                    </a:lnTo>
                    <a:lnTo>
                      <a:pt x="109" y="160"/>
                    </a:lnTo>
                    <a:lnTo>
                      <a:pt x="109" y="160"/>
                    </a:lnTo>
                    <a:lnTo>
                      <a:pt x="109" y="160"/>
                    </a:lnTo>
                    <a:lnTo>
                      <a:pt x="110" y="162"/>
                    </a:lnTo>
                    <a:lnTo>
                      <a:pt x="108" y="162"/>
                    </a:lnTo>
                    <a:lnTo>
                      <a:pt x="108" y="162"/>
                    </a:lnTo>
                    <a:lnTo>
                      <a:pt x="104" y="161"/>
                    </a:lnTo>
                    <a:lnTo>
                      <a:pt x="101" y="160"/>
                    </a:lnTo>
                    <a:lnTo>
                      <a:pt x="94" y="159"/>
                    </a:lnTo>
                    <a:lnTo>
                      <a:pt x="91" y="159"/>
                    </a:lnTo>
                    <a:lnTo>
                      <a:pt x="86" y="159"/>
                    </a:lnTo>
                    <a:lnTo>
                      <a:pt x="85" y="161"/>
                    </a:lnTo>
                    <a:lnTo>
                      <a:pt x="85" y="162"/>
                    </a:lnTo>
                    <a:lnTo>
                      <a:pt x="84" y="161"/>
                    </a:lnTo>
                    <a:lnTo>
                      <a:pt x="71" y="158"/>
                    </a:lnTo>
                    <a:lnTo>
                      <a:pt x="65" y="155"/>
                    </a:lnTo>
                    <a:lnTo>
                      <a:pt x="65" y="158"/>
                    </a:lnTo>
                    <a:lnTo>
                      <a:pt x="64" y="158"/>
                    </a:lnTo>
                    <a:lnTo>
                      <a:pt x="57" y="157"/>
                    </a:lnTo>
                    <a:lnTo>
                      <a:pt x="55" y="155"/>
                    </a:lnTo>
                    <a:lnTo>
                      <a:pt x="53" y="154"/>
                    </a:lnTo>
                    <a:lnTo>
                      <a:pt x="53" y="154"/>
                    </a:lnTo>
                    <a:lnTo>
                      <a:pt x="49" y="154"/>
                    </a:lnTo>
                    <a:lnTo>
                      <a:pt x="49" y="155"/>
                    </a:lnTo>
                    <a:lnTo>
                      <a:pt x="48" y="155"/>
                    </a:lnTo>
                    <a:lnTo>
                      <a:pt x="42" y="157"/>
                    </a:lnTo>
                    <a:lnTo>
                      <a:pt x="40" y="157"/>
                    </a:lnTo>
                    <a:lnTo>
                      <a:pt x="39" y="158"/>
                    </a:lnTo>
                    <a:lnTo>
                      <a:pt x="33" y="158"/>
                    </a:lnTo>
                    <a:lnTo>
                      <a:pt x="31" y="160"/>
                    </a:lnTo>
                    <a:lnTo>
                      <a:pt x="31" y="160"/>
                    </a:lnTo>
                    <a:lnTo>
                      <a:pt x="29" y="158"/>
                    </a:lnTo>
                    <a:lnTo>
                      <a:pt x="20" y="159"/>
                    </a:lnTo>
                    <a:lnTo>
                      <a:pt x="18" y="160"/>
                    </a:lnTo>
                    <a:lnTo>
                      <a:pt x="17" y="160"/>
                    </a:lnTo>
                    <a:lnTo>
                      <a:pt x="18" y="157"/>
                    </a:lnTo>
                    <a:lnTo>
                      <a:pt x="20" y="154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18" y="150"/>
                    </a:lnTo>
                    <a:lnTo>
                      <a:pt x="17" y="147"/>
                    </a:lnTo>
                    <a:lnTo>
                      <a:pt x="13" y="143"/>
                    </a:lnTo>
                    <a:lnTo>
                      <a:pt x="13" y="142"/>
                    </a:lnTo>
                    <a:lnTo>
                      <a:pt x="12" y="142"/>
                    </a:lnTo>
                    <a:lnTo>
                      <a:pt x="9" y="141"/>
                    </a:lnTo>
                    <a:lnTo>
                      <a:pt x="9" y="138"/>
                    </a:lnTo>
                    <a:lnTo>
                      <a:pt x="9" y="137"/>
                    </a:lnTo>
                    <a:lnTo>
                      <a:pt x="15" y="136"/>
                    </a:lnTo>
                    <a:lnTo>
                      <a:pt x="18" y="136"/>
                    </a:lnTo>
                    <a:lnTo>
                      <a:pt x="21" y="135"/>
                    </a:lnTo>
                    <a:lnTo>
                      <a:pt x="24" y="133"/>
                    </a:lnTo>
                    <a:lnTo>
                      <a:pt x="25" y="130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31" y="122"/>
                    </a:lnTo>
                    <a:lnTo>
                      <a:pt x="31" y="121"/>
                    </a:lnTo>
                    <a:lnTo>
                      <a:pt x="31" y="115"/>
                    </a:lnTo>
                    <a:lnTo>
                      <a:pt x="31" y="113"/>
                    </a:lnTo>
                    <a:lnTo>
                      <a:pt x="30" y="111"/>
                    </a:lnTo>
                    <a:lnTo>
                      <a:pt x="30" y="108"/>
                    </a:lnTo>
                    <a:lnTo>
                      <a:pt x="30" y="107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1" y="98"/>
                    </a:lnTo>
                    <a:lnTo>
                      <a:pt x="31" y="96"/>
                    </a:lnTo>
                    <a:lnTo>
                      <a:pt x="28" y="89"/>
                    </a:lnTo>
                    <a:lnTo>
                      <a:pt x="22" y="87"/>
                    </a:lnTo>
                    <a:lnTo>
                      <a:pt x="20" y="86"/>
                    </a:lnTo>
                    <a:lnTo>
                      <a:pt x="18" y="86"/>
                    </a:lnTo>
                    <a:lnTo>
                      <a:pt x="10" y="81"/>
                    </a:lnTo>
                    <a:lnTo>
                      <a:pt x="7" y="79"/>
                    </a:lnTo>
                    <a:lnTo>
                      <a:pt x="9" y="74"/>
                    </a:lnTo>
                    <a:lnTo>
                      <a:pt x="7" y="73"/>
                    </a:lnTo>
                    <a:lnTo>
                      <a:pt x="6" y="72"/>
                    </a:lnTo>
                    <a:lnTo>
                      <a:pt x="7" y="72"/>
                    </a:lnTo>
                    <a:lnTo>
                      <a:pt x="7" y="71"/>
                    </a:lnTo>
                    <a:lnTo>
                      <a:pt x="7" y="70"/>
                    </a:lnTo>
                    <a:lnTo>
                      <a:pt x="10" y="68"/>
                    </a:lnTo>
                    <a:lnTo>
                      <a:pt x="9" y="66"/>
                    </a:lnTo>
                    <a:lnTo>
                      <a:pt x="7" y="63"/>
                    </a:lnTo>
                    <a:lnTo>
                      <a:pt x="8" y="59"/>
                    </a:lnTo>
                    <a:lnTo>
                      <a:pt x="12" y="58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7" y="29"/>
                    </a:lnTo>
                    <a:lnTo>
                      <a:pt x="5" y="29"/>
                    </a:lnTo>
                    <a:lnTo>
                      <a:pt x="2" y="28"/>
                    </a:lnTo>
                    <a:lnTo>
                      <a:pt x="4" y="26"/>
                    </a:lnTo>
                    <a:lnTo>
                      <a:pt x="0" y="25"/>
                    </a:lnTo>
                    <a:lnTo>
                      <a:pt x="1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10"/>
                    </a:lnTo>
                    <a:lnTo>
                      <a:pt x="6" y="10"/>
                    </a:lnTo>
                    <a:lnTo>
                      <a:pt x="9" y="9"/>
                    </a:lnTo>
                    <a:lnTo>
                      <a:pt x="10" y="7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3" y="5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8"/>
                    </a:lnTo>
                    <a:lnTo>
                      <a:pt x="24" y="9"/>
                    </a:lnTo>
                    <a:lnTo>
                      <a:pt x="29" y="10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1" y="4"/>
                    </a:lnTo>
                    <a:lnTo>
                      <a:pt x="45" y="4"/>
                    </a:lnTo>
                    <a:lnTo>
                      <a:pt x="47" y="2"/>
                    </a:lnTo>
                    <a:lnTo>
                      <a:pt x="48" y="0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49" y="3"/>
                    </a:lnTo>
                    <a:lnTo>
                      <a:pt x="51" y="4"/>
                    </a:lnTo>
                    <a:lnTo>
                      <a:pt x="54" y="7"/>
                    </a:lnTo>
                    <a:lnTo>
                      <a:pt x="59" y="7"/>
                    </a:lnTo>
                    <a:lnTo>
                      <a:pt x="56" y="10"/>
                    </a:lnTo>
                    <a:lnTo>
                      <a:pt x="60" y="16"/>
                    </a:lnTo>
                    <a:lnTo>
                      <a:pt x="64" y="13"/>
                    </a:lnTo>
                    <a:lnTo>
                      <a:pt x="69" y="20"/>
                    </a:lnTo>
                    <a:lnTo>
                      <a:pt x="70" y="20"/>
                    </a:lnTo>
                    <a:lnTo>
                      <a:pt x="71" y="21"/>
                    </a:lnTo>
                    <a:lnTo>
                      <a:pt x="75" y="20"/>
                    </a:lnTo>
                    <a:lnTo>
                      <a:pt x="79" y="18"/>
                    </a:lnTo>
                    <a:lnTo>
                      <a:pt x="78" y="17"/>
                    </a:lnTo>
                    <a:lnTo>
                      <a:pt x="83" y="16"/>
                    </a:lnTo>
                    <a:lnTo>
                      <a:pt x="87" y="15"/>
                    </a:lnTo>
                    <a:lnTo>
                      <a:pt x="88" y="18"/>
                    </a:lnTo>
                    <a:lnTo>
                      <a:pt x="107" y="15"/>
                    </a:lnTo>
                    <a:lnTo>
                      <a:pt x="107" y="15"/>
                    </a:lnTo>
                    <a:lnTo>
                      <a:pt x="107" y="15"/>
                    </a:lnTo>
                    <a:lnTo>
                      <a:pt x="107" y="11"/>
                    </a:lnTo>
                    <a:lnTo>
                      <a:pt x="109" y="15"/>
                    </a:lnTo>
                    <a:lnTo>
                      <a:pt x="112" y="15"/>
                    </a:lnTo>
                    <a:lnTo>
                      <a:pt x="115" y="11"/>
                    </a:lnTo>
                    <a:lnTo>
                      <a:pt x="116" y="11"/>
                    </a:lnTo>
                    <a:lnTo>
                      <a:pt x="117" y="11"/>
                    </a:lnTo>
                    <a:lnTo>
                      <a:pt x="118" y="13"/>
                    </a:lnTo>
                    <a:lnTo>
                      <a:pt x="120" y="13"/>
                    </a:lnTo>
                    <a:lnTo>
                      <a:pt x="133" y="16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0" name="Freeform 38">
                <a:extLst>
                  <a:ext uri="{FF2B5EF4-FFF2-40B4-BE49-F238E27FC236}">
                    <a16:creationId xmlns:a16="http://schemas.microsoft.com/office/drawing/2014/main" id="{6DAA46F3-CAB8-3934-BB40-F5EA3549D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7325" y="3843339"/>
                <a:ext cx="328613" cy="344488"/>
              </a:xfrm>
              <a:custGeom>
                <a:avLst/>
                <a:gdLst>
                  <a:gd name="T0" fmla="*/ 183 w 207"/>
                  <a:gd name="T1" fmla="*/ 31 h 217"/>
                  <a:gd name="T2" fmla="*/ 182 w 207"/>
                  <a:gd name="T3" fmla="*/ 28 h 217"/>
                  <a:gd name="T4" fmla="*/ 176 w 207"/>
                  <a:gd name="T5" fmla="*/ 27 h 217"/>
                  <a:gd name="T6" fmla="*/ 174 w 207"/>
                  <a:gd name="T7" fmla="*/ 26 h 217"/>
                  <a:gd name="T8" fmla="*/ 172 w 207"/>
                  <a:gd name="T9" fmla="*/ 26 h 217"/>
                  <a:gd name="T10" fmla="*/ 168 w 207"/>
                  <a:gd name="T11" fmla="*/ 34 h 217"/>
                  <a:gd name="T12" fmla="*/ 166 w 207"/>
                  <a:gd name="T13" fmla="*/ 48 h 217"/>
                  <a:gd name="T14" fmla="*/ 166 w 207"/>
                  <a:gd name="T15" fmla="*/ 54 h 217"/>
                  <a:gd name="T16" fmla="*/ 170 w 207"/>
                  <a:gd name="T17" fmla="*/ 62 h 217"/>
                  <a:gd name="T18" fmla="*/ 171 w 207"/>
                  <a:gd name="T19" fmla="*/ 65 h 217"/>
                  <a:gd name="T20" fmla="*/ 171 w 207"/>
                  <a:gd name="T21" fmla="*/ 71 h 217"/>
                  <a:gd name="T22" fmla="*/ 170 w 207"/>
                  <a:gd name="T23" fmla="*/ 77 h 217"/>
                  <a:gd name="T24" fmla="*/ 165 w 207"/>
                  <a:gd name="T25" fmla="*/ 87 h 217"/>
                  <a:gd name="T26" fmla="*/ 159 w 207"/>
                  <a:gd name="T27" fmla="*/ 96 h 217"/>
                  <a:gd name="T28" fmla="*/ 172 w 207"/>
                  <a:gd name="T29" fmla="*/ 101 h 217"/>
                  <a:gd name="T30" fmla="*/ 182 w 207"/>
                  <a:gd name="T31" fmla="*/ 96 h 217"/>
                  <a:gd name="T32" fmla="*/ 183 w 207"/>
                  <a:gd name="T33" fmla="*/ 95 h 217"/>
                  <a:gd name="T34" fmla="*/ 184 w 207"/>
                  <a:gd name="T35" fmla="*/ 93 h 217"/>
                  <a:gd name="T36" fmla="*/ 188 w 207"/>
                  <a:gd name="T37" fmla="*/ 90 h 217"/>
                  <a:gd name="T38" fmla="*/ 196 w 207"/>
                  <a:gd name="T39" fmla="*/ 99 h 217"/>
                  <a:gd name="T40" fmla="*/ 199 w 207"/>
                  <a:gd name="T41" fmla="*/ 110 h 217"/>
                  <a:gd name="T42" fmla="*/ 197 w 207"/>
                  <a:gd name="T43" fmla="*/ 117 h 217"/>
                  <a:gd name="T44" fmla="*/ 207 w 207"/>
                  <a:gd name="T45" fmla="*/ 136 h 217"/>
                  <a:gd name="T46" fmla="*/ 197 w 207"/>
                  <a:gd name="T47" fmla="*/ 143 h 217"/>
                  <a:gd name="T48" fmla="*/ 181 w 207"/>
                  <a:gd name="T49" fmla="*/ 137 h 217"/>
                  <a:gd name="T50" fmla="*/ 157 w 207"/>
                  <a:gd name="T51" fmla="*/ 140 h 217"/>
                  <a:gd name="T52" fmla="*/ 149 w 207"/>
                  <a:gd name="T53" fmla="*/ 159 h 217"/>
                  <a:gd name="T54" fmla="*/ 156 w 207"/>
                  <a:gd name="T55" fmla="*/ 183 h 217"/>
                  <a:gd name="T56" fmla="*/ 152 w 207"/>
                  <a:gd name="T57" fmla="*/ 180 h 217"/>
                  <a:gd name="T58" fmla="*/ 141 w 207"/>
                  <a:gd name="T59" fmla="*/ 180 h 217"/>
                  <a:gd name="T60" fmla="*/ 136 w 207"/>
                  <a:gd name="T61" fmla="*/ 185 h 217"/>
                  <a:gd name="T62" fmla="*/ 132 w 207"/>
                  <a:gd name="T63" fmla="*/ 183 h 217"/>
                  <a:gd name="T64" fmla="*/ 126 w 207"/>
                  <a:gd name="T65" fmla="*/ 192 h 217"/>
                  <a:gd name="T66" fmla="*/ 125 w 207"/>
                  <a:gd name="T67" fmla="*/ 204 h 217"/>
                  <a:gd name="T68" fmla="*/ 111 w 207"/>
                  <a:gd name="T69" fmla="*/ 217 h 217"/>
                  <a:gd name="T70" fmla="*/ 95 w 207"/>
                  <a:gd name="T71" fmla="*/ 216 h 217"/>
                  <a:gd name="T72" fmla="*/ 84 w 207"/>
                  <a:gd name="T73" fmla="*/ 208 h 217"/>
                  <a:gd name="T74" fmla="*/ 64 w 207"/>
                  <a:gd name="T75" fmla="*/ 201 h 217"/>
                  <a:gd name="T76" fmla="*/ 56 w 207"/>
                  <a:gd name="T77" fmla="*/ 200 h 217"/>
                  <a:gd name="T78" fmla="*/ 50 w 207"/>
                  <a:gd name="T79" fmla="*/ 189 h 217"/>
                  <a:gd name="T80" fmla="*/ 54 w 207"/>
                  <a:gd name="T81" fmla="*/ 164 h 217"/>
                  <a:gd name="T82" fmla="*/ 36 w 207"/>
                  <a:gd name="T83" fmla="*/ 153 h 217"/>
                  <a:gd name="T84" fmla="*/ 28 w 207"/>
                  <a:gd name="T85" fmla="*/ 140 h 217"/>
                  <a:gd name="T86" fmla="*/ 24 w 207"/>
                  <a:gd name="T87" fmla="*/ 133 h 217"/>
                  <a:gd name="T88" fmla="*/ 16 w 207"/>
                  <a:gd name="T89" fmla="*/ 129 h 217"/>
                  <a:gd name="T90" fmla="*/ 9 w 207"/>
                  <a:gd name="T91" fmla="*/ 129 h 217"/>
                  <a:gd name="T92" fmla="*/ 10 w 207"/>
                  <a:gd name="T93" fmla="*/ 110 h 217"/>
                  <a:gd name="T94" fmla="*/ 2 w 207"/>
                  <a:gd name="T95" fmla="*/ 107 h 217"/>
                  <a:gd name="T96" fmla="*/ 6 w 207"/>
                  <a:gd name="T97" fmla="*/ 93 h 217"/>
                  <a:gd name="T98" fmla="*/ 18 w 207"/>
                  <a:gd name="T99" fmla="*/ 86 h 217"/>
                  <a:gd name="T100" fmla="*/ 21 w 207"/>
                  <a:gd name="T101" fmla="*/ 67 h 217"/>
                  <a:gd name="T102" fmla="*/ 33 w 207"/>
                  <a:gd name="T103" fmla="*/ 54 h 217"/>
                  <a:gd name="T104" fmla="*/ 36 w 207"/>
                  <a:gd name="T105" fmla="*/ 31 h 217"/>
                  <a:gd name="T106" fmla="*/ 48 w 207"/>
                  <a:gd name="T107" fmla="*/ 27 h 217"/>
                  <a:gd name="T108" fmla="*/ 68 w 207"/>
                  <a:gd name="T109" fmla="*/ 40 h 217"/>
                  <a:gd name="T110" fmla="*/ 107 w 207"/>
                  <a:gd name="T111" fmla="*/ 38 h 217"/>
                  <a:gd name="T112" fmla="*/ 119 w 207"/>
                  <a:gd name="T113" fmla="*/ 24 h 217"/>
                  <a:gd name="T114" fmla="*/ 132 w 207"/>
                  <a:gd name="T115" fmla="*/ 12 h 217"/>
                  <a:gd name="T116" fmla="*/ 147 w 207"/>
                  <a:gd name="T117" fmla="*/ 5 h 217"/>
                  <a:gd name="T118" fmla="*/ 157 w 207"/>
                  <a:gd name="T119" fmla="*/ 15 h 217"/>
                  <a:gd name="T120" fmla="*/ 165 w 207"/>
                  <a:gd name="T121" fmla="*/ 15 h 217"/>
                  <a:gd name="T122" fmla="*/ 191 w 207"/>
                  <a:gd name="T123" fmla="*/ 2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7" h="217">
                    <a:moveTo>
                      <a:pt x="196" y="30"/>
                    </a:moveTo>
                    <a:lnTo>
                      <a:pt x="191" y="35"/>
                    </a:lnTo>
                    <a:lnTo>
                      <a:pt x="188" y="36"/>
                    </a:lnTo>
                    <a:lnTo>
                      <a:pt x="186" y="38"/>
                    </a:lnTo>
                    <a:lnTo>
                      <a:pt x="184" y="36"/>
                    </a:lnTo>
                    <a:lnTo>
                      <a:pt x="184" y="34"/>
                    </a:lnTo>
                    <a:lnTo>
                      <a:pt x="183" y="33"/>
                    </a:lnTo>
                    <a:lnTo>
                      <a:pt x="183" y="31"/>
                    </a:lnTo>
                    <a:lnTo>
                      <a:pt x="183" y="28"/>
                    </a:lnTo>
                    <a:lnTo>
                      <a:pt x="183" y="28"/>
                    </a:lnTo>
                    <a:lnTo>
                      <a:pt x="183" y="28"/>
                    </a:lnTo>
                    <a:lnTo>
                      <a:pt x="183" y="28"/>
                    </a:lnTo>
                    <a:lnTo>
                      <a:pt x="183" y="28"/>
                    </a:lnTo>
                    <a:lnTo>
                      <a:pt x="182" y="28"/>
                    </a:lnTo>
                    <a:lnTo>
                      <a:pt x="182" y="28"/>
                    </a:lnTo>
                    <a:lnTo>
                      <a:pt x="182" y="28"/>
                    </a:lnTo>
                    <a:lnTo>
                      <a:pt x="182" y="28"/>
                    </a:lnTo>
                    <a:lnTo>
                      <a:pt x="180" y="28"/>
                    </a:lnTo>
                    <a:lnTo>
                      <a:pt x="179" y="28"/>
                    </a:lnTo>
                    <a:lnTo>
                      <a:pt x="179" y="28"/>
                    </a:lnTo>
                    <a:lnTo>
                      <a:pt x="179" y="27"/>
                    </a:lnTo>
                    <a:lnTo>
                      <a:pt x="178" y="27"/>
                    </a:lnTo>
                    <a:lnTo>
                      <a:pt x="176" y="27"/>
                    </a:lnTo>
                    <a:lnTo>
                      <a:pt x="176" y="27"/>
                    </a:lnTo>
                    <a:lnTo>
                      <a:pt x="176" y="27"/>
                    </a:lnTo>
                    <a:lnTo>
                      <a:pt x="175" y="27"/>
                    </a:lnTo>
                    <a:lnTo>
                      <a:pt x="175" y="27"/>
                    </a:lnTo>
                    <a:lnTo>
                      <a:pt x="175" y="26"/>
                    </a:lnTo>
                    <a:lnTo>
                      <a:pt x="175" y="26"/>
                    </a:lnTo>
                    <a:lnTo>
                      <a:pt x="175" y="26"/>
                    </a:lnTo>
                    <a:lnTo>
                      <a:pt x="174" y="26"/>
                    </a:lnTo>
                    <a:lnTo>
                      <a:pt x="174" y="26"/>
                    </a:lnTo>
                    <a:lnTo>
                      <a:pt x="174" y="26"/>
                    </a:lnTo>
                    <a:lnTo>
                      <a:pt x="173" y="27"/>
                    </a:lnTo>
                    <a:lnTo>
                      <a:pt x="173" y="27"/>
                    </a:lnTo>
                    <a:lnTo>
                      <a:pt x="173" y="27"/>
                    </a:lnTo>
                    <a:lnTo>
                      <a:pt x="172" y="27"/>
                    </a:lnTo>
                    <a:lnTo>
                      <a:pt x="172" y="27"/>
                    </a:lnTo>
                    <a:lnTo>
                      <a:pt x="172" y="27"/>
                    </a:lnTo>
                    <a:lnTo>
                      <a:pt x="172" y="26"/>
                    </a:lnTo>
                    <a:lnTo>
                      <a:pt x="171" y="27"/>
                    </a:lnTo>
                    <a:lnTo>
                      <a:pt x="170" y="27"/>
                    </a:lnTo>
                    <a:lnTo>
                      <a:pt x="168" y="26"/>
                    </a:lnTo>
                    <a:lnTo>
                      <a:pt x="168" y="27"/>
                    </a:lnTo>
                    <a:lnTo>
                      <a:pt x="168" y="28"/>
                    </a:lnTo>
                    <a:lnTo>
                      <a:pt x="168" y="32"/>
                    </a:lnTo>
                    <a:lnTo>
                      <a:pt x="168" y="33"/>
                    </a:lnTo>
                    <a:lnTo>
                      <a:pt x="168" y="34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67" y="36"/>
                    </a:lnTo>
                    <a:lnTo>
                      <a:pt x="167" y="40"/>
                    </a:lnTo>
                    <a:lnTo>
                      <a:pt x="166" y="47"/>
                    </a:lnTo>
                    <a:lnTo>
                      <a:pt x="166" y="48"/>
                    </a:lnTo>
                    <a:lnTo>
                      <a:pt x="166" y="48"/>
                    </a:lnTo>
                    <a:lnTo>
                      <a:pt x="166" y="49"/>
                    </a:lnTo>
                    <a:lnTo>
                      <a:pt x="166" y="50"/>
                    </a:lnTo>
                    <a:lnTo>
                      <a:pt x="166" y="50"/>
                    </a:lnTo>
                    <a:lnTo>
                      <a:pt x="166" y="51"/>
                    </a:lnTo>
                    <a:lnTo>
                      <a:pt x="166" y="51"/>
                    </a:lnTo>
                    <a:lnTo>
                      <a:pt x="166" y="52"/>
                    </a:lnTo>
                    <a:lnTo>
                      <a:pt x="166" y="52"/>
                    </a:lnTo>
                    <a:lnTo>
                      <a:pt x="166" y="54"/>
                    </a:lnTo>
                    <a:lnTo>
                      <a:pt x="166" y="54"/>
                    </a:lnTo>
                    <a:lnTo>
                      <a:pt x="167" y="54"/>
                    </a:lnTo>
                    <a:lnTo>
                      <a:pt x="167" y="55"/>
                    </a:lnTo>
                    <a:lnTo>
                      <a:pt x="168" y="57"/>
                    </a:lnTo>
                    <a:lnTo>
                      <a:pt x="168" y="59"/>
                    </a:lnTo>
                    <a:lnTo>
                      <a:pt x="168" y="59"/>
                    </a:lnTo>
                    <a:lnTo>
                      <a:pt x="170" y="62"/>
                    </a:lnTo>
                    <a:lnTo>
                      <a:pt x="170" y="62"/>
                    </a:lnTo>
                    <a:lnTo>
                      <a:pt x="171" y="64"/>
                    </a:lnTo>
                    <a:lnTo>
                      <a:pt x="171" y="64"/>
                    </a:lnTo>
                    <a:lnTo>
                      <a:pt x="171" y="64"/>
                    </a:lnTo>
                    <a:lnTo>
                      <a:pt x="171" y="64"/>
                    </a:lnTo>
                    <a:lnTo>
                      <a:pt x="171" y="65"/>
                    </a:lnTo>
                    <a:lnTo>
                      <a:pt x="171" y="65"/>
                    </a:lnTo>
                    <a:lnTo>
                      <a:pt x="171" y="65"/>
                    </a:lnTo>
                    <a:lnTo>
                      <a:pt x="171" y="65"/>
                    </a:lnTo>
                    <a:lnTo>
                      <a:pt x="171" y="65"/>
                    </a:lnTo>
                    <a:lnTo>
                      <a:pt x="171" y="66"/>
                    </a:lnTo>
                    <a:lnTo>
                      <a:pt x="171" y="66"/>
                    </a:lnTo>
                    <a:lnTo>
                      <a:pt x="171" y="67"/>
                    </a:lnTo>
                    <a:lnTo>
                      <a:pt x="171" y="68"/>
                    </a:lnTo>
                    <a:lnTo>
                      <a:pt x="171" y="70"/>
                    </a:lnTo>
                    <a:lnTo>
                      <a:pt x="171" y="70"/>
                    </a:lnTo>
                    <a:lnTo>
                      <a:pt x="171" y="71"/>
                    </a:lnTo>
                    <a:lnTo>
                      <a:pt x="171" y="72"/>
                    </a:lnTo>
                    <a:lnTo>
                      <a:pt x="171" y="73"/>
                    </a:lnTo>
                    <a:lnTo>
                      <a:pt x="171" y="73"/>
                    </a:lnTo>
                    <a:lnTo>
                      <a:pt x="171" y="74"/>
                    </a:lnTo>
                    <a:lnTo>
                      <a:pt x="171" y="74"/>
                    </a:lnTo>
                    <a:lnTo>
                      <a:pt x="171" y="75"/>
                    </a:lnTo>
                    <a:lnTo>
                      <a:pt x="171" y="75"/>
                    </a:lnTo>
                    <a:lnTo>
                      <a:pt x="170" y="77"/>
                    </a:lnTo>
                    <a:lnTo>
                      <a:pt x="170" y="77"/>
                    </a:lnTo>
                    <a:lnTo>
                      <a:pt x="170" y="78"/>
                    </a:lnTo>
                    <a:lnTo>
                      <a:pt x="170" y="78"/>
                    </a:lnTo>
                    <a:lnTo>
                      <a:pt x="167" y="81"/>
                    </a:lnTo>
                    <a:lnTo>
                      <a:pt x="167" y="83"/>
                    </a:lnTo>
                    <a:lnTo>
                      <a:pt x="165" y="86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8"/>
                    </a:lnTo>
                    <a:lnTo>
                      <a:pt x="164" y="88"/>
                    </a:lnTo>
                    <a:lnTo>
                      <a:pt x="162" y="93"/>
                    </a:lnTo>
                    <a:lnTo>
                      <a:pt x="162" y="93"/>
                    </a:lnTo>
                    <a:lnTo>
                      <a:pt x="162" y="93"/>
                    </a:lnTo>
                    <a:lnTo>
                      <a:pt x="160" y="94"/>
                    </a:lnTo>
                    <a:lnTo>
                      <a:pt x="160" y="95"/>
                    </a:lnTo>
                    <a:lnTo>
                      <a:pt x="159" y="96"/>
                    </a:lnTo>
                    <a:lnTo>
                      <a:pt x="162" y="98"/>
                    </a:lnTo>
                    <a:lnTo>
                      <a:pt x="164" y="99"/>
                    </a:lnTo>
                    <a:lnTo>
                      <a:pt x="164" y="101"/>
                    </a:lnTo>
                    <a:lnTo>
                      <a:pt x="165" y="99"/>
                    </a:lnTo>
                    <a:lnTo>
                      <a:pt x="167" y="103"/>
                    </a:lnTo>
                    <a:lnTo>
                      <a:pt x="168" y="104"/>
                    </a:lnTo>
                    <a:lnTo>
                      <a:pt x="170" y="103"/>
                    </a:lnTo>
                    <a:lnTo>
                      <a:pt x="172" y="101"/>
                    </a:lnTo>
                    <a:lnTo>
                      <a:pt x="173" y="99"/>
                    </a:lnTo>
                    <a:lnTo>
                      <a:pt x="174" y="98"/>
                    </a:lnTo>
                    <a:lnTo>
                      <a:pt x="176" y="98"/>
                    </a:lnTo>
                    <a:lnTo>
                      <a:pt x="179" y="97"/>
                    </a:lnTo>
                    <a:lnTo>
                      <a:pt x="181" y="96"/>
                    </a:lnTo>
                    <a:lnTo>
                      <a:pt x="182" y="96"/>
                    </a:lnTo>
                    <a:lnTo>
                      <a:pt x="182" y="96"/>
                    </a:lnTo>
                    <a:lnTo>
                      <a:pt x="182" y="96"/>
                    </a:lnTo>
                    <a:lnTo>
                      <a:pt x="182" y="96"/>
                    </a:lnTo>
                    <a:lnTo>
                      <a:pt x="182" y="95"/>
                    </a:lnTo>
                    <a:lnTo>
                      <a:pt x="182" y="95"/>
                    </a:lnTo>
                    <a:lnTo>
                      <a:pt x="182" y="95"/>
                    </a:lnTo>
                    <a:lnTo>
                      <a:pt x="182" y="95"/>
                    </a:lnTo>
                    <a:lnTo>
                      <a:pt x="182" y="95"/>
                    </a:lnTo>
                    <a:lnTo>
                      <a:pt x="183" y="95"/>
                    </a:lnTo>
                    <a:lnTo>
                      <a:pt x="183" y="95"/>
                    </a:lnTo>
                    <a:lnTo>
                      <a:pt x="183" y="94"/>
                    </a:lnTo>
                    <a:lnTo>
                      <a:pt x="183" y="94"/>
                    </a:lnTo>
                    <a:lnTo>
                      <a:pt x="184" y="94"/>
                    </a:lnTo>
                    <a:lnTo>
                      <a:pt x="184" y="94"/>
                    </a:lnTo>
                    <a:lnTo>
                      <a:pt x="184" y="94"/>
                    </a:lnTo>
                    <a:lnTo>
                      <a:pt x="184" y="94"/>
                    </a:lnTo>
                    <a:lnTo>
                      <a:pt x="184" y="93"/>
                    </a:lnTo>
                    <a:lnTo>
                      <a:pt x="184" y="93"/>
                    </a:lnTo>
                    <a:lnTo>
                      <a:pt x="184" y="93"/>
                    </a:lnTo>
                    <a:lnTo>
                      <a:pt x="184" y="93"/>
                    </a:lnTo>
                    <a:lnTo>
                      <a:pt x="184" y="93"/>
                    </a:lnTo>
                    <a:lnTo>
                      <a:pt x="184" y="93"/>
                    </a:lnTo>
                    <a:lnTo>
                      <a:pt x="186" y="93"/>
                    </a:lnTo>
                    <a:lnTo>
                      <a:pt x="186" y="91"/>
                    </a:lnTo>
                    <a:lnTo>
                      <a:pt x="187" y="90"/>
                    </a:lnTo>
                    <a:lnTo>
                      <a:pt x="188" y="90"/>
                    </a:lnTo>
                    <a:lnTo>
                      <a:pt x="188" y="89"/>
                    </a:lnTo>
                    <a:lnTo>
                      <a:pt x="188" y="88"/>
                    </a:lnTo>
                    <a:lnTo>
                      <a:pt x="190" y="86"/>
                    </a:lnTo>
                    <a:lnTo>
                      <a:pt x="190" y="88"/>
                    </a:lnTo>
                    <a:lnTo>
                      <a:pt x="191" y="89"/>
                    </a:lnTo>
                    <a:lnTo>
                      <a:pt x="195" y="93"/>
                    </a:lnTo>
                    <a:lnTo>
                      <a:pt x="195" y="94"/>
                    </a:lnTo>
                    <a:lnTo>
                      <a:pt x="196" y="99"/>
                    </a:lnTo>
                    <a:lnTo>
                      <a:pt x="196" y="99"/>
                    </a:lnTo>
                    <a:lnTo>
                      <a:pt x="197" y="101"/>
                    </a:lnTo>
                    <a:lnTo>
                      <a:pt x="198" y="101"/>
                    </a:lnTo>
                    <a:lnTo>
                      <a:pt x="198" y="103"/>
                    </a:lnTo>
                    <a:lnTo>
                      <a:pt x="200" y="109"/>
                    </a:lnTo>
                    <a:lnTo>
                      <a:pt x="200" y="109"/>
                    </a:lnTo>
                    <a:lnTo>
                      <a:pt x="200" y="110"/>
                    </a:lnTo>
                    <a:lnTo>
                      <a:pt x="199" y="110"/>
                    </a:lnTo>
                    <a:lnTo>
                      <a:pt x="199" y="111"/>
                    </a:lnTo>
                    <a:lnTo>
                      <a:pt x="199" y="111"/>
                    </a:lnTo>
                    <a:lnTo>
                      <a:pt x="199" y="111"/>
                    </a:lnTo>
                    <a:lnTo>
                      <a:pt x="197" y="112"/>
                    </a:lnTo>
                    <a:lnTo>
                      <a:pt x="197" y="113"/>
                    </a:lnTo>
                    <a:lnTo>
                      <a:pt x="196" y="113"/>
                    </a:lnTo>
                    <a:lnTo>
                      <a:pt x="196" y="114"/>
                    </a:lnTo>
                    <a:lnTo>
                      <a:pt x="197" y="117"/>
                    </a:lnTo>
                    <a:lnTo>
                      <a:pt x="198" y="119"/>
                    </a:lnTo>
                    <a:lnTo>
                      <a:pt x="200" y="118"/>
                    </a:lnTo>
                    <a:lnTo>
                      <a:pt x="204" y="127"/>
                    </a:lnTo>
                    <a:lnTo>
                      <a:pt x="202" y="128"/>
                    </a:lnTo>
                    <a:lnTo>
                      <a:pt x="200" y="128"/>
                    </a:lnTo>
                    <a:lnTo>
                      <a:pt x="203" y="130"/>
                    </a:lnTo>
                    <a:lnTo>
                      <a:pt x="202" y="132"/>
                    </a:lnTo>
                    <a:lnTo>
                      <a:pt x="207" y="136"/>
                    </a:lnTo>
                    <a:lnTo>
                      <a:pt x="205" y="137"/>
                    </a:lnTo>
                    <a:lnTo>
                      <a:pt x="203" y="137"/>
                    </a:lnTo>
                    <a:lnTo>
                      <a:pt x="202" y="138"/>
                    </a:lnTo>
                    <a:lnTo>
                      <a:pt x="199" y="137"/>
                    </a:lnTo>
                    <a:lnTo>
                      <a:pt x="198" y="140"/>
                    </a:lnTo>
                    <a:lnTo>
                      <a:pt x="199" y="142"/>
                    </a:lnTo>
                    <a:lnTo>
                      <a:pt x="198" y="142"/>
                    </a:lnTo>
                    <a:lnTo>
                      <a:pt x="197" y="143"/>
                    </a:lnTo>
                    <a:lnTo>
                      <a:pt x="197" y="144"/>
                    </a:lnTo>
                    <a:lnTo>
                      <a:pt x="197" y="144"/>
                    </a:lnTo>
                    <a:lnTo>
                      <a:pt x="190" y="145"/>
                    </a:lnTo>
                    <a:lnTo>
                      <a:pt x="189" y="145"/>
                    </a:lnTo>
                    <a:lnTo>
                      <a:pt x="189" y="144"/>
                    </a:lnTo>
                    <a:lnTo>
                      <a:pt x="188" y="135"/>
                    </a:lnTo>
                    <a:lnTo>
                      <a:pt x="182" y="136"/>
                    </a:lnTo>
                    <a:lnTo>
                      <a:pt x="181" y="137"/>
                    </a:lnTo>
                    <a:lnTo>
                      <a:pt x="179" y="133"/>
                    </a:lnTo>
                    <a:lnTo>
                      <a:pt x="178" y="133"/>
                    </a:lnTo>
                    <a:lnTo>
                      <a:pt x="176" y="133"/>
                    </a:lnTo>
                    <a:lnTo>
                      <a:pt x="173" y="134"/>
                    </a:lnTo>
                    <a:lnTo>
                      <a:pt x="171" y="134"/>
                    </a:lnTo>
                    <a:lnTo>
                      <a:pt x="170" y="132"/>
                    </a:lnTo>
                    <a:lnTo>
                      <a:pt x="163" y="136"/>
                    </a:lnTo>
                    <a:lnTo>
                      <a:pt x="157" y="140"/>
                    </a:lnTo>
                    <a:lnTo>
                      <a:pt x="156" y="142"/>
                    </a:lnTo>
                    <a:lnTo>
                      <a:pt x="151" y="145"/>
                    </a:lnTo>
                    <a:lnTo>
                      <a:pt x="154" y="148"/>
                    </a:lnTo>
                    <a:lnTo>
                      <a:pt x="154" y="154"/>
                    </a:lnTo>
                    <a:lnTo>
                      <a:pt x="151" y="154"/>
                    </a:lnTo>
                    <a:lnTo>
                      <a:pt x="149" y="156"/>
                    </a:lnTo>
                    <a:lnTo>
                      <a:pt x="150" y="157"/>
                    </a:lnTo>
                    <a:lnTo>
                      <a:pt x="149" y="159"/>
                    </a:lnTo>
                    <a:lnTo>
                      <a:pt x="151" y="164"/>
                    </a:lnTo>
                    <a:lnTo>
                      <a:pt x="151" y="164"/>
                    </a:lnTo>
                    <a:lnTo>
                      <a:pt x="156" y="170"/>
                    </a:lnTo>
                    <a:lnTo>
                      <a:pt x="157" y="176"/>
                    </a:lnTo>
                    <a:lnTo>
                      <a:pt x="157" y="178"/>
                    </a:lnTo>
                    <a:lnTo>
                      <a:pt x="158" y="181"/>
                    </a:lnTo>
                    <a:lnTo>
                      <a:pt x="158" y="183"/>
                    </a:lnTo>
                    <a:lnTo>
                      <a:pt x="156" y="183"/>
                    </a:lnTo>
                    <a:lnTo>
                      <a:pt x="155" y="183"/>
                    </a:lnTo>
                    <a:lnTo>
                      <a:pt x="155" y="183"/>
                    </a:lnTo>
                    <a:lnTo>
                      <a:pt x="154" y="182"/>
                    </a:lnTo>
                    <a:lnTo>
                      <a:pt x="154" y="182"/>
                    </a:lnTo>
                    <a:lnTo>
                      <a:pt x="154" y="181"/>
                    </a:lnTo>
                    <a:lnTo>
                      <a:pt x="154" y="180"/>
                    </a:lnTo>
                    <a:lnTo>
                      <a:pt x="152" y="180"/>
                    </a:lnTo>
                    <a:lnTo>
                      <a:pt x="152" y="180"/>
                    </a:lnTo>
                    <a:lnTo>
                      <a:pt x="151" y="180"/>
                    </a:lnTo>
                    <a:lnTo>
                      <a:pt x="151" y="178"/>
                    </a:lnTo>
                    <a:lnTo>
                      <a:pt x="149" y="177"/>
                    </a:lnTo>
                    <a:lnTo>
                      <a:pt x="148" y="176"/>
                    </a:lnTo>
                    <a:lnTo>
                      <a:pt x="147" y="175"/>
                    </a:lnTo>
                    <a:lnTo>
                      <a:pt x="142" y="178"/>
                    </a:lnTo>
                    <a:lnTo>
                      <a:pt x="141" y="180"/>
                    </a:lnTo>
                    <a:lnTo>
                      <a:pt x="141" y="180"/>
                    </a:lnTo>
                    <a:lnTo>
                      <a:pt x="140" y="181"/>
                    </a:lnTo>
                    <a:lnTo>
                      <a:pt x="140" y="181"/>
                    </a:lnTo>
                    <a:lnTo>
                      <a:pt x="139" y="182"/>
                    </a:lnTo>
                    <a:lnTo>
                      <a:pt x="137" y="182"/>
                    </a:lnTo>
                    <a:lnTo>
                      <a:pt x="137" y="182"/>
                    </a:lnTo>
                    <a:lnTo>
                      <a:pt x="139" y="183"/>
                    </a:lnTo>
                    <a:lnTo>
                      <a:pt x="137" y="184"/>
                    </a:lnTo>
                    <a:lnTo>
                      <a:pt x="136" y="185"/>
                    </a:lnTo>
                    <a:lnTo>
                      <a:pt x="137" y="188"/>
                    </a:lnTo>
                    <a:lnTo>
                      <a:pt x="133" y="188"/>
                    </a:lnTo>
                    <a:lnTo>
                      <a:pt x="133" y="187"/>
                    </a:lnTo>
                    <a:lnTo>
                      <a:pt x="133" y="187"/>
                    </a:lnTo>
                    <a:lnTo>
                      <a:pt x="133" y="187"/>
                    </a:lnTo>
                    <a:lnTo>
                      <a:pt x="133" y="184"/>
                    </a:lnTo>
                    <a:lnTo>
                      <a:pt x="132" y="183"/>
                    </a:lnTo>
                    <a:lnTo>
                      <a:pt x="132" y="183"/>
                    </a:lnTo>
                    <a:lnTo>
                      <a:pt x="132" y="183"/>
                    </a:lnTo>
                    <a:lnTo>
                      <a:pt x="131" y="183"/>
                    </a:lnTo>
                    <a:lnTo>
                      <a:pt x="128" y="185"/>
                    </a:lnTo>
                    <a:lnTo>
                      <a:pt x="128" y="187"/>
                    </a:lnTo>
                    <a:lnTo>
                      <a:pt x="126" y="190"/>
                    </a:lnTo>
                    <a:lnTo>
                      <a:pt x="125" y="189"/>
                    </a:lnTo>
                    <a:lnTo>
                      <a:pt x="124" y="191"/>
                    </a:lnTo>
                    <a:lnTo>
                      <a:pt x="126" y="192"/>
                    </a:lnTo>
                    <a:lnTo>
                      <a:pt x="123" y="198"/>
                    </a:lnTo>
                    <a:lnTo>
                      <a:pt x="123" y="198"/>
                    </a:lnTo>
                    <a:lnTo>
                      <a:pt x="121" y="198"/>
                    </a:lnTo>
                    <a:lnTo>
                      <a:pt x="124" y="199"/>
                    </a:lnTo>
                    <a:lnTo>
                      <a:pt x="124" y="201"/>
                    </a:lnTo>
                    <a:lnTo>
                      <a:pt x="124" y="201"/>
                    </a:lnTo>
                    <a:lnTo>
                      <a:pt x="126" y="203"/>
                    </a:lnTo>
                    <a:lnTo>
                      <a:pt x="125" y="204"/>
                    </a:lnTo>
                    <a:lnTo>
                      <a:pt x="126" y="205"/>
                    </a:lnTo>
                    <a:lnTo>
                      <a:pt x="129" y="213"/>
                    </a:lnTo>
                    <a:lnTo>
                      <a:pt x="129" y="214"/>
                    </a:lnTo>
                    <a:lnTo>
                      <a:pt x="119" y="217"/>
                    </a:lnTo>
                    <a:lnTo>
                      <a:pt x="119" y="215"/>
                    </a:lnTo>
                    <a:lnTo>
                      <a:pt x="115" y="216"/>
                    </a:lnTo>
                    <a:lnTo>
                      <a:pt x="112" y="217"/>
                    </a:lnTo>
                    <a:lnTo>
                      <a:pt x="111" y="217"/>
                    </a:lnTo>
                    <a:lnTo>
                      <a:pt x="110" y="217"/>
                    </a:lnTo>
                    <a:lnTo>
                      <a:pt x="107" y="217"/>
                    </a:lnTo>
                    <a:lnTo>
                      <a:pt x="105" y="213"/>
                    </a:lnTo>
                    <a:lnTo>
                      <a:pt x="100" y="214"/>
                    </a:lnTo>
                    <a:lnTo>
                      <a:pt x="99" y="214"/>
                    </a:lnTo>
                    <a:lnTo>
                      <a:pt x="99" y="215"/>
                    </a:lnTo>
                    <a:lnTo>
                      <a:pt x="97" y="217"/>
                    </a:lnTo>
                    <a:lnTo>
                      <a:pt x="95" y="216"/>
                    </a:lnTo>
                    <a:lnTo>
                      <a:pt x="94" y="216"/>
                    </a:lnTo>
                    <a:lnTo>
                      <a:pt x="94" y="214"/>
                    </a:lnTo>
                    <a:lnTo>
                      <a:pt x="91" y="213"/>
                    </a:lnTo>
                    <a:lnTo>
                      <a:pt x="89" y="211"/>
                    </a:lnTo>
                    <a:lnTo>
                      <a:pt x="81" y="212"/>
                    </a:lnTo>
                    <a:lnTo>
                      <a:pt x="80" y="212"/>
                    </a:lnTo>
                    <a:lnTo>
                      <a:pt x="80" y="209"/>
                    </a:lnTo>
                    <a:lnTo>
                      <a:pt x="84" y="208"/>
                    </a:lnTo>
                    <a:lnTo>
                      <a:pt x="86" y="200"/>
                    </a:lnTo>
                    <a:lnTo>
                      <a:pt x="81" y="203"/>
                    </a:lnTo>
                    <a:lnTo>
                      <a:pt x="76" y="201"/>
                    </a:lnTo>
                    <a:lnTo>
                      <a:pt x="74" y="201"/>
                    </a:lnTo>
                    <a:lnTo>
                      <a:pt x="71" y="201"/>
                    </a:lnTo>
                    <a:lnTo>
                      <a:pt x="69" y="201"/>
                    </a:lnTo>
                    <a:lnTo>
                      <a:pt x="66" y="205"/>
                    </a:lnTo>
                    <a:lnTo>
                      <a:pt x="64" y="201"/>
                    </a:lnTo>
                    <a:lnTo>
                      <a:pt x="58" y="205"/>
                    </a:lnTo>
                    <a:lnTo>
                      <a:pt x="57" y="203"/>
                    </a:lnTo>
                    <a:lnTo>
                      <a:pt x="57" y="201"/>
                    </a:lnTo>
                    <a:lnTo>
                      <a:pt x="57" y="201"/>
                    </a:lnTo>
                    <a:lnTo>
                      <a:pt x="57" y="201"/>
                    </a:lnTo>
                    <a:lnTo>
                      <a:pt x="56" y="200"/>
                    </a:lnTo>
                    <a:lnTo>
                      <a:pt x="56" y="200"/>
                    </a:lnTo>
                    <a:lnTo>
                      <a:pt x="56" y="200"/>
                    </a:lnTo>
                    <a:lnTo>
                      <a:pt x="54" y="199"/>
                    </a:lnTo>
                    <a:lnTo>
                      <a:pt x="53" y="198"/>
                    </a:lnTo>
                    <a:lnTo>
                      <a:pt x="52" y="197"/>
                    </a:lnTo>
                    <a:lnTo>
                      <a:pt x="54" y="196"/>
                    </a:lnTo>
                    <a:lnTo>
                      <a:pt x="50" y="192"/>
                    </a:lnTo>
                    <a:lnTo>
                      <a:pt x="53" y="190"/>
                    </a:lnTo>
                    <a:lnTo>
                      <a:pt x="52" y="190"/>
                    </a:lnTo>
                    <a:lnTo>
                      <a:pt x="50" y="189"/>
                    </a:lnTo>
                    <a:lnTo>
                      <a:pt x="54" y="185"/>
                    </a:lnTo>
                    <a:lnTo>
                      <a:pt x="52" y="184"/>
                    </a:lnTo>
                    <a:lnTo>
                      <a:pt x="49" y="182"/>
                    </a:lnTo>
                    <a:lnTo>
                      <a:pt x="49" y="182"/>
                    </a:lnTo>
                    <a:lnTo>
                      <a:pt x="49" y="180"/>
                    </a:lnTo>
                    <a:lnTo>
                      <a:pt x="50" y="177"/>
                    </a:lnTo>
                    <a:lnTo>
                      <a:pt x="49" y="172"/>
                    </a:lnTo>
                    <a:lnTo>
                      <a:pt x="54" y="164"/>
                    </a:lnTo>
                    <a:lnTo>
                      <a:pt x="50" y="162"/>
                    </a:lnTo>
                    <a:lnTo>
                      <a:pt x="45" y="162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6" y="157"/>
                    </a:lnTo>
                    <a:lnTo>
                      <a:pt x="42" y="156"/>
                    </a:lnTo>
                    <a:lnTo>
                      <a:pt x="39" y="154"/>
                    </a:lnTo>
                    <a:lnTo>
                      <a:pt x="36" y="153"/>
                    </a:lnTo>
                    <a:lnTo>
                      <a:pt x="34" y="150"/>
                    </a:lnTo>
                    <a:lnTo>
                      <a:pt x="34" y="146"/>
                    </a:lnTo>
                    <a:lnTo>
                      <a:pt x="34" y="145"/>
                    </a:lnTo>
                    <a:lnTo>
                      <a:pt x="34" y="142"/>
                    </a:lnTo>
                    <a:lnTo>
                      <a:pt x="32" y="140"/>
                    </a:lnTo>
                    <a:lnTo>
                      <a:pt x="31" y="140"/>
                    </a:lnTo>
                    <a:lnTo>
                      <a:pt x="30" y="140"/>
                    </a:lnTo>
                    <a:lnTo>
                      <a:pt x="28" y="140"/>
                    </a:lnTo>
                    <a:lnTo>
                      <a:pt x="26" y="138"/>
                    </a:lnTo>
                    <a:lnTo>
                      <a:pt x="26" y="137"/>
                    </a:lnTo>
                    <a:lnTo>
                      <a:pt x="25" y="137"/>
                    </a:lnTo>
                    <a:lnTo>
                      <a:pt x="24" y="135"/>
                    </a:lnTo>
                    <a:lnTo>
                      <a:pt x="24" y="134"/>
                    </a:lnTo>
                    <a:lnTo>
                      <a:pt x="24" y="134"/>
                    </a:lnTo>
                    <a:lnTo>
                      <a:pt x="24" y="134"/>
                    </a:lnTo>
                    <a:lnTo>
                      <a:pt x="24" y="133"/>
                    </a:lnTo>
                    <a:lnTo>
                      <a:pt x="23" y="132"/>
                    </a:lnTo>
                    <a:lnTo>
                      <a:pt x="23" y="130"/>
                    </a:lnTo>
                    <a:lnTo>
                      <a:pt x="22" y="130"/>
                    </a:lnTo>
                    <a:lnTo>
                      <a:pt x="21" y="130"/>
                    </a:lnTo>
                    <a:lnTo>
                      <a:pt x="18" y="130"/>
                    </a:lnTo>
                    <a:lnTo>
                      <a:pt x="17" y="129"/>
                    </a:lnTo>
                    <a:lnTo>
                      <a:pt x="17" y="129"/>
                    </a:lnTo>
                    <a:lnTo>
                      <a:pt x="16" y="129"/>
                    </a:lnTo>
                    <a:lnTo>
                      <a:pt x="15" y="129"/>
                    </a:lnTo>
                    <a:lnTo>
                      <a:pt x="15" y="128"/>
                    </a:lnTo>
                    <a:lnTo>
                      <a:pt x="15" y="128"/>
                    </a:lnTo>
                    <a:lnTo>
                      <a:pt x="14" y="128"/>
                    </a:lnTo>
                    <a:lnTo>
                      <a:pt x="13" y="128"/>
                    </a:lnTo>
                    <a:lnTo>
                      <a:pt x="11" y="129"/>
                    </a:lnTo>
                    <a:lnTo>
                      <a:pt x="10" y="129"/>
                    </a:lnTo>
                    <a:lnTo>
                      <a:pt x="9" y="129"/>
                    </a:lnTo>
                    <a:lnTo>
                      <a:pt x="9" y="128"/>
                    </a:lnTo>
                    <a:lnTo>
                      <a:pt x="9" y="125"/>
                    </a:lnTo>
                    <a:lnTo>
                      <a:pt x="11" y="117"/>
                    </a:lnTo>
                    <a:lnTo>
                      <a:pt x="13" y="117"/>
                    </a:lnTo>
                    <a:lnTo>
                      <a:pt x="11" y="113"/>
                    </a:lnTo>
                    <a:lnTo>
                      <a:pt x="13" y="111"/>
                    </a:lnTo>
                    <a:lnTo>
                      <a:pt x="10" y="111"/>
                    </a:lnTo>
                    <a:lnTo>
                      <a:pt x="10" y="110"/>
                    </a:lnTo>
                    <a:lnTo>
                      <a:pt x="9" y="110"/>
                    </a:lnTo>
                    <a:lnTo>
                      <a:pt x="9" y="110"/>
                    </a:lnTo>
                    <a:lnTo>
                      <a:pt x="8" y="110"/>
                    </a:lnTo>
                    <a:lnTo>
                      <a:pt x="5" y="109"/>
                    </a:lnTo>
                    <a:lnTo>
                      <a:pt x="3" y="107"/>
                    </a:lnTo>
                    <a:lnTo>
                      <a:pt x="2" y="109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2" y="104"/>
                    </a:lnTo>
                    <a:lnTo>
                      <a:pt x="1" y="103"/>
                    </a:lnTo>
                    <a:lnTo>
                      <a:pt x="1" y="101"/>
                    </a:lnTo>
                    <a:lnTo>
                      <a:pt x="1" y="99"/>
                    </a:lnTo>
                    <a:lnTo>
                      <a:pt x="1" y="98"/>
                    </a:lnTo>
                    <a:lnTo>
                      <a:pt x="0" y="97"/>
                    </a:lnTo>
                    <a:lnTo>
                      <a:pt x="2" y="96"/>
                    </a:lnTo>
                    <a:lnTo>
                      <a:pt x="6" y="93"/>
                    </a:lnTo>
                    <a:lnTo>
                      <a:pt x="7" y="93"/>
                    </a:lnTo>
                    <a:lnTo>
                      <a:pt x="8" y="91"/>
                    </a:lnTo>
                    <a:lnTo>
                      <a:pt x="11" y="90"/>
                    </a:lnTo>
                    <a:lnTo>
                      <a:pt x="13" y="90"/>
                    </a:lnTo>
                    <a:lnTo>
                      <a:pt x="15" y="93"/>
                    </a:lnTo>
                    <a:lnTo>
                      <a:pt x="20" y="93"/>
                    </a:lnTo>
                    <a:lnTo>
                      <a:pt x="23" y="89"/>
                    </a:lnTo>
                    <a:lnTo>
                      <a:pt x="18" y="86"/>
                    </a:lnTo>
                    <a:lnTo>
                      <a:pt x="20" y="82"/>
                    </a:lnTo>
                    <a:lnTo>
                      <a:pt x="18" y="79"/>
                    </a:lnTo>
                    <a:lnTo>
                      <a:pt x="18" y="77"/>
                    </a:lnTo>
                    <a:lnTo>
                      <a:pt x="20" y="75"/>
                    </a:lnTo>
                    <a:lnTo>
                      <a:pt x="21" y="72"/>
                    </a:lnTo>
                    <a:lnTo>
                      <a:pt x="20" y="71"/>
                    </a:lnTo>
                    <a:lnTo>
                      <a:pt x="21" y="70"/>
                    </a:lnTo>
                    <a:lnTo>
                      <a:pt x="21" y="67"/>
                    </a:lnTo>
                    <a:lnTo>
                      <a:pt x="24" y="64"/>
                    </a:lnTo>
                    <a:lnTo>
                      <a:pt x="28" y="59"/>
                    </a:lnTo>
                    <a:lnTo>
                      <a:pt x="30" y="58"/>
                    </a:lnTo>
                    <a:lnTo>
                      <a:pt x="30" y="57"/>
                    </a:lnTo>
                    <a:lnTo>
                      <a:pt x="33" y="56"/>
                    </a:lnTo>
                    <a:lnTo>
                      <a:pt x="32" y="55"/>
                    </a:lnTo>
                    <a:lnTo>
                      <a:pt x="33" y="54"/>
                    </a:lnTo>
                    <a:lnTo>
                      <a:pt x="33" y="54"/>
                    </a:lnTo>
                    <a:lnTo>
                      <a:pt x="33" y="54"/>
                    </a:lnTo>
                    <a:lnTo>
                      <a:pt x="33" y="51"/>
                    </a:lnTo>
                    <a:lnTo>
                      <a:pt x="33" y="49"/>
                    </a:lnTo>
                    <a:lnTo>
                      <a:pt x="33" y="48"/>
                    </a:lnTo>
                    <a:lnTo>
                      <a:pt x="33" y="42"/>
                    </a:lnTo>
                    <a:lnTo>
                      <a:pt x="33" y="41"/>
                    </a:lnTo>
                    <a:lnTo>
                      <a:pt x="33" y="32"/>
                    </a:lnTo>
                    <a:lnTo>
                      <a:pt x="36" y="31"/>
                    </a:lnTo>
                    <a:lnTo>
                      <a:pt x="38" y="31"/>
                    </a:lnTo>
                    <a:lnTo>
                      <a:pt x="38" y="32"/>
                    </a:lnTo>
                    <a:lnTo>
                      <a:pt x="40" y="32"/>
                    </a:lnTo>
                    <a:lnTo>
                      <a:pt x="41" y="31"/>
                    </a:lnTo>
                    <a:lnTo>
                      <a:pt x="47" y="30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48" y="27"/>
                    </a:lnTo>
                    <a:lnTo>
                      <a:pt x="48" y="26"/>
                    </a:lnTo>
                    <a:lnTo>
                      <a:pt x="52" y="26"/>
                    </a:lnTo>
                    <a:lnTo>
                      <a:pt x="60" y="25"/>
                    </a:lnTo>
                    <a:lnTo>
                      <a:pt x="61" y="31"/>
                    </a:lnTo>
                    <a:lnTo>
                      <a:pt x="62" y="32"/>
                    </a:lnTo>
                    <a:lnTo>
                      <a:pt x="63" y="35"/>
                    </a:lnTo>
                    <a:lnTo>
                      <a:pt x="65" y="38"/>
                    </a:lnTo>
                    <a:lnTo>
                      <a:pt x="68" y="40"/>
                    </a:lnTo>
                    <a:lnTo>
                      <a:pt x="69" y="40"/>
                    </a:lnTo>
                    <a:lnTo>
                      <a:pt x="70" y="40"/>
                    </a:lnTo>
                    <a:lnTo>
                      <a:pt x="81" y="40"/>
                    </a:lnTo>
                    <a:lnTo>
                      <a:pt x="88" y="40"/>
                    </a:lnTo>
                    <a:lnTo>
                      <a:pt x="93" y="40"/>
                    </a:lnTo>
                    <a:lnTo>
                      <a:pt x="94" y="40"/>
                    </a:lnTo>
                    <a:lnTo>
                      <a:pt x="101" y="39"/>
                    </a:lnTo>
                    <a:lnTo>
                      <a:pt x="107" y="38"/>
                    </a:lnTo>
                    <a:lnTo>
                      <a:pt x="107" y="38"/>
                    </a:lnTo>
                    <a:lnTo>
                      <a:pt x="107" y="38"/>
                    </a:lnTo>
                    <a:lnTo>
                      <a:pt x="112" y="33"/>
                    </a:lnTo>
                    <a:lnTo>
                      <a:pt x="113" y="33"/>
                    </a:lnTo>
                    <a:lnTo>
                      <a:pt x="116" y="31"/>
                    </a:lnTo>
                    <a:lnTo>
                      <a:pt x="118" y="30"/>
                    </a:lnTo>
                    <a:lnTo>
                      <a:pt x="117" y="26"/>
                    </a:lnTo>
                    <a:lnTo>
                      <a:pt x="119" y="24"/>
                    </a:lnTo>
                    <a:lnTo>
                      <a:pt x="120" y="24"/>
                    </a:lnTo>
                    <a:lnTo>
                      <a:pt x="124" y="22"/>
                    </a:lnTo>
                    <a:lnTo>
                      <a:pt x="124" y="20"/>
                    </a:lnTo>
                    <a:lnTo>
                      <a:pt x="124" y="17"/>
                    </a:lnTo>
                    <a:lnTo>
                      <a:pt x="126" y="16"/>
                    </a:lnTo>
                    <a:lnTo>
                      <a:pt x="126" y="17"/>
                    </a:lnTo>
                    <a:lnTo>
                      <a:pt x="128" y="17"/>
                    </a:lnTo>
                    <a:lnTo>
                      <a:pt x="132" y="12"/>
                    </a:lnTo>
                    <a:lnTo>
                      <a:pt x="133" y="10"/>
                    </a:lnTo>
                    <a:lnTo>
                      <a:pt x="134" y="9"/>
                    </a:lnTo>
                    <a:lnTo>
                      <a:pt x="134" y="5"/>
                    </a:lnTo>
                    <a:lnTo>
                      <a:pt x="135" y="4"/>
                    </a:lnTo>
                    <a:lnTo>
                      <a:pt x="137" y="2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47" y="5"/>
                    </a:lnTo>
                    <a:lnTo>
                      <a:pt x="151" y="10"/>
                    </a:lnTo>
                    <a:lnTo>
                      <a:pt x="151" y="10"/>
                    </a:lnTo>
                    <a:lnTo>
                      <a:pt x="152" y="11"/>
                    </a:lnTo>
                    <a:lnTo>
                      <a:pt x="154" y="11"/>
                    </a:lnTo>
                    <a:lnTo>
                      <a:pt x="155" y="12"/>
                    </a:lnTo>
                    <a:lnTo>
                      <a:pt x="156" y="13"/>
                    </a:lnTo>
                    <a:lnTo>
                      <a:pt x="157" y="15"/>
                    </a:lnTo>
                    <a:lnTo>
                      <a:pt x="157" y="15"/>
                    </a:lnTo>
                    <a:lnTo>
                      <a:pt x="157" y="15"/>
                    </a:lnTo>
                    <a:lnTo>
                      <a:pt x="158" y="15"/>
                    </a:lnTo>
                    <a:lnTo>
                      <a:pt x="158" y="16"/>
                    </a:lnTo>
                    <a:lnTo>
                      <a:pt x="158" y="16"/>
                    </a:lnTo>
                    <a:lnTo>
                      <a:pt x="158" y="16"/>
                    </a:lnTo>
                    <a:lnTo>
                      <a:pt x="162" y="13"/>
                    </a:lnTo>
                    <a:lnTo>
                      <a:pt x="162" y="13"/>
                    </a:lnTo>
                    <a:lnTo>
                      <a:pt x="165" y="15"/>
                    </a:lnTo>
                    <a:lnTo>
                      <a:pt x="176" y="17"/>
                    </a:lnTo>
                    <a:lnTo>
                      <a:pt x="180" y="17"/>
                    </a:lnTo>
                    <a:lnTo>
                      <a:pt x="180" y="18"/>
                    </a:lnTo>
                    <a:lnTo>
                      <a:pt x="180" y="19"/>
                    </a:lnTo>
                    <a:lnTo>
                      <a:pt x="181" y="20"/>
                    </a:lnTo>
                    <a:lnTo>
                      <a:pt x="184" y="22"/>
                    </a:lnTo>
                    <a:lnTo>
                      <a:pt x="194" y="23"/>
                    </a:lnTo>
                    <a:lnTo>
                      <a:pt x="191" y="27"/>
                    </a:lnTo>
                    <a:lnTo>
                      <a:pt x="194" y="28"/>
                    </a:lnTo>
                    <a:lnTo>
                      <a:pt x="196" y="3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1" name="Freeform 39">
                <a:extLst>
                  <a:ext uri="{FF2B5EF4-FFF2-40B4-BE49-F238E27FC236}">
                    <a16:creationId xmlns:a16="http://schemas.microsoft.com/office/drawing/2014/main" id="{0D6F5A43-2CB4-3B3D-F963-8BD14E007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9475" y="3362326"/>
                <a:ext cx="206375" cy="260350"/>
              </a:xfrm>
              <a:custGeom>
                <a:avLst/>
                <a:gdLst>
                  <a:gd name="T0" fmla="*/ 82 w 130"/>
                  <a:gd name="T1" fmla="*/ 140 h 164"/>
                  <a:gd name="T2" fmla="*/ 79 w 130"/>
                  <a:gd name="T3" fmla="*/ 139 h 164"/>
                  <a:gd name="T4" fmla="*/ 75 w 130"/>
                  <a:gd name="T5" fmla="*/ 137 h 164"/>
                  <a:gd name="T6" fmla="*/ 65 w 130"/>
                  <a:gd name="T7" fmla="*/ 143 h 164"/>
                  <a:gd name="T8" fmla="*/ 61 w 130"/>
                  <a:gd name="T9" fmla="*/ 146 h 164"/>
                  <a:gd name="T10" fmla="*/ 57 w 130"/>
                  <a:gd name="T11" fmla="*/ 145 h 164"/>
                  <a:gd name="T12" fmla="*/ 51 w 130"/>
                  <a:gd name="T13" fmla="*/ 145 h 164"/>
                  <a:gd name="T14" fmla="*/ 49 w 130"/>
                  <a:gd name="T15" fmla="*/ 147 h 164"/>
                  <a:gd name="T16" fmla="*/ 42 w 130"/>
                  <a:gd name="T17" fmla="*/ 147 h 164"/>
                  <a:gd name="T18" fmla="*/ 35 w 130"/>
                  <a:gd name="T19" fmla="*/ 143 h 164"/>
                  <a:gd name="T20" fmla="*/ 32 w 130"/>
                  <a:gd name="T21" fmla="*/ 158 h 164"/>
                  <a:gd name="T22" fmla="*/ 20 w 130"/>
                  <a:gd name="T23" fmla="*/ 162 h 164"/>
                  <a:gd name="T24" fmla="*/ 15 w 130"/>
                  <a:gd name="T25" fmla="*/ 141 h 164"/>
                  <a:gd name="T26" fmla="*/ 6 w 130"/>
                  <a:gd name="T27" fmla="*/ 127 h 164"/>
                  <a:gd name="T28" fmla="*/ 7 w 130"/>
                  <a:gd name="T29" fmla="*/ 121 h 164"/>
                  <a:gd name="T30" fmla="*/ 8 w 130"/>
                  <a:gd name="T31" fmla="*/ 109 h 164"/>
                  <a:gd name="T32" fmla="*/ 5 w 130"/>
                  <a:gd name="T33" fmla="*/ 97 h 164"/>
                  <a:gd name="T34" fmla="*/ 10 w 130"/>
                  <a:gd name="T35" fmla="*/ 82 h 164"/>
                  <a:gd name="T36" fmla="*/ 11 w 130"/>
                  <a:gd name="T37" fmla="*/ 61 h 164"/>
                  <a:gd name="T38" fmla="*/ 8 w 130"/>
                  <a:gd name="T39" fmla="*/ 45 h 164"/>
                  <a:gd name="T40" fmla="*/ 8 w 130"/>
                  <a:gd name="T41" fmla="*/ 38 h 164"/>
                  <a:gd name="T42" fmla="*/ 2 w 130"/>
                  <a:gd name="T43" fmla="*/ 33 h 164"/>
                  <a:gd name="T44" fmla="*/ 3 w 130"/>
                  <a:gd name="T45" fmla="*/ 22 h 164"/>
                  <a:gd name="T46" fmla="*/ 11 w 130"/>
                  <a:gd name="T47" fmla="*/ 20 h 164"/>
                  <a:gd name="T48" fmla="*/ 15 w 130"/>
                  <a:gd name="T49" fmla="*/ 25 h 164"/>
                  <a:gd name="T50" fmla="*/ 30 w 130"/>
                  <a:gd name="T51" fmla="*/ 28 h 164"/>
                  <a:gd name="T52" fmla="*/ 38 w 130"/>
                  <a:gd name="T53" fmla="*/ 19 h 164"/>
                  <a:gd name="T54" fmla="*/ 45 w 130"/>
                  <a:gd name="T55" fmla="*/ 19 h 164"/>
                  <a:gd name="T56" fmla="*/ 46 w 130"/>
                  <a:gd name="T57" fmla="*/ 19 h 164"/>
                  <a:gd name="T58" fmla="*/ 51 w 130"/>
                  <a:gd name="T59" fmla="*/ 19 h 164"/>
                  <a:gd name="T60" fmla="*/ 69 w 130"/>
                  <a:gd name="T61" fmla="*/ 7 h 164"/>
                  <a:gd name="T62" fmla="*/ 81 w 130"/>
                  <a:gd name="T63" fmla="*/ 0 h 164"/>
                  <a:gd name="T64" fmla="*/ 87 w 130"/>
                  <a:gd name="T65" fmla="*/ 5 h 164"/>
                  <a:gd name="T66" fmla="*/ 94 w 130"/>
                  <a:gd name="T67" fmla="*/ 14 h 164"/>
                  <a:gd name="T68" fmla="*/ 93 w 130"/>
                  <a:gd name="T69" fmla="*/ 25 h 164"/>
                  <a:gd name="T70" fmla="*/ 93 w 130"/>
                  <a:gd name="T71" fmla="*/ 29 h 164"/>
                  <a:gd name="T72" fmla="*/ 108 w 130"/>
                  <a:gd name="T73" fmla="*/ 28 h 164"/>
                  <a:gd name="T74" fmla="*/ 114 w 130"/>
                  <a:gd name="T75" fmla="*/ 31 h 164"/>
                  <a:gd name="T76" fmla="*/ 122 w 130"/>
                  <a:gd name="T77" fmla="*/ 30 h 164"/>
                  <a:gd name="T78" fmla="*/ 126 w 130"/>
                  <a:gd name="T79" fmla="*/ 38 h 164"/>
                  <a:gd name="T80" fmla="*/ 130 w 130"/>
                  <a:gd name="T81" fmla="*/ 44 h 164"/>
                  <a:gd name="T82" fmla="*/ 129 w 130"/>
                  <a:gd name="T83" fmla="*/ 48 h 164"/>
                  <a:gd name="T84" fmla="*/ 124 w 130"/>
                  <a:gd name="T85" fmla="*/ 53 h 164"/>
                  <a:gd name="T86" fmla="*/ 125 w 130"/>
                  <a:gd name="T87" fmla="*/ 56 h 164"/>
                  <a:gd name="T88" fmla="*/ 122 w 130"/>
                  <a:gd name="T89" fmla="*/ 69 h 164"/>
                  <a:gd name="T90" fmla="*/ 117 w 130"/>
                  <a:gd name="T91" fmla="*/ 76 h 164"/>
                  <a:gd name="T92" fmla="*/ 117 w 130"/>
                  <a:gd name="T93" fmla="*/ 82 h 164"/>
                  <a:gd name="T94" fmla="*/ 113 w 130"/>
                  <a:gd name="T95" fmla="*/ 100 h 164"/>
                  <a:gd name="T96" fmla="*/ 116 w 130"/>
                  <a:gd name="T97" fmla="*/ 103 h 164"/>
                  <a:gd name="T98" fmla="*/ 112 w 130"/>
                  <a:gd name="T99" fmla="*/ 114 h 164"/>
                  <a:gd name="T100" fmla="*/ 102 w 130"/>
                  <a:gd name="T101" fmla="*/ 121 h 164"/>
                  <a:gd name="T102" fmla="*/ 99 w 130"/>
                  <a:gd name="T103" fmla="*/ 122 h 164"/>
                  <a:gd name="T104" fmla="*/ 91 w 130"/>
                  <a:gd name="T105" fmla="*/ 125 h 164"/>
                  <a:gd name="T106" fmla="*/ 93 w 130"/>
                  <a:gd name="T107" fmla="*/ 131 h 164"/>
                  <a:gd name="T108" fmla="*/ 85 w 130"/>
                  <a:gd name="T109" fmla="*/ 13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0" h="164">
                    <a:moveTo>
                      <a:pt x="84" y="140"/>
                    </a:moveTo>
                    <a:lnTo>
                      <a:pt x="83" y="140"/>
                    </a:lnTo>
                    <a:lnTo>
                      <a:pt x="83" y="141"/>
                    </a:lnTo>
                    <a:lnTo>
                      <a:pt x="82" y="140"/>
                    </a:lnTo>
                    <a:lnTo>
                      <a:pt x="81" y="141"/>
                    </a:lnTo>
                    <a:lnTo>
                      <a:pt x="79" y="142"/>
                    </a:lnTo>
                    <a:lnTo>
                      <a:pt x="79" y="141"/>
                    </a:lnTo>
                    <a:lnTo>
                      <a:pt x="79" y="139"/>
                    </a:lnTo>
                    <a:lnTo>
                      <a:pt x="78" y="139"/>
                    </a:lnTo>
                    <a:lnTo>
                      <a:pt x="76" y="140"/>
                    </a:lnTo>
                    <a:lnTo>
                      <a:pt x="76" y="139"/>
                    </a:lnTo>
                    <a:lnTo>
                      <a:pt x="75" y="137"/>
                    </a:lnTo>
                    <a:lnTo>
                      <a:pt x="74" y="137"/>
                    </a:lnTo>
                    <a:lnTo>
                      <a:pt x="71" y="135"/>
                    </a:lnTo>
                    <a:lnTo>
                      <a:pt x="68" y="139"/>
                    </a:lnTo>
                    <a:lnTo>
                      <a:pt x="65" y="143"/>
                    </a:lnTo>
                    <a:lnTo>
                      <a:pt x="63" y="145"/>
                    </a:lnTo>
                    <a:lnTo>
                      <a:pt x="63" y="145"/>
                    </a:lnTo>
                    <a:lnTo>
                      <a:pt x="61" y="146"/>
                    </a:lnTo>
                    <a:lnTo>
                      <a:pt x="61" y="146"/>
                    </a:lnTo>
                    <a:lnTo>
                      <a:pt x="60" y="146"/>
                    </a:lnTo>
                    <a:lnTo>
                      <a:pt x="59" y="145"/>
                    </a:lnTo>
                    <a:lnTo>
                      <a:pt x="58" y="145"/>
                    </a:lnTo>
                    <a:lnTo>
                      <a:pt x="57" y="145"/>
                    </a:lnTo>
                    <a:lnTo>
                      <a:pt x="54" y="146"/>
                    </a:lnTo>
                    <a:lnTo>
                      <a:pt x="54" y="145"/>
                    </a:lnTo>
                    <a:lnTo>
                      <a:pt x="52" y="146"/>
                    </a:lnTo>
                    <a:lnTo>
                      <a:pt x="51" y="145"/>
                    </a:lnTo>
                    <a:lnTo>
                      <a:pt x="51" y="146"/>
                    </a:lnTo>
                    <a:lnTo>
                      <a:pt x="52" y="147"/>
                    </a:lnTo>
                    <a:lnTo>
                      <a:pt x="51" y="147"/>
                    </a:lnTo>
                    <a:lnTo>
                      <a:pt x="49" y="147"/>
                    </a:lnTo>
                    <a:lnTo>
                      <a:pt x="47" y="147"/>
                    </a:lnTo>
                    <a:lnTo>
                      <a:pt x="46" y="149"/>
                    </a:lnTo>
                    <a:lnTo>
                      <a:pt x="44" y="147"/>
                    </a:lnTo>
                    <a:lnTo>
                      <a:pt x="42" y="147"/>
                    </a:lnTo>
                    <a:lnTo>
                      <a:pt x="42" y="148"/>
                    </a:lnTo>
                    <a:lnTo>
                      <a:pt x="39" y="148"/>
                    </a:lnTo>
                    <a:lnTo>
                      <a:pt x="39" y="149"/>
                    </a:lnTo>
                    <a:lnTo>
                      <a:pt x="35" y="143"/>
                    </a:lnTo>
                    <a:lnTo>
                      <a:pt x="32" y="145"/>
                    </a:lnTo>
                    <a:lnTo>
                      <a:pt x="32" y="146"/>
                    </a:lnTo>
                    <a:lnTo>
                      <a:pt x="37" y="150"/>
                    </a:lnTo>
                    <a:lnTo>
                      <a:pt x="32" y="158"/>
                    </a:lnTo>
                    <a:lnTo>
                      <a:pt x="30" y="158"/>
                    </a:lnTo>
                    <a:lnTo>
                      <a:pt x="29" y="160"/>
                    </a:lnTo>
                    <a:lnTo>
                      <a:pt x="21" y="164"/>
                    </a:lnTo>
                    <a:lnTo>
                      <a:pt x="20" y="162"/>
                    </a:lnTo>
                    <a:lnTo>
                      <a:pt x="16" y="154"/>
                    </a:lnTo>
                    <a:lnTo>
                      <a:pt x="19" y="154"/>
                    </a:lnTo>
                    <a:lnTo>
                      <a:pt x="16" y="142"/>
                    </a:lnTo>
                    <a:lnTo>
                      <a:pt x="15" y="141"/>
                    </a:lnTo>
                    <a:lnTo>
                      <a:pt x="12" y="140"/>
                    </a:lnTo>
                    <a:lnTo>
                      <a:pt x="10" y="140"/>
                    </a:lnTo>
                    <a:lnTo>
                      <a:pt x="7" y="139"/>
                    </a:lnTo>
                    <a:lnTo>
                      <a:pt x="6" y="127"/>
                    </a:lnTo>
                    <a:lnTo>
                      <a:pt x="8" y="126"/>
                    </a:lnTo>
                    <a:lnTo>
                      <a:pt x="8" y="125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7" y="118"/>
                    </a:lnTo>
                    <a:lnTo>
                      <a:pt x="8" y="115"/>
                    </a:lnTo>
                    <a:lnTo>
                      <a:pt x="8" y="110"/>
                    </a:lnTo>
                    <a:lnTo>
                      <a:pt x="8" y="109"/>
                    </a:lnTo>
                    <a:lnTo>
                      <a:pt x="8" y="106"/>
                    </a:lnTo>
                    <a:lnTo>
                      <a:pt x="8" y="103"/>
                    </a:lnTo>
                    <a:lnTo>
                      <a:pt x="6" y="99"/>
                    </a:lnTo>
                    <a:lnTo>
                      <a:pt x="5" y="97"/>
                    </a:lnTo>
                    <a:lnTo>
                      <a:pt x="7" y="93"/>
                    </a:lnTo>
                    <a:lnTo>
                      <a:pt x="6" y="91"/>
                    </a:lnTo>
                    <a:lnTo>
                      <a:pt x="10" y="84"/>
                    </a:lnTo>
                    <a:lnTo>
                      <a:pt x="10" y="82"/>
                    </a:lnTo>
                    <a:lnTo>
                      <a:pt x="8" y="75"/>
                    </a:lnTo>
                    <a:lnTo>
                      <a:pt x="8" y="70"/>
                    </a:lnTo>
                    <a:lnTo>
                      <a:pt x="11" y="62"/>
                    </a:lnTo>
                    <a:lnTo>
                      <a:pt x="11" y="61"/>
                    </a:lnTo>
                    <a:lnTo>
                      <a:pt x="11" y="52"/>
                    </a:lnTo>
                    <a:lnTo>
                      <a:pt x="11" y="48"/>
                    </a:lnTo>
                    <a:lnTo>
                      <a:pt x="11" y="45"/>
                    </a:lnTo>
                    <a:lnTo>
                      <a:pt x="8" y="45"/>
                    </a:lnTo>
                    <a:lnTo>
                      <a:pt x="8" y="42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5" y="36"/>
                    </a:lnTo>
                    <a:lnTo>
                      <a:pt x="4" y="35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4" y="30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5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3" y="21"/>
                    </a:lnTo>
                    <a:lnTo>
                      <a:pt x="15" y="24"/>
                    </a:lnTo>
                    <a:lnTo>
                      <a:pt x="15" y="25"/>
                    </a:lnTo>
                    <a:lnTo>
                      <a:pt x="16" y="28"/>
                    </a:lnTo>
                    <a:lnTo>
                      <a:pt x="18" y="31"/>
                    </a:lnTo>
                    <a:lnTo>
                      <a:pt x="19" y="31"/>
                    </a:lnTo>
                    <a:lnTo>
                      <a:pt x="30" y="28"/>
                    </a:lnTo>
                    <a:lnTo>
                      <a:pt x="31" y="28"/>
                    </a:lnTo>
                    <a:lnTo>
                      <a:pt x="34" y="19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41" y="19"/>
                    </a:lnTo>
                    <a:lnTo>
                      <a:pt x="43" y="19"/>
                    </a:lnTo>
                    <a:lnTo>
                      <a:pt x="45" y="19"/>
                    </a:lnTo>
                    <a:lnTo>
                      <a:pt x="45" y="19"/>
                    </a:lnTo>
                    <a:lnTo>
                      <a:pt x="45" y="19"/>
                    </a:lnTo>
                    <a:lnTo>
                      <a:pt x="45" y="19"/>
                    </a:lnTo>
                    <a:lnTo>
                      <a:pt x="46" y="19"/>
                    </a:lnTo>
                    <a:lnTo>
                      <a:pt x="46" y="19"/>
                    </a:lnTo>
                    <a:lnTo>
                      <a:pt x="49" y="19"/>
                    </a:lnTo>
                    <a:lnTo>
                      <a:pt x="49" y="17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54" y="19"/>
                    </a:lnTo>
                    <a:lnTo>
                      <a:pt x="55" y="17"/>
                    </a:lnTo>
                    <a:lnTo>
                      <a:pt x="63" y="11"/>
                    </a:lnTo>
                    <a:lnTo>
                      <a:pt x="69" y="7"/>
                    </a:lnTo>
                    <a:lnTo>
                      <a:pt x="69" y="6"/>
                    </a:lnTo>
                    <a:lnTo>
                      <a:pt x="73" y="5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3" y="3"/>
                    </a:lnTo>
                    <a:lnTo>
                      <a:pt x="84" y="1"/>
                    </a:lnTo>
                    <a:lnTo>
                      <a:pt x="87" y="4"/>
                    </a:lnTo>
                    <a:lnTo>
                      <a:pt x="87" y="5"/>
                    </a:lnTo>
                    <a:lnTo>
                      <a:pt x="90" y="6"/>
                    </a:lnTo>
                    <a:lnTo>
                      <a:pt x="93" y="9"/>
                    </a:lnTo>
                    <a:lnTo>
                      <a:pt x="93" y="12"/>
                    </a:lnTo>
                    <a:lnTo>
                      <a:pt x="94" y="14"/>
                    </a:lnTo>
                    <a:lnTo>
                      <a:pt x="94" y="16"/>
                    </a:lnTo>
                    <a:lnTo>
                      <a:pt x="94" y="19"/>
                    </a:lnTo>
                    <a:lnTo>
                      <a:pt x="93" y="24"/>
                    </a:lnTo>
                    <a:lnTo>
                      <a:pt x="93" y="25"/>
                    </a:lnTo>
                    <a:lnTo>
                      <a:pt x="93" y="27"/>
                    </a:lnTo>
                    <a:lnTo>
                      <a:pt x="93" y="28"/>
                    </a:lnTo>
                    <a:lnTo>
                      <a:pt x="92" y="29"/>
                    </a:lnTo>
                    <a:lnTo>
                      <a:pt x="93" y="29"/>
                    </a:lnTo>
                    <a:lnTo>
                      <a:pt x="94" y="29"/>
                    </a:lnTo>
                    <a:lnTo>
                      <a:pt x="94" y="29"/>
                    </a:lnTo>
                    <a:lnTo>
                      <a:pt x="105" y="28"/>
                    </a:lnTo>
                    <a:lnTo>
                      <a:pt x="108" y="28"/>
                    </a:lnTo>
                    <a:lnTo>
                      <a:pt x="110" y="28"/>
                    </a:lnTo>
                    <a:lnTo>
                      <a:pt x="112" y="29"/>
                    </a:lnTo>
                    <a:lnTo>
                      <a:pt x="114" y="30"/>
                    </a:lnTo>
                    <a:lnTo>
                      <a:pt x="114" y="31"/>
                    </a:lnTo>
                    <a:lnTo>
                      <a:pt x="116" y="32"/>
                    </a:lnTo>
                    <a:lnTo>
                      <a:pt x="116" y="32"/>
                    </a:lnTo>
                    <a:lnTo>
                      <a:pt x="118" y="32"/>
                    </a:lnTo>
                    <a:lnTo>
                      <a:pt x="122" y="30"/>
                    </a:lnTo>
                    <a:lnTo>
                      <a:pt x="123" y="30"/>
                    </a:lnTo>
                    <a:lnTo>
                      <a:pt x="124" y="31"/>
                    </a:lnTo>
                    <a:lnTo>
                      <a:pt x="125" y="32"/>
                    </a:lnTo>
                    <a:lnTo>
                      <a:pt x="126" y="38"/>
                    </a:lnTo>
                    <a:lnTo>
                      <a:pt x="129" y="42"/>
                    </a:lnTo>
                    <a:lnTo>
                      <a:pt x="129" y="42"/>
                    </a:lnTo>
                    <a:lnTo>
                      <a:pt x="129" y="42"/>
                    </a:lnTo>
                    <a:lnTo>
                      <a:pt x="130" y="44"/>
                    </a:lnTo>
                    <a:lnTo>
                      <a:pt x="130" y="44"/>
                    </a:lnTo>
                    <a:lnTo>
                      <a:pt x="130" y="46"/>
                    </a:lnTo>
                    <a:lnTo>
                      <a:pt x="128" y="46"/>
                    </a:lnTo>
                    <a:lnTo>
                      <a:pt x="129" y="48"/>
                    </a:lnTo>
                    <a:lnTo>
                      <a:pt x="129" y="50"/>
                    </a:lnTo>
                    <a:lnTo>
                      <a:pt x="129" y="52"/>
                    </a:lnTo>
                    <a:lnTo>
                      <a:pt x="125" y="53"/>
                    </a:lnTo>
                    <a:lnTo>
                      <a:pt x="124" y="53"/>
                    </a:lnTo>
                    <a:lnTo>
                      <a:pt x="123" y="54"/>
                    </a:lnTo>
                    <a:lnTo>
                      <a:pt x="124" y="55"/>
                    </a:lnTo>
                    <a:lnTo>
                      <a:pt x="124" y="55"/>
                    </a:lnTo>
                    <a:lnTo>
                      <a:pt x="125" y="56"/>
                    </a:lnTo>
                    <a:lnTo>
                      <a:pt x="125" y="66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2" y="69"/>
                    </a:lnTo>
                    <a:lnTo>
                      <a:pt x="121" y="69"/>
                    </a:lnTo>
                    <a:lnTo>
                      <a:pt x="121" y="70"/>
                    </a:lnTo>
                    <a:lnTo>
                      <a:pt x="117" y="76"/>
                    </a:lnTo>
                    <a:lnTo>
                      <a:pt x="117" y="76"/>
                    </a:lnTo>
                    <a:lnTo>
                      <a:pt x="117" y="77"/>
                    </a:lnTo>
                    <a:lnTo>
                      <a:pt x="117" y="79"/>
                    </a:lnTo>
                    <a:lnTo>
                      <a:pt x="117" y="79"/>
                    </a:lnTo>
                    <a:lnTo>
                      <a:pt x="117" y="82"/>
                    </a:lnTo>
                    <a:lnTo>
                      <a:pt x="116" y="85"/>
                    </a:lnTo>
                    <a:lnTo>
                      <a:pt x="117" y="91"/>
                    </a:lnTo>
                    <a:lnTo>
                      <a:pt x="117" y="98"/>
                    </a:lnTo>
                    <a:lnTo>
                      <a:pt x="113" y="100"/>
                    </a:lnTo>
                    <a:lnTo>
                      <a:pt x="113" y="100"/>
                    </a:lnTo>
                    <a:lnTo>
                      <a:pt x="113" y="101"/>
                    </a:lnTo>
                    <a:lnTo>
                      <a:pt x="114" y="102"/>
                    </a:lnTo>
                    <a:lnTo>
                      <a:pt x="116" y="103"/>
                    </a:lnTo>
                    <a:lnTo>
                      <a:pt x="116" y="103"/>
                    </a:lnTo>
                    <a:lnTo>
                      <a:pt x="118" y="107"/>
                    </a:lnTo>
                    <a:lnTo>
                      <a:pt x="115" y="111"/>
                    </a:lnTo>
                    <a:lnTo>
                      <a:pt x="112" y="114"/>
                    </a:lnTo>
                    <a:lnTo>
                      <a:pt x="108" y="114"/>
                    </a:lnTo>
                    <a:lnTo>
                      <a:pt x="102" y="117"/>
                    </a:lnTo>
                    <a:lnTo>
                      <a:pt x="104" y="119"/>
                    </a:lnTo>
                    <a:lnTo>
                      <a:pt x="102" y="121"/>
                    </a:lnTo>
                    <a:lnTo>
                      <a:pt x="102" y="122"/>
                    </a:lnTo>
                    <a:lnTo>
                      <a:pt x="102" y="121"/>
                    </a:lnTo>
                    <a:lnTo>
                      <a:pt x="101" y="119"/>
                    </a:lnTo>
                    <a:lnTo>
                      <a:pt x="99" y="122"/>
                    </a:lnTo>
                    <a:lnTo>
                      <a:pt x="97" y="122"/>
                    </a:lnTo>
                    <a:lnTo>
                      <a:pt x="95" y="122"/>
                    </a:lnTo>
                    <a:lnTo>
                      <a:pt x="93" y="124"/>
                    </a:lnTo>
                    <a:lnTo>
                      <a:pt x="91" y="125"/>
                    </a:lnTo>
                    <a:lnTo>
                      <a:pt x="90" y="124"/>
                    </a:lnTo>
                    <a:lnTo>
                      <a:pt x="89" y="125"/>
                    </a:lnTo>
                    <a:lnTo>
                      <a:pt x="87" y="126"/>
                    </a:lnTo>
                    <a:lnTo>
                      <a:pt x="93" y="131"/>
                    </a:lnTo>
                    <a:lnTo>
                      <a:pt x="92" y="133"/>
                    </a:lnTo>
                    <a:lnTo>
                      <a:pt x="91" y="135"/>
                    </a:lnTo>
                    <a:lnTo>
                      <a:pt x="90" y="134"/>
                    </a:lnTo>
                    <a:lnTo>
                      <a:pt x="85" y="139"/>
                    </a:lnTo>
                    <a:lnTo>
                      <a:pt x="86" y="139"/>
                    </a:lnTo>
                    <a:lnTo>
                      <a:pt x="84" y="14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2" name="Freeform 40">
                <a:extLst>
                  <a:ext uri="{FF2B5EF4-FFF2-40B4-BE49-F238E27FC236}">
                    <a16:creationId xmlns:a16="http://schemas.microsoft.com/office/drawing/2014/main" id="{A9B9BDF1-6307-827C-52DA-1CC4B879C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787" y="3127376"/>
                <a:ext cx="206375" cy="284163"/>
              </a:xfrm>
              <a:custGeom>
                <a:avLst/>
                <a:gdLst>
                  <a:gd name="T0" fmla="*/ 120 w 130"/>
                  <a:gd name="T1" fmla="*/ 114 h 179"/>
                  <a:gd name="T2" fmla="*/ 109 w 130"/>
                  <a:gd name="T3" fmla="*/ 124 h 179"/>
                  <a:gd name="T4" fmla="*/ 102 w 130"/>
                  <a:gd name="T5" fmla="*/ 129 h 179"/>
                  <a:gd name="T6" fmla="*/ 103 w 130"/>
                  <a:gd name="T7" fmla="*/ 135 h 179"/>
                  <a:gd name="T8" fmla="*/ 100 w 130"/>
                  <a:gd name="T9" fmla="*/ 141 h 179"/>
                  <a:gd name="T10" fmla="*/ 103 w 130"/>
                  <a:gd name="T11" fmla="*/ 146 h 179"/>
                  <a:gd name="T12" fmla="*/ 94 w 130"/>
                  <a:gd name="T13" fmla="*/ 155 h 179"/>
                  <a:gd name="T14" fmla="*/ 76 w 130"/>
                  <a:gd name="T15" fmla="*/ 167 h 179"/>
                  <a:gd name="T16" fmla="*/ 71 w 130"/>
                  <a:gd name="T17" fmla="*/ 167 h 179"/>
                  <a:gd name="T18" fmla="*/ 70 w 130"/>
                  <a:gd name="T19" fmla="*/ 167 h 179"/>
                  <a:gd name="T20" fmla="*/ 63 w 130"/>
                  <a:gd name="T21" fmla="*/ 167 h 179"/>
                  <a:gd name="T22" fmla="*/ 55 w 130"/>
                  <a:gd name="T23" fmla="*/ 176 h 179"/>
                  <a:gd name="T24" fmla="*/ 40 w 130"/>
                  <a:gd name="T25" fmla="*/ 173 h 179"/>
                  <a:gd name="T26" fmla="*/ 36 w 130"/>
                  <a:gd name="T27" fmla="*/ 168 h 179"/>
                  <a:gd name="T28" fmla="*/ 28 w 130"/>
                  <a:gd name="T29" fmla="*/ 170 h 179"/>
                  <a:gd name="T30" fmla="*/ 31 w 130"/>
                  <a:gd name="T31" fmla="*/ 164 h 179"/>
                  <a:gd name="T32" fmla="*/ 32 w 130"/>
                  <a:gd name="T33" fmla="*/ 159 h 179"/>
                  <a:gd name="T34" fmla="*/ 38 w 130"/>
                  <a:gd name="T35" fmla="*/ 152 h 179"/>
                  <a:gd name="T36" fmla="*/ 31 w 130"/>
                  <a:gd name="T37" fmla="*/ 139 h 179"/>
                  <a:gd name="T38" fmla="*/ 29 w 130"/>
                  <a:gd name="T39" fmla="*/ 131 h 179"/>
                  <a:gd name="T40" fmla="*/ 31 w 130"/>
                  <a:gd name="T41" fmla="*/ 131 h 179"/>
                  <a:gd name="T42" fmla="*/ 35 w 130"/>
                  <a:gd name="T43" fmla="*/ 126 h 179"/>
                  <a:gd name="T44" fmla="*/ 39 w 130"/>
                  <a:gd name="T45" fmla="*/ 114 h 179"/>
                  <a:gd name="T46" fmla="*/ 39 w 130"/>
                  <a:gd name="T47" fmla="*/ 112 h 179"/>
                  <a:gd name="T48" fmla="*/ 38 w 130"/>
                  <a:gd name="T49" fmla="*/ 102 h 179"/>
                  <a:gd name="T50" fmla="*/ 30 w 130"/>
                  <a:gd name="T51" fmla="*/ 98 h 179"/>
                  <a:gd name="T52" fmla="*/ 13 w 130"/>
                  <a:gd name="T53" fmla="*/ 86 h 179"/>
                  <a:gd name="T54" fmla="*/ 8 w 130"/>
                  <a:gd name="T55" fmla="*/ 83 h 179"/>
                  <a:gd name="T56" fmla="*/ 0 w 130"/>
                  <a:gd name="T57" fmla="*/ 78 h 179"/>
                  <a:gd name="T58" fmla="*/ 3 w 130"/>
                  <a:gd name="T59" fmla="*/ 75 h 179"/>
                  <a:gd name="T60" fmla="*/ 4 w 130"/>
                  <a:gd name="T61" fmla="*/ 69 h 179"/>
                  <a:gd name="T62" fmla="*/ 6 w 130"/>
                  <a:gd name="T63" fmla="*/ 66 h 179"/>
                  <a:gd name="T64" fmla="*/ 6 w 130"/>
                  <a:gd name="T65" fmla="*/ 62 h 179"/>
                  <a:gd name="T66" fmla="*/ 6 w 130"/>
                  <a:gd name="T67" fmla="*/ 58 h 179"/>
                  <a:gd name="T68" fmla="*/ 6 w 130"/>
                  <a:gd name="T69" fmla="*/ 53 h 179"/>
                  <a:gd name="T70" fmla="*/ 5 w 130"/>
                  <a:gd name="T71" fmla="*/ 46 h 179"/>
                  <a:gd name="T72" fmla="*/ 15 w 130"/>
                  <a:gd name="T73" fmla="*/ 35 h 179"/>
                  <a:gd name="T74" fmla="*/ 17 w 130"/>
                  <a:gd name="T75" fmla="*/ 33 h 179"/>
                  <a:gd name="T76" fmla="*/ 25 w 130"/>
                  <a:gd name="T77" fmla="*/ 27 h 179"/>
                  <a:gd name="T78" fmla="*/ 32 w 130"/>
                  <a:gd name="T79" fmla="*/ 8 h 179"/>
                  <a:gd name="T80" fmla="*/ 44 w 130"/>
                  <a:gd name="T81" fmla="*/ 4 h 179"/>
                  <a:gd name="T82" fmla="*/ 51 w 130"/>
                  <a:gd name="T83" fmla="*/ 4 h 179"/>
                  <a:gd name="T84" fmla="*/ 55 w 130"/>
                  <a:gd name="T85" fmla="*/ 6 h 179"/>
                  <a:gd name="T86" fmla="*/ 59 w 130"/>
                  <a:gd name="T87" fmla="*/ 10 h 179"/>
                  <a:gd name="T88" fmla="*/ 62 w 130"/>
                  <a:gd name="T89" fmla="*/ 13 h 179"/>
                  <a:gd name="T90" fmla="*/ 68 w 130"/>
                  <a:gd name="T91" fmla="*/ 16 h 179"/>
                  <a:gd name="T92" fmla="*/ 71 w 130"/>
                  <a:gd name="T93" fmla="*/ 16 h 179"/>
                  <a:gd name="T94" fmla="*/ 77 w 130"/>
                  <a:gd name="T95" fmla="*/ 18 h 179"/>
                  <a:gd name="T96" fmla="*/ 78 w 130"/>
                  <a:gd name="T97" fmla="*/ 38 h 179"/>
                  <a:gd name="T98" fmla="*/ 86 w 130"/>
                  <a:gd name="T99" fmla="*/ 50 h 179"/>
                  <a:gd name="T100" fmla="*/ 90 w 130"/>
                  <a:gd name="T101" fmla="*/ 58 h 179"/>
                  <a:gd name="T102" fmla="*/ 92 w 130"/>
                  <a:gd name="T103" fmla="*/ 67 h 179"/>
                  <a:gd name="T104" fmla="*/ 92 w 130"/>
                  <a:gd name="T105" fmla="*/ 71 h 179"/>
                  <a:gd name="T106" fmla="*/ 100 w 130"/>
                  <a:gd name="T107" fmla="*/ 83 h 179"/>
                  <a:gd name="T108" fmla="*/ 106 w 130"/>
                  <a:gd name="T109" fmla="*/ 96 h 179"/>
                  <a:gd name="T110" fmla="*/ 111 w 130"/>
                  <a:gd name="T111" fmla="*/ 101 h 179"/>
                  <a:gd name="T112" fmla="*/ 111 w 130"/>
                  <a:gd name="T113" fmla="*/ 106 h 179"/>
                  <a:gd name="T114" fmla="*/ 120 w 130"/>
                  <a:gd name="T115" fmla="*/ 106 h 179"/>
                  <a:gd name="T116" fmla="*/ 127 w 130"/>
                  <a:gd name="T117" fmla="*/ 105 h 179"/>
                  <a:gd name="T118" fmla="*/ 127 w 130"/>
                  <a:gd name="T119" fmla="*/ 109 h 179"/>
                  <a:gd name="T120" fmla="*/ 130 w 130"/>
                  <a:gd name="T121" fmla="*/ 109 h 179"/>
                  <a:gd name="T122" fmla="*/ 130 w 130"/>
                  <a:gd name="T123" fmla="*/ 11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0" h="179">
                    <a:moveTo>
                      <a:pt x="129" y="113"/>
                    </a:moveTo>
                    <a:lnTo>
                      <a:pt x="123" y="114"/>
                    </a:lnTo>
                    <a:lnTo>
                      <a:pt x="120" y="114"/>
                    </a:lnTo>
                    <a:lnTo>
                      <a:pt x="120" y="114"/>
                    </a:lnTo>
                    <a:lnTo>
                      <a:pt x="120" y="115"/>
                    </a:lnTo>
                    <a:lnTo>
                      <a:pt x="123" y="121"/>
                    </a:lnTo>
                    <a:lnTo>
                      <a:pt x="118" y="123"/>
                    </a:lnTo>
                    <a:lnTo>
                      <a:pt x="109" y="124"/>
                    </a:lnTo>
                    <a:lnTo>
                      <a:pt x="106" y="125"/>
                    </a:lnTo>
                    <a:lnTo>
                      <a:pt x="104" y="126"/>
                    </a:lnTo>
                    <a:lnTo>
                      <a:pt x="103" y="128"/>
                    </a:lnTo>
                    <a:lnTo>
                      <a:pt x="102" y="129"/>
                    </a:lnTo>
                    <a:lnTo>
                      <a:pt x="102" y="129"/>
                    </a:lnTo>
                    <a:lnTo>
                      <a:pt x="102" y="129"/>
                    </a:lnTo>
                    <a:lnTo>
                      <a:pt x="104" y="129"/>
                    </a:lnTo>
                    <a:lnTo>
                      <a:pt x="103" y="135"/>
                    </a:lnTo>
                    <a:lnTo>
                      <a:pt x="102" y="135"/>
                    </a:lnTo>
                    <a:lnTo>
                      <a:pt x="102" y="135"/>
                    </a:lnTo>
                    <a:lnTo>
                      <a:pt x="100" y="139"/>
                    </a:lnTo>
                    <a:lnTo>
                      <a:pt x="100" y="141"/>
                    </a:lnTo>
                    <a:lnTo>
                      <a:pt x="101" y="145"/>
                    </a:lnTo>
                    <a:lnTo>
                      <a:pt x="102" y="145"/>
                    </a:lnTo>
                    <a:lnTo>
                      <a:pt x="102" y="146"/>
                    </a:lnTo>
                    <a:lnTo>
                      <a:pt x="103" y="146"/>
                    </a:lnTo>
                    <a:lnTo>
                      <a:pt x="104" y="148"/>
                    </a:lnTo>
                    <a:lnTo>
                      <a:pt x="98" y="153"/>
                    </a:lnTo>
                    <a:lnTo>
                      <a:pt x="94" y="154"/>
                    </a:lnTo>
                    <a:lnTo>
                      <a:pt x="94" y="155"/>
                    </a:lnTo>
                    <a:lnTo>
                      <a:pt x="88" y="159"/>
                    </a:lnTo>
                    <a:lnTo>
                      <a:pt x="80" y="165"/>
                    </a:lnTo>
                    <a:lnTo>
                      <a:pt x="79" y="167"/>
                    </a:lnTo>
                    <a:lnTo>
                      <a:pt x="76" y="167"/>
                    </a:lnTo>
                    <a:lnTo>
                      <a:pt x="76" y="165"/>
                    </a:lnTo>
                    <a:lnTo>
                      <a:pt x="74" y="165"/>
                    </a:lnTo>
                    <a:lnTo>
                      <a:pt x="74" y="167"/>
                    </a:lnTo>
                    <a:lnTo>
                      <a:pt x="71" y="167"/>
                    </a:lnTo>
                    <a:lnTo>
                      <a:pt x="71" y="167"/>
                    </a:lnTo>
                    <a:lnTo>
                      <a:pt x="70" y="167"/>
                    </a:lnTo>
                    <a:lnTo>
                      <a:pt x="70" y="167"/>
                    </a:lnTo>
                    <a:lnTo>
                      <a:pt x="70" y="167"/>
                    </a:lnTo>
                    <a:lnTo>
                      <a:pt x="70" y="167"/>
                    </a:lnTo>
                    <a:lnTo>
                      <a:pt x="68" y="167"/>
                    </a:lnTo>
                    <a:lnTo>
                      <a:pt x="66" y="167"/>
                    </a:lnTo>
                    <a:lnTo>
                      <a:pt x="63" y="167"/>
                    </a:lnTo>
                    <a:lnTo>
                      <a:pt x="63" y="167"/>
                    </a:lnTo>
                    <a:lnTo>
                      <a:pt x="59" y="167"/>
                    </a:lnTo>
                    <a:lnTo>
                      <a:pt x="56" y="176"/>
                    </a:lnTo>
                    <a:lnTo>
                      <a:pt x="55" y="176"/>
                    </a:lnTo>
                    <a:lnTo>
                      <a:pt x="44" y="179"/>
                    </a:lnTo>
                    <a:lnTo>
                      <a:pt x="43" y="179"/>
                    </a:lnTo>
                    <a:lnTo>
                      <a:pt x="41" y="176"/>
                    </a:lnTo>
                    <a:lnTo>
                      <a:pt x="40" y="173"/>
                    </a:lnTo>
                    <a:lnTo>
                      <a:pt x="40" y="172"/>
                    </a:lnTo>
                    <a:lnTo>
                      <a:pt x="38" y="169"/>
                    </a:lnTo>
                    <a:lnTo>
                      <a:pt x="36" y="168"/>
                    </a:lnTo>
                    <a:lnTo>
                      <a:pt x="36" y="168"/>
                    </a:lnTo>
                    <a:lnTo>
                      <a:pt x="32" y="168"/>
                    </a:lnTo>
                    <a:lnTo>
                      <a:pt x="32" y="168"/>
                    </a:lnTo>
                    <a:lnTo>
                      <a:pt x="30" y="168"/>
                    </a:lnTo>
                    <a:lnTo>
                      <a:pt x="28" y="170"/>
                    </a:lnTo>
                    <a:lnTo>
                      <a:pt x="28" y="169"/>
                    </a:lnTo>
                    <a:lnTo>
                      <a:pt x="31" y="164"/>
                    </a:lnTo>
                    <a:lnTo>
                      <a:pt x="31" y="164"/>
                    </a:lnTo>
                    <a:lnTo>
                      <a:pt x="31" y="164"/>
                    </a:lnTo>
                    <a:lnTo>
                      <a:pt x="31" y="163"/>
                    </a:lnTo>
                    <a:lnTo>
                      <a:pt x="31" y="162"/>
                    </a:lnTo>
                    <a:lnTo>
                      <a:pt x="31" y="161"/>
                    </a:lnTo>
                    <a:lnTo>
                      <a:pt x="32" y="159"/>
                    </a:lnTo>
                    <a:lnTo>
                      <a:pt x="32" y="157"/>
                    </a:lnTo>
                    <a:lnTo>
                      <a:pt x="36" y="153"/>
                    </a:lnTo>
                    <a:lnTo>
                      <a:pt x="37" y="153"/>
                    </a:lnTo>
                    <a:lnTo>
                      <a:pt x="38" y="152"/>
                    </a:lnTo>
                    <a:lnTo>
                      <a:pt x="35" y="149"/>
                    </a:lnTo>
                    <a:lnTo>
                      <a:pt x="33" y="148"/>
                    </a:lnTo>
                    <a:lnTo>
                      <a:pt x="27" y="144"/>
                    </a:lnTo>
                    <a:lnTo>
                      <a:pt x="31" y="139"/>
                    </a:lnTo>
                    <a:lnTo>
                      <a:pt x="30" y="139"/>
                    </a:lnTo>
                    <a:lnTo>
                      <a:pt x="31" y="138"/>
                    </a:lnTo>
                    <a:lnTo>
                      <a:pt x="31" y="136"/>
                    </a:lnTo>
                    <a:lnTo>
                      <a:pt x="29" y="131"/>
                    </a:lnTo>
                    <a:lnTo>
                      <a:pt x="31" y="130"/>
                    </a:lnTo>
                    <a:lnTo>
                      <a:pt x="31" y="131"/>
                    </a:lnTo>
                    <a:lnTo>
                      <a:pt x="31" y="131"/>
                    </a:lnTo>
                    <a:lnTo>
                      <a:pt x="31" y="131"/>
                    </a:lnTo>
                    <a:lnTo>
                      <a:pt x="32" y="130"/>
                    </a:lnTo>
                    <a:lnTo>
                      <a:pt x="33" y="129"/>
                    </a:lnTo>
                    <a:lnTo>
                      <a:pt x="35" y="126"/>
                    </a:lnTo>
                    <a:lnTo>
                      <a:pt x="35" y="126"/>
                    </a:lnTo>
                    <a:lnTo>
                      <a:pt x="39" y="126"/>
                    </a:lnTo>
                    <a:lnTo>
                      <a:pt x="39" y="122"/>
                    </a:lnTo>
                    <a:lnTo>
                      <a:pt x="39" y="121"/>
                    </a:lnTo>
                    <a:lnTo>
                      <a:pt x="39" y="114"/>
                    </a:lnTo>
                    <a:lnTo>
                      <a:pt x="40" y="114"/>
                    </a:lnTo>
                    <a:lnTo>
                      <a:pt x="40" y="113"/>
                    </a:lnTo>
                    <a:lnTo>
                      <a:pt x="40" y="113"/>
                    </a:lnTo>
                    <a:lnTo>
                      <a:pt x="39" y="112"/>
                    </a:lnTo>
                    <a:lnTo>
                      <a:pt x="39" y="109"/>
                    </a:lnTo>
                    <a:lnTo>
                      <a:pt x="38" y="107"/>
                    </a:lnTo>
                    <a:lnTo>
                      <a:pt x="38" y="104"/>
                    </a:lnTo>
                    <a:lnTo>
                      <a:pt x="38" y="102"/>
                    </a:lnTo>
                    <a:lnTo>
                      <a:pt x="37" y="100"/>
                    </a:lnTo>
                    <a:lnTo>
                      <a:pt x="31" y="100"/>
                    </a:lnTo>
                    <a:lnTo>
                      <a:pt x="32" y="99"/>
                    </a:lnTo>
                    <a:lnTo>
                      <a:pt x="30" y="98"/>
                    </a:lnTo>
                    <a:lnTo>
                      <a:pt x="28" y="96"/>
                    </a:lnTo>
                    <a:lnTo>
                      <a:pt x="28" y="94"/>
                    </a:lnTo>
                    <a:lnTo>
                      <a:pt x="16" y="88"/>
                    </a:lnTo>
                    <a:lnTo>
                      <a:pt x="13" y="86"/>
                    </a:lnTo>
                    <a:lnTo>
                      <a:pt x="11" y="88"/>
                    </a:lnTo>
                    <a:lnTo>
                      <a:pt x="11" y="84"/>
                    </a:lnTo>
                    <a:lnTo>
                      <a:pt x="8" y="83"/>
                    </a:lnTo>
                    <a:lnTo>
                      <a:pt x="8" y="83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3" y="77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1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4" y="74"/>
                    </a:lnTo>
                    <a:lnTo>
                      <a:pt x="5" y="73"/>
                    </a:lnTo>
                    <a:lnTo>
                      <a:pt x="5" y="70"/>
                    </a:lnTo>
                    <a:lnTo>
                      <a:pt x="4" y="69"/>
                    </a:lnTo>
                    <a:lnTo>
                      <a:pt x="5" y="68"/>
                    </a:lnTo>
                    <a:lnTo>
                      <a:pt x="6" y="68"/>
                    </a:lnTo>
                    <a:lnTo>
                      <a:pt x="7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6" y="62"/>
                    </a:lnTo>
                    <a:lnTo>
                      <a:pt x="6" y="62"/>
                    </a:lnTo>
                    <a:lnTo>
                      <a:pt x="6" y="60"/>
                    </a:lnTo>
                    <a:lnTo>
                      <a:pt x="7" y="59"/>
                    </a:lnTo>
                    <a:lnTo>
                      <a:pt x="6" y="58"/>
                    </a:lnTo>
                    <a:lnTo>
                      <a:pt x="6" y="57"/>
                    </a:lnTo>
                    <a:lnTo>
                      <a:pt x="6" y="55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6" y="46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15" y="35"/>
                    </a:lnTo>
                    <a:lnTo>
                      <a:pt x="16" y="35"/>
                    </a:lnTo>
                    <a:lnTo>
                      <a:pt x="17" y="33"/>
                    </a:lnTo>
                    <a:lnTo>
                      <a:pt x="17" y="31"/>
                    </a:lnTo>
                    <a:lnTo>
                      <a:pt x="17" y="33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25" y="30"/>
                    </a:lnTo>
                    <a:lnTo>
                      <a:pt x="25" y="27"/>
                    </a:lnTo>
                    <a:lnTo>
                      <a:pt x="27" y="27"/>
                    </a:lnTo>
                    <a:lnTo>
                      <a:pt x="38" y="20"/>
                    </a:lnTo>
                    <a:lnTo>
                      <a:pt x="33" y="13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7" y="6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5" y="3"/>
                    </a:lnTo>
                    <a:lnTo>
                      <a:pt x="47" y="0"/>
                    </a:lnTo>
                    <a:lnTo>
                      <a:pt x="49" y="3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52" y="5"/>
                    </a:lnTo>
                    <a:lnTo>
                      <a:pt x="53" y="6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7" y="7"/>
                    </a:lnTo>
                    <a:lnTo>
                      <a:pt x="57" y="8"/>
                    </a:lnTo>
                    <a:lnTo>
                      <a:pt x="59" y="10"/>
                    </a:lnTo>
                    <a:lnTo>
                      <a:pt x="59" y="11"/>
                    </a:lnTo>
                    <a:lnTo>
                      <a:pt x="60" y="11"/>
                    </a:lnTo>
                    <a:lnTo>
                      <a:pt x="61" y="12"/>
                    </a:lnTo>
                    <a:lnTo>
                      <a:pt x="62" y="13"/>
                    </a:lnTo>
                    <a:lnTo>
                      <a:pt x="63" y="13"/>
                    </a:lnTo>
                    <a:lnTo>
                      <a:pt x="66" y="14"/>
                    </a:lnTo>
                    <a:lnTo>
                      <a:pt x="67" y="15"/>
                    </a:lnTo>
                    <a:lnTo>
                      <a:pt x="68" y="16"/>
                    </a:lnTo>
                    <a:lnTo>
                      <a:pt x="69" y="16"/>
                    </a:lnTo>
                    <a:lnTo>
                      <a:pt x="70" y="18"/>
                    </a:lnTo>
                    <a:lnTo>
                      <a:pt x="71" y="18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2" y="18"/>
                    </a:lnTo>
                    <a:lnTo>
                      <a:pt x="75" y="18"/>
                    </a:lnTo>
                    <a:lnTo>
                      <a:pt x="77" y="18"/>
                    </a:lnTo>
                    <a:lnTo>
                      <a:pt x="77" y="22"/>
                    </a:lnTo>
                    <a:lnTo>
                      <a:pt x="70" y="31"/>
                    </a:lnTo>
                    <a:lnTo>
                      <a:pt x="76" y="36"/>
                    </a:lnTo>
                    <a:lnTo>
                      <a:pt x="78" y="38"/>
                    </a:lnTo>
                    <a:lnTo>
                      <a:pt x="80" y="42"/>
                    </a:lnTo>
                    <a:lnTo>
                      <a:pt x="83" y="45"/>
                    </a:lnTo>
                    <a:lnTo>
                      <a:pt x="85" y="49"/>
                    </a:lnTo>
                    <a:lnTo>
                      <a:pt x="86" y="50"/>
                    </a:lnTo>
                    <a:lnTo>
                      <a:pt x="86" y="52"/>
                    </a:lnTo>
                    <a:lnTo>
                      <a:pt x="87" y="55"/>
                    </a:lnTo>
                    <a:lnTo>
                      <a:pt x="87" y="58"/>
                    </a:lnTo>
                    <a:lnTo>
                      <a:pt x="90" y="58"/>
                    </a:lnTo>
                    <a:lnTo>
                      <a:pt x="91" y="59"/>
                    </a:lnTo>
                    <a:lnTo>
                      <a:pt x="92" y="60"/>
                    </a:lnTo>
                    <a:lnTo>
                      <a:pt x="92" y="66"/>
                    </a:lnTo>
                    <a:lnTo>
                      <a:pt x="92" y="67"/>
                    </a:lnTo>
                    <a:lnTo>
                      <a:pt x="92" y="69"/>
                    </a:lnTo>
                    <a:lnTo>
                      <a:pt x="92" y="70"/>
                    </a:lnTo>
                    <a:lnTo>
                      <a:pt x="92" y="71"/>
                    </a:lnTo>
                    <a:lnTo>
                      <a:pt x="92" y="71"/>
                    </a:lnTo>
                    <a:lnTo>
                      <a:pt x="92" y="71"/>
                    </a:lnTo>
                    <a:lnTo>
                      <a:pt x="96" y="75"/>
                    </a:lnTo>
                    <a:lnTo>
                      <a:pt x="100" y="77"/>
                    </a:lnTo>
                    <a:lnTo>
                      <a:pt x="100" y="83"/>
                    </a:lnTo>
                    <a:lnTo>
                      <a:pt x="100" y="88"/>
                    </a:lnTo>
                    <a:lnTo>
                      <a:pt x="106" y="92"/>
                    </a:lnTo>
                    <a:lnTo>
                      <a:pt x="104" y="94"/>
                    </a:lnTo>
                    <a:lnTo>
                      <a:pt x="106" y="96"/>
                    </a:lnTo>
                    <a:lnTo>
                      <a:pt x="107" y="96"/>
                    </a:lnTo>
                    <a:lnTo>
                      <a:pt x="108" y="97"/>
                    </a:lnTo>
                    <a:lnTo>
                      <a:pt x="108" y="97"/>
                    </a:lnTo>
                    <a:lnTo>
                      <a:pt x="111" y="101"/>
                    </a:lnTo>
                    <a:lnTo>
                      <a:pt x="111" y="101"/>
                    </a:lnTo>
                    <a:lnTo>
                      <a:pt x="111" y="102"/>
                    </a:lnTo>
                    <a:lnTo>
                      <a:pt x="111" y="104"/>
                    </a:lnTo>
                    <a:lnTo>
                      <a:pt x="111" y="106"/>
                    </a:lnTo>
                    <a:lnTo>
                      <a:pt x="111" y="106"/>
                    </a:lnTo>
                    <a:lnTo>
                      <a:pt x="112" y="106"/>
                    </a:lnTo>
                    <a:lnTo>
                      <a:pt x="117" y="107"/>
                    </a:lnTo>
                    <a:lnTo>
                      <a:pt x="120" y="106"/>
                    </a:lnTo>
                    <a:lnTo>
                      <a:pt x="122" y="106"/>
                    </a:lnTo>
                    <a:lnTo>
                      <a:pt x="126" y="104"/>
                    </a:lnTo>
                    <a:lnTo>
                      <a:pt x="127" y="105"/>
                    </a:lnTo>
                    <a:lnTo>
                      <a:pt x="127" y="105"/>
                    </a:lnTo>
                    <a:lnTo>
                      <a:pt x="129" y="105"/>
                    </a:lnTo>
                    <a:lnTo>
                      <a:pt x="129" y="106"/>
                    </a:lnTo>
                    <a:lnTo>
                      <a:pt x="129" y="108"/>
                    </a:lnTo>
                    <a:lnTo>
                      <a:pt x="127" y="109"/>
                    </a:lnTo>
                    <a:lnTo>
                      <a:pt x="127" y="109"/>
                    </a:lnTo>
                    <a:lnTo>
                      <a:pt x="129" y="109"/>
                    </a:lnTo>
                    <a:lnTo>
                      <a:pt x="129" y="110"/>
                    </a:lnTo>
                    <a:lnTo>
                      <a:pt x="130" y="109"/>
                    </a:lnTo>
                    <a:lnTo>
                      <a:pt x="130" y="109"/>
                    </a:lnTo>
                    <a:lnTo>
                      <a:pt x="130" y="109"/>
                    </a:lnTo>
                    <a:lnTo>
                      <a:pt x="130" y="109"/>
                    </a:lnTo>
                    <a:lnTo>
                      <a:pt x="130" y="110"/>
                    </a:lnTo>
                    <a:lnTo>
                      <a:pt x="129" y="113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3" name="Freeform 41">
                <a:extLst>
                  <a:ext uri="{FF2B5EF4-FFF2-40B4-BE49-F238E27FC236}">
                    <a16:creationId xmlns:a16="http://schemas.microsoft.com/office/drawing/2014/main" id="{BA3C6261-E663-AC0F-0D9F-0D422A450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037" y="3887789"/>
                <a:ext cx="241300" cy="180975"/>
              </a:xfrm>
              <a:custGeom>
                <a:avLst/>
                <a:gdLst>
                  <a:gd name="T0" fmla="*/ 142 w 152"/>
                  <a:gd name="T1" fmla="*/ 30 h 114"/>
                  <a:gd name="T2" fmla="*/ 141 w 152"/>
                  <a:gd name="T3" fmla="*/ 36 h 114"/>
                  <a:gd name="T4" fmla="*/ 143 w 152"/>
                  <a:gd name="T5" fmla="*/ 43 h 114"/>
                  <a:gd name="T6" fmla="*/ 148 w 152"/>
                  <a:gd name="T7" fmla="*/ 44 h 114"/>
                  <a:gd name="T8" fmla="*/ 143 w 152"/>
                  <a:gd name="T9" fmla="*/ 52 h 114"/>
                  <a:gd name="T10" fmla="*/ 146 w 152"/>
                  <a:gd name="T11" fmla="*/ 55 h 114"/>
                  <a:gd name="T12" fmla="*/ 150 w 152"/>
                  <a:gd name="T13" fmla="*/ 51 h 114"/>
                  <a:gd name="T14" fmla="*/ 150 w 152"/>
                  <a:gd name="T15" fmla="*/ 57 h 114"/>
                  <a:gd name="T16" fmla="*/ 149 w 152"/>
                  <a:gd name="T17" fmla="*/ 62 h 114"/>
                  <a:gd name="T18" fmla="*/ 146 w 152"/>
                  <a:gd name="T19" fmla="*/ 69 h 114"/>
                  <a:gd name="T20" fmla="*/ 143 w 152"/>
                  <a:gd name="T21" fmla="*/ 77 h 114"/>
                  <a:gd name="T22" fmla="*/ 143 w 152"/>
                  <a:gd name="T23" fmla="*/ 85 h 114"/>
                  <a:gd name="T24" fmla="*/ 138 w 152"/>
                  <a:gd name="T25" fmla="*/ 90 h 114"/>
                  <a:gd name="T26" fmla="*/ 139 w 152"/>
                  <a:gd name="T27" fmla="*/ 99 h 114"/>
                  <a:gd name="T28" fmla="*/ 139 w 152"/>
                  <a:gd name="T29" fmla="*/ 107 h 114"/>
                  <a:gd name="T30" fmla="*/ 131 w 152"/>
                  <a:gd name="T31" fmla="*/ 112 h 114"/>
                  <a:gd name="T32" fmla="*/ 110 w 152"/>
                  <a:gd name="T33" fmla="*/ 108 h 114"/>
                  <a:gd name="T34" fmla="*/ 108 w 152"/>
                  <a:gd name="T35" fmla="*/ 99 h 114"/>
                  <a:gd name="T36" fmla="*/ 99 w 152"/>
                  <a:gd name="T37" fmla="*/ 93 h 114"/>
                  <a:gd name="T38" fmla="*/ 83 w 152"/>
                  <a:gd name="T39" fmla="*/ 91 h 114"/>
                  <a:gd name="T40" fmla="*/ 72 w 152"/>
                  <a:gd name="T41" fmla="*/ 92 h 114"/>
                  <a:gd name="T42" fmla="*/ 61 w 152"/>
                  <a:gd name="T43" fmla="*/ 97 h 114"/>
                  <a:gd name="T44" fmla="*/ 55 w 152"/>
                  <a:gd name="T45" fmla="*/ 100 h 114"/>
                  <a:gd name="T46" fmla="*/ 45 w 152"/>
                  <a:gd name="T47" fmla="*/ 97 h 114"/>
                  <a:gd name="T48" fmla="*/ 35 w 152"/>
                  <a:gd name="T49" fmla="*/ 101 h 114"/>
                  <a:gd name="T50" fmla="*/ 26 w 152"/>
                  <a:gd name="T51" fmla="*/ 97 h 114"/>
                  <a:gd name="T52" fmla="*/ 22 w 152"/>
                  <a:gd name="T53" fmla="*/ 100 h 114"/>
                  <a:gd name="T54" fmla="*/ 19 w 152"/>
                  <a:gd name="T55" fmla="*/ 107 h 114"/>
                  <a:gd name="T56" fmla="*/ 13 w 152"/>
                  <a:gd name="T57" fmla="*/ 114 h 114"/>
                  <a:gd name="T58" fmla="*/ 9 w 152"/>
                  <a:gd name="T59" fmla="*/ 113 h 114"/>
                  <a:gd name="T60" fmla="*/ 7 w 152"/>
                  <a:gd name="T61" fmla="*/ 108 h 114"/>
                  <a:gd name="T62" fmla="*/ 4 w 152"/>
                  <a:gd name="T63" fmla="*/ 105 h 114"/>
                  <a:gd name="T64" fmla="*/ 4 w 152"/>
                  <a:gd name="T65" fmla="*/ 98 h 114"/>
                  <a:gd name="T66" fmla="*/ 0 w 152"/>
                  <a:gd name="T67" fmla="*/ 93 h 114"/>
                  <a:gd name="T68" fmla="*/ 6 w 152"/>
                  <a:gd name="T69" fmla="*/ 86 h 114"/>
                  <a:gd name="T70" fmla="*/ 5 w 152"/>
                  <a:gd name="T71" fmla="*/ 82 h 114"/>
                  <a:gd name="T72" fmla="*/ 8 w 152"/>
                  <a:gd name="T73" fmla="*/ 76 h 114"/>
                  <a:gd name="T74" fmla="*/ 13 w 152"/>
                  <a:gd name="T75" fmla="*/ 74 h 114"/>
                  <a:gd name="T76" fmla="*/ 16 w 152"/>
                  <a:gd name="T77" fmla="*/ 71 h 114"/>
                  <a:gd name="T78" fmla="*/ 16 w 152"/>
                  <a:gd name="T79" fmla="*/ 61 h 114"/>
                  <a:gd name="T80" fmla="*/ 12 w 152"/>
                  <a:gd name="T81" fmla="*/ 55 h 114"/>
                  <a:gd name="T82" fmla="*/ 11 w 152"/>
                  <a:gd name="T83" fmla="*/ 49 h 114"/>
                  <a:gd name="T84" fmla="*/ 15 w 152"/>
                  <a:gd name="T85" fmla="*/ 44 h 114"/>
                  <a:gd name="T86" fmla="*/ 17 w 152"/>
                  <a:gd name="T87" fmla="*/ 46 h 114"/>
                  <a:gd name="T88" fmla="*/ 22 w 152"/>
                  <a:gd name="T89" fmla="*/ 38 h 114"/>
                  <a:gd name="T90" fmla="*/ 24 w 152"/>
                  <a:gd name="T91" fmla="*/ 32 h 114"/>
                  <a:gd name="T92" fmla="*/ 28 w 152"/>
                  <a:gd name="T93" fmla="*/ 28 h 114"/>
                  <a:gd name="T94" fmla="*/ 31 w 152"/>
                  <a:gd name="T95" fmla="*/ 21 h 114"/>
                  <a:gd name="T96" fmla="*/ 43 w 152"/>
                  <a:gd name="T97" fmla="*/ 19 h 114"/>
                  <a:gd name="T98" fmla="*/ 52 w 152"/>
                  <a:gd name="T99" fmla="*/ 18 h 114"/>
                  <a:gd name="T100" fmla="*/ 56 w 152"/>
                  <a:gd name="T101" fmla="*/ 20 h 114"/>
                  <a:gd name="T102" fmla="*/ 64 w 152"/>
                  <a:gd name="T103" fmla="*/ 18 h 114"/>
                  <a:gd name="T104" fmla="*/ 70 w 152"/>
                  <a:gd name="T105" fmla="*/ 12 h 114"/>
                  <a:gd name="T106" fmla="*/ 84 w 152"/>
                  <a:gd name="T107" fmla="*/ 3 h 114"/>
                  <a:gd name="T108" fmla="*/ 89 w 152"/>
                  <a:gd name="T109" fmla="*/ 0 h 114"/>
                  <a:gd name="T110" fmla="*/ 97 w 152"/>
                  <a:gd name="T111" fmla="*/ 6 h 114"/>
                  <a:gd name="T112" fmla="*/ 103 w 152"/>
                  <a:gd name="T113" fmla="*/ 7 h 114"/>
                  <a:gd name="T114" fmla="*/ 110 w 152"/>
                  <a:gd name="T115" fmla="*/ 12 h 114"/>
                  <a:gd name="T116" fmla="*/ 109 w 152"/>
                  <a:gd name="T117" fmla="*/ 20 h 114"/>
                  <a:gd name="T118" fmla="*/ 114 w 152"/>
                  <a:gd name="T119" fmla="*/ 22 h 114"/>
                  <a:gd name="T120" fmla="*/ 122 w 152"/>
                  <a:gd name="T121" fmla="*/ 24 h 114"/>
                  <a:gd name="T122" fmla="*/ 132 w 152"/>
                  <a:gd name="T123" fmla="*/ 24 h 114"/>
                  <a:gd name="T124" fmla="*/ 140 w 152"/>
                  <a:gd name="T125" fmla="*/ 2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2" h="114">
                    <a:moveTo>
                      <a:pt x="140" y="29"/>
                    </a:moveTo>
                    <a:lnTo>
                      <a:pt x="140" y="30"/>
                    </a:lnTo>
                    <a:lnTo>
                      <a:pt x="140" y="31"/>
                    </a:lnTo>
                    <a:lnTo>
                      <a:pt x="140" y="32"/>
                    </a:lnTo>
                    <a:lnTo>
                      <a:pt x="141" y="30"/>
                    </a:lnTo>
                    <a:lnTo>
                      <a:pt x="142" y="30"/>
                    </a:lnTo>
                    <a:lnTo>
                      <a:pt x="142" y="32"/>
                    </a:lnTo>
                    <a:lnTo>
                      <a:pt x="141" y="34"/>
                    </a:lnTo>
                    <a:lnTo>
                      <a:pt x="141" y="35"/>
                    </a:lnTo>
                    <a:lnTo>
                      <a:pt x="140" y="36"/>
                    </a:lnTo>
                    <a:lnTo>
                      <a:pt x="140" y="37"/>
                    </a:lnTo>
                    <a:lnTo>
                      <a:pt x="141" y="36"/>
                    </a:lnTo>
                    <a:lnTo>
                      <a:pt x="142" y="38"/>
                    </a:lnTo>
                    <a:lnTo>
                      <a:pt x="142" y="40"/>
                    </a:lnTo>
                    <a:lnTo>
                      <a:pt x="141" y="42"/>
                    </a:lnTo>
                    <a:lnTo>
                      <a:pt x="142" y="42"/>
                    </a:lnTo>
                    <a:lnTo>
                      <a:pt x="143" y="42"/>
                    </a:lnTo>
                    <a:lnTo>
                      <a:pt x="143" y="43"/>
                    </a:lnTo>
                    <a:lnTo>
                      <a:pt x="145" y="43"/>
                    </a:lnTo>
                    <a:lnTo>
                      <a:pt x="145" y="42"/>
                    </a:lnTo>
                    <a:lnTo>
                      <a:pt x="146" y="42"/>
                    </a:lnTo>
                    <a:lnTo>
                      <a:pt x="147" y="42"/>
                    </a:lnTo>
                    <a:lnTo>
                      <a:pt x="148" y="42"/>
                    </a:lnTo>
                    <a:lnTo>
                      <a:pt x="148" y="44"/>
                    </a:lnTo>
                    <a:lnTo>
                      <a:pt x="148" y="45"/>
                    </a:lnTo>
                    <a:lnTo>
                      <a:pt x="146" y="46"/>
                    </a:lnTo>
                    <a:lnTo>
                      <a:pt x="147" y="46"/>
                    </a:lnTo>
                    <a:lnTo>
                      <a:pt x="145" y="50"/>
                    </a:lnTo>
                    <a:lnTo>
                      <a:pt x="143" y="51"/>
                    </a:lnTo>
                    <a:lnTo>
                      <a:pt x="143" y="52"/>
                    </a:lnTo>
                    <a:lnTo>
                      <a:pt x="142" y="53"/>
                    </a:lnTo>
                    <a:lnTo>
                      <a:pt x="142" y="54"/>
                    </a:lnTo>
                    <a:lnTo>
                      <a:pt x="142" y="55"/>
                    </a:lnTo>
                    <a:lnTo>
                      <a:pt x="143" y="55"/>
                    </a:lnTo>
                    <a:lnTo>
                      <a:pt x="145" y="55"/>
                    </a:lnTo>
                    <a:lnTo>
                      <a:pt x="146" y="55"/>
                    </a:lnTo>
                    <a:lnTo>
                      <a:pt x="147" y="55"/>
                    </a:lnTo>
                    <a:lnTo>
                      <a:pt x="147" y="54"/>
                    </a:lnTo>
                    <a:lnTo>
                      <a:pt x="147" y="53"/>
                    </a:lnTo>
                    <a:lnTo>
                      <a:pt x="148" y="52"/>
                    </a:lnTo>
                    <a:lnTo>
                      <a:pt x="149" y="51"/>
                    </a:lnTo>
                    <a:lnTo>
                      <a:pt x="150" y="51"/>
                    </a:lnTo>
                    <a:lnTo>
                      <a:pt x="152" y="52"/>
                    </a:lnTo>
                    <a:lnTo>
                      <a:pt x="150" y="52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50" y="55"/>
                    </a:lnTo>
                    <a:lnTo>
                      <a:pt x="150" y="57"/>
                    </a:lnTo>
                    <a:lnTo>
                      <a:pt x="150" y="58"/>
                    </a:lnTo>
                    <a:lnTo>
                      <a:pt x="152" y="58"/>
                    </a:lnTo>
                    <a:lnTo>
                      <a:pt x="152" y="59"/>
                    </a:lnTo>
                    <a:lnTo>
                      <a:pt x="150" y="60"/>
                    </a:lnTo>
                    <a:lnTo>
                      <a:pt x="150" y="61"/>
                    </a:lnTo>
                    <a:lnTo>
                      <a:pt x="149" y="62"/>
                    </a:lnTo>
                    <a:lnTo>
                      <a:pt x="148" y="62"/>
                    </a:lnTo>
                    <a:lnTo>
                      <a:pt x="148" y="63"/>
                    </a:lnTo>
                    <a:lnTo>
                      <a:pt x="147" y="65"/>
                    </a:lnTo>
                    <a:lnTo>
                      <a:pt x="148" y="66"/>
                    </a:lnTo>
                    <a:lnTo>
                      <a:pt x="147" y="67"/>
                    </a:lnTo>
                    <a:lnTo>
                      <a:pt x="146" y="69"/>
                    </a:lnTo>
                    <a:lnTo>
                      <a:pt x="146" y="70"/>
                    </a:lnTo>
                    <a:lnTo>
                      <a:pt x="145" y="73"/>
                    </a:lnTo>
                    <a:lnTo>
                      <a:pt x="146" y="74"/>
                    </a:lnTo>
                    <a:lnTo>
                      <a:pt x="146" y="75"/>
                    </a:lnTo>
                    <a:lnTo>
                      <a:pt x="145" y="76"/>
                    </a:lnTo>
                    <a:lnTo>
                      <a:pt x="143" y="77"/>
                    </a:lnTo>
                    <a:lnTo>
                      <a:pt x="143" y="79"/>
                    </a:lnTo>
                    <a:lnTo>
                      <a:pt x="141" y="81"/>
                    </a:lnTo>
                    <a:lnTo>
                      <a:pt x="143" y="82"/>
                    </a:lnTo>
                    <a:lnTo>
                      <a:pt x="145" y="83"/>
                    </a:lnTo>
                    <a:lnTo>
                      <a:pt x="145" y="84"/>
                    </a:lnTo>
                    <a:lnTo>
                      <a:pt x="143" y="85"/>
                    </a:lnTo>
                    <a:lnTo>
                      <a:pt x="141" y="84"/>
                    </a:lnTo>
                    <a:lnTo>
                      <a:pt x="140" y="85"/>
                    </a:lnTo>
                    <a:lnTo>
                      <a:pt x="140" y="86"/>
                    </a:lnTo>
                    <a:lnTo>
                      <a:pt x="139" y="87"/>
                    </a:lnTo>
                    <a:lnTo>
                      <a:pt x="138" y="89"/>
                    </a:lnTo>
                    <a:lnTo>
                      <a:pt x="138" y="90"/>
                    </a:lnTo>
                    <a:lnTo>
                      <a:pt x="139" y="92"/>
                    </a:lnTo>
                    <a:lnTo>
                      <a:pt x="138" y="93"/>
                    </a:lnTo>
                    <a:lnTo>
                      <a:pt x="139" y="94"/>
                    </a:lnTo>
                    <a:lnTo>
                      <a:pt x="140" y="95"/>
                    </a:lnTo>
                    <a:lnTo>
                      <a:pt x="140" y="97"/>
                    </a:lnTo>
                    <a:lnTo>
                      <a:pt x="139" y="99"/>
                    </a:lnTo>
                    <a:lnTo>
                      <a:pt x="139" y="100"/>
                    </a:lnTo>
                    <a:lnTo>
                      <a:pt x="140" y="101"/>
                    </a:lnTo>
                    <a:lnTo>
                      <a:pt x="140" y="102"/>
                    </a:lnTo>
                    <a:lnTo>
                      <a:pt x="140" y="105"/>
                    </a:lnTo>
                    <a:lnTo>
                      <a:pt x="139" y="106"/>
                    </a:lnTo>
                    <a:lnTo>
                      <a:pt x="139" y="107"/>
                    </a:lnTo>
                    <a:lnTo>
                      <a:pt x="138" y="109"/>
                    </a:lnTo>
                    <a:lnTo>
                      <a:pt x="137" y="109"/>
                    </a:lnTo>
                    <a:lnTo>
                      <a:pt x="134" y="112"/>
                    </a:lnTo>
                    <a:lnTo>
                      <a:pt x="133" y="112"/>
                    </a:lnTo>
                    <a:lnTo>
                      <a:pt x="132" y="112"/>
                    </a:lnTo>
                    <a:lnTo>
                      <a:pt x="131" y="112"/>
                    </a:lnTo>
                    <a:lnTo>
                      <a:pt x="126" y="112"/>
                    </a:lnTo>
                    <a:lnTo>
                      <a:pt x="119" y="109"/>
                    </a:lnTo>
                    <a:lnTo>
                      <a:pt x="118" y="108"/>
                    </a:lnTo>
                    <a:lnTo>
                      <a:pt x="117" y="108"/>
                    </a:lnTo>
                    <a:lnTo>
                      <a:pt x="117" y="109"/>
                    </a:lnTo>
                    <a:lnTo>
                      <a:pt x="110" y="108"/>
                    </a:lnTo>
                    <a:lnTo>
                      <a:pt x="110" y="105"/>
                    </a:lnTo>
                    <a:lnTo>
                      <a:pt x="109" y="105"/>
                    </a:lnTo>
                    <a:lnTo>
                      <a:pt x="108" y="104"/>
                    </a:lnTo>
                    <a:lnTo>
                      <a:pt x="107" y="101"/>
                    </a:lnTo>
                    <a:lnTo>
                      <a:pt x="108" y="100"/>
                    </a:lnTo>
                    <a:lnTo>
                      <a:pt x="108" y="99"/>
                    </a:lnTo>
                    <a:lnTo>
                      <a:pt x="106" y="97"/>
                    </a:lnTo>
                    <a:lnTo>
                      <a:pt x="106" y="95"/>
                    </a:lnTo>
                    <a:lnTo>
                      <a:pt x="106" y="94"/>
                    </a:lnTo>
                    <a:lnTo>
                      <a:pt x="105" y="93"/>
                    </a:lnTo>
                    <a:lnTo>
                      <a:pt x="101" y="92"/>
                    </a:lnTo>
                    <a:lnTo>
                      <a:pt x="99" y="93"/>
                    </a:lnTo>
                    <a:lnTo>
                      <a:pt x="98" y="92"/>
                    </a:lnTo>
                    <a:lnTo>
                      <a:pt x="92" y="93"/>
                    </a:lnTo>
                    <a:lnTo>
                      <a:pt x="92" y="94"/>
                    </a:lnTo>
                    <a:lnTo>
                      <a:pt x="91" y="93"/>
                    </a:lnTo>
                    <a:lnTo>
                      <a:pt x="87" y="94"/>
                    </a:lnTo>
                    <a:lnTo>
                      <a:pt x="83" y="91"/>
                    </a:lnTo>
                    <a:lnTo>
                      <a:pt x="82" y="91"/>
                    </a:lnTo>
                    <a:lnTo>
                      <a:pt x="80" y="92"/>
                    </a:lnTo>
                    <a:lnTo>
                      <a:pt x="78" y="92"/>
                    </a:lnTo>
                    <a:lnTo>
                      <a:pt x="77" y="90"/>
                    </a:lnTo>
                    <a:lnTo>
                      <a:pt x="75" y="89"/>
                    </a:lnTo>
                    <a:lnTo>
                      <a:pt x="72" y="92"/>
                    </a:lnTo>
                    <a:lnTo>
                      <a:pt x="71" y="92"/>
                    </a:lnTo>
                    <a:lnTo>
                      <a:pt x="69" y="94"/>
                    </a:lnTo>
                    <a:lnTo>
                      <a:pt x="69" y="97"/>
                    </a:lnTo>
                    <a:lnTo>
                      <a:pt x="68" y="97"/>
                    </a:lnTo>
                    <a:lnTo>
                      <a:pt x="63" y="95"/>
                    </a:lnTo>
                    <a:lnTo>
                      <a:pt x="61" y="97"/>
                    </a:lnTo>
                    <a:lnTo>
                      <a:pt x="60" y="99"/>
                    </a:lnTo>
                    <a:lnTo>
                      <a:pt x="59" y="101"/>
                    </a:lnTo>
                    <a:lnTo>
                      <a:pt x="56" y="102"/>
                    </a:lnTo>
                    <a:lnTo>
                      <a:pt x="55" y="102"/>
                    </a:lnTo>
                    <a:lnTo>
                      <a:pt x="55" y="101"/>
                    </a:lnTo>
                    <a:lnTo>
                      <a:pt x="55" y="100"/>
                    </a:lnTo>
                    <a:lnTo>
                      <a:pt x="52" y="98"/>
                    </a:lnTo>
                    <a:lnTo>
                      <a:pt x="51" y="98"/>
                    </a:lnTo>
                    <a:lnTo>
                      <a:pt x="51" y="99"/>
                    </a:lnTo>
                    <a:lnTo>
                      <a:pt x="50" y="99"/>
                    </a:lnTo>
                    <a:lnTo>
                      <a:pt x="46" y="95"/>
                    </a:lnTo>
                    <a:lnTo>
                      <a:pt x="45" y="97"/>
                    </a:lnTo>
                    <a:lnTo>
                      <a:pt x="44" y="99"/>
                    </a:lnTo>
                    <a:lnTo>
                      <a:pt x="43" y="99"/>
                    </a:lnTo>
                    <a:lnTo>
                      <a:pt x="42" y="100"/>
                    </a:lnTo>
                    <a:lnTo>
                      <a:pt x="39" y="98"/>
                    </a:lnTo>
                    <a:lnTo>
                      <a:pt x="37" y="99"/>
                    </a:lnTo>
                    <a:lnTo>
                      <a:pt x="35" y="101"/>
                    </a:lnTo>
                    <a:lnTo>
                      <a:pt x="34" y="101"/>
                    </a:lnTo>
                    <a:lnTo>
                      <a:pt x="31" y="99"/>
                    </a:lnTo>
                    <a:lnTo>
                      <a:pt x="29" y="99"/>
                    </a:lnTo>
                    <a:lnTo>
                      <a:pt x="28" y="97"/>
                    </a:lnTo>
                    <a:lnTo>
                      <a:pt x="27" y="97"/>
                    </a:lnTo>
                    <a:lnTo>
                      <a:pt x="26" y="97"/>
                    </a:lnTo>
                    <a:lnTo>
                      <a:pt x="24" y="97"/>
                    </a:lnTo>
                    <a:lnTo>
                      <a:pt x="26" y="97"/>
                    </a:lnTo>
                    <a:lnTo>
                      <a:pt x="24" y="95"/>
                    </a:lnTo>
                    <a:lnTo>
                      <a:pt x="24" y="98"/>
                    </a:lnTo>
                    <a:lnTo>
                      <a:pt x="24" y="99"/>
                    </a:lnTo>
                    <a:lnTo>
                      <a:pt x="22" y="100"/>
                    </a:lnTo>
                    <a:lnTo>
                      <a:pt x="22" y="101"/>
                    </a:lnTo>
                    <a:lnTo>
                      <a:pt x="21" y="102"/>
                    </a:lnTo>
                    <a:lnTo>
                      <a:pt x="20" y="102"/>
                    </a:lnTo>
                    <a:lnTo>
                      <a:pt x="20" y="106"/>
                    </a:lnTo>
                    <a:lnTo>
                      <a:pt x="20" y="107"/>
                    </a:lnTo>
                    <a:lnTo>
                      <a:pt x="19" y="107"/>
                    </a:lnTo>
                    <a:lnTo>
                      <a:pt x="19" y="108"/>
                    </a:lnTo>
                    <a:lnTo>
                      <a:pt x="16" y="109"/>
                    </a:lnTo>
                    <a:lnTo>
                      <a:pt x="15" y="110"/>
                    </a:lnTo>
                    <a:lnTo>
                      <a:pt x="14" y="112"/>
                    </a:lnTo>
                    <a:lnTo>
                      <a:pt x="14" y="114"/>
                    </a:lnTo>
                    <a:lnTo>
                      <a:pt x="13" y="114"/>
                    </a:lnTo>
                    <a:lnTo>
                      <a:pt x="13" y="113"/>
                    </a:lnTo>
                    <a:lnTo>
                      <a:pt x="13" y="114"/>
                    </a:lnTo>
                    <a:lnTo>
                      <a:pt x="12" y="114"/>
                    </a:lnTo>
                    <a:lnTo>
                      <a:pt x="12" y="113"/>
                    </a:lnTo>
                    <a:lnTo>
                      <a:pt x="11" y="114"/>
                    </a:lnTo>
                    <a:lnTo>
                      <a:pt x="9" y="113"/>
                    </a:lnTo>
                    <a:lnTo>
                      <a:pt x="9" y="112"/>
                    </a:lnTo>
                    <a:lnTo>
                      <a:pt x="9" y="110"/>
                    </a:lnTo>
                    <a:lnTo>
                      <a:pt x="8" y="112"/>
                    </a:lnTo>
                    <a:lnTo>
                      <a:pt x="7" y="110"/>
                    </a:lnTo>
                    <a:lnTo>
                      <a:pt x="7" y="109"/>
                    </a:lnTo>
                    <a:lnTo>
                      <a:pt x="7" y="108"/>
                    </a:lnTo>
                    <a:lnTo>
                      <a:pt x="7" y="107"/>
                    </a:lnTo>
                    <a:lnTo>
                      <a:pt x="6" y="107"/>
                    </a:lnTo>
                    <a:lnTo>
                      <a:pt x="6" y="106"/>
                    </a:lnTo>
                    <a:lnTo>
                      <a:pt x="5" y="106"/>
                    </a:lnTo>
                    <a:lnTo>
                      <a:pt x="4" y="106"/>
                    </a:lnTo>
                    <a:lnTo>
                      <a:pt x="4" y="105"/>
                    </a:lnTo>
                    <a:lnTo>
                      <a:pt x="4" y="104"/>
                    </a:lnTo>
                    <a:lnTo>
                      <a:pt x="4" y="102"/>
                    </a:lnTo>
                    <a:lnTo>
                      <a:pt x="4" y="101"/>
                    </a:lnTo>
                    <a:lnTo>
                      <a:pt x="4" y="100"/>
                    </a:lnTo>
                    <a:lnTo>
                      <a:pt x="4" y="99"/>
                    </a:lnTo>
                    <a:lnTo>
                      <a:pt x="4" y="98"/>
                    </a:lnTo>
                    <a:lnTo>
                      <a:pt x="4" y="97"/>
                    </a:lnTo>
                    <a:lnTo>
                      <a:pt x="5" y="95"/>
                    </a:lnTo>
                    <a:lnTo>
                      <a:pt x="4" y="94"/>
                    </a:lnTo>
                    <a:lnTo>
                      <a:pt x="3" y="94"/>
                    </a:lnTo>
                    <a:lnTo>
                      <a:pt x="1" y="93"/>
                    </a:lnTo>
                    <a:lnTo>
                      <a:pt x="0" y="93"/>
                    </a:lnTo>
                    <a:lnTo>
                      <a:pt x="0" y="92"/>
                    </a:lnTo>
                    <a:lnTo>
                      <a:pt x="1" y="91"/>
                    </a:lnTo>
                    <a:lnTo>
                      <a:pt x="3" y="90"/>
                    </a:lnTo>
                    <a:lnTo>
                      <a:pt x="5" y="87"/>
                    </a:lnTo>
                    <a:lnTo>
                      <a:pt x="6" y="87"/>
                    </a:lnTo>
                    <a:lnTo>
                      <a:pt x="6" y="86"/>
                    </a:lnTo>
                    <a:lnTo>
                      <a:pt x="6" y="85"/>
                    </a:lnTo>
                    <a:lnTo>
                      <a:pt x="7" y="85"/>
                    </a:lnTo>
                    <a:lnTo>
                      <a:pt x="6" y="84"/>
                    </a:lnTo>
                    <a:lnTo>
                      <a:pt x="6" y="83"/>
                    </a:lnTo>
                    <a:lnTo>
                      <a:pt x="5" y="83"/>
                    </a:lnTo>
                    <a:lnTo>
                      <a:pt x="5" y="82"/>
                    </a:lnTo>
                    <a:lnTo>
                      <a:pt x="5" y="81"/>
                    </a:lnTo>
                    <a:lnTo>
                      <a:pt x="5" y="79"/>
                    </a:lnTo>
                    <a:lnTo>
                      <a:pt x="6" y="79"/>
                    </a:lnTo>
                    <a:lnTo>
                      <a:pt x="6" y="78"/>
                    </a:lnTo>
                    <a:lnTo>
                      <a:pt x="7" y="77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9" y="75"/>
                    </a:lnTo>
                    <a:lnTo>
                      <a:pt x="11" y="74"/>
                    </a:lnTo>
                    <a:lnTo>
                      <a:pt x="12" y="73"/>
                    </a:lnTo>
                    <a:lnTo>
                      <a:pt x="13" y="73"/>
                    </a:lnTo>
                    <a:lnTo>
                      <a:pt x="13" y="74"/>
                    </a:lnTo>
                    <a:lnTo>
                      <a:pt x="14" y="75"/>
                    </a:lnTo>
                    <a:lnTo>
                      <a:pt x="15" y="75"/>
                    </a:lnTo>
                    <a:lnTo>
                      <a:pt x="15" y="74"/>
                    </a:lnTo>
                    <a:lnTo>
                      <a:pt x="15" y="73"/>
                    </a:lnTo>
                    <a:lnTo>
                      <a:pt x="16" y="73"/>
                    </a:lnTo>
                    <a:lnTo>
                      <a:pt x="16" y="71"/>
                    </a:lnTo>
                    <a:lnTo>
                      <a:pt x="17" y="71"/>
                    </a:lnTo>
                    <a:lnTo>
                      <a:pt x="17" y="70"/>
                    </a:lnTo>
                    <a:lnTo>
                      <a:pt x="16" y="68"/>
                    </a:lnTo>
                    <a:lnTo>
                      <a:pt x="16" y="63"/>
                    </a:lnTo>
                    <a:lnTo>
                      <a:pt x="16" y="62"/>
                    </a:lnTo>
                    <a:lnTo>
                      <a:pt x="16" y="61"/>
                    </a:lnTo>
                    <a:lnTo>
                      <a:pt x="16" y="60"/>
                    </a:lnTo>
                    <a:lnTo>
                      <a:pt x="14" y="59"/>
                    </a:lnTo>
                    <a:lnTo>
                      <a:pt x="14" y="58"/>
                    </a:lnTo>
                    <a:lnTo>
                      <a:pt x="14" y="57"/>
                    </a:lnTo>
                    <a:lnTo>
                      <a:pt x="13" y="57"/>
                    </a:lnTo>
                    <a:lnTo>
                      <a:pt x="12" y="55"/>
                    </a:lnTo>
                    <a:lnTo>
                      <a:pt x="13" y="54"/>
                    </a:lnTo>
                    <a:lnTo>
                      <a:pt x="12" y="53"/>
                    </a:lnTo>
                    <a:lnTo>
                      <a:pt x="11" y="52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11" y="49"/>
                    </a:lnTo>
                    <a:lnTo>
                      <a:pt x="12" y="49"/>
                    </a:lnTo>
                    <a:lnTo>
                      <a:pt x="14" y="49"/>
                    </a:lnTo>
                    <a:lnTo>
                      <a:pt x="14" y="47"/>
                    </a:lnTo>
                    <a:lnTo>
                      <a:pt x="15" y="46"/>
                    </a:lnTo>
                    <a:lnTo>
                      <a:pt x="15" y="45"/>
                    </a:lnTo>
                    <a:lnTo>
                      <a:pt x="15" y="44"/>
                    </a:lnTo>
                    <a:lnTo>
                      <a:pt x="16" y="43"/>
                    </a:lnTo>
                    <a:lnTo>
                      <a:pt x="17" y="43"/>
                    </a:lnTo>
                    <a:lnTo>
                      <a:pt x="15" y="44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7" y="46"/>
                    </a:lnTo>
                    <a:lnTo>
                      <a:pt x="19" y="46"/>
                    </a:lnTo>
                    <a:lnTo>
                      <a:pt x="20" y="46"/>
                    </a:lnTo>
                    <a:lnTo>
                      <a:pt x="19" y="45"/>
                    </a:lnTo>
                    <a:lnTo>
                      <a:pt x="19" y="44"/>
                    </a:lnTo>
                    <a:lnTo>
                      <a:pt x="21" y="40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22" y="36"/>
                    </a:lnTo>
                    <a:lnTo>
                      <a:pt x="21" y="35"/>
                    </a:lnTo>
                    <a:lnTo>
                      <a:pt x="21" y="34"/>
                    </a:lnTo>
                    <a:lnTo>
                      <a:pt x="23" y="34"/>
                    </a:lnTo>
                    <a:lnTo>
                      <a:pt x="24" y="32"/>
                    </a:lnTo>
                    <a:lnTo>
                      <a:pt x="26" y="32"/>
                    </a:lnTo>
                    <a:lnTo>
                      <a:pt x="27" y="32"/>
                    </a:lnTo>
                    <a:lnTo>
                      <a:pt x="27" y="31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7" y="27"/>
                    </a:lnTo>
                    <a:lnTo>
                      <a:pt x="27" y="26"/>
                    </a:lnTo>
                    <a:lnTo>
                      <a:pt x="28" y="24"/>
                    </a:lnTo>
                    <a:lnTo>
                      <a:pt x="29" y="23"/>
                    </a:lnTo>
                    <a:lnTo>
                      <a:pt x="29" y="21"/>
                    </a:lnTo>
                    <a:lnTo>
                      <a:pt x="31" y="21"/>
                    </a:lnTo>
                    <a:lnTo>
                      <a:pt x="32" y="20"/>
                    </a:lnTo>
                    <a:lnTo>
                      <a:pt x="35" y="18"/>
                    </a:lnTo>
                    <a:lnTo>
                      <a:pt x="37" y="18"/>
                    </a:lnTo>
                    <a:lnTo>
                      <a:pt x="38" y="18"/>
                    </a:lnTo>
                    <a:lnTo>
                      <a:pt x="39" y="18"/>
                    </a:lnTo>
                    <a:lnTo>
                      <a:pt x="43" y="19"/>
                    </a:lnTo>
                    <a:lnTo>
                      <a:pt x="44" y="19"/>
                    </a:lnTo>
                    <a:lnTo>
                      <a:pt x="46" y="18"/>
                    </a:lnTo>
                    <a:lnTo>
                      <a:pt x="47" y="18"/>
                    </a:lnTo>
                    <a:lnTo>
                      <a:pt x="48" y="18"/>
                    </a:lnTo>
                    <a:lnTo>
                      <a:pt x="51" y="16"/>
                    </a:lnTo>
                    <a:lnTo>
                      <a:pt x="52" y="18"/>
                    </a:lnTo>
                    <a:lnTo>
                      <a:pt x="53" y="16"/>
                    </a:lnTo>
                    <a:lnTo>
                      <a:pt x="54" y="15"/>
                    </a:lnTo>
                    <a:lnTo>
                      <a:pt x="55" y="15"/>
                    </a:lnTo>
                    <a:lnTo>
                      <a:pt x="55" y="18"/>
                    </a:lnTo>
                    <a:lnTo>
                      <a:pt x="55" y="19"/>
                    </a:lnTo>
                    <a:lnTo>
                      <a:pt x="56" y="20"/>
                    </a:lnTo>
                    <a:lnTo>
                      <a:pt x="60" y="21"/>
                    </a:lnTo>
                    <a:lnTo>
                      <a:pt x="61" y="21"/>
                    </a:lnTo>
                    <a:lnTo>
                      <a:pt x="61" y="20"/>
                    </a:lnTo>
                    <a:lnTo>
                      <a:pt x="62" y="20"/>
                    </a:lnTo>
                    <a:lnTo>
                      <a:pt x="63" y="19"/>
                    </a:lnTo>
                    <a:lnTo>
                      <a:pt x="64" y="18"/>
                    </a:lnTo>
                    <a:lnTo>
                      <a:pt x="64" y="16"/>
                    </a:lnTo>
                    <a:lnTo>
                      <a:pt x="66" y="15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69" y="13"/>
                    </a:lnTo>
                    <a:lnTo>
                      <a:pt x="70" y="12"/>
                    </a:lnTo>
                    <a:lnTo>
                      <a:pt x="74" y="7"/>
                    </a:lnTo>
                    <a:lnTo>
                      <a:pt x="77" y="7"/>
                    </a:lnTo>
                    <a:lnTo>
                      <a:pt x="79" y="5"/>
                    </a:lnTo>
                    <a:lnTo>
                      <a:pt x="82" y="4"/>
                    </a:lnTo>
                    <a:lnTo>
                      <a:pt x="83" y="4"/>
                    </a:lnTo>
                    <a:lnTo>
                      <a:pt x="84" y="3"/>
                    </a:lnTo>
                    <a:lnTo>
                      <a:pt x="87" y="3"/>
                    </a:lnTo>
                    <a:lnTo>
                      <a:pt x="87" y="2"/>
                    </a:ln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9" y="0"/>
                    </a:lnTo>
                    <a:lnTo>
                      <a:pt x="90" y="2"/>
                    </a:lnTo>
                    <a:lnTo>
                      <a:pt x="90" y="0"/>
                    </a:lnTo>
                    <a:lnTo>
                      <a:pt x="90" y="2"/>
                    </a:lnTo>
                    <a:lnTo>
                      <a:pt x="94" y="5"/>
                    </a:lnTo>
                    <a:lnTo>
                      <a:pt x="95" y="5"/>
                    </a:lnTo>
                    <a:lnTo>
                      <a:pt x="97" y="6"/>
                    </a:lnTo>
                    <a:lnTo>
                      <a:pt x="97" y="5"/>
                    </a:lnTo>
                    <a:lnTo>
                      <a:pt x="98" y="7"/>
                    </a:lnTo>
                    <a:lnTo>
                      <a:pt x="99" y="5"/>
                    </a:lnTo>
                    <a:lnTo>
                      <a:pt x="101" y="6"/>
                    </a:lnTo>
                    <a:lnTo>
                      <a:pt x="103" y="6"/>
                    </a:lnTo>
                    <a:lnTo>
                      <a:pt x="103" y="7"/>
                    </a:lnTo>
                    <a:lnTo>
                      <a:pt x="105" y="7"/>
                    </a:lnTo>
                    <a:lnTo>
                      <a:pt x="106" y="10"/>
                    </a:lnTo>
                    <a:lnTo>
                      <a:pt x="108" y="11"/>
                    </a:lnTo>
                    <a:lnTo>
                      <a:pt x="108" y="12"/>
                    </a:lnTo>
                    <a:lnTo>
                      <a:pt x="109" y="12"/>
                    </a:lnTo>
                    <a:lnTo>
                      <a:pt x="110" y="12"/>
                    </a:lnTo>
                    <a:lnTo>
                      <a:pt x="110" y="13"/>
                    </a:lnTo>
                    <a:lnTo>
                      <a:pt x="110" y="16"/>
                    </a:lnTo>
                    <a:lnTo>
                      <a:pt x="110" y="18"/>
                    </a:lnTo>
                    <a:lnTo>
                      <a:pt x="107" y="19"/>
                    </a:lnTo>
                    <a:lnTo>
                      <a:pt x="108" y="20"/>
                    </a:lnTo>
                    <a:lnTo>
                      <a:pt x="109" y="20"/>
                    </a:lnTo>
                    <a:lnTo>
                      <a:pt x="109" y="21"/>
                    </a:lnTo>
                    <a:lnTo>
                      <a:pt x="110" y="20"/>
                    </a:lnTo>
                    <a:lnTo>
                      <a:pt x="111" y="20"/>
                    </a:lnTo>
                    <a:lnTo>
                      <a:pt x="114" y="21"/>
                    </a:lnTo>
                    <a:lnTo>
                      <a:pt x="115" y="21"/>
                    </a:lnTo>
                    <a:lnTo>
                      <a:pt x="114" y="22"/>
                    </a:lnTo>
                    <a:lnTo>
                      <a:pt x="114" y="24"/>
                    </a:lnTo>
                    <a:lnTo>
                      <a:pt x="117" y="23"/>
                    </a:lnTo>
                    <a:lnTo>
                      <a:pt x="119" y="23"/>
                    </a:lnTo>
                    <a:lnTo>
                      <a:pt x="119" y="24"/>
                    </a:lnTo>
                    <a:lnTo>
                      <a:pt x="122" y="23"/>
                    </a:lnTo>
                    <a:lnTo>
                      <a:pt x="122" y="24"/>
                    </a:lnTo>
                    <a:lnTo>
                      <a:pt x="123" y="24"/>
                    </a:lnTo>
                    <a:lnTo>
                      <a:pt x="124" y="22"/>
                    </a:lnTo>
                    <a:lnTo>
                      <a:pt x="126" y="23"/>
                    </a:lnTo>
                    <a:lnTo>
                      <a:pt x="127" y="24"/>
                    </a:lnTo>
                    <a:lnTo>
                      <a:pt x="130" y="23"/>
                    </a:lnTo>
                    <a:lnTo>
                      <a:pt x="132" y="24"/>
                    </a:lnTo>
                    <a:lnTo>
                      <a:pt x="133" y="23"/>
                    </a:lnTo>
                    <a:lnTo>
                      <a:pt x="134" y="23"/>
                    </a:lnTo>
                    <a:lnTo>
                      <a:pt x="135" y="26"/>
                    </a:lnTo>
                    <a:lnTo>
                      <a:pt x="137" y="27"/>
                    </a:lnTo>
                    <a:lnTo>
                      <a:pt x="139" y="28"/>
                    </a:lnTo>
                    <a:lnTo>
                      <a:pt x="140" y="29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4" name="Freeform 42">
                <a:extLst>
                  <a:ext uri="{FF2B5EF4-FFF2-40B4-BE49-F238E27FC236}">
                    <a16:creationId xmlns:a16="http://schemas.microsoft.com/office/drawing/2014/main" id="{0CB50390-9423-0ECF-37FD-D9FAED283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737" y="3900489"/>
                <a:ext cx="303213" cy="228600"/>
              </a:xfrm>
              <a:custGeom>
                <a:avLst/>
                <a:gdLst>
                  <a:gd name="T0" fmla="*/ 157 w 191"/>
                  <a:gd name="T1" fmla="*/ 79 h 144"/>
                  <a:gd name="T2" fmla="*/ 157 w 191"/>
                  <a:gd name="T3" fmla="*/ 87 h 144"/>
                  <a:gd name="T4" fmla="*/ 156 w 191"/>
                  <a:gd name="T5" fmla="*/ 97 h 144"/>
                  <a:gd name="T6" fmla="*/ 159 w 191"/>
                  <a:gd name="T7" fmla="*/ 102 h 144"/>
                  <a:gd name="T8" fmla="*/ 165 w 191"/>
                  <a:gd name="T9" fmla="*/ 106 h 144"/>
                  <a:gd name="T10" fmla="*/ 171 w 191"/>
                  <a:gd name="T11" fmla="*/ 99 h 144"/>
                  <a:gd name="T12" fmla="*/ 176 w 191"/>
                  <a:gd name="T13" fmla="*/ 90 h 144"/>
                  <a:gd name="T14" fmla="*/ 181 w 191"/>
                  <a:gd name="T15" fmla="*/ 92 h 144"/>
                  <a:gd name="T16" fmla="*/ 176 w 191"/>
                  <a:gd name="T17" fmla="*/ 102 h 144"/>
                  <a:gd name="T18" fmla="*/ 181 w 191"/>
                  <a:gd name="T19" fmla="*/ 114 h 144"/>
                  <a:gd name="T20" fmla="*/ 186 w 191"/>
                  <a:gd name="T21" fmla="*/ 128 h 144"/>
                  <a:gd name="T22" fmla="*/ 174 w 191"/>
                  <a:gd name="T23" fmla="*/ 137 h 144"/>
                  <a:gd name="T24" fmla="*/ 165 w 191"/>
                  <a:gd name="T25" fmla="*/ 142 h 144"/>
                  <a:gd name="T26" fmla="*/ 160 w 191"/>
                  <a:gd name="T27" fmla="*/ 137 h 144"/>
                  <a:gd name="T28" fmla="*/ 152 w 191"/>
                  <a:gd name="T29" fmla="*/ 138 h 144"/>
                  <a:gd name="T30" fmla="*/ 142 w 191"/>
                  <a:gd name="T31" fmla="*/ 131 h 144"/>
                  <a:gd name="T32" fmla="*/ 141 w 191"/>
                  <a:gd name="T33" fmla="*/ 121 h 144"/>
                  <a:gd name="T34" fmla="*/ 135 w 191"/>
                  <a:gd name="T35" fmla="*/ 114 h 144"/>
                  <a:gd name="T36" fmla="*/ 127 w 191"/>
                  <a:gd name="T37" fmla="*/ 113 h 144"/>
                  <a:gd name="T38" fmla="*/ 123 w 191"/>
                  <a:gd name="T39" fmla="*/ 115 h 144"/>
                  <a:gd name="T40" fmla="*/ 117 w 191"/>
                  <a:gd name="T41" fmla="*/ 116 h 144"/>
                  <a:gd name="T42" fmla="*/ 109 w 191"/>
                  <a:gd name="T43" fmla="*/ 114 h 144"/>
                  <a:gd name="T44" fmla="*/ 104 w 191"/>
                  <a:gd name="T45" fmla="*/ 120 h 144"/>
                  <a:gd name="T46" fmla="*/ 105 w 191"/>
                  <a:gd name="T47" fmla="*/ 126 h 144"/>
                  <a:gd name="T48" fmla="*/ 96 w 191"/>
                  <a:gd name="T49" fmla="*/ 126 h 144"/>
                  <a:gd name="T50" fmla="*/ 90 w 191"/>
                  <a:gd name="T51" fmla="*/ 130 h 144"/>
                  <a:gd name="T52" fmla="*/ 79 w 191"/>
                  <a:gd name="T53" fmla="*/ 121 h 144"/>
                  <a:gd name="T54" fmla="*/ 71 w 191"/>
                  <a:gd name="T55" fmla="*/ 120 h 144"/>
                  <a:gd name="T56" fmla="*/ 63 w 191"/>
                  <a:gd name="T57" fmla="*/ 122 h 144"/>
                  <a:gd name="T58" fmla="*/ 56 w 191"/>
                  <a:gd name="T59" fmla="*/ 128 h 144"/>
                  <a:gd name="T60" fmla="*/ 48 w 191"/>
                  <a:gd name="T61" fmla="*/ 131 h 144"/>
                  <a:gd name="T62" fmla="*/ 41 w 191"/>
                  <a:gd name="T63" fmla="*/ 134 h 144"/>
                  <a:gd name="T64" fmla="*/ 37 w 191"/>
                  <a:gd name="T65" fmla="*/ 126 h 144"/>
                  <a:gd name="T66" fmla="*/ 39 w 191"/>
                  <a:gd name="T67" fmla="*/ 109 h 144"/>
                  <a:gd name="T68" fmla="*/ 27 w 191"/>
                  <a:gd name="T69" fmla="*/ 102 h 144"/>
                  <a:gd name="T70" fmla="*/ 17 w 191"/>
                  <a:gd name="T71" fmla="*/ 97 h 144"/>
                  <a:gd name="T72" fmla="*/ 1 w 191"/>
                  <a:gd name="T73" fmla="*/ 96 h 144"/>
                  <a:gd name="T74" fmla="*/ 11 w 191"/>
                  <a:gd name="T75" fmla="*/ 73 h 144"/>
                  <a:gd name="T76" fmla="*/ 30 w 191"/>
                  <a:gd name="T77" fmla="*/ 63 h 144"/>
                  <a:gd name="T78" fmla="*/ 37 w 191"/>
                  <a:gd name="T79" fmla="*/ 60 h 144"/>
                  <a:gd name="T80" fmla="*/ 50 w 191"/>
                  <a:gd name="T81" fmla="*/ 52 h 144"/>
                  <a:gd name="T82" fmla="*/ 60 w 191"/>
                  <a:gd name="T83" fmla="*/ 46 h 144"/>
                  <a:gd name="T84" fmla="*/ 69 w 191"/>
                  <a:gd name="T85" fmla="*/ 36 h 144"/>
                  <a:gd name="T86" fmla="*/ 77 w 191"/>
                  <a:gd name="T87" fmla="*/ 26 h 144"/>
                  <a:gd name="T88" fmla="*/ 79 w 191"/>
                  <a:gd name="T89" fmla="*/ 20 h 144"/>
                  <a:gd name="T90" fmla="*/ 98 w 191"/>
                  <a:gd name="T91" fmla="*/ 5 h 144"/>
                  <a:gd name="T92" fmla="*/ 121 w 191"/>
                  <a:gd name="T93" fmla="*/ 4 h 144"/>
                  <a:gd name="T94" fmla="*/ 131 w 191"/>
                  <a:gd name="T95" fmla="*/ 8 h 144"/>
                  <a:gd name="T96" fmla="*/ 132 w 191"/>
                  <a:gd name="T97" fmla="*/ 15 h 144"/>
                  <a:gd name="T98" fmla="*/ 132 w 191"/>
                  <a:gd name="T99" fmla="*/ 23 h 144"/>
                  <a:gd name="T100" fmla="*/ 132 w 191"/>
                  <a:gd name="T101" fmla="*/ 35 h 144"/>
                  <a:gd name="T102" fmla="*/ 136 w 191"/>
                  <a:gd name="T103" fmla="*/ 43 h 144"/>
                  <a:gd name="T104" fmla="*/ 143 w 191"/>
                  <a:gd name="T105" fmla="*/ 51 h 144"/>
                  <a:gd name="T106" fmla="*/ 145 w 191"/>
                  <a:gd name="T107" fmla="*/ 58 h 144"/>
                  <a:gd name="T108" fmla="*/ 149 w 191"/>
                  <a:gd name="T109" fmla="*/ 62 h 144"/>
                  <a:gd name="T110" fmla="*/ 153 w 191"/>
                  <a:gd name="T111" fmla="*/ 7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44">
                    <a:moveTo>
                      <a:pt x="157" y="75"/>
                    </a:moveTo>
                    <a:lnTo>
                      <a:pt x="158" y="75"/>
                    </a:lnTo>
                    <a:lnTo>
                      <a:pt x="158" y="76"/>
                    </a:lnTo>
                    <a:lnTo>
                      <a:pt x="159" y="77"/>
                    </a:lnTo>
                    <a:lnTo>
                      <a:pt x="158" y="77"/>
                    </a:lnTo>
                    <a:lnTo>
                      <a:pt x="158" y="78"/>
                    </a:lnTo>
                    <a:lnTo>
                      <a:pt x="158" y="79"/>
                    </a:lnTo>
                    <a:lnTo>
                      <a:pt x="157" y="79"/>
                    </a:lnTo>
                    <a:lnTo>
                      <a:pt x="155" y="82"/>
                    </a:lnTo>
                    <a:lnTo>
                      <a:pt x="153" y="83"/>
                    </a:lnTo>
                    <a:lnTo>
                      <a:pt x="152" y="84"/>
                    </a:lnTo>
                    <a:lnTo>
                      <a:pt x="152" y="85"/>
                    </a:lnTo>
                    <a:lnTo>
                      <a:pt x="153" y="85"/>
                    </a:lnTo>
                    <a:lnTo>
                      <a:pt x="155" y="86"/>
                    </a:lnTo>
                    <a:lnTo>
                      <a:pt x="156" y="86"/>
                    </a:lnTo>
                    <a:lnTo>
                      <a:pt x="157" y="87"/>
                    </a:lnTo>
                    <a:lnTo>
                      <a:pt x="156" y="89"/>
                    </a:lnTo>
                    <a:lnTo>
                      <a:pt x="156" y="90"/>
                    </a:lnTo>
                    <a:lnTo>
                      <a:pt x="156" y="91"/>
                    </a:lnTo>
                    <a:lnTo>
                      <a:pt x="156" y="92"/>
                    </a:lnTo>
                    <a:lnTo>
                      <a:pt x="156" y="93"/>
                    </a:lnTo>
                    <a:lnTo>
                      <a:pt x="156" y="94"/>
                    </a:lnTo>
                    <a:lnTo>
                      <a:pt x="156" y="96"/>
                    </a:lnTo>
                    <a:lnTo>
                      <a:pt x="156" y="97"/>
                    </a:lnTo>
                    <a:lnTo>
                      <a:pt x="156" y="98"/>
                    </a:lnTo>
                    <a:lnTo>
                      <a:pt x="157" y="98"/>
                    </a:lnTo>
                    <a:lnTo>
                      <a:pt x="158" y="98"/>
                    </a:lnTo>
                    <a:lnTo>
                      <a:pt x="158" y="99"/>
                    </a:lnTo>
                    <a:lnTo>
                      <a:pt x="159" y="99"/>
                    </a:lnTo>
                    <a:lnTo>
                      <a:pt x="159" y="100"/>
                    </a:lnTo>
                    <a:lnTo>
                      <a:pt x="159" y="101"/>
                    </a:lnTo>
                    <a:lnTo>
                      <a:pt x="159" y="102"/>
                    </a:lnTo>
                    <a:lnTo>
                      <a:pt x="160" y="104"/>
                    </a:lnTo>
                    <a:lnTo>
                      <a:pt x="161" y="102"/>
                    </a:lnTo>
                    <a:lnTo>
                      <a:pt x="161" y="104"/>
                    </a:lnTo>
                    <a:lnTo>
                      <a:pt x="161" y="105"/>
                    </a:lnTo>
                    <a:lnTo>
                      <a:pt x="163" y="106"/>
                    </a:lnTo>
                    <a:lnTo>
                      <a:pt x="164" y="105"/>
                    </a:lnTo>
                    <a:lnTo>
                      <a:pt x="164" y="106"/>
                    </a:lnTo>
                    <a:lnTo>
                      <a:pt x="165" y="106"/>
                    </a:lnTo>
                    <a:lnTo>
                      <a:pt x="165" y="105"/>
                    </a:lnTo>
                    <a:lnTo>
                      <a:pt x="165" y="106"/>
                    </a:lnTo>
                    <a:lnTo>
                      <a:pt x="166" y="106"/>
                    </a:lnTo>
                    <a:lnTo>
                      <a:pt x="166" y="104"/>
                    </a:lnTo>
                    <a:lnTo>
                      <a:pt x="167" y="102"/>
                    </a:lnTo>
                    <a:lnTo>
                      <a:pt x="168" y="101"/>
                    </a:lnTo>
                    <a:lnTo>
                      <a:pt x="171" y="100"/>
                    </a:lnTo>
                    <a:lnTo>
                      <a:pt x="171" y="99"/>
                    </a:lnTo>
                    <a:lnTo>
                      <a:pt x="172" y="99"/>
                    </a:lnTo>
                    <a:lnTo>
                      <a:pt x="172" y="98"/>
                    </a:lnTo>
                    <a:lnTo>
                      <a:pt x="172" y="94"/>
                    </a:lnTo>
                    <a:lnTo>
                      <a:pt x="173" y="94"/>
                    </a:lnTo>
                    <a:lnTo>
                      <a:pt x="174" y="93"/>
                    </a:lnTo>
                    <a:lnTo>
                      <a:pt x="174" y="92"/>
                    </a:lnTo>
                    <a:lnTo>
                      <a:pt x="176" y="91"/>
                    </a:lnTo>
                    <a:lnTo>
                      <a:pt x="176" y="90"/>
                    </a:lnTo>
                    <a:lnTo>
                      <a:pt x="176" y="87"/>
                    </a:lnTo>
                    <a:lnTo>
                      <a:pt x="178" y="89"/>
                    </a:lnTo>
                    <a:lnTo>
                      <a:pt x="176" y="89"/>
                    </a:lnTo>
                    <a:lnTo>
                      <a:pt x="178" y="89"/>
                    </a:lnTo>
                    <a:lnTo>
                      <a:pt x="179" y="89"/>
                    </a:lnTo>
                    <a:lnTo>
                      <a:pt x="180" y="89"/>
                    </a:lnTo>
                    <a:lnTo>
                      <a:pt x="181" y="91"/>
                    </a:lnTo>
                    <a:lnTo>
                      <a:pt x="181" y="92"/>
                    </a:lnTo>
                    <a:lnTo>
                      <a:pt x="180" y="92"/>
                    </a:lnTo>
                    <a:lnTo>
                      <a:pt x="181" y="93"/>
                    </a:lnTo>
                    <a:lnTo>
                      <a:pt x="180" y="96"/>
                    </a:lnTo>
                    <a:lnTo>
                      <a:pt x="180" y="97"/>
                    </a:lnTo>
                    <a:lnTo>
                      <a:pt x="179" y="98"/>
                    </a:lnTo>
                    <a:lnTo>
                      <a:pt x="180" y="100"/>
                    </a:lnTo>
                    <a:lnTo>
                      <a:pt x="178" y="100"/>
                    </a:lnTo>
                    <a:lnTo>
                      <a:pt x="176" y="102"/>
                    </a:lnTo>
                    <a:lnTo>
                      <a:pt x="179" y="102"/>
                    </a:lnTo>
                    <a:lnTo>
                      <a:pt x="180" y="101"/>
                    </a:lnTo>
                    <a:lnTo>
                      <a:pt x="182" y="101"/>
                    </a:lnTo>
                    <a:lnTo>
                      <a:pt x="183" y="102"/>
                    </a:lnTo>
                    <a:lnTo>
                      <a:pt x="183" y="107"/>
                    </a:lnTo>
                    <a:lnTo>
                      <a:pt x="183" y="108"/>
                    </a:lnTo>
                    <a:lnTo>
                      <a:pt x="184" y="110"/>
                    </a:lnTo>
                    <a:lnTo>
                      <a:pt x="181" y="114"/>
                    </a:lnTo>
                    <a:lnTo>
                      <a:pt x="178" y="116"/>
                    </a:lnTo>
                    <a:lnTo>
                      <a:pt x="176" y="118"/>
                    </a:lnTo>
                    <a:lnTo>
                      <a:pt x="181" y="122"/>
                    </a:lnTo>
                    <a:lnTo>
                      <a:pt x="181" y="123"/>
                    </a:lnTo>
                    <a:lnTo>
                      <a:pt x="179" y="123"/>
                    </a:lnTo>
                    <a:lnTo>
                      <a:pt x="181" y="125"/>
                    </a:lnTo>
                    <a:lnTo>
                      <a:pt x="183" y="124"/>
                    </a:lnTo>
                    <a:lnTo>
                      <a:pt x="186" y="128"/>
                    </a:lnTo>
                    <a:lnTo>
                      <a:pt x="187" y="125"/>
                    </a:lnTo>
                    <a:lnTo>
                      <a:pt x="190" y="125"/>
                    </a:lnTo>
                    <a:lnTo>
                      <a:pt x="190" y="126"/>
                    </a:lnTo>
                    <a:lnTo>
                      <a:pt x="190" y="128"/>
                    </a:lnTo>
                    <a:lnTo>
                      <a:pt x="191" y="129"/>
                    </a:lnTo>
                    <a:lnTo>
                      <a:pt x="181" y="132"/>
                    </a:lnTo>
                    <a:lnTo>
                      <a:pt x="175" y="136"/>
                    </a:lnTo>
                    <a:lnTo>
                      <a:pt x="174" y="137"/>
                    </a:lnTo>
                    <a:lnTo>
                      <a:pt x="173" y="137"/>
                    </a:lnTo>
                    <a:lnTo>
                      <a:pt x="172" y="138"/>
                    </a:lnTo>
                    <a:lnTo>
                      <a:pt x="169" y="140"/>
                    </a:lnTo>
                    <a:lnTo>
                      <a:pt x="168" y="141"/>
                    </a:lnTo>
                    <a:lnTo>
                      <a:pt x="167" y="144"/>
                    </a:lnTo>
                    <a:lnTo>
                      <a:pt x="166" y="144"/>
                    </a:lnTo>
                    <a:lnTo>
                      <a:pt x="166" y="142"/>
                    </a:lnTo>
                    <a:lnTo>
                      <a:pt x="165" y="142"/>
                    </a:lnTo>
                    <a:lnTo>
                      <a:pt x="164" y="142"/>
                    </a:lnTo>
                    <a:lnTo>
                      <a:pt x="164" y="141"/>
                    </a:lnTo>
                    <a:lnTo>
                      <a:pt x="165" y="140"/>
                    </a:lnTo>
                    <a:lnTo>
                      <a:pt x="165" y="139"/>
                    </a:lnTo>
                    <a:lnTo>
                      <a:pt x="164" y="138"/>
                    </a:lnTo>
                    <a:lnTo>
                      <a:pt x="160" y="139"/>
                    </a:lnTo>
                    <a:lnTo>
                      <a:pt x="160" y="138"/>
                    </a:lnTo>
                    <a:lnTo>
                      <a:pt x="160" y="137"/>
                    </a:lnTo>
                    <a:lnTo>
                      <a:pt x="159" y="136"/>
                    </a:lnTo>
                    <a:lnTo>
                      <a:pt x="158" y="137"/>
                    </a:lnTo>
                    <a:lnTo>
                      <a:pt x="157" y="140"/>
                    </a:lnTo>
                    <a:lnTo>
                      <a:pt x="156" y="140"/>
                    </a:lnTo>
                    <a:lnTo>
                      <a:pt x="155" y="138"/>
                    </a:lnTo>
                    <a:lnTo>
                      <a:pt x="153" y="139"/>
                    </a:lnTo>
                    <a:lnTo>
                      <a:pt x="152" y="139"/>
                    </a:lnTo>
                    <a:lnTo>
                      <a:pt x="152" y="138"/>
                    </a:lnTo>
                    <a:lnTo>
                      <a:pt x="151" y="137"/>
                    </a:lnTo>
                    <a:lnTo>
                      <a:pt x="150" y="136"/>
                    </a:lnTo>
                    <a:lnTo>
                      <a:pt x="151" y="134"/>
                    </a:lnTo>
                    <a:lnTo>
                      <a:pt x="150" y="134"/>
                    </a:lnTo>
                    <a:lnTo>
                      <a:pt x="147" y="133"/>
                    </a:lnTo>
                    <a:lnTo>
                      <a:pt x="145" y="133"/>
                    </a:lnTo>
                    <a:lnTo>
                      <a:pt x="143" y="132"/>
                    </a:lnTo>
                    <a:lnTo>
                      <a:pt x="142" y="131"/>
                    </a:lnTo>
                    <a:lnTo>
                      <a:pt x="141" y="130"/>
                    </a:lnTo>
                    <a:lnTo>
                      <a:pt x="140" y="130"/>
                    </a:lnTo>
                    <a:lnTo>
                      <a:pt x="140" y="129"/>
                    </a:lnTo>
                    <a:lnTo>
                      <a:pt x="141" y="126"/>
                    </a:lnTo>
                    <a:lnTo>
                      <a:pt x="141" y="125"/>
                    </a:lnTo>
                    <a:lnTo>
                      <a:pt x="141" y="124"/>
                    </a:lnTo>
                    <a:lnTo>
                      <a:pt x="142" y="122"/>
                    </a:lnTo>
                    <a:lnTo>
                      <a:pt x="141" y="121"/>
                    </a:lnTo>
                    <a:lnTo>
                      <a:pt x="141" y="120"/>
                    </a:lnTo>
                    <a:lnTo>
                      <a:pt x="140" y="118"/>
                    </a:lnTo>
                    <a:lnTo>
                      <a:pt x="137" y="118"/>
                    </a:lnTo>
                    <a:lnTo>
                      <a:pt x="136" y="118"/>
                    </a:lnTo>
                    <a:lnTo>
                      <a:pt x="135" y="117"/>
                    </a:lnTo>
                    <a:lnTo>
                      <a:pt x="135" y="116"/>
                    </a:lnTo>
                    <a:lnTo>
                      <a:pt x="135" y="115"/>
                    </a:lnTo>
                    <a:lnTo>
                      <a:pt x="135" y="114"/>
                    </a:lnTo>
                    <a:lnTo>
                      <a:pt x="135" y="113"/>
                    </a:lnTo>
                    <a:lnTo>
                      <a:pt x="134" y="113"/>
                    </a:lnTo>
                    <a:lnTo>
                      <a:pt x="133" y="113"/>
                    </a:lnTo>
                    <a:lnTo>
                      <a:pt x="132" y="113"/>
                    </a:lnTo>
                    <a:lnTo>
                      <a:pt x="131" y="113"/>
                    </a:lnTo>
                    <a:lnTo>
                      <a:pt x="129" y="114"/>
                    </a:lnTo>
                    <a:lnTo>
                      <a:pt x="128" y="114"/>
                    </a:lnTo>
                    <a:lnTo>
                      <a:pt x="127" y="113"/>
                    </a:lnTo>
                    <a:lnTo>
                      <a:pt x="126" y="113"/>
                    </a:lnTo>
                    <a:lnTo>
                      <a:pt x="126" y="112"/>
                    </a:lnTo>
                    <a:lnTo>
                      <a:pt x="125" y="112"/>
                    </a:lnTo>
                    <a:lnTo>
                      <a:pt x="124" y="112"/>
                    </a:lnTo>
                    <a:lnTo>
                      <a:pt x="123" y="112"/>
                    </a:lnTo>
                    <a:lnTo>
                      <a:pt x="123" y="113"/>
                    </a:lnTo>
                    <a:lnTo>
                      <a:pt x="123" y="114"/>
                    </a:lnTo>
                    <a:lnTo>
                      <a:pt x="123" y="115"/>
                    </a:lnTo>
                    <a:lnTo>
                      <a:pt x="123" y="116"/>
                    </a:lnTo>
                    <a:lnTo>
                      <a:pt x="123" y="117"/>
                    </a:lnTo>
                    <a:lnTo>
                      <a:pt x="123" y="118"/>
                    </a:lnTo>
                    <a:lnTo>
                      <a:pt x="121" y="118"/>
                    </a:lnTo>
                    <a:lnTo>
                      <a:pt x="120" y="117"/>
                    </a:lnTo>
                    <a:lnTo>
                      <a:pt x="119" y="117"/>
                    </a:lnTo>
                    <a:lnTo>
                      <a:pt x="118" y="116"/>
                    </a:lnTo>
                    <a:lnTo>
                      <a:pt x="117" y="116"/>
                    </a:lnTo>
                    <a:lnTo>
                      <a:pt x="115" y="115"/>
                    </a:lnTo>
                    <a:lnTo>
                      <a:pt x="113" y="114"/>
                    </a:lnTo>
                    <a:lnTo>
                      <a:pt x="113" y="113"/>
                    </a:lnTo>
                    <a:lnTo>
                      <a:pt x="112" y="113"/>
                    </a:lnTo>
                    <a:lnTo>
                      <a:pt x="112" y="112"/>
                    </a:lnTo>
                    <a:lnTo>
                      <a:pt x="111" y="112"/>
                    </a:lnTo>
                    <a:lnTo>
                      <a:pt x="110" y="113"/>
                    </a:lnTo>
                    <a:lnTo>
                      <a:pt x="109" y="114"/>
                    </a:lnTo>
                    <a:lnTo>
                      <a:pt x="108" y="114"/>
                    </a:lnTo>
                    <a:lnTo>
                      <a:pt x="106" y="114"/>
                    </a:lnTo>
                    <a:lnTo>
                      <a:pt x="105" y="114"/>
                    </a:lnTo>
                    <a:lnTo>
                      <a:pt x="105" y="115"/>
                    </a:lnTo>
                    <a:lnTo>
                      <a:pt x="104" y="116"/>
                    </a:lnTo>
                    <a:lnTo>
                      <a:pt x="104" y="117"/>
                    </a:lnTo>
                    <a:lnTo>
                      <a:pt x="104" y="118"/>
                    </a:lnTo>
                    <a:lnTo>
                      <a:pt x="104" y="120"/>
                    </a:lnTo>
                    <a:lnTo>
                      <a:pt x="105" y="120"/>
                    </a:lnTo>
                    <a:lnTo>
                      <a:pt x="105" y="121"/>
                    </a:lnTo>
                    <a:lnTo>
                      <a:pt x="105" y="122"/>
                    </a:lnTo>
                    <a:lnTo>
                      <a:pt x="106" y="122"/>
                    </a:lnTo>
                    <a:lnTo>
                      <a:pt x="106" y="123"/>
                    </a:lnTo>
                    <a:lnTo>
                      <a:pt x="106" y="125"/>
                    </a:lnTo>
                    <a:lnTo>
                      <a:pt x="106" y="126"/>
                    </a:lnTo>
                    <a:lnTo>
                      <a:pt x="105" y="126"/>
                    </a:lnTo>
                    <a:lnTo>
                      <a:pt x="105" y="128"/>
                    </a:lnTo>
                    <a:lnTo>
                      <a:pt x="104" y="128"/>
                    </a:lnTo>
                    <a:lnTo>
                      <a:pt x="103" y="128"/>
                    </a:lnTo>
                    <a:lnTo>
                      <a:pt x="102" y="128"/>
                    </a:lnTo>
                    <a:lnTo>
                      <a:pt x="101" y="128"/>
                    </a:lnTo>
                    <a:lnTo>
                      <a:pt x="100" y="128"/>
                    </a:lnTo>
                    <a:lnTo>
                      <a:pt x="97" y="126"/>
                    </a:lnTo>
                    <a:lnTo>
                      <a:pt x="96" y="126"/>
                    </a:lnTo>
                    <a:lnTo>
                      <a:pt x="95" y="126"/>
                    </a:lnTo>
                    <a:lnTo>
                      <a:pt x="94" y="126"/>
                    </a:lnTo>
                    <a:lnTo>
                      <a:pt x="93" y="126"/>
                    </a:lnTo>
                    <a:lnTo>
                      <a:pt x="93" y="128"/>
                    </a:lnTo>
                    <a:lnTo>
                      <a:pt x="92" y="128"/>
                    </a:lnTo>
                    <a:lnTo>
                      <a:pt x="92" y="129"/>
                    </a:lnTo>
                    <a:lnTo>
                      <a:pt x="92" y="130"/>
                    </a:lnTo>
                    <a:lnTo>
                      <a:pt x="90" y="130"/>
                    </a:lnTo>
                    <a:lnTo>
                      <a:pt x="89" y="130"/>
                    </a:lnTo>
                    <a:lnTo>
                      <a:pt x="88" y="129"/>
                    </a:lnTo>
                    <a:lnTo>
                      <a:pt x="87" y="129"/>
                    </a:lnTo>
                    <a:lnTo>
                      <a:pt x="86" y="128"/>
                    </a:lnTo>
                    <a:lnTo>
                      <a:pt x="85" y="126"/>
                    </a:lnTo>
                    <a:lnTo>
                      <a:pt x="80" y="122"/>
                    </a:lnTo>
                    <a:lnTo>
                      <a:pt x="80" y="121"/>
                    </a:lnTo>
                    <a:lnTo>
                      <a:pt x="79" y="121"/>
                    </a:lnTo>
                    <a:lnTo>
                      <a:pt x="79" y="120"/>
                    </a:lnTo>
                    <a:lnTo>
                      <a:pt x="78" y="120"/>
                    </a:lnTo>
                    <a:lnTo>
                      <a:pt x="77" y="120"/>
                    </a:lnTo>
                    <a:lnTo>
                      <a:pt x="76" y="120"/>
                    </a:lnTo>
                    <a:lnTo>
                      <a:pt x="74" y="120"/>
                    </a:lnTo>
                    <a:lnTo>
                      <a:pt x="73" y="120"/>
                    </a:lnTo>
                    <a:lnTo>
                      <a:pt x="72" y="120"/>
                    </a:lnTo>
                    <a:lnTo>
                      <a:pt x="71" y="120"/>
                    </a:lnTo>
                    <a:lnTo>
                      <a:pt x="71" y="121"/>
                    </a:lnTo>
                    <a:lnTo>
                      <a:pt x="70" y="121"/>
                    </a:lnTo>
                    <a:lnTo>
                      <a:pt x="69" y="121"/>
                    </a:lnTo>
                    <a:lnTo>
                      <a:pt x="68" y="122"/>
                    </a:lnTo>
                    <a:lnTo>
                      <a:pt x="66" y="122"/>
                    </a:lnTo>
                    <a:lnTo>
                      <a:pt x="65" y="122"/>
                    </a:lnTo>
                    <a:lnTo>
                      <a:pt x="64" y="122"/>
                    </a:lnTo>
                    <a:lnTo>
                      <a:pt x="63" y="122"/>
                    </a:lnTo>
                    <a:lnTo>
                      <a:pt x="62" y="123"/>
                    </a:lnTo>
                    <a:lnTo>
                      <a:pt x="61" y="123"/>
                    </a:lnTo>
                    <a:lnTo>
                      <a:pt x="60" y="124"/>
                    </a:lnTo>
                    <a:lnTo>
                      <a:pt x="58" y="124"/>
                    </a:lnTo>
                    <a:lnTo>
                      <a:pt x="57" y="125"/>
                    </a:lnTo>
                    <a:lnTo>
                      <a:pt x="57" y="126"/>
                    </a:lnTo>
                    <a:lnTo>
                      <a:pt x="56" y="126"/>
                    </a:lnTo>
                    <a:lnTo>
                      <a:pt x="56" y="128"/>
                    </a:lnTo>
                    <a:lnTo>
                      <a:pt x="55" y="128"/>
                    </a:lnTo>
                    <a:lnTo>
                      <a:pt x="55" y="129"/>
                    </a:lnTo>
                    <a:lnTo>
                      <a:pt x="54" y="129"/>
                    </a:lnTo>
                    <a:lnTo>
                      <a:pt x="52" y="130"/>
                    </a:lnTo>
                    <a:lnTo>
                      <a:pt x="52" y="131"/>
                    </a:lnTo>
                    <a:lnTo>
                      <a:pt x="50" y="131"/>
                    </a:lnTo>
                    <a:lnTo>
                      <a:pt x="49" y="131"/>
                    </a:lnTo>
                    <a:lnTo>
                      <a:pt x="48" y="131"/>
                    </a:lnTo>
                    <a:lnTo>
                      <a:pt x="47" y="132"/>
                    </a:lnTo>
                    <a:lnTo>
                      <a:pt x="46" y="132"/>
                    </a:lnTo>
                    <a:lnTo>
                      <a:pt x="45" y="132"/>
                    </a:lnTo>
                    <a:lnTo>
                      <a:pt x="44" y="132"/>
                    </a:lnTo>
                    <a:lnTo>
                      <a:pt x="44" y="133"/>
                    </a:lnTo>
                    <a:lnTo>
                      <a:pt x="42" y="133"/>
                    </a:lnTo>
                    <a:lnTo>
                      <a:pt x="41" y="133"/>
                    </a:lnTo>
                    <a:lnTo>
                      <a:pt x="41" y="134"/>
                    </a:lnTo>
                    <a:lnTo>
                      <a:pt x="40" y="137"/>
                    </a:lnTo>
                    <a:lnTo>
                      <a:pt x="39" y="134"/>
                    </a:lnTo>
                    <a:lnTo>
                      <a:pt x="39" y="133"/>
                    </a:lnTo>
                    <a:lnTo>
                      <a:pt x="38" y="132"/>
                    </a:lnTo>
                    <a:lnTo>
                      <a:pt x="38" y="130"/>
                    </a:lnTo>
                    <a:lnTo>
                      <a:pt x="37" y="130"/>
                    </a:lnTo>
                    <a:lnTo>
                      <a:pt x="35" y="129"/>
                    </a:lnTo>
                    <a:lnTo>
                      <a:pt x="37" y="126"/>
                    </a:lnTo>
                    <a:lnTo>
                      <a:pt x="37" y="125"/>
                    </a:lnTo>
                    <a:lnTo>
                      <a:pt x="38" y="122"/>
                    </a:lnTo>
                    <a:lnTo>
                      <a:pt x="39" y="120"/>
                    </a:lnTo>
                    <a:lnTo>
                      <a:pt x="40" y="120"/>
                    </a:lnTo>
                    <a:lnTo>
                      <a:pt x="40" y="117"/>
                    </a:lnTo>
                    <a:lnTo>
                      <a:pt x="39" y="114"/>
                    </a:lnTo>
                    <a:lnTo>
                      <a:pt x="39" y="110"/>
                    </a:lnTo>
                    <a:lnTo>
                      <a:pt x="39" y="109"/>
                    </a:lnTo>
                    <a:lnTo>
                      <a:pt x="38" y="108"/>
                    </a:lnTo>
                    <a:lnTo>
                      <a:pt x="38" y="105"/>
                    </a:lnTo>
                    <a:lnTo>
                      <a:pt x="37" y="102"/>
                    </a:lnTo>
                    <a:lnTo>
                      <a:pt x="34" y="102"/>
                    </a:lnTo>
                    <a:lnTo>
                      <a:pt x="31" y="102"/>
                    </a:lnTo>
                    <a:lnTo>
                      <a:pt x="30" y="102"/>
                    </a:lnTo>
                    <a:lnTo>
                      <a:pt x="30" y="101"/>
                    </a:lnTo>
                    <a:lnTo>
                      <a:pt x="27" y="102"/>
                    </a:lnTo>
                    <a:lnTo>
                      <a:pt x="25" y="102"/>
                    </a:lnTo>
                    <a:lnTo>
                      <a:pt x="23" y="100"/>
                    </a:lnTo>
                    <a:lnTo>
                      <a:pt x="22" y="100"/>
                    </a:lnTo>
                    <a:lnTo>
                      <a:pt x="22" y="99"/>
                    </a:lnTo>
                    <a:lnTo>
                      <a:pt x="21" y="98"/>
                    </a:lnTo>
                    <a:lnTo>
                      <a:pt x="19" y="99"/>
                    </a:lnTo>
                    <a:lnTo>
                      <a:pt x="18" y="97"/>
                    </a:lnTo>
                    <a:lnTo>
                      <a:pt x="17" y="97"/>
                    </a:lnTo>
                    <a:lnTo>
                      <a:pt x="15" y="98"/>
                    </a:lnTo>
                    <a:lnTo>
                      <a:pt x="14" y="98"/>
                    </a:lnTo>
                    <a:lnTo>
                      <a:pt x="10" y="104"/>
                    </a:lnTo>
                    <a:lnTo>
                      <a:pt x="8" y="100"/>
                    </a:lnTo>
                    <a:lnTo>
                      <a:pt x="6" y="101"/>
                    </a:lnTo>
                    <a:lnTo>
                      <a:pt x="3" y="99"/>
                    </a:lnTo>
                    <a:lnTo>
                      <a:pt x="0" y="100"/>
                    </a:lnTo>
                    <a:lnTo>
                      <a:pt x="1" y="96"/>
                    </a:lnTo>
                    <a:lnTo>
                      <a:pt x="2" y="91"/>
                    </a:lnTo>
                    <a:lnTo>
                      <a:pt x="3" y="85"/>
                    </a:lnTo>
                    <a:lnTo>
                      <a:pt x="6" y="86"/>
                    </a:lnTo>
                    <a:lnTo>
                      <a:pt x="7" y="82"/>
                    </a:lnTo>
                    <a:lnTo>
                      <a:pt x="8" y="81"/>
                    </a:lnTo>
                    <a:lnTo>
                      <a:pt x="7" y="77"/>
                    </a:lnTo>
                    <a:lnTo>
                      <a:pt x="8" y="76"/>
                    </a:lnTo>
                    <a:lnTo>
                      <a:pt x="11" y="73"/>
                    </a:lnTo>
                    <a:lnTo>
                      <a:pt x="15" y="74"/>
                    </a:lnTo>
                    <a:lnTo>
                      <a:pt x="26" y="75"/>
                    </a:lnTo>
                    <a:lnTo>
                      <a:pt x="27" y="73"/>
                    </a:lnTo>
                    <a:lnTo>
                      <a:pt x="29" y="73"/>
                    </a:lnTo>
                    <a:lnTo>
                      <a:pt x="30" y="68"/>
                    </a:lnTo>
                    <a:lnTo>
                      <a:pt x="30" y="67"/>
                    </a:lnTo>
                    <a:lnTo>
                      <a:pt x="30" y="66"/>
                    </a:lnTo>
                    <a:lnTo>
                      <a:pt x="30" y="63"/>
                    </a:lnTo>
                    <a:lnTo>
                      <a:pt x="30" y="65"/>
                    </a:lnTo>
                    <a:lnTo>
                      <a:pt x="31" y="63"/>
                    </a:lnTo>
                    <a:lnTo>
                      <a:pt x="32" y="63"/>
                    </a:lnTo>
                    <a:lnTo>
                      <a:pt x="33" y="63"/>
                    </a:lnTo>
                    <a:lnTo>
                      <a:pt x="34" y="62"/>
                    </a:lnTo>
                    <a:lnTo>
                      <a:pt x="34" y="61"/>
                    </a:lnTo>
                    <a:lnTo>
                      <a:pt x="35" y="61"/>
                    </a:lnTo>
                    <a:lnTo>
                      <a:pt x="37" y="60"/>
                    </a:lnTo>
                    <a:lnTo>
                      <a:pt x="40" y="59"/>
                    </a:lnTo>
                    <a:lnTo>
                      <a:pt x="41" y="59"/>
                    </a:lnTo>
                    <a:lnTo>
                      <a:pt x="42" y="57"/>
                    </a:lnTo>
                    <a:lnTo>
                      <a:pt x="45" y="55"/>
                    </a:lnTo>
                    <a:lnTo>
                      <a:pt x="47" y="57"/>
                    </a:lnTo>
                    <a:lnTo>
                      <a:pt x="48" y="54"/>
                    </a:lnTo>
                    <a:lnTo>
                      <a:pt x="49" y="53"/>
                    </a:lnTo>
                    <a:lnTo>
                      <a:pt x="50" y="52"/>
                    </a:lnTo>
                    <a:lnTo>
                      <a:pt x="52" y="52"/>
                    </a:lnTo>
                    <a:lnTo>
                      <a:pt x="53" y="53"/>
                    </a:lnTo>
                    <a:lnTo>
                      <a:pt x="53" y="51"/>
                    </a:lnTo>
                    <a:lnTo>
                      <a:pt x="54" y="50"/>
                    </a:lnTo>
                    <a:lnTo>
                      <a:pt x="55" y="50"/>
                    </a:lnTo>
                    <a:lnTo>
                      <a:pt x="57" y="47"/>
                    </a:lnTo>
                    <a:lnTo>
                      <a:pt x="57" y="46"/>
                    </a:lnTo>
                    <a:lnTo>
                      <a:pt x="60" y="46"/>
                    </a:lnTo>
                    <a:lnTo>
                      <a:pt x="62" y="45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6" y="42"/>
                    </a:lnTo>
                    <a:lnTo>
                      <a:pt x="65" y="43"/>
                    </a:lnTo>
                    <a:lnTo>
                      <a:pt x="65" y="42"/>
                    </a:lnTo>
                    <a:lnTo>
                      <a:pt x="65" y="41"/>
                    </a:lnTo>
                    <a:lnTo>
                      <a:pt x="69" y="36"/>
                    </a:lnTo>
                    <a:lnTo>
                      <a:pt x="69" y="37"/>
                    </a:lnTo>
                    <a:lnTo>
                      <a:pt x="70" y="36"/>
                    </a:lnTo>
                    <a:lnTo>
                      <a:pt x="71" y="35"/>
                    </a:lnTo>
                    <a:lnTo>
                      <a:pt x="72" y="34"/>
                    </a:lnTo>
                    <a:lnTo>
                      <a:pt x="73" y="32"/>
                    </a:lnTo>
                    <a:lnTo>
                      <a:pt x="74" y="27"/>
                    </a:lnTo>
                    <a:lnTo>
                      <a:pt x="76" y="26"/>
                    </a:lnTo>
                    <a:lnTo>
                      <a:pt x="77" y="26"/>
                    </a:lnTo>
                    <a:lnTo>
                      <a:pt x="77" y="24"/>
                    </a:lnTo>
                    <a:lnTo>
                      <a:pt x="78" y="23"/>
                    </a:lnTo>
                    <a:lnTo>
                      <a:pt x="78" y="22"/>
                    </a:lnTo>
                    <a:lnTo>
                      <a:pt x="77" y="22"/>
                    </a:lnTo>
                    <a:lnTo>
                      <a:pt x="77" y="21"/>
                    </a:lnTo>
                    <a:lnTo>
                      <a:pt x="78" y="20"/>
                    </a:lnTo>
                    <a:lnTo>
                      <a:pt x="78" y="21"/>
                    </a:lnTo>
                    <a:lnTo>
                      <a:pt x="79" y="20"/>
                    </a:lnTo>
                    <a:lnTo>
                      <a:pt x="79" y="19"/>
                    </a:lnTo>
                    <a:lnTo>
                      <a:pt x="81" y="16"/>
                    </a:lnTo>
                    <a:lnTo>
                      <a:pt x="86" y="14"/>
                    </a:lnTo>
                    <a:lnTo>
                      <a:pt x="88" y="14"/>
                    </a:lnTo>
                    <a:lnTo>
                      <a:pt x="89" y="14"/>
                    </a:lnTo>
                    <a:lnTo>
                      <a:pt x="93" y="10"/>
                    </a:lnTo>
                    <a:lnTo>
                      <a:pt x="96" y="5"/>
                    </a:lnTo>
                    <a:lnTo>
                      <a:pt x="98" y="5"/>
                    </a:lnTo>
                    <a:lnTo>
                      <a:pt x="102" y="4"/>
                    </a:lnTo>
                    <a:lnTo>
                      <a:pt x="106" y="3"/>
                    </a:lnTo>
                    <a:lnTo>
                      <a:pt x="109" y="3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18" y="0"/>
                    </a:lnTo>
                    <a:lnTo>
                      <a:pt x="119" y="0"/>
                    </a:lnTo>
                    <a:lnTo>
                      <a:pt x="121" y="4"/>
                    </a:lnTo>
                    <a:lnTo>
                      <a:pt x="123" y="5"/>
                    </a:lnTo>
                    <a:lnTo>
                      <a:pt x="124" y="5"/>
                    </a:lnTo>
                    <a:lnTo>
                      <a:pt x="125" y="6"/>
                    </a:lnTo>
                    <a:lnTo>
                      <a:pt x="126" y="6"/>
                    </a:lnTo>
                    <a:lnTo>
                      <a:pt x="127" y="7"/>
                    </a:lnTo>
                    <a:lnTo>
                      <a:pt x="128" y="8"/>
                    </a:lnTo>
                    <a:lnTo>
                      <a:pt x="129" y="8"/>
                    </a:lnTo>
                    <a:lnTo>
                      <a:pt x="131" y="8"/>
                    </a:lnTo>
                    <a:lnTo>
                      <a:pt x="131" y="10"/>
                    </a:lnTo>
                    <a:lnTo>
                      <a:pt x="131" y="11"/>
                    </a:lnTo>
                    <a:lnTo>
                      <a:pt x="132" y="11"/>
                    </a:lnTo>
                    <a:lnTo>
                      <a:pt x="132" y="12"/>
                    </a:lnTo>
                    <a:lnTo>
                      <a:pt x="133" y="13"/>
                    </a:lnTo>
                    <a:lnTo>
                      <a:pt x="133" y="14"/>
                    </a:lnTo>
                    <a:lnTo>
                      <a:pt x="132" y="14"/>
                    </a:lnTo>
                    <a:lnTo>
                      <a:pt x="132" y="15"/>
                    </a:lnTo>
                    <a:lnTo>
                      <a:pt x="131" y="18"/>
                    </a:lnTo>
                    <a:lnTo>
                      <a:pt x="129" y="18"/>
                    </a:lnTo>
                    <a:lnTo>
                      <a:pt x="129" y="19"/>
                    </a:lnTo>
                    <a:lnTo>
                      <a:pt x="129" y="20"/>
                    </a:lnTo>
                    <a:lnTo>
                      <a:pt x="129" y="21"/>
                    </a:lnTo>
                    <a:lnTo>
                      <a:pt x="131" y="21"/>
                    </a:lnTo>
                    <a:lnTo>
                      <a:pt x="132" y="22"/>
                    </a:lnTo>
                    <a:lnTo>
                      <a:pt x="132" y="23"/>
                    </a:lnTo>
                    <a:lnTo>
                      <a:pt x="133" y="23"/>
                    </a:lnTo>
                    <a:lnTo>
                      <a:pt x="133" y="24"/>
                    </a:lnTo>
                    <a:lnTo>
                      <a:pt x="133" y="26"/>
                    </a:lnTo>
                    <a:lnTo>
                      <a:pt x="133" y="28"/>
                    </a:lnTo>
                    <a:lnTo>
                      <a:pt x="132" y="31"/>
                    </a:lnTo>
                    <a:lnTo>
                      <a:pt x="132" y="32"/>
                    </a:lnTo>
                    <a:lnTo>
                      <a:pt x="132" y="34"/>
                    </a:lnTo>
                    <a:lnTo>
                      <a:pt x="132" y="35"/>
                    </a:lnTo>
                    <a:lnTo>
                      <a:pt x="132" y="36"/>
                    </a:lnTo>
                    <a:lnTo>
                      <a:pt x="133" y="36"/>
                    </a:lnTo>
                    <a:lnTo>
                      <a:pt x="134" y="38"/>
                    </a:lnTo>
                    <a:lnTo>
                      <a:pt x="134" y="39"/>
                    </a:lnTo>
                    <a:lnTo>
                      <a:pt x="135" y="41"/>
                    </a:lnTo>
                    <a:lnTo>
                      <a:pt x="135" y="42"/>
                    </a:lnTo>
                    <a:lnTo>
                      <a:pt x="135" y="43"/>
                    </a:lnTo>
                    <a:lnTo>
                      <a:pt x="136" y="43"/>
                    </a:lnTo>
                    <a:lnTo>
                      <a:pt x="136" y="44"/>
                    </a:lnTo>
                    <a:lnTo>
                      <a:pt x="137" y="45"/>
                    </a:lnTo>
                    <a:lnTo>
                      <a:pt x="137" y="46"/>
                    </a:lnTo>
                    <a:lnTo>
                      <a:pt x="137" y="47"/>
                    </a:lnTo>
                    <a:lnTo>
                      <a:pt x="137" y="49"/>
                    </a:lnTo>
                    <a:lnTo>
                      <a:pt x="137" y="50"/>
                    </a:lnTo>
                    <a:lnTo>
                      <a:pt x="139" y="50"/>
                    </a:lnTo>
                    <a:lnTo>
                      <a:pt x="143" y="51"/>
                    </a:lnTo>
                    <a:lnTo>
                      <a:pt x="145" y="51"/>
                    </a:lnTo>
                    <a:lnTo>
                      <a:pt x="147" y="52"/>
                    </a:lnTo>
                    <a:lnTo>
                      <a:pt x="148" y="52"/>
                    </a:lnTo>
                    <a:lnTo>
                      <a:pt x="148" y="53"/>
                    </a:lnTo>
                    <a:lnTo>
                      <a:pt x="148" y="54"/>
                    </a:lnTo>
                    <a:lnTo>
                      <a:pt x="147" y="55"/>
                    </a:lnTo>
                    <a:lnTo>
                      <a:pt x="147" y="57"/>
                    </a:lnTo>
                    <a:lnTo>
                      <a:pt x="145" y="58"/>
                    </a:lnTo>
                    <a:lnTo>
                      <a:pt x="144" y="58"/>
                    </a:lnTo>
                    <a:lnTo>
                      <a:pt x="144" y="59"/>
                    </a:lnTo>
                    <a:lnTo>
                      <a:pt x="144" y="60"/>
                    </a:lnTo>
                    <a:lnTo>
                      <a:pt x="145" y="60"/>
                    </a:lnTo>
                    <a:lnTo>
                      <a:pt x="145" y="61"/>
                    </a:lnTo>
                    <a:lnTo>
                      <a:pt x="147" y="61"/>
                    </a:lnTo>
                    <a:lnTo>
                      <a:pt x="148" y="62"/>
                    </a:lnTo>
                    <a:lnTo>
                      <a:pt x="149" y="62"/>
                    </a:lnTo>
                    <a:lnTo>
                      <a:pt x="150" y="63"/>
                    </a:lnTo>
                    <a:lnTo>
                      <a:pt x="151" y="65"/>
                    </a:lnTo>
                    <a:lnTo>
                      <a:pt x="151" y="66"/>
                    </a:lnTo>
                    <a:lnTo>
                      <a:pt x="152" y="67"/>
                    </a:lnTo>
                    <a:lnTo>
                      <a:pt x="153" y="69"/>
                    </a:lnTo>
                    <a:lnTo>
                      <a:pt x="153" y="70"/>
                    </a:lnTo>
                    <a:lnTo>
                      <a:pt x="153" y="71"/>
                    </a:lnTo>
                    <a:lnTo>
                      <a:pt x="153" y="73"/>
                    </a:lnTo>
                    <a:lnTo>
                      <a:pt x="153" y="74"/>
                    </a:lnTo>
                    <a:lnTo>
                      <a:pt x="155" y="74"/>
                    </a:lnTo>
                    <a:lnTo>
                      <a:pt x="156" y="74"/>
                    </a:lnTo>
                    <a:lnTo>
                      <a:pt x="156" y="75"/>
                    </a:lnTo>
                    <a:lnTo>
                      <a:pt x="157" y="7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5" name="Freeform 43">
                <a:extLst>
                  <a:ext uri="{FF2B5EF4-FFF2-40B4-BE49-F238E27FC236}">
                    <a16:creationId xmlns:a16="http://schemas.microsoft.com/office/drawing/2014/main" id="{BBFEE737-58D8-4EF1-20E7-2961164A8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7287" y="3692526"/>
                <a:ext cx="404813" cy="327025"/>
              </a:xfrm>
              <a:custGeom>
                <a:avLst/>
                <a:gdLst>
                  <a:gd name="T0" fmla="*/ 255 w 255"/>
                  <a:gd name="T1" fmla="*/ 113 h 206"/>
                  <a:gd name="T2" fmla="*/ 242 w 255"/>
                  <a:gd name="T3" fmla="*/ 127 h 206"/>
                  <a:gd name="T4" fmla="*/ 241 w 255"/>
                  <a:gd name="T5" fmla="*/ 137 h 206"/>
                  <a:gd name="T6" fmla="*/ 240 w 255"/>
                  <a:gd name="T7" fmla="*/ 152 h 206"/>
                  <a:gd name="T8" fmla="*/ 223 w 255"/>
                  <a:gd name="T9" fmla="*/ 147 h 206"/>
                  <a:gd name="T10" fmla="*/ 210 w 255"/>
                  <a:gd name="T11" fmla="*/ 143 h 206"/>
                  <a:gd name="T12" fmla="*/ 208 w 255"/>
                  <a:gd name="T13" fmla="*/ 134 h 206"/>
                  <a:gd name="T14" fmla="*/ 194 w 255"/>
                  <a:gd name="T15" fmla="*/ 128 h 206"/>
                  <a:gd name="T16" fmla="*/ 183 w 255"/>
                  <a:gd name="T17" fmla="*/ 127 h 206"/>
                  <a:gd name="T18" fmla="*/ 164 w 255"/>
                  <a:gd name="T19" fmla="*/ 141 h 206"/>
                  <a:gd name="T20" fmla="*/ 153 w 255"/>
                  <a:gd name="T21" fmla="*/ 139 h 206"/>
                  <a:gd name="T22" fmla="*/ 135 w 255"/>
                  <a:gd name="T23" fmla="*/ 141 h 206"/>
                  <a:gd name="T24" fmla="*/ 127 w 255"/>
                  <a:gd name="T25" fmla="*/ 154 h 206"/>
                  <a:gd name="T26" fmla="*/ 119 w 255"/>
                  <a:gd name="T27" fmla="*/ 167 h 206"/>
                  <a:gd name="T28" fmla="*/ 115 w 255"/>
                  <a:gd name="T29" fmla="*/ 168 h 206"/>
                  <a:gd name="T30" fmla="*/ 112 w 255"/>
                  <a:gd name="T31" fmla="*/ 178 h 206"/>
                  <a:gd name="T32" fmla="*/ 117 w 255"/>
                  <a:gd name="T33" fmla="*/ 194 h 206"/>
                  <a:gd name="T34" fmla="*/ 109 w 255"/>
                  <a:gd name="T35" fmla="*/ 198 h 206"/>
                  <a:gd name="T36" fmla="*/ 104 w 255"/>
                  <a:gd name="T37" fmla="*/ 205 h 206"/>
                  <a:gd name="T38" fmla="*/ 97 w 255"/>
                  <a:gd name="T39" fmla="*/ 193 h 206"/>
                  <a:gd name="T40" fmla="*/ 96 w 255"/>
                  <a:gd name="T41" fmla="*/ 185 h 206"/>
                  <a:gd name="T42" fmla="*/ 85 w 255"/>
                  <a:gd name="T43" fmla="*/ 176 h 206"/>
                  <a:gd name="T44" fmla="*/ 80 w 255"/>
                  <a:gd name="T45" fmla="*/ 165 h 206"/>
                  <a:gd name="T46" fmla="*/ 77 w 255"/>
                  <a:gd name="T47" fmla="*/ 151 h 206"/>
                  <a:gd name="T48" fmla="*/ 79 w 255"/>
                  <a:gd name="T49" fmla="*/ 141 h 206"/>
                  <a:gd name="T50" fmla="*/ 66 w 255"/>
                  <a:gd name="T51" fmla="*/ 131 h 206"/>
                  <a:gd name="T52" fmla="*/ 34 w 255"/>
                  <a:gd name="T53" fmla="*/ 145 h 206"/>
                  <a:gd name="T54" fmla="*/ 18 w 255"/>
                  <a:gd name="T55" fmla="*/ 136 h 206"/>
                  <a:gd name="T56" fmla="*/ 25 w 255"/>
                  <a:gd name="T57" fmla="*/ 125 h 206"/>
                  <a:gd name="T58" fmla="*/ 30 w 255"/>
                  <a:gd name="T59" fmla="*/ 117 h 206"/>
                  <a:gd name="T60" fmla="*/ 19 w 255"/>
                  <a:gd name="T61" fmla="*/ 108 h 206"/>
                  <a:gd name="T62" fmla="*/ 0 w 255"/>
                  <a:gd name="T63" fmla="*/ 96 h 206"/>
                  <a:gd name="T64" fmla="*/ 17 w 255"/>
                  <a:gd name="T65" fmla="*/ 96 h 206"/>
                  <a:gd name="T66" fmla="*/ 25 w 255"/>
                  <a:gd name="T67" fmla="*/ 86 h 206"/>
                  <a:gd name="T68" fmla="*/ 35 w 255"/>
                  <a:gd name="T69" fmla="*/ 82 h 206"/>
                  <a:gd name="T70" fmla="*/ 42 w 255"/>
                  <a:gd name="T71" fmla="*/ 81 h 206"/>
                  <a:gd name="T72" fmla="*/ 57 w 255"/>
                  <a:gd name="T73" fmla="*/ 51 h 206"/>
                  <a:gd name="T74" fmla="*/ 69 w 255"/>
                  <a:gd name="T75" fmla="*/ 48 h 206"/>
                  <a:gd name="T76" fmla="*/ 73 w 255"/>
                  <a:gd name="T77" fmla="*/ 37 h 206"/>
                  <a:gd name="T78" fmla="*/ 83 w 255"/>
                  <a:gd name="T79" fmla="*/ 20 h 206"/>
                  <a:gd name="T80" fmla="*/ 96 w 255"/>
                  <a:gd name="T81" fmla="*/ 21 h 206"/>
                  <a:gd name="T82" fmla="*/ 114 w 255"/>
                  <a:gd name="T83" fmla="*/ 13 h 206"/>
                  <a:gd name="T84" fmla="*/ 134 w 255"/>
                  <a:gd name="T85" fmla="*/ 9 h 206"/>
                  <a:gd name="T86" fmla="*/ 139 w 255"/>
                  <a:gd name="T87" fmla="*/ 13 h 206"/>
                  <a:gd name="T88" fmla="*/ 136 w 255"/>
                  <a:gd name="T89" fmla="*/ 26 h 206"/>
                  <a:gd name="T90" fmla="*/ 152 w 255"/>
                  <a:gd name="T91" fmla="*/ 31 h 206"/>
                  <a:gd name="T92" fmla="*/ 169 w 255"/>
                  <a:gd name="T93" fmla="*/ 21 h 206"/>
                  <a:gd name="T94" fmla="*/ 183 w 255"/>
                  <a:gd name="T95" fmla="*/ 12 h 206"/>
                  <a:gd name="T96" fmla="*/ 201 w 255"/>
                  <a:gd name="T97" fmla="*/ 4 h 206"/>
                  <a:gd name="T98" fmla="*/ 213 w 255"/>
                  <a:gd name="T99" fmla="*/ 7 h 206"/>
                  <a:gd name="T100" fmla="*/ 207 w 255"/>
                  <a:gd name="T101" fmla="*/ 34 h 206"/>
                  <a:gd name="T102" fmla="*/ 210 w 255"/>
                  <a:gd name="T103" fmla="*/ 44 h 206"/>
                  <a:gd name="T104" fmla="*/ 223 w 255"/>
                  <a:gd name="T105" fmla="*/ 58 h 206"/>
                  <a:gd name="T106" fmla="*/ 216 w 255"/>
                  <a:gd name="T107" fmla="*/ 83 h 206"/>
                  <a:gd name="T108" fmla="*/ 223 w 255"/>
                  <a:gd name="T109" fmla="*/ 79 h 206"/>
                  <a:gd name="T110" fmla="*/ 227 w 255"/>
                  <a:gd name="T111" fmla="*/ 90 h 206"/>
                  <a:gd name="T112" fmla="*/ 240 w 255"/>
                  <a:gd name="T113" fmla="*/ 91 h 206"/>
                  <a:gd name="T114" fmla="*/ 248 w 255"/>
                  <a:gd name="T115" fmla="*/ 89 h 206"/>
                  <a:gd name="T116" fmla="*/ 241 w 255"/>
                  <a:gd name="T117" fmla="*/ 94 h 206"/>
                  <a:gd name="T118" fmla="*/ 247 w 255"/>
                  <a:gd name="T119" fmla="*/ 103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55" h="206">
                    <a:moveTo>
                      <a:pt x="249" y="105"/>
                    </a:moveTo>
                    <a:lnTo>
                      <a:pt x="249" y="106"/>
                    </a:lnTo>
                    <a:lnTo>
                      <a:pt x="249" y="107"/>
                    </a:lnTo>
                    <a:lnTo>
                      <a:pt x="250" y="107"/>
                    </a:lnTo>
                    <a:lnTo>
                      <a:pt x="249" y="107"/>
                    </a:lnTo>
                    <a:lnTo>
                      <a:pt x="249" y="108"/>
                    </a:lnTo>
                    <a:lnTo>
                      <a:pt x="250" y="112"/>
                    </a:lnTo>
                    <a:lnTo>
                      <a:pt x="252" y="112"/>
                    </a:lnTo>
                    <a:lnTo>
                      <a:pt x="252" y="111"/>
                    </a:lnTo>
                    <a:lnTo>
                      <a:pt x="254" y="112"/>
                    </a:lnTo>
                    <a:lnTo>
                      <a:pt x="255" y="113"/>
                    </a:lnTo>
                    <a:lnTo>
                      <a:pt x="254" y="113"/>
                    </a:lnTo>
                    <a:lnTo>
                      <a:pt x="254" y="114"/>
                    </a:lnTo>
                    <a:lnTo>
                      <a:pt x="253" y="117"/>
                    </a:lnTo>
                    <a:lnTo>
                      <a:pt x="252" y="118"/>
                    </a:lnTo>
                    <a:lnTo>
                      <a:pt x="249" y="119"/>
                    </a:lnTo>
                    <a:lnTo>
                      <a:pt x="249" y="120"/>
                    </a:lnTo>
                    <a:lnTo>
                      <a:pt x="248" y="121"/>
                    </a:lnTo>
                    <a:lnTo>
                      <a:pt x="247" y="122"/>
                    </a:lnTo>
                    <a:lnTo>
                      <a:pt x="245" y="123"/>
                    </a:lnTo>
                    <a:lnTo>
                      <a:pt x="243" y="126"/>
                    </a:lnTo>
                    <a:lnTo>
                      <a:pt x="242" y="127"/>
                    </a:lnTo>
                    <a:lnTo>
                      <a:pt x="241" y="127"/>
                    </a:lnTo>
                    <a:lnTo>
                      <a:pt x="241" y="128"/>
                    </a:lnTo>
                    <a:lnTo>
                      <a:pt x="242" y="128"/>
                    </a:lnTo>
                    <a:lnTo>
                      <a:pt x="243" y="130"/>
                    </a:lnTo>
                    <a:lnTo>
                      <a:pt x="242" y="131"/>
                    </a:lnTo>
                    <a:lnTo>
                      <a:pt x="240" y="131"/>
                    </a:lnTo>
                    <a:lnTo>
                      <a:pt x="239" y="131"/>
                    </a:lnTo>
                    <a:lnTo>
                      <a:pt x="240" y="134"/>
                    </a:lnTo>
                    <a:lnTo>
                      <a:pt x="241" y="134"/>
                    </a:lnTo>
                    <a:lnTo>
                      <a:pt x="242" y="136"/>
                    </a:lnTo>
                    <a:lnTo>
                      <a:pt x="241" y="137"/>
                    </a:lnTo>
                    <a:lnTo>
                      <a:pt x="242" y="138"/>
                    </a:lnTo>
                    <a:lnTo>
                      <a:pt x="241" y="139"/>
                    </a:lnTo>
                    <a:lnTo>
                      <a:pt x="242" y="139"/>
                    </a:lnTo>
                    <a:lnTo>
                      <a:pt x="243" y="143"/>
                    </a:lnTo>
                    <a:lnTo>
                      <a:pt x="243" y="144"/>
                    </a:lnTo>
                    <a:lnTo>
                      <a:pt x="243" y="145"/>
                    </a:lnTo>
                    <a:lnTo>
                      <a:pt x="245" y="145"/>
                    </a:lnTo>
                    <a:lnTo>
                      <a:pt x="243" y="146"/>
                    </a:lnTo>
                    <a:lnTo>
                      <a:pt x="243" y="149"/>
                    </a:lnTo>
                    <a:lnTo>
                      <a:pt x="242" y="150"/>
                    </a:lnTo>
                    <a:lnTo>
                      <a:pt x="240" y="152"/>
                    </a:lnTo>
                    <a:lnTo>
                      <a:pt x="239" y="151"/>
                    </a:lnTo>
                    <a:lnTo>
                      <a:pt x="237" y="150"/>
                    </a:lnTo>
                    <a:lnTo>
                      <a:pt x="235" y="149"/>
                    </a:lnTo>
                    <a:lnTo>
                      <a:pt x="234" y="146"/>
                    </a:lnTo>
                    <a:lnTo>
                      <a:pt x="233" y="146"/>
                    </a:lnTo>
                    <a:lnTo>
                      <a:pt x="232" y="147"/>
                    </a:lnTo>
                    <a:lnTo>
                      <a:pt x="230" y="146"/>
                    </a:lnTo>
                    <a:lnTo>
                      <a:pt x="227" y="147"/>
                    </a:lnTo>
                    <a:lnTo>
                      <a:pt x="226" y="146"/>
                    </a:lnTo>
                    <a:lnTo>
                      <a:pt x="224" y="145"/>
                    </a:lnTo>
                    <a:lnTo>
                      <a:pt x="223" y="147"/>
                    </a:lnTo>
                    <a:lnTo>
                      <a:pt x="222" y="147"/>
                    </a:lnTo>
                    <a:lnTo>
                      <a:pt x="222" y="146"/>
                    </a:lnTo>
                    <a:lnTo>
                      <a:pt x="219" y="147"/>
                    </a:lnTo>
                    <a:lnTo>
                      <a:pt x="219" y="146"/>
                    </a:lnTo>
                    <a:lnTo>
                      <a:pt x="217" y="146"/>
                    </a:lnTo>
                    <a:lnTo>
                      <a:pt x="214" y="147"/>
                    </a:lnTo>
                    <a:lnTo>
                      <a:pt x="214" y="145"/>
                    </a:lnTo>
                    <a:lnTo>
                      <a:pt x="215" y="144"/>
                    </a:lnTo>
                    <a:lnTo>
                      <a:pt x="214" y="144"/>
                    </a:lnTo>
                    <a:lnTo>
                      <a:pt x="211" y="143"/>
                    </a:lnTo>
                    <a:lnTo>
                      <a:pt x="210" y="143"/>
                    </a:lnTo>
                    <a:lnTo>
                      <a:pt x="209" y="144"/>
                    </a:lnTo>
                    <a:lnTo>
                      <a:pt x="209" y="143"/>
                    </a:lnTo>
                    <a:lnTo>
                      <a:pt x="208" y="143"/>
                    </a:lnTo>
                    <a:lnTo>
                      <a:pt x="207" y="142"/>
                    </a:lnTo>
                    <a:lnTo>
                      <a:pt x="210" y="141"/>
                    </a:lnTo>
                    <a:lnTo>
                      <a:pt x="210" y="139"/>
                    </a:lnTo>
                    <a:lnTo>
                      <a:pt x="210" y="136"/>
                    </a:lnTo>
                    <a:lnTo>
                      <a:pt x="210" y="135"/>
                    </a:lnTo>
                    <a:lnTo>
                      <a:pt x="209" y="135"/>
                    </a:lnTo>
                    <a:lnTo>
                      <a:pt x="208" y="135"/>
                    </a:lnTo>
                    <a:lnTo>
                      <a:pt x="208" y="134"/>
                    </a:lnTo>
                    <a:lnTo>
                      <a:pt x="206" y="133"/>
                    </a:lnTo>
                    <a:lnTo>
                      <a:pt x="205" y="130"/>
                    </a:lnTo>
                    <a:lnTo>
                      <a:pt x="203" y="130"/>
                    </a:lnTo>
                    <a:lnTo>
                      <a:pt x="203" y="129"/>
                    </a:lnTo>
                    <a:lnTo>
                      <a:pt x="201" y="129"/>
                    </a:lnTo>
                    <a:lnTo>
                      <a:pt x="199" y="128"/>
                    </a:lnTo>
                    <a:lnTo>
                      <a:pt x="198" y="130"/>
                    </a:lnTo>
                    <a:lnTo>
                      <a:pt x="197" y="128"/>
                    </a:lnTo>
                    <a:lnTo>
                      <a:pt x="197" y="129"/>
                    </a:lnTo>
                    <a:lnTo>
                      <a:pt x="195" y="128"/>
                    </a:lnTo>
                    <a:lnTo>
                      <a:pt x="194" y="128"/>
                    </a:lnTo>
                    <a:lnTo>
                      <a:pt x="190" y="125"/>
                    </a:lnTo>
                    <a:lnTo>
                      <a:pt x="190" y="123"/>
                    </a:lnTo>
                    <a:lnTo>
                      <a:pt x="190" y="125"/>
                    </a:lnTo>
                    <a:lnTo>
                      <a:pt x="189" y="123"/>
                    </a:lnTo>
                    <a:lnTo>
                      <a:pt x="187" y="123"/>
                    </a:lnTo>
                    <a:lnTo>
                      <a:pt x="189" y="123"/>
                    </a:lnTo>
                    <a:lnTo>
                      <a:pt x="189" y="125"/>
                    </a:lnTo>
                    <a:lnTo>
                      <a:pt x="187" y="125"/>
                    </a:lnTo>
                    <a:lnTo>
                      <a:pt x="187" y="126"/>
                    </a:lnTo>
                    <a:lnTo>
                      <a:pt x="184" y="126"/>
                    </a:lnTo>
                    <a:lnTo>
                      <a:pt x="183" y="127"/>
                    </a:lnTo>
                    <a:lnTo>
                      <a:pt x="182" y="127"/>
                    </a:lnTo>
                    <a:lnTo>
                      <a:pt x="179" y="128"/>
                    </a:lnTo>
                    <a:lnTo>
                      <a:pt x="177" y="130"/>
                    </a:lnTo>
                    <a:lnTo>
                      <a:pt x="174" y="130"/>
                    </a:lnTo>
                    <a:lnTo>
                      <a:pt x="170" y="135"/>
                    </a:lnTo>
                    <a:lnTo>
                      <a:pt x="169" y="136"/>
                    </a:lnTo>
                    <a:lnTo>
                      <a:pt x="168" y="137"/>
                    </a:lnTo>
                    <a:lnTo>
                      <a:pt x="166" y="137"/>
                    </a:lnTo>
                    <a:lnTo>
                      <a:pt x="166" y="138"/>
                    </a:lnTo>
                    <a:lnTo>
                      <a:pt x="164" y="139"/>
                    </a:lnTo>
                    <a:lnTo>
                      <a:pt x="164" y="141"/>
                    </a:lnTo>
                    <a:lnTo>
                      <a:pt x="163" y="142"/>
                    </a:lnTo>
                    <a:lnTo>
                      <a:pt x="162" y="143"/>
                    </a:lnTo>
                    <a:lnTo>
                      <a:pt x="161" y="143"/>
                    </a:lnTo>
                    <a:lnTo>
                      <a:pt x="161" y="144"/>
                    </a:lnTo>
                    <a:lnTo>
                      <a:pt x="160" y="144"/>
                    </a:lnTo>
                    <a:lnTo>
                      <a:pt x="156" y="143"/>
                    </a:lnTo>
                    <a:lnTo>
                      <a:pt x="155" y="142"/>
                    </a:lnTo>
                    <a:lnTo>
                      <a:pt x="155" y="141"/>
                    </a:lnTo>
                    <a:lnTo>
                      <a:pt x="155" y="138"/>
                    </a:lnTo>
                    <a:lnTo>
                      <a:pt x="154" y="138"/>
                    </a:lnTo>
                    <a:lnTo>
                      <a:pt x="153" y="139"/>
                    </a:lnTo>
                    <a:lnTo>
                      <a:pt x="152" y="141"/>
                    </a:lnTo>
                    <a:lnTo>
                      <a:pt x="151" y="139"/>
                    </a:lnTo>
                    <a:lnTo>
                      <a:pt x="148" y="141"/>
                    </a:lnTo>
                    <a:lnTo>
                      <a:pt x="147" y="141"/>
                    </a:lnTo>
                    <a:lnTo>
                      <a:pt x="146" y="141"/>
                    </a:lnTo>
                    <a:lnTo>
                      <a:pt x="144" y="142"/>
                    </a:lnTo>
                    <a:lnTo>
                      <a:pt x="143" y="142"/>
                    </a:lnTo>
                    <a:lnTo>
                      <a:pt x="139" y="141"/>
                    </a:lnTo>
                    <a:lnTo>
                      <a:pt x="138" y="141"/>
                    </a:lnTo>
                    <a:lnTo>
                      <a:pt x="137" y="141"/>
                    </a:lnTo>
                    <a:lnTo>
                      <a:pt x="135" y="141"/>
                    </a:lnTo>
                    <a:lnTo>
                      <a:pt x="132" y="143"/>
                    </a:lnTo>
                    <a:lnTo>
                      <a:pt x="131" y="144"/>
                    </a:lnTo>
                    <a:lnTo>
                      <a:pt x="129" y="144"/>
                    </a:lnTo>
                    <a:lnTo>
                      <a:pt x="129" y="146"/>
                    </a:lnTo>
                    <a:lnTo>
                      <a:pt x="128" y="147"/>
                    </a:lnTo>
                    <a:lnTo>
                      <a:pt x="127" y="149"/>
                    </a:lnTo>
                    <a:lnTo>
                      <a:pt x="127" y="150"/>
                    </a:lnTo>
                    <a:lnTo>
                      <a:pt x="128" y="151"/>
                    </a:lnTo>
                    <a:lnTo>
                      <a:pt x="128" y="152"/>
                    </a:lnTo>
                    <a:lnTo>
                      <a:pt x="128" y="153"/>
                    </a:lnTo>
                    <a:lnTo>
                      <a:pt x="127" y="154"/>
                    </a:lnTo>
                    <a:lnTo>
                      <a:pt x="127" y="155"/>
                    </a:lnTo>
                    <a:lnTo>
                      <a:pt x="126" y="155"/>
                    </a:lnTo>
                    <a:lnTo>
                      <a:pt x="124" y="155"/>
                    </a:lnTo>
                    <a:lnTo>
                      <a:pt x="123" y="157"/>
                    </a:lnTo>
                    <a:lnTo>
                      <a:pt x="121" y="157"/>
                    </a:lnTo>
                    <a:lnTo>
                      <a:pt x="121" y="158"/>
                    </a:lnTo>
                    <a:lnTo>
                      <a:pt x="122" y="159"/>
                    </a:lnTo>
                    <a:lnTo>
                      <a:pt x="121" y="161"/>
                    </a:lnTo>
                    <a:lnTo>
                      <a:pt x="122" y="161"/>
                    </a:lnTo>
                    <a:lnTo>
                      <a:pt x="121" y="163"/>
                    </a:lnTo>
                    <a:lnTo>
                      <a:pt x="119" y="167"/>
                    </a:lnTo>
                    <a:lnTo>
                      <a:pt x="119" y="168"/>
                    </a:lnTo>
                    <a:lnTo>
                      <a:pt x="120" y="169"/>
                    </a:lnTo>
                    <a:lnTo>
                      <a:pt x="119" y="169"/>
                    </a:lnTo>
                    <a:lnTo>
                      <a:pt x="117" y="169"/>
                    </a:lnTo>
                    <a:lnTo>
                      <a:pt x="116" y="168"/>
                    </a:lnTo>
                    <a:lnTo>
                      <a:pt x="115" y="168"/>
                    </a:lnTo>
                    <a:lnTo>
                      <a:pt x="115" y="167"/>
                    </a:lnTo>
                    <a:lnTo>
                      <a:pt x="117" y="166"/>
                    </a:lnTo>
                    <a:lnTo>
                      <a:pt x="116" y="166"/>
                    </a:lnTo>
                    <a:lnTo>
                      <a:pt x="115" y="167"/>
                    </a:lnTo>
                    <a:lnTo>
                      <a:pt x="115" y="168"/>
                    </a:lnTo>
                    <a:lnTo>
                      <a:pt x="115" y="169"/>
                    </a:lnTo>
                    <a:lnTo>
                      <a:pt x="114" y="170"/>
                    </a:lnTo>
                    <a:lnTo>
                      <a:pt x="114" y="172"/>
                    </a:lnTo>
                    <a:lnTo>
                      <a:pt x="112" y="172"/>
                    </a:lnTo>
                    <a:lnTo>
                      <a:pt x="111" y="172"/>
                    </a:lnTo>
                    <a:lnTo>
                      <a:pt x="109" y="172"/>
                    </a:lnTo>
                    <a:lnTo>
                      <a:pt x="108" y="173"/>
                    </a:lnTo>
                    <a:lnTo>
                      <a:pt x="111" y="175"/>
                    </a:lnTo>
                    <a:lnTo>
                      <a:pt x="112" y="176"/>
                    </a:lnTo>
                    <a:lnTo>
                      <a:pt x="113" y="177"/>
                    </a:lnTo>
                    <a:lnTo>
                      <a:pt x="112" y="178"/>
                    </a:lnTo>
                    <a:lnTo>
                      <a:pt x="113" y="180"/>
                    </a:lnTo>
                    <a:lnTo>
                      <a:pt x="114" y="180"/>
                    </a:lnTo>
                    <a:lnTo>
                      <a:pt x="114" y="181"/>
                    </a:lnTo>
                    <a:lnTo>
                      <a:pt x="114" y="182"/>
                    </a:lnTo>
                    <a:lnTo>
                      <a:pt x="116" y="183"/>
                    </a:lnTo>
                    <a:lnTo>
                      <a:pt x="116" y="184"/>
                    </a:lnTo>
                    <a:lnTo>
                      <a:pt x="116" y="185"/>
                    </a:lnTo>
                    <a:lnTo>
                      <a:pt x="116" y="186"/>
                    </a:lnTo>
                    <a:lnTo>
                      <a:pt x="116" y="191"/>
                    </a:lnTo>
                    <a:lnTo>
                      <a:pt x="117" y="193"/>
                    </a:lnTo>
                    <a:lnTo>
                      <a:pt x="117" y="194"/>
                    </a:lnTo>
                    <a:lnTo>
                      <a:pt x="116" y="194"/>
                    </a:lnTo>
                    <a:lnTo>
                      <a:pt x="116" y="196"/>
                    </a:lnTo>
                    <a:lnTo>
                      <a:pt x="115" y="196"/>
                    </a:lnTo>
                    <a:lnTo>
                      <a:pt x="115" y="197"/>
                    </a:lnTo>
                    <a:lnTo>
                      <a:pt x="115" y="198"/>
                    </a:lnTo>
                    <a:lnTo>
                      <a:pt x="114" y="198"/>
                    </a:lnTo>
                    <a:lnTo>
                      <a:pt x="113" y="197"/>
                    </a:lnTo>
                    <a:lnTo>
                      <a:pt x="113" y="196"/>
                    </a:lnTo>
                    <a:lnTo>
                      <a:pt x="112" y="196"/>
                    </a:lnTo>
                    <a:lnTo>
                      <a:pt x="111" y="197"/>
                    </a:lnTo>
                    <a:lnTo>
                      <a:pt x="109" y="198"/>
                    </a:lnTo>
                    <a:lnTo>
                      <a:pt x="109" y="199"/>
                    </a:lnTo>
                    <a:lnTo>
                      <a:pt x="108" y="199"/>
                    </a:lnTo>
                    <a:lnTo>
                      <a:pt x="107" y="200"/>
                    </a:lnTo>
                    <a:lnTo>
                      <a:pt x="106" y="201"/>
                    </a:lnTo>
                    <a:lnTo>
                      <a:pt x="106" y="202"/>
                    </a:lnTo>
                    <a:lnTo>
                      <a:pt x="105" y="202"/>
                    </a:lnTo>
                    <a:lnTo>
                      <a:pt x="105" y="204"/>
                    </a:lnTo>
                    <a:lnTo>
                      <a:pt x="105" y="205"/>
                    </a:lnTo>
                    <a:lnTo>
                      <a:pt x="105" y="206"/>
                    </a:lnTo>
                    <a:lnTo>
                      <a:pt x="104" y="206"/>
                    </a:lnTo>
                    <a:lnTo>
                      <a:pt x="104" y="205"/>
                    </a:lnTo>
                    <a:lnTo>
                      <a:pt x="103" y="205"/>
                    </a:lnTo>
                    <a:lnTo>
                      <a:pt x="101" y="205"/>
                    </a:lnTo>
                    <a:lnTo>
                      <a:pt x="101" y="204"/>
                    </a:lnTo>
                    <a:lnTo>
                      <a:pt x="101" y="202"/>
                    </a:lnTo>
                    <a:lnTo>
                      <a:pt x="101" y="201"/>
                    </a:lnTo>
                    <a:lnTo>
                      <a:pt x="101" y="200"/>
                    </a:lnTo>
                    <a:lnTo>
                      <a:pt x="100" y="198"/>
                    </a:lnTo>
                    <a:lnTo>
                      <a:pt x="99" y="197"/>
                    </a:lnTo>
                    <a:lnTo>
                      <a:pt x="99" y="196"/>
                    </a:lnTo>
                    <a:lnTo>
                      <a:pt x="98" y="194"/>
                    </a:lnTo>
                    <a:lnTo>
                      <a:pt x="97" y="193"/>
                    </a:lnTo>
                    <a:lnTo>
                      <a:pt x="96" y="193"/>
                    </a:lnTo>
                    <a:lnTo>
                      <a:pt x="95" y="192"/>
                    </a:lnTo>
                    <a:lnTo>
                      <a:pt x="93" y="192"/>
                    </a:lnTo>
                    <a:lnTo>
                      <a:pt x="93" y="191"/>
                    </a:lnTo>
                    <a:lnTo>
                      <a:pt x="92" y="191"/>
                    </a:lnTo>
                    <a:lnTo>
                      <a:pt x="92" y="190"/>
                    </a:lnTo>
                    <a:lnTo>
                      <a:pt x="92" y="189"/>
                    </a:lnTo>
                    <a:lnTo>
                      <a:pt x="93" y="189"/>
                    </a:lnTo>
                    <a:lnTo>
                      <a:pt x="95" y="188"/>
                    </a:lnTo>
                    <a:lnTo>
                      <a:pt x="95" y="186"/>
                    </a:lnTo>
                    <a:lnTo>
                      <a:pt x="96" y="185"/>
                    </a:lnTo>
                    <a:lnTo>
                      <a:pt x="96" y="184"/>
                    </a:lnTo>
                    <a:lnTo>
                      <a:pt x="96" y="183"/>
                    </a:lnTo>
                    <a:lnTo>
                      <a:pt x="95" y="183"/>
                    </a:lnTo>
                    <a:lnTo>
                      <a:pt x="93" y="182"/>
                    </a:lnTo>
                    <a:lnTo>
                      <a:pt x="91" y="182"/>
                    </a:lnTo>
                    <a:lnTo>
                      <a:pt x="87" y="181"/>
                    </a:lnTo>
                    <a:lnTo>
                      <a:pt x="85" y="181"/>
                    </a:lnTo>
                    <a:lnTo>
                      <a:pt x="85" y="180"/>
                    </a:lnTo>
                    <a:lnTo>
                      <a:pt x="85" y="178"/>
                    </a:lnTo>
                    <a:lnTo>
                      <a:pt x="85" y="177"/>
                    </a:lnTo>
                    <a:lnTo>
                      <a:pt x="85" y="176"/>
                    </a:lnTo>
                    <a:lnTo>
                      <a:pt x="84" y="175"/>
                    </a:lnTo>
                    <a:lnTo>
                      <a:pt x="84" y="174"/>
                    </a:lnTo>
                    <a:lnTo>
                      <a:pt x="83" y="174"/>
                    </a:lnTo>
                    <a:lnTo>
                      <a:pt x="83" y="173"/>
                    </a:lnTo>
                    <a:lnTo>
                      <a:pt x="83" y="172"/>
                    </a:lnTo>
                    <a:lnTo>
                      <a:pt x="82" y="170"/>
                    </a:lnTo>
                    <a:lnTo>
                      <a:pt x="82" y="169"/>
                    </a:lnTo>
                    <a:lnTo>
                      <a:pt x="81" y="167"/>
                    </a:lnTo>
                    <a:lnTo>
                      <a:pt x="80" y="167"/>
                    </a:lnTo>
                    <a:lnTo>
                      <a:pt x="80" y="166"/>
                    </a:lnTo>
                    <a:lnTo>
                      <a:pt x="80" y="165"/>
                    </a:lnTo>
                    <a:lnTo>
                      <a:pt x="80" y="163"/>
                    </a:lnTo>
                    <a:lnTo>
                      <a:pt x="80" y="162"/>
                    </a:lnTo>
                    <a:lnTo>
                      <a:pt x="81" y="159"/>
                    </a:lnTo>
                    <a:lnTo>
                      <a:pt x="81" y="157"/>
                    </a:lnTo>
                    <a:lnTo>
                      <a:pt x="81" y="155"/>
                    </a:lnTo>
                    <a:lnTo>
                      <a:pt x="81" y="154"/>
                    </a:lnTo>
                    <a:lnTo>
                      <a:pt x="80" y="154"/>
                    </a:lnTo>
                    <a:lnTo>
                      <a:pt x="80" y="153"/>
                    </a:lnTo>
                    <a:lnTo>
                      <a:pt x="79" y="152"/>
                    </a:lnTo>
                    <a:lnTo>
                      <a:pt x="77" y="152"/>
                    </a:lnTo>
                    <a:lnTo>
                      <a:pt x="77" y="151"/>
                    </a:lnTo>
                    <a:lnTo>
                      <a:pt x="77" y="150"/>
                    </a:lnTo>
                    <a:lnTo>
                      <a:pt x="77" y="149"/>
                    </a:lnTo>
                    <a:lnTo>
                      <a:pt x="79" y="149"/>
                    </a:lnTo>
                    <a:lnTo>
                      <a:pt x="80" y="146"/>
                    </a:lnTo>
                    <a:lnTo>
                      <a:pt x="80" y="145"/>
                    </a:lnTo>
                    <a:lnTo>
                      <a:pt x="81" y="145"/>
                    </a:lnTo>
                    <a:lnTo>
                      <a:pt x="81" y="144"/>
                    </a:lnTo>
                    <a:lnTo>
                      <a:pt x="80" y="143"/>
                    </a:lnTo>
                    <a:lnTo>
                      <a:pt x="80" y="142"/>
                    </a:lnTo>
                    <a:lnTo>
                      <a:pt x="79" y="142"/>
                    </a:lnTo>
                    <a:lnTo>
                      <a:pt x="79" y="141"/>
                    </a:lnTo>
                    <a:lnTo>
                      <a:pt x="79" y="139"/>
                    </a:lnTo>
                    <a:lnTo>
                      <a:pt x="77" y="139"/>
                    </a:lnTo>
                    <a:lnTo>
                      <a:pt x="76" y="139"/>
                    </a:lnTo>
                    <a:lnTo>
                      <a:pt x="75" y="138"/>
                    </a:lnTo>
                    <a:lnTo>
                      <a:pt x="74" y="137"/>
                    </a:lnTo>
                    <a:lnTo>
                      <a:pt x="73" y="137"/>
                    </a:lnTo>
                    <a:lnTo>
                      <a:pt x="72" y="136"/>
                    </a:lnTo>
                    <a:lnTo>
                      <a:pt x="71" y="136"/>
                    </a:lnTo>
                    <a:lnTo>
                      <a:pt x="69" y="135"/>
                    </a:lnTo>
                    <a:lnTo>
                      <a:pt x="67" y="131"/>
                    </a:lnTo>
                    <a:lnTo>
                      <a:pt x="66" y="131"/>
                    </a:lnTo>
                    <a:lnTo>
                      <a:pt x="61" y="131"/>
                    </a:lnTo>
                    <a:lnTo>
                      <a:pt x="59" y="131"/>
                    </a:lnTo>
                    <a:lnTo>
                      <a:pt x="57" y="134"/>
                    </a:lnTo>
                    <a:lnTo>
                      <a:pt x="54" y="134"/>
                    </a:lnTo>
                    <a:lnTo>
                      <a:pt x="50" y="135"/>
                    </a:lnTo>
                    <a:lnTo>
                      <a:pt x="46" y="136"/>
                    </a:lnTo>
                    <a:lnTo>
                      <a:pt x="44" y="136"/>
                    </a:lnTo>
                    <a:lnTo>
                      <a:pt x="41" y="141"/>
                    </a:lnTo>
                    <a:lnTo>
                      <a:pt x="37" y="145"/>
                    </a:lnTo>
                    <a:lnTo>
                      <a:pt x="36" y="145"/>
                    </a:lnTo>
                    <a:lnTo>
                      <a:pt x="34" y="145"/>
                    </a:lnTo>
                    <a:lnTo>
                      <a:pt x="29" y="147"/>
                    </a:lnTo>
                    <a:lnTo>
                      <a:pt x="28" y="146"/>
                    </a:lnTo>
                    <a:lnTo>
                      <a:pt x="27" y="145"/>
                    </a:lnTo>
                    <a:lnTo>
                      <a:pt x="26" y="144"/>
                    </a:lnTo>
                    <a:lnTo>
                      <a:pt x="25" y="143"/>
                    </a:lnTo>
                    <a:lnTo>
                      <a:pt x="25" y="141"/>
                    </a:lnTo>
                    <a:lnTo>
                      <a:pt x="24" y="141"/>
                    </a:lnTo>
                    <a:lnTo>
                      <a:pt x="21" y="139"/>
                    </a:lnTo>
                    <a:lnTo>
                      <a:pt x="20" y="138"/>
                    </a:lnTo>
                    <a:lnTo>
                      <a:pt x="19" y="137"/>
                    </a:lnTo>
                    <a:lnTo>
                      <a:pt x="18" y="136"/>
                    </a:lnTo>
                    <a:lnTo>
                      <a:pt x="22" y="134"/>
                    </a:lnTo>
                    <a:lnTo>
                      <a:pt x="21" y="131"/>
                    </a:lnTo>
                    <a:lnTo>
                      <a:pt x="20" y="133"/>
                    </a:lnTo>
                    <a:lnTo>
                      <a:pt x="19" y="131"/>
                    </a:lnTo>
                    <a:lnTo>
                      <a:pt x="21" y="130"/>
                    </a:lnTo>
                    <a:lnTo>
                      <a:pt x="24" y="131"/>
                    </a:lnTo>
                    <a:lnTo>
                      <a:pt x="25" y="130"/>
                    </a:lnTo>
                    <a:lnTo>
                      <a:pt x="24" y="128"/>
                    </a:lnTo>
                    <a:lnTo>
                      <a:pt x="24" y="127"/>
                    </a:lnTo>
                    <a:lnTo>
                      <a:pt x="25" y="126"/>
                    </a:lnTo>
                    <a:lnTo>
                      <a:pt x="25" y="125"/>
                    </a:lnTo>
                    <a:lnTo>
                      <a:pt x="26" y="125"/>
                    </a:lnTo>
                    <a:lnTo>
                      <a:pt x="27" y="123"/>
                    </a:lnTo>
                    <a:lnTo>
                      <a:pt x="28" y="121"/>
                    </a:lnTo>
                    <a:lnTo>
                      <a:pt x="27" y="121"/>
                    </a:lnTo>
                    <a:lnTo>
                      <a:pt x="27" y="120"/>
                    </a:lnTo>
                    <a:lnTo>
                      <a:pt x="28" y="120"/>
                    </a:lnTo>
                    <a:lnTo>
                      <a:pt x="32" y="118"/>
                    </a:lnTo>
                    <a:lnTo>
                      <a:pt x="33" y="118"/>
                    </a:lnTo>
                    <a:lnTo>
                      <a:pt x="33" y="115"/>
                    </a:lnTo>
                    <a:lnTo>
                      <a:pt x="32" y="115"/>
                    </a:lnTo>
                    <a:lnTo>
                      <a:pt x="30" y="117"/>
                    </a:lnTo>
                    <a:lnTo>
                      <a:pt x="26" y="119"/>
                    </a:lnTo>
                    <a:lnTo>
                      <a:pt x="25" y="121"/>
                    </a:lnTo>
                    <a:lnTo>
                      <a:pt x="24" y="122"/>
                    </a:lnTo>
                    <a:lnTo>
                      <a:pt x="22" y="120"/>
                    </a:lnTo>
                    <a:lnTo>
                      <a:pt x="21" y="119"/>
                    </a:lnTo>
                    <a:lnTo>
                      <a:pt x="20" y="117"/>
                    </a:lnTo>
                    <a:lnTo>
                      <a:pt x="21" y="114"/>
                    </a:lnTo>
                    <a:lnTo>
                      <a:pt x="20" y="114"/>
                    </a:lnTo>
                    <a:lnTo>
                      <a:pt x="20" y="113"/>
                    </a:lnTo>
                    <a:lnTo>
                      <a:pt x="22" y="112"/>
                    </a:lnTo>
                    <a:lnTo>
                      <a:pt x="19" y="108"/>
                    </a:lnTo>
                    <a:lnTo>
                      <a:pt x="17" y="107"/>
                    </a:lnTo>
                    <a:lnTo>
                      <a:pt x="17" y="106"/>
                    </a:lnTo>
                    <a:lnTo>
                      <a:pt x="14" y="104"/>
                    </a:lnTo>
                    <a:lnTo>
                      <a:pt x="11" y="102"/>
                    </a:lnTo>
                    <a:lnTo>
                      <a:pt x="10" y="100"/>
                    </a:lnTo>
                    <a:lnTo>
                      <a:pt x="9" y="99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2" y="99"/>
                    </a:lnTo>
                    <a:lnTo>
                      <a:pt x="1" y="97"/>
                    </a:lnTo>
                    <a:lnTo>
                      <a:pt x="0" y="96"/>
                    </a:lnTo>
                    <a:lnTo>
                      <a:pt x="2" y="94"/>
                    </a:lnTo>
                    <a:lnTo>
                      <a:pt x="2" y="95"/>
                    </a:lnTo>
                    <a:lnTo>
                      <a:pt x="3" y="94"/>
                    </a:lnTo>
                    <a:lnTo>
                      <a:pt x="4" y="94"/>
                    </a:lnTo>
                    <a:lnTo>
                      <a:pt x="6" y="92"/>
                    </a:lnTo>
                    <a:lnTo>
                      <a:pt x="8" y="92"/>
                    </a:lnTo>
                    <a:lnTo>
                      <a:pt x="10" y="94"/>
                    </a:lnTo>
                    <a:lnTo>
                      <a:pt x="11" y="95"/>
                    </a:lnTo>
                    <a:lnTo>
                      <a:pt x="13" y="96"/>
                    </a:lnTo>
                    <a:lnTo>
                      <a:pt x="16" y="96"/>
                    </a:lnTo>
                    <a:lnTo>
                      <a:pt x="17" y="96"/>
                    </a:lnTo>
                    <a:lnTo>
                      <a:pt x="18" y="96"/>
                    </a:lnTo>
                    <a:lnTo>
                      <a:pt x="19" y="95"/>
                    </a:lnTo>
                    <a:lnTo>
                      <a:pt x="18" y="92"/>
                    </a:lnTo>
                    <a:lnTo>
                      <a:pt x="19" y="92"/>
                    </a:lnTo>
                    <a:lnTo>
                      <a:pt x="20" y="92"/>
                    </a:lnTo>
                    <a:lnTo>
                      <a:pt x="21" y="91"/>
                    </a:lnTo>
                    <a:lnTo>
                      <a:pt x="22" y="91"/>
                    </a:lnTo>
                    <a:lnTo>
                      <a:pt x="22" y="90"/>
                    </a:lnTo>
                    <a:lnTo>
                      <a:pt x="24" y="88"/>
                    </a:lnTo>
                    <a:lnTo>
                      <a:pt x="24" y="86"/>
                    </a:lnTo>
                    <a:lnTo>
                      <a:pt x="25" y="86"/>
                    </a:lnTo>
                    <a:lnTo>
                      <a:pt x="25" y="84"/>
                    </a:lnTo>
                    <a:lnTo>
                      <a:pt x="26" y="84"/>
                    </a:lnTo>
                    <a:lnTo>
                      <a:pt x="27" y="84"/>
                    </a:lnTo>
                    <a:lnTo>
                      <a:pt x="27" y="83"/>
                    </a:lnTo>
                    <a:lnTo>
                      <a:pt x="28" y="83"/>
                    </a:lnTo>
                    <a:lnTo>
                      <a:pt x="28" y="82"/>
                    </a:lnTo>
                    <a:lnTo>
                      <a:pt x="29" y="83"/>
                    </a:lnTo>
                    <a:lnTo>
                      <a:pt x="30" y="83"/>
                    </a:lnTo>
                    <a:lnTo>
                      <a:pt x="33" y="83"/>
                    </a:lnTo>
                    <a:lnTo>
                      <a:pt x="34" y="83"/>
                    </a:lnTo>
                    <a:lnTo>
                      <a:pt x="35" y="82"/>
                    </a:lnTo>
                    <a:lnTo>
                      <a:pt x="35" y="83"/>
                    </a:lnTo>
                    <a:lnTo>
                      <a:pt x="36" y="83"/>
                    </a:lnTo>
                    <a:lnTo>
                      <a:pt x="36" y="84"/>
                    </a:lnTo>
                    <a:lnTo>
                      <a:pt x="37" y="83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40" y="83"/>
                    </a:lnTo>
                    <a:lnTo>
                      <a:pt x="40" y="82"/>
                    </a:lnTo>
                    <a:lnTo>
                      <a:pt x="40" y="81"/>
                    </a:lnTo>
                    <a:lnTo>
                      <a:pt x="41" y="81"/>
                    </a:lnTo>
                    <a:lnTo>
                      <a:pt x="42" y="81"/>
                    </a:lnTo>
                    <a:lnTo>
                      <a:pt x="42" y="78"/>
                    </a:lnTo>
                    <a:lnTo>
                      <a:pt x="43" y="78"/>
                    </a:lnTo>
                    <a:lnTo>
                      <a:pt x="43" y="76"/>
                    </a:lnTo>
                    <a:lnTo>
                      <a:pt x="44" y="76"/>
                    </a:lnTo>
                    <a:lnTo>
                      <a:pt x="44" y="75"/>
                    </a:lnTo>
                    <a:lnTo>
                      <a:pt x="51" y="67"/>
                    </a:lnTo>
                    <a:lnTo>
                      <a:pt x="52" y="63"/>
                    </a:lnTo>
                    <a:lnTo>
                      <a:pt x="54" y="58"/>
                    </a:lnTo>
                    <a:lnTo>
                      <a:pt x="56" y="56"/>
                    </a:lnTo>
                    <a:lnTo>
                      <a:pt x="57" y="52"/>
                    </a:lnTo>
                    <a:lnTo>
                      <a:pt x="57" y="51"/>
                    </a:lnTo>
                    <a:lnTo>
                      <a:pt x="58" y="50"/>
                    </a:lnTo>
                    <a:lnTo>
                      <a:pt x="60" y="49"/>
                    </a:lnTo>
                    <a:lnTo>
                      <a:pt x="60" y="50"/>
                    </a:lnTo>
                    <a:lnTo>
                      <a:pt x="61" y="50"/>
                    </a:lnTo>
                    <a:lnTo>
                      <a:pt x="63" y="50"/>
                    </a:lnTo>
                    <a:lnTo>
                      <a:pt x="64" y="50"/>
                    </a:lnTo>
                    <a:lnTo>
                      <a:pt x="65" y="49"/>
                    </a:lnTo>
                    <a:lnTo>
                      <a:pt x="67" y="50"/>
                    </a:lnTo>
                    <a:lnTo>
                      <a:pt x="67" y="49"/>
                    </a:lnTo>
                    <a:lnTo>
                      <a:pt x="68" y="49"/>
                    </a:lnTo>
                    <a:lnTo>
                      <a:pt x="69" y="48"/>
                    </a:lnTo>
                    <a:lnTo>
                      <a:pt x="72" y="48"/>
                    </a:lnTo>
                    <a:lnTo>
                      <a:pt x="71" y="47"/>
                    </a:lnTo>
                    <a:lnTo>
                      <a:pt x="71" y="45"/>
                    </a:lnTo>
                    <a:lnTo>
                      <a:pt x="72" y="45"/>
                    </a:lnTo>
                    <a:lnTo>
                      <a:pt x="72" y="44"/>
                    </a:lnTo>
                    <a:lnTo>
                      <a:pt x="72" y="43"/>
                    </a:lnTo>
                    <a:lnTo>
                      <a:pt x="71" y="43"/>
                    </a:lnTo>
                    <a:lnTo>
                      <a:pt x="71" y="40"/>
                    </a:lnTo>
                    <a:lnTo>
                      <a:pt x="72" y="40"/>
                    </a:lnTo>
                    <a:lnTo>
                      <a:pt x="73" y="39"/>
                    </a:lnTo>
                    <a:lnTo>
                      <a:pt x="73" y="37"/>
                    </a:lnTo>
                    <a:lnTo>
                      <a:pt x="73" y="36"/>
                    </a:lnTo>
                    <a:lnTo>
                      <a:pt x="71" y="35"/>
                    </a:lnTo>
                    <a:lnTo>
                      <a:pt x="71" y="34"/>
                    </a:lnTo>
                    <a:lnTo>
                      <a:pt x="71" y="32"/>
                    </a:lnTo>
                    <a:lnTo>
                      <a:pt x="72" y="29"/>
                    </a:lnTo>
                    <a:lnTo>
                      <a:pt x="76" y="24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9" y="21"/>
                    </a:lnTo>
                    <a:lnTo>
                      <a:pt x="81" y="20"/>
                    </a:lnTo>
                    <a:lnTo>
                      <a:pt x="83" y="20"/>
                    </a:lnTo>
                    <a:lnTo>
                      <a:pt x="87" y="19"/>
                    </a:lnTo>
                    <a:lnTo>
                      <a:pt x="87" y="18"/>
                    </a:lnTo>
                    <a:lnTo>
                      <a:pt x="89" y="17"/>
                    </a:lnTo>
                    <a:lnTo>
                      <a:pt x="90" y="18"/>
                    </a:lnTo>
                    <a:lnTo>
                      <a:pt x="89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2" y="23"/>
                    </a:lnTo>
                    <a:lnTo>
                      <a:pt x="93" y="21"/>
                    </a:lnTo>
                    <a:lnTo>
                      <a:pt x="95" y="23"/>
                    </a:lnTo>
                    <a:lnTo>
                      <a:pt x="96" y="21"/>
                    </a:lnTo>
                    <a:lnTo>
                      <a:pt x="96" y="20"/>
                    </a:lnTo>
                    <a:lnTo>
                      <a:pt x="100" y="17"/>
                    </a:lnTo>
                    <a:lnTo>
                      <a:pt x="100" y="16"/>
                    </a:lnTo>
                    <a:lnTo>
                      <a:pt x="103" y="15"/>
                    </a:lnTo>
                    <a:lnTo>
                      <a:pt x="104" y="16"/>
                    </a:lnTo>
                    <a:lnTo>
                      <a:pt x="105" y="16"/>
                    </a:lnTo>
                    <a:lnTo>
                      <a:pt x="108" y="16"/>
                    </a:lnTo>
                    <a:lnTo>
                      <a:pt x="109" y="16"/>
                    </a:lnTo>
                    <a:lnTo>
                      <a:pt x="111" y="16"/>
                    </a:lnTo>
                    <a:lnTo>
                      <a:pt x="113" y="15"/>
                    </a:lnTo>
                    <a:lnTo>
                      <a:pt x="114" y="13"/>
                    </a:lnTo>
                    <a:lnTo>
                      <a:pt x="116" y="12"/>
                    </a:lnTo>
                    <a:lnTo>
                      <a:pt x="121" y="11"/>
                    </a:lnTo>
                    <a:lnTo>
                      <a:pt x="123" y="11"/>
                    </a:lnTo>
                    <a:lnTo>
                      <a:pt x="127" y="10"/>
                    </a:lnTo>
                    <a:lnTo>
                      <a:pt x="129" y="8"/>
                    </a:lnTo>
                    <a:lnTo>
                      <a:pt x="130" y="7"/>
                    </a:lnTo>
                    <a:lnTo>
                      <a:pt x="131" y="7"/>
                    </a:lnTo>
                    <a:lnTo>
                      <a:pt x="131" y="8"/>
                    </a:lnTo>
                    <a:lnTo>
                      <a:pt x="132" y="8"/>
                    </a:lnTo>
                    <a:lnTo>
                      <a:pt x="134" y="8"/>
                    </a:lnTo>
                    <a:lnTo>
                      <a:pt x="134" y="9"/>
                    </a:lnTo>
                    <a:lnTo>
                      <a:pt x="134" y="10"/>
                    </a:lnTo>
                    <a:lnTo>
                      <a:pt x="135" y="10"/>
                    </a:lnTo>
                    <a:lnTo>
                      <a:pt x="136" y="10"/>
                    </a:lnTo>
                    <a:lnTo>
                      <a:pt x="136" y="11"/>
                    </a:lnTo>
                    <a:lnTo>
                      <a:pt x="136" y="10"/>
                    </a:lnTo>
                    <a:lnTo>
                      <a:pt x="137" y="10"/>
                    </a:lnTo>
                    <a:lnTo>
                      <a:pt x="137" y="11"/>
                    </a:lnTo>
                    <a:lnTo>
                      <a:pt x="138" y="11"/>
                    </a:lnTo>
                    <a:lnTo>
                      <a:pt x="139" y="11"/>
                    </a:lnTo>
                    <a:lnTo>
                      <a:pt x="139" y="12"/>
                    </a:lnTo>
                    <a:lnTo>
                      <a:pt x="139" y="13"/>
                    </a:lnTo>
                    <a:lnTo>
                      <a:pt x="139" y="15"/>
                    </a:lnTo>
                    <a:lnTo>
                      <a:pt x="140" y="16"/>
                    </a:lnTo>
                    <a:lnTo>
                      <a:pt x="142" y="16"/>
                    </a:lnTo>
                    <a:lnTo>
                      <a:pt x="142" y="17"/>
                    </a:lnTo>
                    <a:lnTo>
                      <a:pt x="143" y="17"/>
                    </a:lnTo>
                    <a:lnTo>
                      <a:pt x="140" y="20"/>
                    </a:lnTo>
                    <a:lnTo>
                      <a:pt x="135" y="25"/>
                    </a:lnTo>
                    <a:lnTo>
                      <a:pt x="132" y="26"/>
                    </a:lnTo>
                    <a:lnTo>
                      <a:pt x="132" y="27"/>
                    </a:lnTo>
                    <a:lnTo>
                      <a:pt x="135" y="27"/>
                    </a:lnTo>
                    <a:lnTo>
                      <a:pt x="136" y="26"/>
                    </a:lnTo>
                    <a:lnTo>
                      <a:pt x="140" y="26"/>
                    </a:lnTo>
                    <a:lnTo>
                      <a:pt x="144" y="25"/>
                    </a:lnTo>
                    <a:lnTo>
                      <a:pt x="144" y="26"/>
                    </a:lnTo>
                    <a:lnTo>
                      <a:pt x="145" y="26"/>
                    </a:lnTo>
                    <a:lnTo>
                      <a:pt x="145" y="27"/>
                    </a:lnTo>
                    <a:lnTo>
                      <a:pt x="146" y="27"/>
                    </a:lnTo>
                    <a:lnTo>
                      <a:pt x="146" y="29"/>
                    </a:lnTo>
                    <a:lnTo>
                      <a:pt x="148" y="29"/>
                    </a:lnTo>
                    <a:lnTo>
                      <a:pt x="150" y="31"/>
                    </a:lnTo>
                    <a:lnTo>
                      <a:pt x="151" y="31"/>
                    </a:lnTo>
                    <a:lnTo>
                      <a:pt x="152" y="31"/>
                    </a:lnTo>
                    <a:lnTo>
                      <a:pt x="153" y="31"/>
                    </a:lnTo>
                    <a:lnTo>
                      <a:pt x="156" y="32"/>
                    </a:lnTo>
                    <a:lnTo>
                      <a:pt x="158" y="31"/>
                    </a:lnTo>
                    <a:lnTo>
                      <a:pt x="160" y="28"/>
                    </a:lnTo>
                    <a:lnTo>
                      <a:pt x="160" y="27"/>
                    </a:lnTo>
                    <a:lnTo>
                      <a:pt x="162" y="25"/>
                    </a:lnTo>
                    <a:lnTo>
                      <a:pt x="163" y="23"/>
                    </a:lnTo>
                    <a:lnTo>
                      <a:pt x="164" y="23"/>
                    </a:lnTo>
                    <a:lnTo>
                      <a:pt x="166" y="21"/>
                    </a:lnTo>
                    <a:lnTo>
                      <a:pt x="168" y="21"/>
                    </a:lnTo>
                    <a:lnTo>
                      <a:pt x="169" y="21"/>
                    </a:lnTo>
                    <a:lnTo>
                      <a:pt x="171" y="19"/>
                    </a:lnTo>
                    <a:lnTo>
                      <a:pt x="175" y="19"/>
                    </a:lnTo>
                    <a:lnTo>
                      <a:pt x="176" y="17"/>
                    </a:lnTo>
                    <a:lnTo>
                      <a:pt x="178" y="17"/>
                    </a:lnTo>
                    <a:lnTo>
                      <a:pt x="178" y="16"/>
                    </a:lnTo>
                    <a:lnTo>
                      <a:pt x="176" y="13"/>
                    </a:lnTo>
                    <a:lnTo>
                      <a:pt x="177" y="13"/>
                    </a:lnTo>
                    <a:lnTo>
                      <a:pt x="179" y="12"/>
                    </a:lnTo>
                    <a:lnTo>
                      <a:pt x="180" y="13"/>
                    </a:lnTo>
                    <a:lnTo>
                      <a:pt x="182" y="12"/>
                    </a:lnTo>
                    <a:lnTo>
                      <a:pt x="183" y="12"/>
                    </a:lnTo>
                    <a:lnTo>
                      <a:pt x="183" y="10"/>
                    </a:lnTo>
                    <a:lnTo>
                      <a:pt x="186" y="12"/>
                    </a:lnTo>
                    <a:lnTo>
                      <a:pt x="187" y="12"/>
                    </a:lnTo>
                    <a:lnTo>
                      <a:pt x="191" y="10"/>
                    </a:lnTo>
                    <a:lnTo>
                      <a:pt x="197" y="7"/>
                    </a:lnTo>
                    <a:lnTo>
                      <a:pt x="195" y="7"/>
                    </a:lnTo>
                    <a:lnTo>
                      <a:pt x="198" y="5"/>
                    </a:lnTo>
                    <a:lnTo>
                      <a:pt x="198" y="7"/>
                    </a:lnTo>
                    <a:lnTo>
                      <a:pt x="199" y="4"/>
                    </a:lnTo>
                    <a:lnTo>
                      <a:pt x="200" y="4"/>
                    </a:lnTo>
                    <a:lnTo>
                      <a:pt x="201" y="4"/>
                    </a:lnTo>
                    <a:lnTo>
                      <a:pt x="202" y="5"/>
                    </a:lnTo>
                    <a:lnTo>
                      <a:pt x="205" y="3"/>
                    </a:lnTo>
                    <a:lnTo>
                      <a:pt x="203" y="3"/>
                    </a:lnTo>
                    <a:lnTo>
                      <a:pt x="205" y="3"/>
                    </a:lnTo>
                    <a:lnTo>
                      <a:pt x="207" y="2"/>
                    </a:lnTo>
                    <a:lnTo>
                      <a:pt x="209" y="2"/>
                    </a:lnTo>
                    <a:lnTo>
                      <a:pt x="213" y="0"/>
                    </a:lnTo>
                    <a:lnTo>
                      <a:pt x="214" y="3"/>
                    </a:lnTo>
                    <a:lnTo>
                      <a:pt x="211" y="5"/>
                    </a:lnTo>
                    <a:lnTo>
                      <a:pt x="210" y="7"/>
                    </a:lnTo>
                    <a:lnTo>
                      <a:pt x="213" y="7"/>
                    </a:lnTo>
                    <a:lnTo>
                      <a:pt x="214" y="8"/>
                    </a:lnTo>
                    <a:lnTo>
                      <a:pt x="214" y="9"/>
                    </a:lnTo>
                    <a:lnTo>
                      <a:pt x="215" y="10"/>
                    </a:lnTo>
                    <a:lnTo>
                      <a:pt x="213" y="13"/>
                    </a:lnTo>
                    <a:lnTo>
                      <a:pt x="211" y="16"/>
                    </a:lnTo>
                    <a:lnTo>
                      <a:pt x="211" y="19"/>
                    </a:lnTo>
                    <a:lnTo>
                      <a:pt x="211" y="25"/>
                    </a:lnTo>
                    <a:lnTo>
                      <a:pt x="210" y="27"/>
                    </a:lnTo>
                    <a:lnTo>
                      <a:pt x="210" y="31"/>
                    </a:lnTo>
                    <a:lnTo>
                      <a:pt x="209" y="32"/>
                    </a:lnTo>
                    <a:lnTo>
                      <a:pt x="207" y="34"/>
                    </a:lnTo>
                    <a:lnTo>
                      <a:pt x="206" y="36"/>
                    </a:lnTo>
                    <a:lnTo>
                      <a:pt x="206" y="37"/>
                    </a:lnTo>
                    <a:lnTo>
                      <a:pt x="207" y="39"/>
                    </a:lnTo>
                    <a:lnTo>
                      <a:pt x="207" y="40"/>
                    </a:lnTo>
                    <a:lnTo>
                      <a:pt x="206" y="42"/>
                    </a:lnTo>
                    <a:lnTo>
                      <a:pt x="207" y="45"/>
                    </a:lnTo>
                    <a:lnTo>
                      <a:pt x="206" y="47"/>
                    </a:lnTo>
                    <a:lnTo>
                      <a:pt x="208" y="47"/>
                    </a:lnTo>
                    <a:lnTo>
                      <a:pt x="209" y="47"/>
                    </a:lnTo>
                    <a:lnTo>
                      <a:pt x="210" y="45"/>
                    </a:lnTo>
                    <a:lnTo>
                      <a:pt x="210" y="44"/>
                    </a:lnTo>
                    <a:lnTo>
                      <a:pt x="211" y="43"/>
                    </a:lnTo>
                    <a:lnTo>
                      <a:pt x="213" y="43"/>
                    </a:lnTo>
                    <a:lnTo>
                      <a:pt x="214" y="44"/>
                    </a:lnTo>
                    <a:lnTo>
                      <a:pt x="214" y="45"/>
                    </a:lnTo>
                    <a:lnTo>
                      <a:pt x="215" y="45"/>
                    </a:lnTo>
                    <a:lnTo>
                      <a:pt x="216" y="47"/>
                    </a:lnTo>
                    <a:lnTo>
                      <a:pt x="218" y="50"/>
                    </a:lnTo>
                    <a:lnTo>
                      <a:pt x="219" y="52"/>
                    </a:lnTo>
                    <a:lnTo>
                      <a:pt x="221" y="54"/>
                    </a:lnTo>
                    <a:lnTo>
                      <a:pt x="222" y="54"/>
                    </a:lnTo>
                    <a:lnTo>
                      <a:pt x="223" y="58"/>
                    </a:lnTo>
                    <a:lnTo>
                      <a:pt x="223" y="59"/>
                    </a:lnTo>
                    <a:lnTo>
                      <a:pt x="224" y="62"/>
                    </a:lnTo>
                    <a:lnTo>
                      <a:pt x="223" y="62"/>
                    </a:lnTo>
                    <a:lnTo>
                      <a:pt x="221" y="64"/>
                    </a:lnTo>
                    <a:lnTo>
                      <a:pt x="219" y="65"/>
                    </a:lnTo>
                    <a:lnTo>
                      <a:pt x="218" y="70"/>
                    </a:lnTo>
                    <a:lnTo>
                      <a:pt x="218" y="71"/>
                    </a:lnTo>
                    <a:lnTo>
                      <a:pt x="216" y="74"/>
                    </a:lnTo>
                    <a:lnTo>
                      <a:pt x="216" y="75"/>
                    </a:lnTo>
                    <a:lnTo>
                      <a:pt x="215" y="78"/>
                    </a:lnTo>
                    <a:lnTo>
                      <a:pt x="216" y="83"/>
                    </a:lnTo>
                    <a:lnTo>
                      <a:pt x="217" y="84"/>
                    </a:lnTo>
                    <a:lnTo>
                      <a:pt x="218" y="86"/>
                    </a:lnTo>
                    <a:lnTo>
                      <a:pt x="219" y="84"/>
                    </a:lnTo>
                    <a:lnTo>
                      <a:pt x="219" y="83"/>
                    </a:lnTo>
                    <a:lnTo>
                      <a:pt x="219" y="82"/>
                    </a:lnTo>
                    <a:lnTo>
                      <a:pt x="219" y="81"/>
                    </a:lnTo>
                    <a:lnTo>
                      <a:pt x="219" y="80"/>
                    </a:lnTo>
                    <a:lnTo>
                      <a:pt x="219" y="79"/>
                    </a:lnTo>
                    <a:lnTo>
                      <a:pt x="221" y="79"/>
                    </a:lnTo>
                    <a:lnTo>
                      <a:pt x="222" y="79"/>
                    </a:lnTo>
                    <a:lnTo>
                      <a:pt x="223" y="79"/>
                    </a:lnTo>
                    <a:lnTo>
                      <a:pt x="223" y="80"/>
                    </a:lnTo>
                    <a:lnTo>
                      <a:pt x="223" y="81"/>
                    </a:lnTo>
                    <a:lnTo>
                      <a:pt x="224" y="82"/>
                    </a:lnTo>
                    <a:lnTo>
                      <a:pt x="224" y="83"/>
                    </a:lnTo>
                    <a:lnTo>
                      <a:pt x="224" y="84"/>
                    </a:lnTo>
                    <a:lnTo>
                      <a:pt x="225" y="86"/>
                    </a:lnTo>
                    <a:lnTo>
                      <a:pt x="225" y="87"/>
                    </a:lnTo>
                    <a:lnTo>
                      <a:pt x="226" y="87"/>
                    </a:lnTo>
                    <a:lnTo>
                      <a:pt x="226" y="88"/>
                    </a:lnTo>
                    <a:lnTo>
                      <a:pt x="227" y="89"/>
                    </a:lnTo>
                    <a:lnTo>
                      <a:pt x="227" y="90"/>
                    </a:lnTo>
                    <a:lnTo>
                      <a:pt x="229" y="91"/>
                    </a:lnTo>
                    <a:lnTo>
                      <a:pt x="229" y="92"/>
                    </a:lnTo>
                    <a:lnTo>
                      <a:pt x="230" y="92"/>
                    </a:lnTo>
                    <a:lnTo>
                      <a:pt x="231" y="92"/>
                    </a:lnTo>
                    <a:lnTo>
                      <a:pt x="232" y="92"/>
                    </a:lnTo>
                    <a:lnTo>
                      <a:pt x="233" y="92"/>
                    </a:lnTo>
                    <a:lnTo>
                      <a:pt x="234" y="92"/>
                    </a:lnTo>
                    <a:lnTo>
                      <a:pt x="235" y="91"/>
                    </a:lnTo>
                    <a:lnTo>
                      <a:pt x="237" y="91"/>
                    </a:lnTo>
                    <a:lnTo>
                      <a:pt x="238" y="91"/>
                    </a:lnTo>
                    <a:lnTo>
                      <a:pt x="240" y="91"/>
                    </a:lnTo>
                    <a:lnTo>
                      <a:pt x="241" y="91"/>
                    </a:lnTo>
                    <a:lnTo>
                      <a:pt x="242" y="91"/>
                    </a:lnTo>
                    <a:lnTo>
                      <a:pt x="243" y="91"/>
                    </a:lnTo>
                    <a:lnTo>
                      <a:pt x="243" y="90"/>
                    </a:lnTo>
                    <a:lnTo>
                      <a:pt x="243" y="89"/>
                    </a:lnTo>
                    <a:lnTo>
                      <a:pt x="245" y="89"/>
                    </a:lnTo>
                    <a:lnTo>
                      <a:pt x="245" y="88"/>
                    </a:lnTo>
                    <a:lnTo>
                      <a:pt x="246" y="88"/>
                    </a:lnTo>
                    <a:lnTo>
                      <a:pt x="247" y="88"/>
                    </a:lnTo>
                    <a:lnTo>
                      <a:pt x="248" y="88"/>
                    </a:lnTo>
                    <a:lnTo>
                      <a:pt x="248" y="89"/>
                    </a:lnTo>
                    <a:lnTo>
                      <a:pt x="249" y="89"/>
                    </a:lnTo>
                    <a:lnTo>
                      <a:pt x="249" y="90"/>
                    </a:lnTo>
                    <a:lnTo>
                      <a:pt x="248" y="90"/>
                    </a:lnTo>
                    <a:lnTo>
                      <a:pt x="248" y="91"/>
                    </a:lnTo>
                    <a:lnTo>
                      <a:pt x="247" y="91"/>
                    </a:lnTo>
                    <a:lnTo>
                      <a:pt x="247" y="92"/>
                    </a:lnTo>
                    <a:lnTo>
                      <a:pt x="246" y="92"/>
                    </a:lnTo>
                    <a:lnTo>
                      <a:pt x="245" y="92"/>
                    </a:lnTo>
                    <a:lnTo>
                      <a:pt x="243" y="92"/>
                    </a:lnTo>
                    <a:lnTo>
                      <a:pt x="242" y="94"/>
                    </a:lnTo>
                    <a:lnTo>
                      <a:pt x="241" y="94"/>
                    </a:lnTo>
                    <a:lnTo>
                      <a:pt x="240" y="95"/>
                    </a:lnTo>
                    <a:lnTo>
                      <a:pt x="240" y="96"/>
                    </a:lnTo>
                    <a:lnTo>
                      <a:pt x="241" y="97"/>
                    </a:lnTo>
                    <a:lnTo>
                      <a:pt x="242" y="98"/>
                    </a:lnTo>
                    <a:lnTo>
                      <a:pt x="243" y="98"/>
                    </a:lnTo>
                    <a:lnTo>
                      <a:pt x="243" y="99"/>
                    </a:lnTo>
                    <a:lnTo>
                      <a:pt x="245" y="100"/>
                    </a:lnTo>
                    <a:lnTo>
                      <a:pt x="246" y="100"/>
                    </a:lnTo>
                    <a:lnTo>
                      <a:pt x="246" y="102"/>
                    </a:lnTo>
                    <a:lnTo>
                      <a:pt x="247" y="102"/>
                    </a:lnTo>
                    <a:lnTo>
                      <a:pt x="247" y="103"/>
                    </a:lnTo>
                    <a:lnTo>
                      <a:pt x="248" y="104"/>
                    </a:lnTo>
                    <a:lnTo>
                      <a:pt x="249" y="10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6" name="Freeform 44">
                <a:extLst>
                  <a:ext uri="{FF2B5EF4-FFF2-40B4-BE49-F238E27FC236}">
                    <a16:creationId xmlns:a16="http://schemas.microsoft.com/office/drawing/2014/main" id="{E0AFEA20-0CEF-49E4-256C-341C1A2B2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187" y="2424114"/>
                <a:ext cx="790575" cy="1189038"/>
              </a:xfrm>
              <a:custGeom>
                <a:avLst/>
                <a:gdLst>
                  <a:gd name="T0" fmla="*/ 405 w 498"/>
                  <a:gd name="T1" fmla="*/ 128 h 749"/>
                  <a:gd name="T2" fmla="*/ 427 w 498"/>
                  <a:gd name="T3" fmla="*/ 138 h 749"/>
                  <a:gd name="T4" fmla="*/ 467 w 498"/>
                  <a:gd name="T5" fmla="*/ 143 h 749"/>
                  <a:gd name="T6" fmla="*/ 492 w 498"/>
                  <a:gd name="T7" fmla="*/ 183 h 749"/>
                  <a:gd name="T8" fmla="*/ 481 w 498"/>
                  <a:gd name="T9" fmla="*/ 197 h 749"/>
                  <a:gd name="T10" fmla="*/ 458 w 498"/>
                  <a:gd name="T11" fmla="*/ 212 h 749"/>
                  <a:gd name="T12" fmla="*/ 458 w 498"/>
                  <a:gd name="T13" fmla="*/ 240 h 749"/>
                  <a:gd name="T14" fmla="*/ 439 w 498"/>
                  <a:gd name="T15" fmla="*/ 275 h 749"/>
                  <a:gd name="T16" fmla="*/ 403 w 498"/>
                  <a:gd name="T17" fmla="*/ 220 h 749"/>
                  <a:gd name="T18" fmla="*/ 379 w 498"/>
                  <a:gd name="T19" fmla="*/ 241 h 749"/>
                  <a:gd name="T20" fmla="*/ 348 w 498"/>
                  <a:gd name="T21" fmla="*/ 276 h 749"/>
                  <a:gd name="T22" fmla="*/ 362 w 498"/>
                  <a:gd name="T23" fmla="*/ 320 h 749"/>
                  <a:gd name="T24" fmla="*/ 306 w 498"/>
                  <a:gd name="T25" fmla="*/ 361 h 749"/>
                  <a:gd name="T26" fmla="*/ 299 w 498"/>
                  <a:gd name="T27" fmla="*/ 379 h 749"/>
                  <a:gd name="T28" fmla="*/ 325 w 498"/>
                  <a:gd name="T29" fmla="*/ 406 h 749"/>
                  <a:gd name="T30" fmla="*/ 364 w 498"/>
                  <a:gd name="T31" fmla="*/ 427 h 749"/>
                  <a:gd name="T32" fmla="*/ 392 w 498"/>
                  <a:gd name="T33" fmla="*/ 469 h 749"/>
                  <a:gd name="T34" fmla="*/ 439 w 498"/>
                  <a:gd name="T35" fmla="*/ 482 h 749"/>
                  <a:gd name="T36" fmla="*/ 432 w 498"/>
                  <a:gd name="T37" fmla="*/ 512 h 749"/>
                  <a:gd name="T38" fmla="*/ 430 w 498"/>
                  <a:gd name="T39" fmla="*/ 529 h 749"/>
                  <a:gd name="T40" fmla="*/ 440 w 498"/>
                  <a:gd name="T41" fmla="*/ 548 h 749"/>
                  <a:gd name="T42" fmla="*/ 459 w 498"/>
                  <a:gd name="T43" fmla="*/ 581 h 749"/>
                  <a:gd name="T44" fmla="*/ 472 w 498"/>
                  <a:gd name="T45" fmla="*/ 611 h 749"/>
                  <a:gd name="T46" fmla="*/ 483 w 498"/>
                  <a:gd name="T47" fmla="*/ 654 h 749"/>
                  <a:gd name="T48" fmla="*/ 441 w 498"/>
                  <a:gd name="T49" fmla="*/ 668 h 749"/>
                  <a:gd name="T50" fmla="*/ 380 w 498"/>
                  <a:gd name="T51" fmla="*/ 682 h 749"/>
                  <a:gd name="T52" fmla="*/ 349 w 498"/>
                  <a:gd name="T53" fmla="*/ 721 h 749"/>
                  <a:gd name="T54" fmla="*/ 318 w 498"/>
                  <a:gd name="T55" fmla="*/ 734 h 749"/>
                  <a:gd name="T56" fmla="*/ 301 w 498"/>
                  <a:gd name="T57" fmla="*/ 743 h 749"/>
                  <a:gd name="T58" fmla="*/ 283 w 498"/>
                  <a:gd name="T59" fmla="*/ 746 h 749"/>
                  <a:gd name="T60" fmla="*/ 258 w 498"/>
                  <a:gd name="T61" fmla="*/ 738 h 749"/>
                  <a:gd name="T62" fmla="*/ 228 w 498"/>
                  <a:gd name="T63" fmla="*/ 624 h 749"/>
                  <a:gd name="T64" fmla="*/ 228 w 498"/>
                  <a:gd name="T65" fmla="*/ 549 h 749"/>
                  <a:gd name="T66" fmla="*/ 146 w 498"/>
                  <a:gd name="T67" fmla="*/ 425 h 749"/>
                  <a:gd name="T68" fmla="*/ 144 w 498"/>
                  <a:gd name="T69" fmla="*/ 343 h 749"/>
                  <a:gd name="T70" fmla="*/ 107 w 498"/>
                  <a:gd name="T71" fmla="*/ 329 h 749"/>
                  <a:gd name="T72" fmla="*/ 72 w 498"/>
                  <a:gd name="T73" fmla="*/ 284 h 749"/>
                  <a:gd name="T74" fmla="*/ 71 w 498"/>
                  <a:gd name="T75" fmla="*/ 264 h 749"/>
                  <a:gd name="T76" fmla="*/ 75 w 498"/>
                  <a:gd name="T77" fmla="*/ 251 h 749"/>
                  <a:gd name="T78" fmla="*/ 41 w 498"/>
                  <a:gd name="T79" fmla="*/ 228 h 749"/>
                  <a:gd name="T80" fmla="*/ 12 w 498"/>
                  <a:gd name="T81" fmla="*/ 227 h 749"/>
                  <a:gd name="T82" fmla="*/ 11 w 498"/>
                  <a:gd name="T83" fmla="*/ 210 h 749"/>
                  <a:gd name="T84" fmla="*/ 31 w 498"/>
                  <a:gd name="T85" fmla="*/ 165 h 749"/>
                  <a:gd name="T86" fmla="*/ 17 w 498"/>
                  <a:gd name="T87" fmla="*/ 135 h 749"/>
                  <a:gd name="T88" fmla="*/ 8 w 498"/>
                  <a:gd name="T89" fmla="*/ 123 h 749"/>
                  <a:gd name="T90" fmla="*/ 30 w 498"/>
                  <a:gd name="T91" fmla="*/ 100 h 749"/>
                  <a:gd name="T92" fmla="*/ 55 w 498"/>
                  <a:gd name="T93" fmla="*/ 95 h 749"/>
                  <a:gd name="T94" fmla="*/ 89 w 498"/>
                  <a:gd name="T95" fmla="*/ 66 h 749"/>
                  <a:gd name="T96" fmla="*/ 138 w 498"/>
                  <a:gd name="T97" fmla="*/ 78 h 749"/>
                  <a:gd name="T98" fmla="*/ 177 w 498"/>
                  <a:gd name="T99" fmla="*/ 84 h 749"/>
                  <a:gd name="T100" fmla="*/ 184 w 498"/>
                  <a:gd name="T101" fmla="*/ 57 h 749"/>
                  <a:gd name="T102" fmla="*/ 168 w 498"/>
                  <a:gd name="T103" fmla="*/ 45 h 749"/>
                  <a:gd name="T104" fmla="*/ 157 w 498"/>
                  <a:gd name="T105" fmla="*/ 24 h 749"/>
                  <a:gd name="T106" fmla="*/ 136 w 498"/>
                  <a:gd name="T107" fmla="*/ 18 h 749"/>
                  <a:gd name="T108" fmla="*/ 183 w 498"/>
                  <a:gd name="T109" fmla="*/ 6 h 749"/>
                  <a:gd name="T110" fmla="*/ 212 w 498"/>
                  <a:gd name="T111" fmla="*/ 41 h 749"/>
                  <a:gd name="T112" fmla="*/ 262 w 498"/>
                  <a:gd name="T113" fmla="*/ 49 h 749"/>
                  <a:gd name="T114" fmla="*/ 298 w 498"/>
                  <a:gd name="T115" fmla="*/ 50 h 749"/>
                  <a:gd name="T116" fmla="*/ 316 w 498"/>
                  <a:gd name="T117" fmla="*/ 73 h 749"/>
                  <a:gd name="T118" fmla="*/ 350 w 498"/>
                  <a:gd name="T119" fmla="*/ 80 h 749"/>
                  <a:gd name="T120" fmla="*/ 379 w 498"/>
                  <a:gd name="T121" fmla="*/ 100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98" h="749">
                    <a:moveTo>
                      <a:pt x="392" y="105"/>
                    </a:moveTo>
                    <a:lnTo>
                      <a:pt x="393" y="108"/>
                    </a:lnTo>
                    <a:lnTo>
                      <a:pt x="394" y="108"/>
                    </a:lnTo>
                    <a:lnTo>
                      <a:pt x="395" y="110"/>
                    </a:lnTo>
                    <a:lnTo>
                      <a:pt x="395" y="112"/>
                    </a:lnTo>
                    <a:lnTo>
                      <a:pt x="395" y="113"/>
                    </a:lnTo>
                    <a:lnTo>
                      <a:pt x="397" y="117"/>
                    </a:lnTo>
                    <a:lnTo>
                      <a:pt x="398" y="117"/>
                    </a:lnTo>
                    <a:lnTo>
                      <a:pt x="401" y="118"/>
                    </a:lnTo>
                    <a:lnTo>
                      <a:pt x="403" y="118"/>
                    </a:lnTo>
                    <a:lnTo>
                      <a:pt x="406" y="118"/>
                    </a:lnTo>
                    <a:lnTo>
                      <a:pt x="408" y="118"/>
                    </a:lnTo>
                    <a:lnTo>
                      <a:pt x="409" y="119"/>
                    </a:lnTo>
                    <a:lnTo>
                      <a:pt x="406" y="119"/>
                    </a:lnTo>
                    <a:lnTo>
                      <a:pt x="406" y="121"/>
                    </a:lnTo>
                    <a:lnTo>
                      <a:pt x="403" y="121"/>
                    </a:lnTo>
                    <a:lnTo>
                      <a:pt x="403" y="125"/>
                    </a:lnTo>
                    <a:lnTo>
                      <a:pt x="402" y="126"/>
                    </a:lnTo>
                    <a:lnTo>
                      <a:pt x="404" y="127"/>
                    </a:lnTo>
                    <a:lnTo>
                      <a:pt x="405" y="128"/>
                    </a:lnTo>
                    <a:lnTo>
                      <a:pt x="406" y="130"/>
                    </a:lnTo>
                    <a:lnTo>
                      <a:pt x="402" y="131"/>
                    </a:lnTo>
                    <a:lnTo>
                      <a:pt x="403" y="134"/>
                    </a:lnTo>
                    <a:lnTo>
                      <a:pt x="404" y="134"/>
                    </a:lnTo>
                    <a:lnTo>
                      <a:pt x="404" y="136"/>
                    </a:lnTo>
                    <a:lnTo>
                      <a:pt x="408" y="135"/>
                    </a:lnTo>
                    <a:lnTo>
                      <a:pt x="409" y="135"/>
                    </a:lnTo>
                    <a:lnTo>
                      <a:pt x="410" y="136"/>
                    </a:lnTo>
                    <a:lnTo>
                      <a:pt x="411" y="139"/>
                    </a:lnTo>
                    <a:lnTo>
                      <a:pt x="412" y="140"/>
                    </a:lnTo>
                    <a:lnTo>
                      <a:pt x="414" y="140"/>
                    </a:lnTo>
                    <a:lnTo>
                      <a:pt x="417" y="139"/>
                    </a:lnTo>
                    <a:lnTo>
                      <a:pt x="417" y="140"/>
                    </a:lnTo>
                    <a:lnTo>
                      <a:pt x="418" y="139"/>
                    </a:lnTo>
                    <a:lnTo>
                      <a:pt x="419" y="139"/>
                    </a:lnTo>
                    <a:lnTo>
                      <a:pt x="421" y="139"/>
                    </a:lnTo>
                    <a:lnTo>
                      <a:pt x="421" y="140"/>
                    </a:lnTo>
                    <a:lnTo>
                      <a:pt x="422" y="140"/>
                    </a:lnTo>
                    <a:lnTo>
                      <a:pt x="424" y="139"/>
                    </a:lnTo>
                    <a:lnTo>
                      <a:pt x="427" y="138"/>
                    </a:lnTo>
                    <a:lnTo>
                      <a:pt x="429" y="139"/>
                    </a:lnTo>
                    <a:lnTo>
                      <a:pt x="435" y="138"/>
                    </a:lnTo>
                    <a:lnTo>
                      <a:pt x="436" y="138"/>
                    </a:lnTo>
                    <a:lnTo>
                      <a:pt x="439" y="138"/>
                    </a:lnTo>
                    <a:lnTo>
                      <a:pt x="441" y="138"/>
                    </a:lnTo>
                    <a:lnTo>
                      <a:pt x="445" y="134"/>
                    </a:lnTo>
                    <a:lnTo>
                      <a:pt x="447" y="134"/>
                    </a:lnTo>
                    <a:lnTo>
                      <a:pt x="451" y="131"/>
                    </a:lnTo>
                    <a:lnTo>
                      <a:pt x="453" y="130"/>
                    </a:lnTo>
                    <a:lnTo>
                      <a:pt x="456" y="128"/>
                    </a:lnTo>
                    <a:lnTo>
                      <a:pt x="458" y="130"/>
                    </a:lnTo>
                    <a:lnTo>
                      <a:pt x="460" y="130"/>
                    </a:lnTo>
                    <a:lnTo>
                      <a:pt x="461" y="131"/>
                    </a:lnTo>
                    <a:lnTo>
                      <a:pt x="461" y="133"/>
                    </a:lnTo>
                    <a:lnTo>
                      <a:pt x="463" y="136"/>
                    </a:lnTo>
                    <a:lnTo>
                      <a:pt x="463" y="138"/>
                    </a:lnTo>
                    <a:lnTo>
                      <a:pt x="463" y="139"/>
                    </a:lnTo>
                    <a:lnTo>
                      <a:pt x="464" y="140"/>
                    </a:lnTo>
                    <a:lnTo>
                      <a:pt x="465" y="141"/>
                    </a:lnTo>
                    <a:lnTo>
                      <a:pt x="467" y="143"/>
                    </a:lnTo>
                    <a:lnTo>
                      <a:pt x="468" y="148"/>
                    </a:lnTo>
                    <a:lnTo>
                      <a:pt x="468" y="149"/>
                    </a:lnTo>
                    <a:lnTo>
                      <a:pt x="469" y="151"/>
                    </a:lnTo>
                    <a:lnTo>
                      <a:pt x="469" y="152"/>
                    </a:lnTo>
                    <a:lnTo>
                      <a:pt x="471" y="156"/>
                    </a:lnTo>
                    <a:lnTo>
                      <a:pt x="472" y="159"/>
                    </a:lnTo>
                    <a:lnTo>
                      <a:pt x="473" y="163"/>
                    </a:lnTo>
                    <a:lnTo>
                      <a:pt x="474" y="164"/>
                    </a:lnTo>
                    <a:lnTo>
                      <a:pt x="475" y="165"/>
                    </a:lnTo>
                    <a:lnTo>
                      <a:pt x="475" y="166"/>
                    </a:lnTo>
                    <a:lnTo>
                      <a:pt x="475" y="167"/>
                    </a:lnTo>
                    <a:lnTo>
                      <a:pt x="479" y="170"/>
                    </a:lnTo>
                    <a:lnTo>
                      <a:pt x="480" y="171"/>
                    </a:lnTo>
                    <a:lnTo>
                      <a:pt x="481" y="172"/>
                    </a:lnTo>
                    <a:lnTo>
                      <a:pt x="481" y="173"/>
                    </a:lnTo>
                    <a:lnTo>
                      <a:pt x="485" y="174"/>
                    </a:lnTo>
                    <a:lnTo>
                      <a:pt x="487" y="174"/>
                    </a:lnTo>
                    <a:lnTo>
                      <a:pt x="490" y="178"/>
                    </a:lnTo>
                    <a:lnTo>
                      <a:pt x="491" y="181"/>
                    </a:lnTo>
                    <a:lnTo>
                      <a:pt x="492" y="183"/>
                    </a:lnTo>
                    <a:lnTo>
                      <a:pt x="495" y="187"/>
                    </a:lnTo>
                    <a:lnTo>
                      <a:pt x="496" y="190"/>
                    </a:lnTo>
                    <a:lnTo>
                      <a:pt x="498" y="193"/>
                    </a:lnTo>
                    <a:lnTo>
                      <a:pt x="497" y="194"/>
                    </a:lnTo>
                    <a:lnTo>
                      <a:pt x="495" y="195"/>
                    </a:lnTo>
                    <a:lnTo>
                      <a:pt x="495" y="194"/>
                    </a:lnTo>
                    <a:lnTo>
                      <a:pt x="493" y="195"/>
                    </a:lnTo>
                    <a:lnTo>
                      <a:pt x="491" y="194"/>
                    </a:lnTo>
                    <a:lnTo>
                      <a:pt x="490" y="195"/>
                    </a:lnTo>
                    <a:lnTo>
                      <a:pt x="489" y="196"/>
                    </a:lnTo>
                    <a:lnTo>
                      <a:pt x="488" y="195"/>
                    </a:lnTo>
                    <a:lnTo>
                      <a:pt x="487" y="197"/>
                    </a:lnTo>
                    <a:lnTo>
                      <a:pt x="485" y="197"/>
                    </a:lnTo>
                    <a:lnTo>
                      <a:pt x="484" y="196"/>
                    </a:lnTo>
                    <a:lnTo>
                      <a:pt x="482" y="196"/>
                    </a:lnTo>
                    <a:lnTo>
                      <a:pt x="482" y="195"/>
                    </a:lnTo>
                    <a:lnTo>
                      <a:pt x="481" y="195"/>
                    </a:lnTo>
                    <a:lnTo>
                      <a:pt x="482" y="196"/>
                    </a:lnTo>
                    <a:lnTo>
                      <a:pt x="480" y="197"/>
                    </a:lnTo>
                    <a:lnTo>
                      <a:pt x="481" y="197"/>
                    </a:lnTo>
                    <a:lnTo>
                      <a:pt x="479" y="197"/>
                    </a:lnTo>
                    <a:lnTo>
                      <a:pt x="479" y="198"/>
                    </a:lnTo>
                    <a:lnTo>
                      <a:pt x="477" y="198"/>
                    </a:lnTo>
                    <a:lnTo>
                      <a:pt x="477" y="199"/>
                    </a:lnTo>
                    <a:lnTo>
                      <a:pt x="474" y="201"/>
                    </a:lnTo>
                    <a:lnTo>
                      <a:pt x="472" y="199"/>
                    </a:lnTo>
                    <a:lnTo>
                      <a:pt x="471" y="201"/>
                    </a:lnTo>
                    <a:lnTo>
                      <a:pt x="469" y="203"/>
                    </a:lnTo>
                    <a:lnTo>
                      <a:pt x="467" y="202"/>
                    </a:lnTo>
                    <a:lnTo>
                      <a:pt x="466" y="203"/>
                    </a:lnTo>
                    <a:lnTo>
                      <a:pt x="464" y="202"/>
                    </a:lnTo>
                    <a:lnTo>
                      <a:pt x="461" y="204"/>
                    </a:lnTo>
                    <a:lnTo>
                      <a:pt x="459" y="206"/>
                    </a:lnTo>
                    <a:lnTo>
                      <a:pt x="458" y="205"/>
                    </a:lnTo>
                    <a:lnTo>
                      <a:pt x="458" y="206"/>
                    </a:lnTo>
                    <a:lnTo>
                      <a:pt x="457" y="206"/>
                    </a:lnTo>
                    <a:lnTo>
                      <a:pt x="457" y="205"/>
                    </a:lnTo>
                    <a:lnTo>
                      <a:pt x="455" y="207"/>
                    </a:lnTo>
                    <a:lnTo>
                      <a:pt x="457" y="210"/>
                    </a:lnTo>
                    <a:lnTo>
                      <a:pt x="458" y="212"/>
                    </a:lnTo>
                    <a:lnTo>
                      <a:pt x="459" y="213"/>
                    </a:lnTo>
                    <a:lnTo>
                      <a:pt x="460" y="215"/>
                    </a:lnTo>
                    <a:lnTo>
                      <a:pt x="460" y="219"/>
                    </a:lnTo>
                    <a:lnTo>
                      <a:pt x="460" y="221"/>
                    </a:lnTo>
                    <a:lnTo>
                      <a:pt x="460" y="222"/>
                    </a:lnTo>
                    <a:lnTo>
                      <a:pt x="461" y="223"/>
                    </a:lnTo>
                    <a:lnTo>
                      <a:pt x="460" y="226"/>
                    </a:lnTo>
                    <a:lnTo>
                      <a:pt x="459" y="230"/>
                    </a:lnTo>
                    <a:lnTo>
                      <a:pt x="458" y="230"/>
                    </a:lnTo>
                    <a:lnTo>
                      <a:pt x="457" y="230"/>
                    </a:lnTo>
                    <a:lnTo>
                      <a:pt x="457" y="233"/>
                    </a:lnTo>
                    <a:lnTo>
                      <a:pt x="457" y="234"/>
                    </a:lnTo>
                    <a:lnTo>
                      <a:pt x="458" y="235"/>
                    </a:lnTo>
                    <a:lnTo>
                      <a:pt x="458" y="236"/>
                    </a:lnTo>
                    <a:lnTo>
                      <a:pt x="458" y="237"/>
                    </a:lnTo>
                    <a:lnTo>
                      <a:pt x="457" y="237"/>
                    </a:lnTo>
                    <a:lnTo>
                      <a:pt x="458" y="238"/>
                    </a:lnTo>
                    <a:lnTo>
                      <a:pt x="459" y="238"/>
                    </a:lnTo>
                    <a:lnTo>
                      <a:pt x="459" y="240"/>
                    </a:lnTo>
                    <a:lnTo>
                      <a:pt x="458" y="240"/>
                    </a:lnTo>
                    <a:lnTo>
                      <a:pt x="459" y="245"/>
                    </a:lnTo>
                    <a:lnTo>
                      <a:pt x="459" y="248"/>
                    </a:lnTo>
                    <a:lnTo>
                      <a:pt x="460" y="248"/>
                    </a:lnTo>
                    <a:lnTo>
                      <a:pt x="460" y="250"/>
                    </a:lnTo>
                    <a:lnTo>
                      <a:pt x="460" y="251"/>
                    </a:lnTo>
                    <a:lnTo>
                      <a:pt x="460" y="252"/>
                    </a:lnTo>
                    <a:lnTo>
                      <a:pt x="459" y="252"/>
                    </a:lnTo>
                    <a:lnTo>
                      <a:pt x="459" y="253"/>
                    </a:lnTo>
                    <a:lnTo>
                      <a:pt x="457" y="253"/>
                    </a:lnTo>
                    <a:lnTo>
                      <a:pt x="453" y="253"/>
                    </a:lnTo>
                    <a:lnTo>
                      <a:pt x="452" y="254"/>
                    </a:lnTo>
                    <a:lnTo>
                      <a:pt x="450" y="256"/>
                    </a:lnTo>
                    <a:lnTo>
                      <a:pt x="448" y="259"/>
                    </a:lnTo>
                    <a:lnTo>
                      <a:pt x="445" y="265"/>
                    </a:lnTo>
                    <a:lnTo>
                      <a:pt x="443" y="267"/>
                    </a:lnTo>
                    <a:lnTo>
                      <a:pt x="443" y="268"/>
                    </a:lnTo>
                    <a:lnTo>
                      <a:pt x="441" y="270"/>
                    </a:lnTo>
                    <a:lnTo>
                      <a:pt x="440" y="273"/>
                    </a:lnTo>
                    <a:lnTo>
                      <a:pt x="440" y="274"/>
                    </a:lnTo>
                    <a:lnTo>
                      <a:pt x="439" y="275"/>
                    </a:lnTo>
                    <a:lnTo>
                      <a:pt x="437" y="275"/>
                    </a:lnTo>
                    <a:lnTo>
                      <a:pt x="436" y="277"/>
                    </a:lnTo>
                    <a:lnTo>
                      <a:pt x="433" y="275"/>
                    </a:lnTo>
                    <a:lnTo>
                      <a:pt x="428" y="272"/>
                    </a:lnTo>
                    <a:lnTo>
                      <a:pt x="422" y="269"/>
                    </a:lnTo>
                    <a:lnTo>
                      <a:pt x="414" y="267"/>
                    </a:lnTo>
                    <a:lnTo>
                      <a:pt x="409" y="267"/>
                    </a:lnTo>
                    <a:lnTo>
                      <a:pt x="406" y="266"/>
                    </a:lnTo>
                    <a:lnTo>
                      <a:pt x="403" y="265"/>
                    </a:lnTo>
                    <a:lnTo>
                      <a:pt x="396" y="261"/>
                    </a:lnTo>
                    <a:lnTo>
                      <a:pt x="394" y="258"/>
                    </a:lnTo>
                    <a:lnTo>
                      <a:pt x="392" y="254"/>
                    </a:lnTo>
                    <a:lnTo>
                      <a:pt x="392" y="251"/>
                    </a:lnTo>
                    <a:lnTo>
                      <a:pt x="393" y="248"/>
                    </a:lnTo>
                    <a:lnTo>
                      <a:pt x="394" y="244"/>
                    </a:lnTo>
                    <a:lnTo>
                      <a:pt x="401" y="233"/>
                    </a:lnTo>
                    <a:lnTo>
                      <a:pt x="402" y="231"/>
                    </a:lnTo>
                    <a:lnTo>
                      <a:pt x="403" y="229"/>
                    </a:lnTo>
                    <a:lnTo>
                      <a:pt x="404" y="225"/>
                    </a:lnTo>
                    <a:lnTo>
                      <a:pt x="403" y="220"/>
                    </a:lnTo>
                    <a:lnTo>
                      <a:pt x="402" y="215"/>
                    </a:lnTo>
                    <a:lnTo>
                      <a:pt x="400" y="212"/>
                    </a:lnTo>
                    <a:lnTo>
                      <a:pt x="400" y="211"/>
                    </a:lnTo>
                    <a:lnTo>
                      <a:pt x="397" y="209"/>
                    </a:lnTo>
                    <a:lnTo>
                      <a:pt x="394" y="206"/>
                    </a:lnTo>
                    <a:lnTo>
                      <a:pt x="389" y="205"/>
                    </a:lnTo>
                    <a:lnTo>
                      <a:pt x="387" y="205"/>
                    </a:lnTo>
                    <a:lnTo>
                      <a:pt x="387" y="207"/>
                    </a:lnTo>
                    <a:lnTo>
                      <a:pt x="387" y="211"/>
                    </a:lnTo>
                    <a:lnTo>
                      <a:pt x="390" y="212"/>
                    </a:lnTo>
                    <a:lnTo>
                      <a:pt x="389" y="214"/>
                    </a:lnTo>
                    <a:lnTo>
                      <a:pt x="388" y="214"/>
                    </a:lnTo>
                    <a:lnTo>
                      <a:pt x="388" y="217"/>
                    </a:lnTo>
                    <a:lnTo>
                      <a:pt x="387" y="218"/>
                    </a:lnTo>
                    <a:lnTo>
                      <a:pt x="395" y="223"/>
                    </a:lnTo>
                    <a:lnTo>
                      <a:pt x="392" y="227"/>
                    </a:lnTo>
                    <a:lnTo>
                      <a:pt x="385" y="233"/>
                    </a:lnTo>
                    <a:lnTo>
                      <a:pt x="385" y="234"/>
                    </a:lnTo>
                    <a:lnTo>
                      <a:pt x="381" y="237"/>
                    </a:lnTo>
                    <a:lnTo>
                      <a:pt x="379" y="241"/>
                    </a:lnTo>
                    <a:lnTo>
                      <a:pt x="378" y="243"/>
                    </a:lnTo>
                    <a:lnTo>
                      <a:pt x="377" y="242"/>
                    </a:lnTo>
                    <a:lnTo>
                      <a:pt x="374" y="244"/>
                    </a:lnTo>
                    <a:lnTo>
                      <a:pt x="377" y="246"/>
                    </a:lnTo>
                    <a:lnTo>
                      <a:pt x="374" y="250"/>
                    </a:lnTo>
                    <a:lnTo>
                      <a:pt x="376" y="250"/>
                    </a:lnTo>
                    <a:lnTo>
                      <a:pt x="373" y="252"/>
                    </a:lnTo>
                    <a:lnTo>
                      <a:pt x="372" y="250"/>
                    </a:lnTo>
                    <a:lnTo>
                      <a:pt x="365" y="256"/>
                    </a:lnTo>
                    <a:lnTo>
                      <a:pt x="369" y="260"/>
                    </a:lnTo>
                    <a:lnTo>
                      <a:pt x="370" y="261"/>
                    </a:lnTo>
                    <a:lnTo>
                      <a:pt x="367" y="262"/>
                    </a:lnTo>
                    <a:lnTo>
                      <a:pt x="363" y="266"/>
                    </a:lnTo>
                    <a:lnTo>
                      <a:pt x="358" y="267"/>
                    </a:lnTo>
                    <a:lnTo>
                      <a:pt x="356" y="268"/>
                    </a:lnTo>
                    <a:lnTo>
                      <a:pt x="355" y="269"/>
                    </a:lnTo>
                    <a:lnTo>
                      <a:pt x="354" y="273"/>
                    </a:lnTo>
                    <a:lnTo>
                      <a:pt x="353" y="273"/>
                    </a:lnTo>
                    <a:lnTo>
                      <a:pt x="350" y="275"/>
                    </a:lnTo>
                    <a:lnTo>
                      <a:pt x="348" y="276"/>
                    </a:lnTo>
                    <a:lnTo>
                      <a:pt x="347" y="281"/>
                    </a:lnTo>
                    <a:lnTo>
                      <a:pt x="348" y="281"/>
                    </a:lnTo>
                    <a:lnTo>
                      <a:pt x="350" y="283"/>
                    </a:lnTo>
                    <a:lnTo>
                      <a:pt x="350" y="285"/>
                    </a:lnTo>
                    <a:lnTo>
                      <a:pt x="351" y="285"/>
                    </a:lnTo>
                    <a:lnTo>
                      <a:pt x="350" y="288"/>
                    </a:lnTo>
                    <a:lnTo>
                      <a:pt x="355" y="289"/>
                    </a:lnTo>
                    <a:lnTo>
                      <a:pt x="356" y="289"/>
                    </a:lnTo>
                    <a:lnTo>
                      <a:pt x="361" y="289"/>
                    </a:lnTo>
                    <a:lnTo>
                      <a:pt x="362" y="290"/>
                    </a:lnTo>
                    <a:lnTo>
                      <a:pt x="363" y="292"/>
                    </a:lnTo>
                    <a:lnTo>
                      <a:pt x="365" y="294"/>
                    </a:lnTo>
                    <a:lnTo>
                      <a:pt x="366" y="297"/>
                    </a:lnTo>
                    <a:lnTo>
                      <a:pt x="369" y="299"/>
                    </a:lnTo>
                    <a:lnTo>
                      <a:pt x="369" y="305"/>
                    </a:lnTo>
                    <a:lnTo>
                      <a:pt x="366" y="308"/>
                    </a:lnTo>
                    <a:lnTo>
                      <a:pt x="365" y="311"/>
                    </a:lnTo>
                    <a:lnTo>
                      <a:pt x="364" y="314"/>
                    </a:lnTo>
                    <a:lnTo>
                      <a:pt x="363" y="316"/>
                    </a:lnTo>
                    <a:lnTo>
                      <a:pt x="362" y="320"/>
                    </a:lnTo>
                    <a:lnTo>
                      <a:pt x="362" y="323"/>
                    </a:lnTo>
                    <a:lnTo>
                      <a:pt x="361" y="323"/>
                    </a:lnTo>
                    <a:lnTo>
                      <a:pt x="359" y="325"/>
                    </a:lnTo>
                    <a:lnTo>
                      <a:pt x="357" y="327"/>
                    </a:lnTo>
                    <a:lnTo>
                      <a:pt x="356" y="329"/>
                    </a:lnTo>
                    <a:lnTo>
                      <a:pt x="354" y="329"/>
                    </a:lnTo>
                    <a:lnTo>
                      <a:pt x="353" y="331"/>
                    </a:lnTo>
                    <a:lnTo>
                      <a:pt x="355" y="331"/>
                    </a:lnTo>
                    <a:lnTo>
                      <a:pt x="356" y="333"/>
                    </a:lnTo>
                    <a:lnTo>
                      <a:pt x="346" y="333"/>
                    </a:lnTo>
                    <a:lnTo>
                      <a:pt x="346" y="340"/>
                    </a:lnTo>
                    <a:lnTo>
                      <a:pt x="347" y="346"/>
                    </a:lnTo>
                    <a:lnTo>
                      <a:pt x="347" y="347"/>
                    </a:lnTo>
                    <a:lnTo>
                      <a:pt x="346" y="354"/>
                    </a:lnTo>
                    <a:lnTo>
                      <a:pt x="324" y="363"/>
                    </a:lnTo>
                    <a:lnTo>
                      <a:pt x="325" y="366"/>
                    </a:lnTo>
                    <a:lnTo>
                      <a:pt x="321" y="367"/>
                    </a:lnTo>
                    <a:lnTo>
                      <a:pt x="319" y="366"/>
                    </a:lnTo>
                    <a:lnTo>
                      <a:pt x="317" y="363"/>
                    </a:lnTo>
                    <a:lnTo>
                      <a:pt x="306" y="361"/>
                    </a:lnTo>
                    <a:lnTo>
                      <a:pt x="303" y="360"/>
                    </a:lnTo>
                    <a:lnTo>
                      <a:pt x="300" y="359"/>
                    </a:lnTo>
                    <a:lnTo>
                      <a:pt x="299" y="358"/>
                    </a:lnTo>
                    <a:lnTo>
                      <a:pt x="301" y="358"/>
                    </a:lnTo>
                    <a:lnTo>
                      <a:pt x="301" y="355"/>
                    </a:lnTo>
                    <a:lnTo>
                      <a:pt x="300" y="355"/>
                    </a:lnTo>
                    <a:lnTo>
                      <a:pt x="299" y="358"/>
                    </a:lnTo>
                    <a:lnTo>
                      <a:pt x="296" y="359"/>
                    </a:lnTo>
                    <a:lnTo>
                      <a:pt x="298" y="360"/>
                    </a:lnTo>
                    <a:lnTo>
                      <a:pt x="296" y="364"/>
                    </a:lnTo>
                    <a:lnTo>
                      <a:pt x="296" y="366"/>
                    </a:lnTo>
                    <a:lnTo>
                      <a:pt x="295" y="366"/>
                    </a:lnTo>
                    <a:lnTo>
                      <a:pt x="295" y="368"/>
                    </a:lnTo>
                    <a:lnTo>
                      <a:pt x="296" y="370"/>
                    </a:lnTo>
                    <a:lnTo>
                      <a:pt x="299" y="374"/>
                    </a:lnTo>
                    <a:lnTo>
                      <a:pt x="299" y="375"/>
                    </a:lnTo>
                    <a:lnTo>
                      <a:pt x="296" y="375"/>
                    </a:lnTo>
                    <a:lnTo>
                      <a:pt x="295" y="377"/>
                    </a:lnTo>
                    <a:lnTo>
                      <a:pt x="298" y="378"/>
                    </a:lnTo>
                    <a:lnTo>
                      <a:pt x="299" y="379"/>
                    </a:lnTo>
                    <a:lnTo>
                      <a:pt x="301" y="380"/>
                    </a:lnTo>
                    <a:lnTo>
                      <a:pt x="302" y="382"/>
                    </a:lnTo>
                    <a:lnTo>
                      <a:pt x="301" y="382"/>
                    </a:lnTo>
                    <a:lnTo>
                      <a:pt x="301" y="384"/>
                    </a:lnTo>
                    <a:lnTo>
                      <a:pt x="300" y="386"/>
                    </a:lnTo>
                    <a:lnTo>
                      <a:pt x="302" y="387"/>
                    </a:lnTo>
                    <a:lnTo>
                      <a:pt x="304" y="387"/>
                    </a:lnTo>
                    <a:lnTo>
                      <a:pt x="307" y="388"/>
                    </a:lnTo>
                    <a:lnTo>
                      <a:pt x="315" y="391"/>
                    </a:lnTo>
                    <a:lnTo>
                      <a:pt x="315" y="392"/>
                    </a:lnTo>
                    <a:lnTo>
                      <a:pt x="318" y="392"/>
                    </a:lnTo>
                    <a:lnTo>
                      <a:pt x="318" y="393"/>
                    </a:lnTo>
                    <a:lnTo>
                      <a:pt x="319" y="394"/>
                    </a:lnTo>
                    <a:lnTo>
                      <a:pt x="321" y="394"/>
                    </a:lnTo>
                    <a:lnTo>
                      <a:pt x="324" y="394"/>
                    </a:lnTo>
                    <a:lnTo>
                      <a:pt x="327" y="398"/>
                    </a:lnTo>
                    <a:lnTo>
                      <a:pt x="329" y="400"/>
                    </a:lnTo>
                    <a:lnTo>
                      <a:pt x="330" y="402"/>
                    </a:lnTo>
                    <a:lnTo>
                      <a:pt x="330" y="403"/>
                    </a:lnTo>
                    <a:lnTo>
                      <a:pt x="325" y="406"/>
                    </a:lnTo>
                    <a:lnTo>
                      <a:pt x="323" y="407"/>
                    </a:lnTo>
                    <a:lnTo>
                      <a:pt x="318" y="411"/>
                    </a:lnTo>
                    <a:lnTo>
                      <a:pt x="318" y="413"/>
                    </a:lnTo>
                    <a:lnTo>
                      <a:pt x="319" y="414"/>
                    </a:lnTo>
                    <a:lnTo>
                      <a:pt x="322" y="416"/>
                    </a:lnTo>
                    <a:lnTo>
                      <a:pt x="327" y="419"/>
                    </a:lnTo>
                    <a:lnTo>
                      <a:pt x="330" y="421"/>
                    </a:lnTo>
                    <a:lnTo>
                      <a:pt x="334" y="416"/>
                    </a:lnTo>
                    <a:lnTo>
                      <a:pt x="341" y="411"/>
                    </a:lnTo>
                    <a:lnTo>
                      <a:pt x="343" y="411"/>
                    </a:lnTo>
                    <a:lnTo>
                      <a:pt x="349" y="416"/>
                    </a:lnTo>
                    <a:lnTo>
                      <a:pt x="353" y="421"/>
                    </a:lnTo>
                    <a:lnTo>
                      <a:pt x="355" y="424"/>
                    </a:lnTo>
                    <a:lnTo>
                      <a:pt x="355" y="426"/>
                    </a:lnTo>
                    <a:lnTo>
                      <a:pt x="356" y="426"/>
                    </a:lnTo>
                    <a:lnTo>
                      <a:pt x="356" y="427"/>
                    </a:lnTo>
                    <a:lnTo>
                      <a:pt x="357" y="426"/>
                    </a:lnTo>
                    <a:lnTo>
                      <a:pt x="357" y="425"/>
                    </a:lnTo>
                    <a:lnTo>
                      <a:pt x="361" y="426"/>
                    </a:lnTo>
                    <a:lnTo>
                      <a:pt x="364" y="427"/>
                    </a:lnTo>
                    <a:lnTo>
                      <a:pt x="364" y="429"/>
                    </a:lnTo>
                    <a:lnTo>
                      <a:pt x="362" y="438"/>
                    </a:lnTo>
                    <a:lnTo>
                      <a:pt x="362" y="439"/>
                    </a:lnTo>
                    <a:lnTo>
                      <a:pt x="363" y="441"/>
                    </a:lnTo>
                    <a:lnTo>
                      <a:pt x="366" y="446"/>
                    </a:lnTo>
                    <a:lnTo>
                      <a:pt x="358" y="451"/>
                    </a:lnTo>
                    <a:lnTo>
                      <a:pt x="359" y="453"/>
                    </a:lnTo>
                    <a:lnTo>
                      <a:pt x="358" y="454"/>
                    </a:lnTo>
                    <a:lnTo>
                      <a:pt x="359" y="457"/>
                    </a:lnTo>
                    <a:lnTo>
                      <a:pt x="361" y="458"/>
                    </a:lnTo>
                    <a:lnTo>
                      <a:pt x="361" y="459"/>
                    </a:lnTo>
                    <a:lnTo>
                      <a:pt x="367" y="464"/>
                    </a:lnTo>
                    <a:lnTo>
                      <a:pt x="370" y="464"/>
                    </a:lnTo>
                    <a:lnTo>
                      <a:pt x="372" y="466"/>
                    </a:lnTo>
                    <a:lnTo>
                      <a:pt x="377" y="469"/>
                    </a:lnTo>
                    <a:lnTo>
                      <a:pt x="381" y="469"/>
                    </a:lnTo>
                    <a:lnTo>
                      <a:pt x="382" y="469"/>
                    </a:lnTo>
                    <a:lnTo>
                      <a:pt x="387" y="470"/>
                    </a:lnTo>
                    <a:lnTo>
                      <a:pt x="389" y="469"/>
                    </a:lnTo>
                    <a:lnTo>
                      <a:pt x="392" y="469"/>
                    </a:lnTo>
                    <a:lnTo>
                      <a:pt x="393" y="466"/>
                    </a:lnTo>
                    <a:lnTo>
                      <a:pt x="394" y="466"/>
                    </a:lnTo>
                    <a:lnTo>
                      <a:pt x="397" y="464"/>
                    </a:lnTo>
                    <a:lnTo>
                      <a:pt x="401" y="461"/>
                    </a:lnTo>
                    <a:lnTo>
                      <a:pt x="404" y="449"/>
                    </a:lnTo>
                    <a:lnTo>
                      <a:pt x="411" y="451"/>
                    </a:lnTo>
                    <a:lnTo>
                      <a:pt x="414" y="453"/>
                    </a:lnTo>
                    <a:lnTo>
                      <a:pt x="425" y="456"/>
                    </a:lnTo>
                    <a:lnTo>
                      <a:pt x="427" y="456"/>
                    </a:lnTo>
                    <a:lnTo>
                      <a:pt x="428" y="457"/>
                    </a:lnTo>
                    <a:lnTo>
                      <a:pt x="433" y="458"/>
                    </a:lnTo>
                    <a:lnTo>
                      <a:pt x="435" y="459"/>
                    </a:lnTo>
                    <a:lnTo>
                      <a:pt x="439" y="461"/>
                    </a:lnTo>
                    <a:lnTo>
                      <a:pt x="440" y="461"/>
                    </a:lnTo>
                    <a:lnTo>
                      <a:pt x="450" y="461"/>
                    </a:lnTo>
                    <a:lnTo>
                      <a:pt x="452" y="461"/>
                    </a:lnTo>
                    <a:lnTo>
                      <a:pt x="459" y="461"/>
                    </a:lnTo>
                    <a:lnTo>
                      <a:pt x="467" y="459"/>
                    </a:lnTo>
                    <a:lnTo>
                      <a:pt x="461" y="464"/>
                    </a:lnTo>
                    <a:lnTo>
                      <a:pt x="439" y="482"/>
                    </a:lnTo>
                    <a:lnTo>
                      <a:pt x="452" y="495"/>
                    </a:lnTo>
                    <a:lnTo>
                      <a:pt x="458" y="501"/>
                    </a:lnTo>
                    <a:lnTo>
                      <a:pt x="452" y="510"/>
                    </a:lnTo>
                    <a:lnTo>
                      <a:pt x="451" y="514"/>
                    </a:lnTo>
                    <a:lnTo>
                      <a:pt x="448" y="516"/>
                    </a:lnTo>
                    <a:lnTo>
                      <a:pt x="448" y="517"/>
                    </a:lnTo>
                    <a:lnTo>
                      <a:pt x="449" y="517"/>
                    </a:lnTo>
                    <a:lnTo>
                      <a:pt x="450" y="518"/>
                    </a:lnTo>
                    <a:lnTo>
                      <a:pt x="450" y="520"/>
                    </a:lnTo>
                    <a:lnTo>
                      <a:pt x="451" y="521"/>
                    </a:lnTo>
                    <a:lnTo>
                      <a:pt x="453" y="523"/>
                    </a:lnTo>
                    <a:lnTo>
                      <a:pt x="451" y="525"/>
                    </a:lnTo>
                    <a:lnTo>
                      <a:pt x="448" y="524"/>
                    </a:lnTo>
                    <a:lnTo>
                      <a:pt x="447" y="524"/>
                    </a:lnTo>
                    <a:lnTo>
                      <a:pt x="444" y="523"/>
                    </a:lnTo>
                    <a:lnTo>
                      <a:pt x="440" y="519"/>
                    </a:lnTo>
                    <a:lnTo>
                      <a:pt x="439" y="519"/>
                    </a:lnTo>
                    <a:lnTo>
                      <a:pt x="436" y="516"/>
                    </a:lnTo>
                    <a:lnTo>
                      <a:pt x="434" y="514"/>
                    </a:lnTo>
                    <a:lnTo>
                      <a:pt x="432" y="512"/>
                    </a:lnTo>
                    <a:lnTo>
                      <a:pt x="426" y="512"/>
                    </a:lnTo>
                    <a:lnTo>
                      <a:pt x="426" y="514"/>
                    </a:lnTo>
                    <a:lnTo>
                      <a:pt x="427" y="516"/>
                    </a:lnTo>
                    <a:lnTo>
                      <a:pt x="428" y="517"/>
                    </a:lnTo>
                    <a:lnTo>
                      <a:pt x="429" y="517"/>
                    </a:lnTo>
                    <a:lnTo>
                      <a:pt x="429" y="518"/>
                    </a:lnTo>
                    <a:lnTo>
                      <a:pt x="430" y="519"/>
                    </a:lnTo>
                    <a:lnTo>
                      <a:pt x="430" y="520"/>
                    </a:lnTo>
                    <a:lnTo>
                      <a:pt x="430" y="521"/>
                    </a:lnTo>
                    <a:lnTo>
                      <a:pt x="429" y="523"/>
                    </a:lnTo>
                    <a:lnTo>
                      <a:pt x="428" y="524"/>
                    </a:lnTo>
                    <a:lnTo>
                      <a:pt x="427" y="525"/>
                    </a:lnTo>
                    <a:lnTo>
                      <a:pt x="426" y="525"/>
                    </a:lnTo>
                    <a:lnTo>
                      <a:pt x="426" y="526"/>
                    </a:lnTo>
                    <a:lnTo>
                      <a:pt x="427" y="526"/>
                    </a:lnTo>
                    <a:lnTo>
                      <a:pt x="427" y="527"/>
                    </a:lnTo>
                    <a:lnTo>
                      <a:pt x="428" y="527"/>
                    </a:lnTo>
                    <a:lnTo>
                      <a:pt x="429" y="527"/>
                    </a:lnTo>
                    <a:lnTo>
                      <a:pt x="429" y="528"/>
                    </a:lnTo>
                    <a:lnTo>
                      <a:pt x="430" y="529"/>
                    </a:lnTo>
                    <a:lnTo>
                      <a:pt x="432" y="531"/>
                    </a:lnTo>
                    <a:lnTo>
                      <a:pt x="432" y="532"/>
                    </a:lnTo>
                    <a:lnTo>
                      <a:pt x="432" y="533"/>
                    </a:lnTo>
                    <a:lnTo>
                      <a:pt x="432" y="534"/>
                    </a:lnTo>
                    <a:lnTo>
                      <a:pt x="432" y="535"/>
                    </a:lnTo>
                    <a:lnTo>
                      <a:pt x="432" y="536"/>
                    </a:lnTo>
                    <a:lnTo>
                      <a:pt x="430" y="537"/>
                    </a:lnTo>
                    <a:lnTo>
                      <a:pt x="430" y="539"/>
                    </a:lnTo>
                    <a:lnTo>
                      <a:pt x="430" y="540"/>
                    </a:lnTo>
                    <a:lnTo>
                      <a:pt x="432" y="541"/>
                    </a:lnTo>
                    <a:lnTo>
                      <a:pt x="432" y="542"/>
                    </a:lnTo>
                    <a:lnTo>
                      <a:pt x="433" y="542"/>
                    </a:lnTo>
                    <a:lnTo>
                      <a:pt x="434" y="543"/>
                    </a:lnTo>
                    <a:lnTo>
                      <a:pt x="435" y="543"/>
                    </a:lnTo>
                    <a:lnTo>
                      <a:pt x="436" y="543"/>
                    </a:lnTo>
                    <a:lnTo>
                      <a:pt x="437" y="544"/>
                    </a:lnTo>
                    <a:lnTo>
                      <a:pt x="439" y="544"/>
                    </a:lnTo>
                    <a:lnTo>
                      <a:pt x="439" y="545"/>
                    </a:lnTo>
                    <a:lnTo>
                      <a:pt x="440" y="547"/>
                    </a:lnTo>
                    <a:lnTo>
                      <a:pt x="440" y="548"/>
                    </a:lnTo>
                    <a:lnTo>
                      <a:pt x="440" y="549"/>
                    </a:lnTo>
                    <a:lnTo>
                      <a:pt x="440" y="550"/>
                    </a:lnTo>
                    <a:lnTo>
                      <a:pt x="441" y="551"/>
                    </a:lnTo>
                    <a:lnTo>
                      <a:pt x="441" y="552"/>
                    </a:lnTo>
                    <a:lnTo>
                      <a:pt x="442" y="553"/>
                    </a:lnTo>
                    <a:lnTo>
                      <a:pt x="442" y="555"/>
                    </a:lnTo>
                    <a:lnTo>
                      <a:pt x="443" y="555"/>
                    </a:lnTo>
                    <a:lnTo>
                      <a:pt x="444" y="557"/>
                    </a:lnTo>
                    <a:lnTo>
                      <a:pt x="445" y="558"/>
                    </a:lnTo>
                    <a:lnTo>
                      <a:pt x="447" y="558"/>
                    </a:lnTo>
                    <a:lnTo>
                      <a:pt x="448" y="559"/>
                    </a:lnTo>
                    <a:lnTo>
                      <a:pt x="448" y="565"/>
                    </a:lnTo>
                    <a:lnTo>
                      <a:pt x="449" y="571"/>
                    </a:lnTo>
                    <a:lnTo>
                      <a:pt x="452" y="578"/>
                    </a:lnTo>
                    <a:lnTo>
                      <a:pt x="455" y="580"/>
                    </a:lnTo>
                    <a:lnTo>
                      <a:pt x="456" y="581"/>
                    </a:lnTo>
                    <a:lnTo>
                      <a:pt x="457" y="580"/>
                    </a:lnTo>
                    <a:lnTo>
                      <a:pt x="458" y="579"/>
                    </a:lnTo>
                    <a:lnTo>
                      <a:pt x="459" y="580"/>
                    </a:lnTo>
                    <a:lnTo>
                      <a:pt x="459" y="581"/>
                    </a:lnTo>
                    <a:lnTo>
                      <a:pt x="461" y="582"/>
                    </a:lnTo>
                    <a:lnTo>
                      <a:pt x="461" y="583"/>
                    </a:lnTo>
                    <a:lnTo>
                      <a:pt x="463" y="583"/>
                    </a:lnTo>
                    <a:lnTo>
                      <a:pt x="468" y="584"/>
                    </a:lnTo>
                    <a:lnTo>
                      <a:pt x="469" y="584"/>
                    </a:lnTo>
                    <a:lnTo>
                      <a:pt x="468" y="586"/>
                    </a:lnTo>
                    <a:lnTo>
                      <a:pt x="468" y="588"/>
                    </a:lnTo>
                    <a:lnTo>
                      <a:pt x="467" y="588"/>
                    </a:lnTo>
                    <a:lnTo>
                      <a:pt x="468" y="589"/>
                    </a:lnTo>
                    <a:lnTo>
                      <a:pt x="468" y="590"/>
                    </a:lnTo>
                    <a:lnTo>
                      <a:pt x="468" y="591"/>
                    </a:lnTo>
                    <a:lnTo>
                      <a:pt x="469" y="591"/>
                    </a:lnTo>
                    <a:lnTo>
                      <a:pt x="472" y="592"/>
                    </a:lnTo>
                    <a:lnTo>
                      <a:pt x="473" y="592"/>
                    </a:lnTo>
                    <a:lnTo>
                      <a:pt x="475" y="596"/>
                    </a:lnTo>
                    <a:lnTo>
                      <a:pt x="475" y="597"/>
                    </a:lnTo>
                    <a:lnTo>
                      <a:pt x="474" y="597"/>
                    </a:lnTo>
                    <a:lnTo>
                      <a:pt x="475" y="599"/>
                    </a:lnTo>
                    <a:lnTo>
                      <a:pt x="472" y="608"/>
                    </a:lnTo>
                    <a:lnTo>
                      <a:pt x="472" y="611"/>
                    </a:lnTo>
                    <a:lnTo>
                      <a:pt x="472" y="614"/>
                    </a:lnTo>
                    <a:lnTo>
                      <a:pt x="472" y="623"/>
                    </a:lnTo>
                    <a:lnTo>
                      <a:pt x="473" y="624"/>
                    </a:lnTo>
                    <a:lnTo>
                      <a:pt x="476" y="623"/>
                    </a:lnTo>
                    <a:lnTo>
                      <a:pt x="477" y="626"/>
                    </a:lnTo>
                    <a:lnTo>
                      <a:pt x="480" y="628"/>
                    </a:lnTo>
                    <a:lnTo>
                      <a:pt x="480" y="629"/>
                    </a:lnTo>
                    <a:lnTo>
                      <a:pt x="482" y="630"/>
                    </a:lnTo>
                    <a:lnTo>
                      <a:pt x="483" y="631"/>
                    </a:lnTo>
                    <a:lnTo>
                      <a:pt x="488" y="633"/>
                    </a:lnTo>
                    <a:lnTo>
                      <a:pt x="488" y="637"/>
                    </a:lnTo>
                    <a:lnTo>
                      <a:pt x="487" y="639"/>
                    </a:lnTo>
                    <a:lnTo>
                      <a:pt x="485" y="642"/>
                    </a:lnTo>
                    <a:lnTo>
                      <a:pt x="484" y="643"/>
                    </a:lnTo>
                    <a:lnTo>
                      <a:pt x="483" y="645"/>
                    </a:lnTo>
                    <a:lnTo>
                      <a:pt x="482" y="646"/>
                    </a:lnTo>
                    <a:lnTo>
                      <a:pt x="482" y="647"/>
                    </a:lnTo>
                    <a:lnTo>
                      <a:pt x="482" y="651"/>
                    </a:lnTo>
                    <a:lnTo>
                      <a:pt x="482" y="652"/>
                    </a:lnTo>
                    <a:lnTo>
                      <a:pt x="483" y="654"/>
                    </a:lnTo>
                    <a:lnTo>
                      <a:pt x="482" y="655"/>
                    </a:lnTo>
                    <a:lnTo>
                      <a:pt x="482" y="654"/>
                    </a:lnTo>
                    <a:lnTo>
                      <a:pt x="476" y="661"/>
                    </a:lnTo>
                    <a:lnTo>
                      <a:pt x="473" y="658"/>
                    </a:lnTo>
                    <a:lnTo>
                      <a:pt x="472" y="659"/>
                    </a:lnTo>
                    <a:lnTo>
                      <a:pt x="469" y="662"/>
                    </a:lnTo>
                    <a:lnTo>
                      <a:pt x="467" y="663"/>
                    </a:lnTo>
                    <a:lnTo>
                      <a:pt x="458" y="666"/>
                    </a:lnTo>
                    <a:lnTo>
                      <a:pt x="457" y="665"/>
                    </a:lnTo>
                    <a:lnTo>
                      <a:pt x="455" y="661"/>
                    </a:lnTo>
                    <a:lnTo>
                      <a:pt x="453" y="661"/>
                    </a:lnTo>
                    <a:lnTo>
                      <a:pt x="452" y="662"/>
                    </a:lnTo>
                    <a:lnTo>
                      <a:pt x="450" y="660"/>
                    </a:lnTo>
                    <a:lnTo>
                      <a:pt x="447" y="662"/>
                    </a:lnTo>
                    <a:lnTo>
                      <a:pt x="445" y="661"/>
                    </a:lnTo>
                    <a:lnTo>
                      <a:pt x="443" y="662"/>
                    </a:lnTo>
                    <a:lnTo>
                      <a:pt x="443" y="663"/>
                    </a:lnTo>
                    <a:lnTo>
                      <a:pt x="442" y="666"/>
                    </a:lnTo>
                    <a:lnTo>
                      <a:pt x="442" y="667"/>
                    </a:lnTo>
                    <a:lnTo>
                      <a:pt x="441" y="668"/>
                    </a:lnTo>
                    <a:lnTo>
                      <a:pt x="441" y="670"/>
                    </a:lnTo>
                    <a:lnTo>
                      <a:pt x="441" y="673"/>
                    </a:lnTo>
                    <a:lnTo>
                      <a:pt x="442" y="675"/>
                    </a:lnTo>
                    <a:lnTo>
                      <a:pt x="441" y="677"/>
                    </a:lnTo>
                    <a:lnTo>
                      <a:pt x="437" y="677"/>
                    </a:lnTo>
                    <a:lnTo>
                      <a:pt x="437" y="679"/>
                    </a:lnTo>
                    <a:lnTo>
                      <a:pt x="435" y="679"/>
                    </a:lnTo>
                    <a:lnTo>
                      <a:pt x="420" y="676"/>
                    </a:lnTo>
                    <a:lnTo>
                      <a:pt x="413" y="677"/>
                    </a:lnTo>
                    <a:lnTo>
                      <a:pt x="412" y="677"/>
                    </a:lnTo>
                    <a:lnTo>
                      <a:pt x="411" y="676"/>
                    </a:lnTo>
                    <a:lnTo>
                      <a:pt x="410" y="676"/>
                    </a:lnTo>
                    <a:lnTo>
                      <a:pt x="410" y="675"/>
                    </a:lnTo>
                    <a:lnTo>
                      <a:pt x="409" y="675"/>
                    </a:lnTo>
                    <a:lnTo>
                      <a:pt x="404" y="674"/>
                    </a:lnTo>
                    <a:lnTo>
                      <a:pt x="400" y="673"/>
                    </a:lnTo>
                    <a:lnTo>
                      <a:pt x="384" y="670"/>
                    </a:lnTo>
                    <a:lnTo>
                      <a:pt x="382" y="671"/>
                    </a:lnTo>
                    <a:lnTo>
                      <a:pt x="382" y="674"/>
                    </a:lnTo>
                    <a:lnTo>
                      <a:pt x="380" y="682"/>
                    </a:lnTo>
                    <a:lnTo>
                      <a:pt x="374" y="684"/>
                    </a:lnTo>
                    <a:lnTo>
                      <a:pt x="372" y="685"/>
                    </a:lnTo>
                    <a:lnTo>
                      <a:pt x="369" y="686"/>
                    </a:lnTo>
                    <a:lnTo>
                      <a:pt x="370" y="689"/>
                    </a:lnTo>
                    <a:lnTo>
                      <a:pt x="371" y="689"/>
                    </a:lnTo>
                    <a:lnTo>
                      <a:pt x="370" y="691"/>
                    </a:lnTo>
                    <a:lnTo>
                      <a:pt x="373" y="692"/>
                    </a:lnTo>
                    <a:lnTo>
                      <a:pt x="374" y="696"/>
                    </a:lnTo>
                    <a:lnTo>
                      <a:pt x="372" y="697"/>
                    </a:lnTo>
                    <a:lnTo>
                      <a:pt x="365" y="701"/>
                    </a:lnTo>
                    <a:lnTo>
                      <a:pt x="364" y="704"/>
                    </a:lnTo>
                    <a:lnTo>
                      <a:pt x="359" y="706"/>
                    </a:lnTo>
                    <a:lnTo>
                      <a:pt x="357" y="706"/>
                    </a:lnTo>
                    <a:lnTo>
                      <a:pt x="354" y="706"/>
                    </a:lnTo>
                    <a:lnTo>
                      <a:pt x="353" y="708"/>
                    </a:lnTo>
                    <a:lnTo>
                      <a:pt x="351" y="710"/>
                    </a:lnTo>
                    <a:lnTo>
                      <a:pt x="351" y="716"/>
                    </a:lnTo>
                    <a:lnTo>
                      <a:pt x="350" y="716"/>
                    </a:lnTo>
                    <a:lnTo>
                      <a:pt x="349" y="716"/>
                    </a:lnTo>
                    <a:lnTo>
                      <a:pt x="349" y="721"/>
                    </a:lnTo>
                    <a:lnTo>
                      <a:pt x="345" y="720"/>
                    </a:lnTo>
                    <a:lnTo>
                      <a:pt x="341" y="722"/>
                    </a:lnTo>
                    <a:lnTo>
                      <a:pt x="333" y="721"/>
                    </a:lnTo>
                    <a:lnTo>
                      <a:pt x="327" y="720"/>
                    </a:lnTo>
                    <a:lnTo>
                      <a:pt x="327" y="721"/>
                    </a:lnTo>
                    <a:lnTo>
                      <a:pt x="327" y="722"/>
                    </a:lnTo>
                    <a:lnTo>
                      <a:pt x="326" y="723"/>
                    </a:lnTo>
                    <a:lnTo>
                      <a:pt x="326" y="724"/>
                    </a:lnTo>
                    <a:lnTo>
                      <a:pt x="325" y="725"/>
                    </a:lnTo>
                    <a:lnTo>
                      <a:pt x="325" y="726"/>
                    </a:lnTo>
                    <a:lnTo>
                      <a:pt x="324" y="726"/>
                    </a:lnTo>
                    <a:lnTo>
                      <a:pt x="324" y="728"/>
                    </a:lnTo>
                    <a:lnTo>
                      <a:pt x="323" y="728"/>
                    </a:lnTo>
                    <a:lnTo>
                      <a:pt x="323" y="729"/>
                    </a:lnTo>
                    <a:lnTo>
                      <a:pt x="323" y="730"/>
                    </a:lnTo>
                    <a:lnTo>
                      <a:pt x="322" y="730"/>
                    </a:lnTo>
                    <a:lnTo>
                      <a:pt x="321" y="732"/>
                    </a:lnTo>
                    <a:lnTo>
                      <a:pt x="321" y="733"/>
                    </a:lnTo>
                    <a:lnTo>
                      <a:pt x="319" y="734"/>
                    </a:lnTo>
                    <a:lnTo>
                      <a:pt x="318" y="734"/>
                    </a:lnTo>
                    <a:lnTo>
                      <a:pt x="318" y="736"/>
                    </a:lnTo>
                    <a:lnTo>
                      <a:pt x="317" y="737"/>
                    </a:lnTo>
                    <a:lnTo>
                      <a:pt x="316" y="737"/>
                    </a:lnTo>
                    <a:lnTo>
                      <a:pt x="315" y="737"/>
                    </a:lnTo>
                    <a:lnTo>
                      <a:pt x="315" y="738"/>
                    </a:lnTo>
                    <a:lnTo>
                      <a:pt x="314" y="738"/>
                    </a:lnTo>
                    <a:lnTo>
                      <a:pt x="313" y="739"/>
                    </a:lnTo>
                    <a:lnTo>
                      <a:pt x="313" y="738"/>
                    </a:lnTo>
                    <a:lnTo>
                      <a:pt x="311" y="739"/>
                    </a:lnTo>
                    <a:lnTo>
                      <a:pt x="310" y="739"/>
                    </a:lnTo>
                    <a:lnTo>
                      <a:pt x="309" y="740"/>
                    </a:lnTo>
                    <a:lnTo>
                      <a:pt x="308" y="740"/>
                    </a:lnTo>
                    <a:lnTo>
                      <a:pt x="308" y="741"/>
                    </a:lnTo>
                    <a:lnTo>
                      <a:pt x="307" y="741"/>
                    </a:lnTo>
                    <a:lnTo>
                      <a:pt x="306" y="741"/>
                    </a:lnTo>
                    <a:lnTo>
                      <a:pt x="304" y="741"/>
                    </a:lnTo>
                    <a:lnTo>
                      <a:pt x="303" y="741"/>
                    </a:lnTo>
                    <a:lnTo>
                      <a:pt x="303" y="743"/>
                    </a:lnTo>
                    <a:lnTo>
                      <a:pt x="302" y="743"/>
                    </a:lnTo>
                    <a:lnTo>
                      <a:pt x="301" y="743"/>
                    </a:lnTo>
                    <a:lnTo>
                      <a:pt x="299" y="743"/>
                    </a:lnTo>
                    <a:lnTo>
                      <a:pt x="298" y="743"/>
                    </a:lnTo>
                    <a:lnTo>
                      <a:pt x="296" y="743"/>
                    </a:lnTo>
                    <a:lnTo>
                      <a:pt x="295" y="743"/>
                    </a:lnTo>
                    <a:lnTo>
                      <a:pt x="294" y="743"/>
                    </a:lnTo>
                    <a:lnTo>
                      <a:pt x="293" y="743"/>
                    </a:lnTo>
                    <a:lnTo>
                      <a:pt x="292" y="743"/>
                    </a:lnTo>
                    <a:lnTo>
                      <a:pt x="291" y="743"/>
                    </a:lnTo>
                    <a:lnTo>
                      <a:pt x="291" y="741"/>
                    </a:lnTo>
                    <a:lnTo>
                      <a:pt x="290" y="741"/>
                    </a:lnTo>
                    <a:lnTo>
                      <a:pt x="290" y="743"/>
                    </a:lnTo>
                    <a:lnTo>
                      <a:pt x="288" y="743"/>
                    </a:lnTo>
                    <a:lnTo>
                      <a:pt x="288" y="744"/>
                    </a:lnTo>
                    <a:lnTo>
                      <a:pt x="287" y="744"/>
                    </a:lnTo>
                    <a:lnTo>
                      <a:pt x="286" y="744"/>
                    </a:lnTo>
                    <a:lnTo>
                      <a:pt x="285" y="744"/>
                    </a:lnTo>
                    <a:lnTo>
                      <a:pt x="285" y="745"/>
                    </a:lnTo>
                    <a:lnTo>
                      <a:pt x="284" y="745"/>
                    </a:lnTo>
                    <a:lnTo>
                      <a:pt x="284" y="746"/>
                    </a:lnTo>
                    <a:lnTo>
                      <a:pt x="283" y="746"/>
                    </a:lnTo>
                    <a:lnTo>
                      <a:pt x="282" y="746"/>
                    </a:lnTo>
                    <a:lnTo>
                      <a:pt x="280" y="746"/>
                    </a:lnTo>
                    <a:lnTo>
                      <a:pt x="279" y="747"/>
                    </a:lnTo>
                    <a:lnTo>
                      <a:pt x="278" y="747"/>
                    </a:lnTo>
                    <a:lnTo>
                      <a:pt x="277" y="747"/>
                    </a:lnTo>
                    <a:lnTo>
                      <a:pt x="277" y="748"/>
                    </a:lnTo>
                    <a:lnTo>
                      <a:pt x="276" y="748"/>
                    </a:lnTo>
                    <a:lnTo>
                      <a:pt x="275" y="748"/>
                    </a:lnTo>
                    <a:lnTo>
                      <a:pt x="274" y="748"/>
                    </a:lnTo>
                    <a:lnTo>
                      <a:pt x="274" y="749"/>
                    </a:lnTo>
                    <a:lnTo>
                      <a:pt x="272" y="749"/>
                    </a:lnTo>
                    <a:lnTo>
                      <a:pt x="271" y="749"/>
                    </a:lnTo>
                    <a:lnTo>
                      <a:pt x="270" y="748"/>
                    </a:lnTo>
                    <a:lnTo>
                      <a:pt x="269" y="748"/>
                    </a:lnTo>
                    <a:lnTo>
                      <a:pt x="269" y="747"/>
                    </a:lnTo>
                    <a:lnTo>
                      <a:pt x="268" y="747"/>
                    </a:lnTo>
                    <a:lnTo>
                      <a:pt x="269" y="746"/>
                    </a:lnTo>
                    <a:lnTo>
                      <a:pt x="264" y="740"/>
                    </a:lnTo>
                    <a:lnTo>
                      <a:pt x="264" y="739"/>
                    </a:lnTo>
                    <a:lnTo>
                      <a:pt x="258" y="738"/>
                    </a:lnTo>
                    <a:lnTo>
                      <a:pt x="252" y="737"/>
                    </a:lnTo>
                    <a:lnTo>
                      <a:pt x="243" y="736"/>
                    </a:lnTo>
                    <a:lnTo>
                      <a:pt x="238" y="734"/>
                    </a:lnTo>
                    <a:lnTo>
                      <a:pt x="236" y="734"/>
                    </a:lnTo>
                    <a:lnTo>
                      <a:pt x="232" y="722"/>
                    </a:lnTo>
                    <a:lnTo>
                      <a:pt x="229" y="709"/>
                    </a:lnTo>
                    <a:lnTo>
                      <a:pt x="228" y="705"/>
                    </a:lnTo>
                    <a:lnTo>
                      <a:pt x="229" y="704"/>
                    </a:lnTo>
                    <a:lnTo>
                      <a:pt x="228" y="702"/>
                    </a:lnTo>
                    <a:lnTo>
                      <a:pt x="230" y="699"/>
                    </a:lnTo>
                    <a:lnTo>
                      <a:pt x="231" y="699"/>
                    </a:lnTo>
                    <a:lnTo>
                      <a:pt x="238" y="689"/>
                    </a:lnTo>
                    <a:lnTo>
                      <a:pt x="238" y="688"/>
                    </a:lnTo>
                    <a:lnTo>
                      <a:pt x="224" y="686"/>
                    </a:lnTo>
                    <a:lnTo>
                      <a:pt x="224" y="688"/>
                    </a:lnTo>
                    <a:lnTo>
                      <a:pt x="220" y="689"/>
                    </a:lnTo>
                    <a:lnTo>
                      <a:pt x="221" y="681"/>
                    </a:lnTo>
                    <a:lnTo>
                      <a:pt x="228" y="642"/>
                    </a:lnTo>
                    <a:lnTo>
                      <a:pt x="228" y="641"/>
                    </a:lnTo>
                    <a:lnTo>
                      <a:pt x="228" y="624"/>
                    </a:lnTo>
                    <a:lnTo>
                      <a:pt x="232" y="624"/>
                    </a:lnTo>
                    <a:lnTo>
                      <a:pt x="232" y="613"/>
                    </a:lnTo>
                    <a:lnTo>
                      <a:pt x="232" y="612"/>
                    </a:lnTo>
                    <a:lnTo>
                      <a:pt x="233" y="606"/>
                    </a:lnTo>
                    <a:lnTo>
                      <a:pt x="235" y="603"/>
                    </a:lnTo>
                    <a:lnTo>
                      <a:pt x="235" y="600"/>
                    </a:lnTo>
                    <a:lnTo>
                      <a:pt x="235" y="598"/>
                    </a:lnTo>
                    <a:lnTo>
                      <a:pt x="235" y="597"/>
                    </a:lnTo>
                    <a:lnTo>
                      <a:pt x="236" y="595"/>
                    </a:lnTo>
                    <a:lnTo>
                      <a:pt x="235" y="594"/>
                    </a:lnTo>
                    <a:lnTo>
                      <a:pt x="236" y="588"/>
                    </a:lnTo>
                    <a:lnTo>
                      <a:pt x="236" y="587"/>
                    </a:lnTo>
                    <a:lnTo>
                      <a:pt x="235" y="584"/>
                    </a:lnTo>
                    <a:lnTo>
                      <a:pt x="232" y="574"/>
                    </a:lnTo>
                    <a:lnTo>
                      <a:pt x="231" y="573"/>
                    </a:lnTo>
                    <a:lnTo>
                      <a:pt x="227" y="564"/>
                    </a:lnTo>
                    <a:lnTo>
                      <a:pt x="227" y="561"/>
                    </a:lnTo>
                    <a:lnTo>
                      <a:pt x="227" y="553"/>
                    </a:lnTo>
                    <a:lnTo>
                      <a:pt x="228" y="550"/>
                    </a:lnTo>
                    <a:lnTo>
                      <a:pt x="228" y="549"/>
                    </a:lnTo>
                    <a:lnTo>
                      <a:pt x="228" y="548"/>
                    </a:lnTo>
                    <a:lnTo>
                      <a:pt x="227" y="547"/>
                    </a:lnTo>
                    <a:lnTo>
                      <a:pt x="227" y="542"/>
                    </a:lnTo>
                    <a:lnTo>
                      <a:pt x="225" y="535"/>
                    </a:lnTo>
                    <a:lnTo>
                      <a:pt x="225" y="534"/>
                    </a:lnTo>
                    <a:lnTo>
                      <a:pt x="216" y="516"/>
                    </a:lnTo>
                    <a:lnTo>
                      <a:pt x="207" y="509"/>
                    </a:lnTo>
                    <a:lnTo>
                      <a:pt x="205" y="506"/>
                    </a:lnTo>
                    <a:lnTo>
                      <a:pt x="196" y="500"/>
                    </a:lnTo>
                    <a:lnTo>
                      <a:pt x="185" y="477"/>
                    </a:lnTo>
                    <a:lnTo>
                      <a:pt x="180" y="462"/>
                    </a:lnTo>
                    <a:lnTo>
                      <a:pt x="174" y="458"/>
                    </a:lnTo>
                    <a:lnTo>
                      <a:pt x="170" y="456"/>
                    </a:lnTo>
                    <a:lnTo>
                      <a:pt x="169" y="455"/>
                    </a:lnTo>
                    <a:lnTo>
                      <a:pt x="157" y="442"/>
                    </a:lnTo>
                    <a:lnTo>
                      <a:pt x="156" y="441"/>
                    </a:lnTo>
                    <a:lnTo>
                      <a:pt x="153" y="434"/>
                    </a:lnTo>
                    <a:lnTo>
                      <a:pt x="149" y="426"/>
                    </a:lnTo>
                    <a:lnTo>
                      <a:pt x="148" y="425"/>
                    </a:lnTo>
                    <a:lnTo>
                      <a:pt x="146" y="425"/>
                    </a:lnTo>
                    <a:lnTo>
                      <a:pt x="145" y="425"/>
                    </a:lnTo>
                    <a:lnTo>
                      <a:pt x="144" y="424"/>
                    </a:lnTo>
                    <a:lnTo>
                      <a:pt x="124" y="408"/>
                    </a:lnTo>
                    <a:lnTo>
                      <a:pt x="126" y="399"/>
                    </a:lnTo>
                    <a:lnTo>
                      <a:pt x="126" y="396"/>
                    </a:lnTo>
                    <a:lnTo>
                      <a:pt x="126" y="395"/>
                    </a:lnTo>
                    <a:lnTo>
                      <a:pt x="126" y="394"/>
                    </a:lnTo>
                    <a:lnTo>
                      <a:pt x="126" y="391"/>
                    </a:lnTo>
                    <a:lnTo>
                      <a:pt x="126" y="386"/>
                    </a:lnTo>
                    <a:lnTo>
                      <a:pt x="128" y="388"/>
                    </a:lnTo>
                    <a:lnTo>
                      <a:pt x="130" y="384"/>
                    </a:lnTo>
                    <a:lnTo>
                      <a:pt x="132" y="379"/>
                    </a:lnTo>
                    <a:lnTo>
                      <a:pt x="137" y="359"/>
                    </a:lnTo>
                    <a:lnTo>
                      <a:pt x="141" y="355"/>
                    </a:lnTo>
                    <a:lnTo>
                      <a:pt x="138" y="353"/>
                    </a:lnTo>
                    <a:lnTo>
                      <a:pt x="142" y="349"/>
                    </a:lnTo>
                    <a:lnTo>
                      <a:pt x="145" y="347"/>
                    </a:lnTo>
                    <a:lnTo>
                      <a:pt x="144" y="346"/>
                    </a:lnTo>
                    <a:lnTo>
                      <a:pt x="144" y="344"/>
                    </a:lnTo>
                    <a:lnTo>
                      <a:pt x="144" y="343"/>
                    </a:lnTo>
                    <a:lnTo>
                      <a:pt x="145" y="341"/>
                    </a:lnTo>
                    <a:lnTo>
                      <a:pt x="146" y="340"/>
                    </a:lnTo>
                    <a:lnTo>
                      <a:pt x="144" y="339"/>
                    </a:lnTo>
                    <a:lnTo>
                      <a:pt x="137" y="336"/>
                    </a:lnTo>
                    <a:lnTo>
                      <a:pt x="135" y="336"/>
                    </a:lnTo>
                    <a:lnTo>
                      <a:pt x="133" y="333"/>
                    </a:lnTo>
                    <a:lnTo>
                      <a:pt x="130" y="337"/>
                    </a:lnTo>
                    <a:lnTo>
                      <a:pt x="127" y="335"/>
                    </a:lnTo>
                    <a:lnTo>
                      <a:pt x="126" y="335"/>
                    </a:lnTo>
                    <a:lnTo>
                      <a:pt x="120" y="335"/>
                    </a:lnTo>
                    <a:lnTo>
                      <a:pt x="120" y="332"/>
                    </a:lnTo>
                    <a:lnTo>
                      <a:pt x="119" y="331"/>
                    </a:lnTo>
                    <a:lnTo>
                      <a:pt x="118" y="331"/>
                    </a:lnTo>
                    <a:lnTo>
                      <a:pt x="117" y="332"/>
                    </a:lnTo>
                    <a:lnTo>
                      <a:pt x="116" y="332"/>
                    </a:lnTo>
                    <a:lnTo>
                      <a:pt x="113" y="332"/>
                    </a:lnTo>
                    <a:lnTo>
                      <a:pt x="113" y="330"/>
                    </a:lnTo>
                    <a:lnTo>
                      <a:pt x="111" y="329"/>
                    </a:lnTo>
                    <a:lnTo>
                      <a:pt x="110" y="328"/>
                    </a:lnTo>
                    <a:lnTo>
                      <a:pt x="107" y="329"/>
                    </a:lnTo>
                    <a:lnTo>
                      <a:pt x="106" y="329"/>
                    </a:lnTo>
                    <a:lnTo>
                      <a:pt x="78" y="317"/>
                    </a:lnTo>
                    <a:lnTo>
                      <a:pt x="77" y="317"/>
                    </a:lnTo>
                    <a:lnTo>
                      <a:pt x="75" y="315"/>
                    </a:lnTo>
                    <a:lnTo>
                      <a:pt x="73" y="313"/>
                    </a:lnTo>
                    <a:lnTo>
                      <a:pt x="71" y="311"/>
                    </a:lnTo>
                    <a:lnTo>
                      <a:pt x="72" y="308"/>
                    </a:lnTo>
                    <a:lnTo>
                      <a:pt x="72" y="307"/>
                    </a:lnTo>
                    <a:lnTo>
                      <a:pt x="72" y="304"/>
                    </a:lnTo>
                    <a:lnTo>
                      <a:pt x="73" y="303"/>
                    </a:lnTo>
                    <a:lnTo>
                      <a:pt x="73" y="301"/>
                    </a:lnTo>
                    <a:lnTo>
                      <a:pt x="70" y="294"/>
                    </a:lnTo>
                    <a:lnTo>
                      <a:pt x="71" y="294"/>
                    </a:lnTo>
                    <a:lnTo>
                      <a:pt x="72" y="293"/>
                    </a:lnTo>
                    <a:lnTo>
                      <a:pt x="73" y="291"/>
                    </a:lnTo>
                    <a:lnTo>
                      <a:pt x="73" y="290"/>
                    </a:lnTo>
                    <a:lnTo>
                      <a:pt x="73" y="289"/>
                    </a:lnTo>
                    <a:lnTo>
                      <a:pt x="72" y="288"/>
                    </a:lnTo>
                    <a:lnTo>
                      <a:pt x="72" y="285"/>
                    </a:lnTo>
                    <a:lnTo>
                      <a:pt x="72" y="284"/>
                    </a:lnTo>
                    <a:lnTo>
                      <a:pt x="72" y="283"/>
                    </a:lnTo>
                    <a:lnTo>
                      <a:pt x="72" y="282"/>
                    </a:lnTo>
                    <a:lnTo>
                      <a:pt x="71" y="281"/>
                    </a:lnTo>
                    <a:lnTo>
                      <a:pt x="70" y="281"/>
                    </a:lnTo>
                    <a:lnTo>
                      <a:pt x="70" y="280"/>
                    </a:lnTo>
                    <a:lnTo>
                      <a:pt x="70" y="278"/>
                    </a:lnTo>
                    <a:lnTo>
                      <a:pt x="70" y="276"/>
                    </a:lnTo>
                    <a:lnTo>
                      <a:pt x="70" y="275"/>
                    </a:lnTo>
                    <a:lnTo>
                      <a:pt x="69" y="275"/>
                    </a:lnTo>
                    <a:lnTo>
                      <a:pt x="69" y="274"/>
                    </a:lnTo>
                    <a:lnTo>
                      <a:pt x="69" y="272"/>
                    </a:lnTo>
                    <a:lnTo>
                      <a:pt x="69" y="270"/>
                    </a:lnTo>
                    <a:lnTo>
                      <a:pt x="69" y="269"/>
                    </a:lnTo>
                    <a:lnTo>
                      <a:pt x="69" y="268"/>
                    </a:lnTo>
                    <a:lnTo>
                      <a:pt x="69" y="267"/>
                    </a:lnTo>
                    <a:lnTo>
                      <a:pt x="69" y="266"/>
                    </a:lnTo>
                    <a:lnTo>
                      <a:pt x="70" y="266"/>
                    </a:lnTo>
                    <a:lnTo>
                      <a:pt x="70" y="265"/>
                    </a:lnTo>
                    <a:lnTo>
                      <a:pt x="70" y="264"/>
                    </a:lnTo>
                    <a:lnTo>
                      <a:pt x="71" y="264"/>
                    </a:lnTo>
                    <a:lnTo>
                      <a:pt x="72" y="262"/>
                    </a:lnTo>
                    <a:lnTo>
                      <a:pt x="74" y="262"/>
                    </a:lnTo>
                    <a:lnTo>
                      <a:pt x="75" y="262"/>
                    </a:lnTo>
                    <a:lnTo>
                      <a:pt x="77" y="262"/>
                    </a:lnTo>
                    <a:lnTo>
                      <a:pt x="78" y="262"/>
                    </a:lnTo>
                    <a:lnTo>
                      <a:pt x="78" y="261"/>
                    </a:lnTo>
                    <a:lnTo>
                      <a:pt x="80" y="261"/>
                    </a:lnTo>
                    <a:lnTo>
                      <a:pt x="81" y="261"/>
                    </a:lnTo>
                    <a:lnTo>
                      <a:pt x="81" y="262"/>
                    </a:lnTo>
                    <a:lnTo>
                      <a:pt x="82" y="260"/>
                    </a:lnTo>
                    <a:lnTo>
                      <a:pt x="83" y="259"/>
                    </a:lnTo>
                    <a:lnTo>
                      <a:pt x="83" y="258"/>
                    </a:lnTo>
                    <a:lnTo>
                      <a:pt x="83" y="257"/>
                    </a:lnTo>
                    <a:lnTo>
                      <a:pt x="78" y="253"/>
                    </a:lnTo>
                    <a:lnTo>
                      <a:pt x="79" y="256"/>
                    </a:lnTo>
                    <a:lnTo>
                      <a:pt x="78" y="256"/>
                    </a:lnTo>
                    <a:lnTo>
                      <a:pt x="77" y="256"/>
                    </a:lnTo>
                    <a:lnTo>
                      <a:pt x="75" y="253"/>
                    </a:lnTo>
                    <a:lnTo>
                      <a:pt x="75" y="252"/>
                    </a:lnTo>
                    <a:lnTo>
                      <a:pt x="75" y="251"/>
                    </a:lnTo>
                    <a:lnTo>
                      <a:pt x="74" y="251"/>
                    </a:lnTo>
                    <a:lnTo>
                      <a:pt x="73" y="250"/>
                    </a:lnTo>
                    <a:lnTo>
                      <a:pt x="73" y="249"/>
                    </a:lnTo>
                    <a:lnTo>
                      <a:pt x="73" y="248"/>
                    </a:lnTo>
                    <a:lnTo>
                      <a:pt x="71" y="245"/>
                    </a:lnTo>
                    <a:lnTo>
                      <a:pt x="70" y="244"/>
                    </a:lnTo>
                    <a:lnTo>
                      <a:pt x="64" y="242"/>
                    </a:lnTo>
                    <a:lnTo>
                      <a:pt x="63" y="241"/>
                    </a:lnTo>
                    <a:lnTo>
                      <a:pt x="62" y="241"/>
                    </a:lnTo>
                    <a:lnTo>
                      <a:pt x="61" y="241"/>
                    </a:lnTo>
                    <a:lnTo>
                      <a:pt x="57" y="238"/>
                    </a:lnTo>
                    <a:lnTo>
                      <a:pt x="56" y="237"/>
                    </a:lnTo>
                    <a:lnTo>
                      <a:pt x="50" y="235"/>
                    </a:lnTo>
                    <a:lnTo>
                      <a:pt x="49" y="234"/>
                    </a:lnTo>
                    <a:lnTo>
                      <a:pt x="48" y="233"/>
                    </a:lnTo>
                    <a:lnTo>
                      <a:pt x="47" y="233"/>
                    </a:lnTo>
                    <a:lnTo>
                      <a:pt x="46" y="231"/>
                    </a:lnTo>
                    <a:lnTo>
                      <a:pt x="45" y="230"/>
                    </a:lnTo>
                    <a:lnTo>
                      <a:pt x="42" y="229"/>
                    </a:lnTo>
                    <a:lnTo>
                      <a:pt x="41" y="228"/>
                    </a:lnTo>
                    <a:lnTo>
                      <a:pt x="39" y="227"/>
                    </a:lnTo>
                    <a:lnTo>
                      <a:pt x="38" y="227"/>
                    </a:lnTo>
                    <a:lnTo>
                      <a:pt x="35" y="227"/>
                    </a:lnTo>
                    <a:lnTo>
                      <a:pt x="34" y="227"/>
                    </a:lnTo>
                    <a:lnTo>
                      <a:pt x="33" y="227"/>
                    </a:lnTo>
                    <a:lnTo>
                      <a:pt x="31" y="227"/>
                    </a:lnTo>
                    <a:lnTo>
                      <a:pt x="30" y="227"/>
                    </a:lnTo>
                    <a:lnTo>
                      <a:pt x="28" y="227"/>
                    </a:lnTo>
                    <a:lnTo>
                      <a:pt x="27" y="227"/>
                    </a:lnTo>
                    <a:lnTo>
                      <a:pt x="25" y="227"/>
                    </a:lnTo>
                    <a:lnTo>
                      <a:pt x="24" y="227"/>
                    </a:lnTo>
                    <a:lnTo>
                      <a:pt x="23" y="227"/>
                    </a:lnTo>
                    <a:lnTo>
                      <a:pt x="20" y="227"/>
                    </a:lnTo>
                    <a:lnTo>
                      <a:pt x="19" y="227"/>
                    </a:lnTo>
                    <a:lnTo>
                      <a:pt x="19" y="228"/>
                    </a:lnTo>
                    <a:lnTo>
                      <a:pt x="18" y="228"/>
                    </a:lnTo>
                    <a:lnTo>
                      <a:pt x="17" y="227"/>
                    </a:lnTo>
                    <a:lnTo>
                      <a:pt x="16" y="227"/>
                    </a:lnTo>
                    <a:lnTo>
                      <a:pt x="14" y="227"/>
                    </a:lnTo>
                    <a:lnTo>
                      <a:pt x="12" y="227"/>
                    </a:lnTo>
                    <a:lnTo>
                      <a:pt x="11" y="228"/>
                    </a:lnTo>
                    <a:lnTo>
                      <a:pt x="10" y="228"/>
                    </a:lnTo>
                    <a:lnTo>
                      <a:pt x="9" y="228"/>
                    </a:lnTo>
                    <a:lnTo>
                      <a:pt x="8" y="228"/>
                    </a:lnTo>
                    <a:lnTo>
                      <a:pt x="8" y="227"/>
                    </a:lnTo>
                    <a:lnTo>
                      <a:pt x="7" y="226"/>
                    </a:lnTo>
                    <a:lnTo>
                      <a:pt x="7" y="223"/>
                    </a:lnTo>
                    <a:lnTo>
                      <a:pt x="6" y="223"/>
                    </a:lnTo>
                    <a:lnTo>
                      <a:pt x="6" y="222"/>
                    </a:lnTo>
                    <a:lnTo>
                      <a:pt x="6" y="221"/>
                    </a:lnTo>
                    <a:lnTo>
                      <a:pt x="6" y="219"/>
                    </a:lnTo>
                    <a:lnTo>
                      <a:pt x="6" y="218"/>
                    </a:lnTo>
                    <a:lnTo>
                      <a:pt x="6" y="217"/>
                    </a:lnTo>
                    <a:lnTo>
                      <a:pt x="6" y="215"/>
                    </a:lnTo>
                    <a:lnTo>
                      <a:pt x="7" y="215"/>
                    </a:lnTo>
                    <a:lnTo>
                      <a:pt x="7" y="214"/>
                    </a:lnTo>
                    <a:lnTo>
                      <a:pt x="6" y="214"/>
                    </a:lnTo>
                    <a:lnTo>
                      <a:pt x="6" y="213"/>
                    </a:lnTo>
                    <a:lnTo>
                      <a:pt x="9" y="210"/>
                    </a:lnTo>
                    <a:lnTo>
                      <a:pt x="11" y="210"/>
                    </a:lnTo>
                    <a:lnTo>
                      <a:pt x="24" y="199"/>
                    </a:lnTo>
                    <a:lnTo>
                      <a:pt x="25" y="199"/>
                    </a:lnTo>
                    <a:lnTo>
                      <a:pt x="26" y="198"/>
                    </a:lnTo>
                    <a:lnTo>
                      <a:pt x="27" y="198"/>
                    </a:lnTo>
                    <a:lnTo>
                      <a:pt x="28" y="198"/>
                    </a:lnTo>
                    <a:lnTo>
                      <a:pt x="38" y="189"/>
                    </a:lnTo>
                    <a:lnTo>
                      <a:pt x="39" y="185"/>
                    </a:lnTo>
                    <a:lnTo>
                      <a:pt x="38" y="185"/>
                    </a:lnTo>
                    <a:lnTo>
                      <a:pt x="35" y="181"/>
                    </a:lnTo>
                    <a:lnTo>
                      <a:pt x="34" y="181"/>
                    </a:lnTo>
                    <a:lnTo>
                      <a:pt x="31" y="180"/>
                    </a:lnTo>
                    <a:lnTo>
                      <a:pt x="33" y="178"/>
                    </a:lnTo>
                    <a:lnTo>
                      <a:pt x="32" y="176"/>
                    </a:lnTo>
                    <a:lnTo>
                      <a:pt x="33" y="174"/>
                    </a:lnTo>
                    <a:lnTo>
                      <a:pt x="32" y="173"/>
                    </a:lnTo>
                    <a:lnTo>
                      <a:pt x="38" y="166"/>
                    </a:lnTo>
                    <a:lnTo>
                      <a:pt x="35" y="167"/>
                    </a:lnTo>
                    <a:lnTo>
                      <a:pt x="33" y="165"/>
                    </a:lnTo>
                    <a:lnTo>
                      <a:pt x="33" y="164"/>
                    </a:lnTo>
                    <a:lnTo>
                      <a:pt x="31" y="165"/>
                    </a:lnTo>
                    <a:lnTo>
                      <a:pt x="30" y="163"/>
                    </a:lnTo>
                    <a:lnTo>
                      <a:pt x="28" y="163"/>
                    </a:lnTo>
                    <a:lnTo>
                      <a:pt x="25" y="164"/>
                    </a:lnTo>
                    <a:lnTo>
                      <a:pt x="25" y="163"/>
                    </a:lnTo>
                    <a:lnTo>
                      <a:pt x="24" y="159"/>
                    </a:lnTo>
                    <a:lnTo>
                      <a:pt x="25" y="159"/>
                    </a:lnTo>
                    <a:lnTo>
                      <a:pt x="23" y="158"/>
                    </a:lnTo>
                    <a:lnTo>
                      <a:pt x="26" y="151"/>
                    </a:lnTo>
                    <a:lnTo>
                      <a:pt x="25" y="150"/>
                    </a:lnTo>
                    <a:lnTo>
                      <a:pt x="24" y="150"/>
                    </a:lnTo>
                    <a:lnTo>
                      <a:pt x="24" y="149"/>
                    </a:lnTo>
                    <a:lnTo>
                      <a:pt x="28" y="147"/>
                    </a:lnTo>
                    <a:lnTo>
                      <a:pt x="26" y="146"/>
                    </a:lnTo>
                    <a:lnTo>
                      <a:pt x="25" y="144"/>
                    </a:lnTo>
                    <a:lnTo>
                      <a:pt x="24" y="143"/>
                    </a:lnTo>
                    <a:lnTo>
                      <a:pt x="23" y="142"/>
                    </a:lnTo>
                    <a:lnTo>
                      <a:pt x="22" y="141"/>
                    </a:lnTo>
                    <a:lnTo>
                      <a:pt x="18" y="138"/>
                    </a:lnTo>
                    <a:lnTo>
                      <a:pt x="17" y="136"/>
                    </a:lnTo>
                    <a:lnTo>
                      <a:pt x="17" y="135"/>
                    </a:lnTo>
                    <a:lnTo>
                      <a:pt x="16" y="135"/>
                    </a:lnTo>
                    <a:lnTo>
                      <a:pt x="14" y="133"/>
                    </a:lnTo>
                    <a:lnTo>
                      <a:pt x="11" y="132"/>
                    </a:lnTo>
                    <a:lnTo>
                      <a:pt x="10" y="131"/>
                    </a:lnTo>
                    <a:lnTo>
                      <a:pt x="9" y="130"/>
                    </a:lnTo>
                    <a:lnTo>
                      <a:pt x="8" y="130"/>
                    </a:lnTo>
                    <a:lnTo>
                      <a:pt x="6" y="130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3" y="126"/>
                    </a:lnTo>
                    <a:lnTo>
                      <a:pt x="2" y="126"/>
                    </a:lnTo>
                    <a:lnTo>
                      <a:pt x="1" y="125"/>
                    </a:lnTo>
                    <a:lnTo>
                      <a:pt x="1" y="124"/>
                    </a:lnTo>
                    <a:lnTo>
                      <a:pt x="0" y="123"/>
                    </a:lnTo>
                    <a:lnTo>
                      <a:pt x="2" y="121"/>
                    </a:lnTo>
                    <a:lnTo>
                      <a:pt x="3" y="123"/>
                    </a:lnTo>
                    <a:lnTo>
                      <a:pt x="4" y="121"/>
                    </a:lnTo>
                    <a:lnTo>
                      <a:pt x="6" y="124"/>
                    </a:lnTo>
                    <a:lnTo>
                      <a:pt x="8" y="121"/>
                    </a:lnTo>
                    <a:lnTo>
                      <a:pt x="8" y="123"/>
                    </a:lnTo>
                    <a:lnTo>
                      <a:pt x="9" y="121"/>
                    </a:lnTo>
                    <a:lnTo>
                      <a:pt x="10" y="120"/>
                    </a:lnTo>
                    <a:lnTo>
                      <a:pt x="9" y="119"/>
                    </a:lnTo>
                    <a:lnTo>
                      <a:pt x="8" y="118"/>
                    </a:lnTo>
                    <a:lnTo>
                      <a:pt x="7" y="118"/>
                    </a:lnTo>
                    <a:lnTo>
                      <a:pt x="7" y="117"/>
                    </a:lnTo>
                    <a:lnTo>
                      <a:pt x="0" y="111"/>
                    </a:lnTo>
                    <a:lnTo>
                      <a:pt x="0" y="110"/>
                    </a:lnTo>
                    <a:lnTo>
                      <a:pt x="8" y="101"/>
                    </a:lnTo>
                    <a:lnTo>
                      <a:pt x="15" y="93"/>
                    </a:lnTo>
                    <a:lnTo>
                      <a:pt x="22" y="99"/>
                    </a:lnTo>
                    <a:lnTo>
                      <a:pt x="23" y="99"/>
                    </a:lnTo>
                    <a:lnTo>
                      <a:pt x="23" y="97"/>
                    </a:lnTo>
                    <a:lnTo>
                      <a:pt x="24" y="99"/>
                    </a:lnTo>
                    <a:lnTo>
                      <a:pt x="25" y="99"/>
                    </a:lnTo>
                    <a:lnTo>
                      <a:pt x="26" y="99"/>
                    </a:lnTo>
                    <a:lnTo>
                      <a:pt x="27" y="99"/>
                    </a:lnTo>
                    <a:lnTo>
                      <a:pt x="27" y="100"/>
                    </a:lnTo>
                    <a:lnTo>
                      <a:pt x="28" y="100"/>
                    </a:lnTo>
                    <a:lnTo>
                      <a:pt x="30" y="100"/>
                    </a:lnTo>
                    <a:lnTo>
                      <a:pt x="31" y="100"/>
                    </a:lnTo>
                    <a:lnTo>
                      <a:pt x="32" y="101"/>
                    </a:lnTo>
                    <a:lnTo>
                      <a:pt x="33" y="101"/>
                    </a:lnTo>
                    <a:lnTo>
                      <a:pt x="34" y="101"/>
                    </a:lnTo>
                    <a:lnTo>
                      <a:pt x="34" y="102"/>
                    </a:lnTo>
                    <a:lnTo>
                      <a:pt x="35" y="102"/>
                    </a:lnTo>
                    <a:lnTo>
                      <a:pt x="36" y="102"/>
                    </a:lnTo>
                    <a:lnTo>
                      <a:pt x="38" y="102"/>
                    </a:lnTo>
                    <a:lnTo>
                      <a:pt x="39" y="102"/>
                    </a:lnTo>
                    <a:lnTo>
                      <a:pt x="40" y="101"/>
                    </a:lnTo>
                    <a:lnTo>
                      <a:pt x="41" y="101"/>
                    </a:lnTo>
                    <a:lnTo>
                      <a:pt x="43" y="101"/>
                    </a:lnTo>
                    <a:lnTo>
                      <a:pt x="45" y="100"/>
                    </a:lnTo>
                    <a:lnTo>
                      <a:pt x="47" y="100"/>
                    </a:lnTo>
                    <a:lnTo>
                      <a:pt x="48" y="100"/>
                    </a:lnTo>
                    <a:lnTo>
                      <a:pt x="48" y="99"/>
                    </a:lnTo>
                    <a:lnTo>
                      <a:pt x="50" y="97"/>
                    </a:lnTo>
                    <a:lnTo>
                      <a:pt x="53" y="96"/>
                    </a:lnTo>
                    <a:lnTo>
                      <a:pt x="54" y="96"/>
                    </a:lnTo>
                    <a:lnTo>
                      <a:pt x="55" y="95"/>
                    </a:lnTo>
                    <a:lnTo>
                      <a:pt x="56" y="95"/>
                    </a:lnTo>
                    <a:lnTo>
                      <a:pt x="58" y="93"/>
                    </a:lnTo>
                    <a:lnTo>
                      <a:pt x="59" y="92"/>
                    </a:lnTo>
                    <a:lnTo>
                      <a:pt x="59" y="91"/>
                    </a:lnTo>
                    <a:lnTo>
                      <a:pt x="61" y="89"/>
                    </a:lnTo>
                    <a:lnTo>
                      <a:pt x="61" y="88"/>
                    </a:lnTo>
                    <a:lnTo>
                      <a:pt x="61" y="87"/>
                    </a:lnTo>
                    <a:lnTo>
                      <a:pt x="62" y="87"/>
                    </a:lnTo>
                    <a:lnTo>
                      <a:pt x="63" y="87"/>
                    </a:lnTo>
                    <a:lnTo>
                      <a:pt x="65" y="85"/>
                    </a:lnTo>
                    <a:lnTo>
                      <a:pt x="67" y="84"/>
                    </a:lnTo>
                    <a:lnTo>
                      <a:pt x="71" y="81"/>
                    </a:lnTo>
                    <a:lnTo>
                      <a:pt x="73" y="86"/>
                    </a:lnTo>
                    <a:lnTo>
                      <a:pt x="74" y="85"/>
                    </a:lnTo>
                    <a:lnTo>
                      <a:pt x="77" y="85"/>
                    </a:lnTo>
                    <a:lnTo>
                      <a:pt x="77" y="84"/>
                    </a:lnTo>
                    <a:lnTo>
                      <a:pt x="79" y="83"/>
                    </a:lnTo>
                    <a:lnTo>
                      <a:pt x="81" y="79"/>
                    </a:lnTo>
                    <a:lnTo>
                      <a:pt x="93" y="72"/>
                    </a:lnTo>
                    <a:lnTo>
                      <a:pt x="89" y="66"/>
                    </a:lnTo>
                    <a:lnTo>
                      <a:pt x="91" y="65"/>
                    </a:lnTo>
                    <a:lnTo>
                      <a:pt x="93" y="65"/>
                    </a:lnTo>
                    <a:lnTo>
                      <a:pt x="94" y="65"/>
                    </a:lnTo>
                    <a:lnTo>
                      <a:pt x="96" y="65"/>
                    </a:lnTo>
                    <a:lnTo>
                      <a:pt x="97" y="60"/>
                    </a:lnTo>
                    <a:lnTo>
                      <a:pt x="98" y="60"/>
                    </a:lnTo>
                    <a:lnTo>
                      <a:pt x="99" y="56"/>
                    </a:lnTo>
                    <a:lnTo>
                      <a:pt x="99" y="54"/>
                    </a:lnTo>
                    <a:lnTo>
                      <a:pt x="111" y="62"/>
                    </a:lnTo>
                    <a:lnTo>
                      <a:pt x="112" y="63"/>
                    </a:lnTo>
                    <a:lnTo>
                      <a:pt x="113" y="64"/>
                    </a:lnTo>
                    <a:lnTo>
                      <a:pt x="117" y="66"/>
                    </a:lnTo>
                    <a:lnTo>
                      <a:pt x="120" y="71"/>
                    </a:lnTo>
                    <a:lnTo>
                      <a:pt x="121" y="71"/>
                    </a:lnTo>
                    <a:lnTo>
                      <a:pt x="124" y="72"/>
                    </a:lnTo>
                    <a:lnTo>
                      <a:pt x="127" y="75"/>
                    </a:lnTo>
                    <a:lnTo>
                      <a:pt x="130" y="76"/>
                    </a:lnTo>
                    <a:lnTo>
                      <a:pt x="133" y="77"/>
                    </a:lnTo>
                    <a:lnTo>
                      <a:pt x="136" y="78"/>
                    </a:lnTo>
                    <a:lnTo>
                      <a:pt x="138" y="78"/>
                    </a:lnTo>
                    <a:lnTo>
                      <a:pt x="140" y="78"/>
                    </a:lnTo>
                    <a:lnTo>
                      <a:pt x="142" y="78"/>
                    </a:lnTo>
                    <a:lnTo>
                      <a:pt x="143" y="78"/>
                    </a:lnTo>
                    <a:lnTo>
                      <a:pt x="144" y="78"/>
                    </a:lnTo>
                    <a:lnTo>
                      <a:pt x="148" y="78"/>
                    </a:lnTo>
                    <a:lnTo>
                      <a:pt x="149" y="78"/>
                    </a:lnTo>
                    <a:lnTo>
                      <a:pt x="150" y="78"/>
                    </a:lnTo>
                    <a:lnTo>
                      <a:pt x="151" y="78"/>
                    </a:lnTo>
                    <a:lnTo>
                      <a:pt x="152" y="78"/>
                    </a:lnTo>
                    <a:lnTo>
                      <a:pt x="153" y="78"/>
                    </a:lnTo>
                    <a:lnTo>
                      <a:pt x="154" y="78"/>
                    </a:lnTo>
                    <a:lnTo>
                      <a:pt x="158" y="78"/>
                    </a:lnTo>
                    <a:lnTo>
                      <a:pt x="159" y="79"/>
                    </a:lnTo>
                    <a:lnTo>
                      <a:pt x="161" y="79"/>
                    </a:lnTo>
                    <a:lnTo>
                      <a:pt x="162" y="79"/>
                    </a:lnTo>
                    <a:lnTo>
                      <a:pt x="167" y="80"/>
                    </a:lnTo>
                    <a:lnTo>
                      <a:pt x="168" y="80"/>
                    </a:lnTo>
                    <a:lnTo>
                      <a:pt x="172" y="81"/>
                    </a:lnTo>
                    <a:lnTo>
                      <a:pt x="175" y="83"/>
                    </a:lnTo>
                    <a:lnTo>
                      <a:pt x="177" y="84"/>
                    </a:lnTo>
                    <a:lnTo>
                      <a:pt x="180" y="85"/>
                    </a:lnTo>
                    <a:lnTo>
                      <a:pt x="182" y="86"/>
                    </a:lnTo>
                    <a:lnTo>
                      <a:pt x="185" y="87"/>
                    </a:lnTo>
                    <a:lnTo>
                      <a:pt x="187" y="87"/>
                    </a:lnTo>
                    <a:lnTo>
                      <a:pt x="187" y="88"/>
                    </a:lnTo>
                    <a:lnTo>
                      <a:pt x="187" y="85"/>
                    </a:lnTo>
                    <a:lnTo>
                      <a:pt x="187" y="75"/>
                    </a:lnTo>
                    <a:lnTo>
                      <a:pt x="185" y="72"/>
                    </a:lnTo>
                    <a:lnTo>
                      <a:pt x="184" y="71"/>
                    </a:lnTo>
                    <a:lnTo>
                      <a:pt x="184" y="70"/>
                    </a:lnTo>
                    <a:lnTo>
                      <a:pt x="185" y="65"/>
                    </a:lnTo>
                    <a:lnTo>
                      <a:pt x="185" y="64"/>
                    </a:lnTo>
                    <a:lnTo>
                      <a:pt x="185" y="63"/>
                    </a:lnTo>
                    <a:lnTo>
                      <a:pt x="185" y="62"/>
                    </a:lnTo>
                    <a:lnTo>
                      <a:pt x="187" y="62"/>
                    </a:lnTo>
                    <a:lnTo>
                      <a:pt x="188" y="61"/>
                    </a:lnTo>
                    <a:lnTo>
                      <a:pt x="188" y="60"/>
                    </a:lnTo>
                    <a:lnTo>
                      <a:pt x="187" y="60"/>
                    </a:lnTo>
                    <a:lnTo>
                      <a:pt x="185" y="58"/>
                    </a:lnTo>
                    <a:lnTo>
                      <a:pt x="184" y="57"/>
                    </a:lnTo>
                    <a:lnTo>
                      <a:pt x="183" y="57"/>
                    </a:lnTo>
                    <a:lnTo>
                      <a:pt x="182" y="56"/>
                    </a:lnTo>
                    <a:lnTo>
                      <a:pt x="181" y="55"/>
                    </a:lnTo>
                    <a:lnTo>
                      <a:pt x="180" y="55"/>
                    </a:lnTo>
                    <a:lnTo>
                      <a:pt x="179" y="55"/>
                    </a:lnTo>
                    <a:lnTo>
                      <a:pt x="179" y="54"/>
                    </a:lnTo>
                    <a:lnTo>
                      <a:pt x="177" y="54"/>
                    </a:lnTo>
                    <a:lnTo>
                      <a:pt x="176" y="53"/>
                    </a:lnTo>
                    <a:lnTo>
                      <a:pt x="175" y="53"/>
                    </a:lnTo>
                    <a:lnTo>
                      <a:pt x="174" y="53"/>
                    </a:lnTo>
                    <a:lnTo>
                      <a:pt x="173" y="53"/>
                    </a:lnTo>
                    <a:lnTo>
                      <a:pt x="173" y="52"/>
                    </a:lnTo>
                    <a:lnTo>
                      <a:pt x="173" y="50"/>
                    </a:lnTo>
                    <a:lnTo>
                      <a:pt x="172" y="50"/>
                    </a:lnTo>
                    <a:lnTo>
                      <a:pt x="172" y="49"/>
                    </a:lnTo>
                    <a:lnTo>
                      <a:pt x="170" y="49"/>
                    </a:lnTo>
                    <a:lnTo>
                      <a:pt x="169" y="49"/>
                    </a:lnTo>
                    <a:lnTo>
                      <a:pt x="168" y="48"/>
                    </a:lnTo>
                    <a:lnTo>
                      <a:pt x="168" y="47"/>
                    </a:lnTo>
                    <a:lnTo>
                      <a:pt x="168" y="45"/>
                    </a:lnTo>
                    <a:lnTo>
                      <a:pt x="168" y="44"/>
                    </a:lnTo>
                    <a:lnTo>
                      <a:pt x="168" y="42"/>
                    </a:lnTo>
                    <a:lnTo>
                      <a:pt x="167" y="41"/>
                    </a:lnTo>
                    <a:lnTo>
                      <a:pt x="168" y="40"/>
                    </a:lnTo>
                    <a:lnTo>
                      <a:pt x="167" y="39"/>
                    </a:lnTo>
                    <a:lnTo>
                      <a:pt x="166" y="36"/>
                    </a:lnTo>
                    <a:lnTo>
                      <a:pt x="166" y="34"/>
                    </a:lnTo>
                    <a:lnTo>
                      <a:pt x="165" y="33"/>
                    </a:lnTo>
                    <a:lnTo>
                      <a:pt x="164" y="32"/>
                    </a:lnTo>
                    <a:lnTo>
                      <a:pt x="164" y="31"/>
                    </a:lnTo>
                    <a:lnTo>
                      <a:pt x="164" y="30"/>
                    </a:lnTo>
                    <a:lnTo>
                      <a:pt x="162" y="30"/>
                    </a:lnTo>
                    <a:lnTo>
                      <a:pt x="162" y="29"/>
                    </a:lnTo>
                    <a:lnTo>
                      <a:pt x="162" y="28"/>
                    </a:lnTo>
                    <a:lnTo>
                      <a:pt x="162" y="26"/>
                    </a:lnTo>
                    <a:lnTo>
                      <a:pt x="161" y="25"/>
                    </a:lnTo>
                    <a:lnTo>
                      <a:pt x="160" y="25"/>
                    </a:lnTo>
                    <a:lnTo>
                      <a:pt x="159" y="25"/>
                    </a:lnTo>
                    <a:lnTo>
                      <a:pt x="158" y="24"/>
                    </a:lnTo>
                    <a:lnTo>
                      <a:pt x="157" y="24"/>
                    </a:lnTo>
                    <a:lnTo>
                      <a:pt x="157" y="23"/>
                    </a:lnTo>
                    <a:lnTo>
                      <a:pt x="154" y="23"/>
                    </a:lnTo>
                    <a:lnTo>
                      <a:pt x="154" y="22"/>
                    </a:lnTo>
                    <a:lnTo>
                      <a:pt x="153" y="22"/>
                    </a:lnTo>
                    <a:lnTo>
                      <a:pt x="152" y="21"/>
                    </a:lnTo>
                    <a:lnTo>
                      <a:pt x="151" y="21"/>
                    </a:lnTo>
                    <a:lnTo>
                      <a:pt x="150" y="21"/>
                    </a:lnTo>
                    <a:lnTo>
                      <a:pt x="149" y="20"/>
                    </a:lnTo>
                    <a:lnTo>
                      <a:pt x="148" y="18"/>
                    </a:lnTo>
                    <a:lnTo>
                      <a:pt x="146" y="18"/>
                    </a:lnTo>
                    <a:lnTo>
                      <a:pt x="146" y="17"/>
                    </a:lnTo>
                    <a:lnTo>
                      <a:pt x="145" y="17"/>
                    </a:lnTo>
                    <a:lnTo>
                      <a:pt x="144" y="17"/>
                    </a:lnTo>
                    <a:lnTo>
                      <a:pt x="143" y="17"/>
                    </a:lnTo>
                    <a:lnTo>
                      <a:pt x="142" y="17"/>
                    </a:lnTo>
                    <a:lnTo>
                      <a:pt x="141" y="17"/>
                    </a:lnTo>
                    <a:lnTo>
                      <a:pt x="140" y="17"/>
                    </a:lnTo>
                    <a:lnTo>
                      <a:pt x="138" y="18"/>
                    </a:lnTo>
                    <a:lnTo>
                      <a:pt x="137" y="18"/>
                    </a:lnTo>
                    <a:lnTo>
                      <a:pt x="136" y="18"/>
                    </a:lnTo>
                    <a:lnTo>
                      <a:pt x="135" y="18"/>
                    </a:lnTo>
                    <a:lnTo>
                      <a:pt x="134" y="17"/>
                    </a:lnTo>
                    <a:lnTo>
                      <a:pt x="137" y="15"/>
                    </a:lnTo>
                    <a:lnTo>
                      <a:pt x="140" y="14"/>
                    </a:lnTo>
                    <a:lnTo>
                      <a:pt x="138" y="13"/>
                    </a:lnTo>
                    <a:lnTo>
                      <a:pt x="141" y="8"/>
                    </a:lnTo>
                    <a:lnTo>
                      <a:pt x="143" y="9"/>
                    </a:lnTo>
                    <a:lnTo>
                      <a:pt x="145" y="5"/>
                    </a:lnTo>
                    <a:lnTo>
                      <a:pt x="146" y="5"/>
                    </a:lnTo>
                    <a:lnTo>
                      <a:pt x="151" y="8"/>
                    </a:lnTo>
                    <a:lnTo>
                      <a:pt x="152" y="9"/>
                    </a:lnTo>
                    <a:lnTo>
                      <a:pt x="154" y="8"/>
                    </a:lnTo>
                    <a:lnTo>
                      <a:pt x="159" y="6"/>
                    </a:lnTo>
                    <a:lnTo>
                      <a:pt x="162" y="6"/>
                    </a:lnTo>
                    <a:lnTo>
                      <a:pt x="172" y="2"/>
                    </a:lnTo>
                    <a:lnTo>
                      <a:pt x="176" y="0"/>
                    </a:lnTo>
                    <a:lnTo>
                      <a:pt x="177" y="0"/>
                    </a:lnTo>
                    <a:lnTo>
                      <a:pt x="179" y="0"/>
                    </a:lnTo>
                    <a:lnTo>
                      <a:pt x="180" y="0"/>
                    </a:lnTo>
                    <a:lnTo>
                      <a:pt x="183" y="6"/>
                    </a:lnTo>
                    <a:lnTo>
                      <a:pt x="184" y="6"/>
                    </a:lnTo>
                    <a:lnTo>
                      <a:pt x="187" y="9"/>
                    </a:lnTo>
                    <a:lnTo>
                      <a:pt x="187" y="8"/>
                    </a:lnTo>
                    <a:lnTo>
                      <a:pt x="189" y="5"/>
                    </a:lnTo>
                    <a:lnTo>
                      <a:pt x="189" y="6"/>
                    </a:lnTo>
                    <a:lnTo>
                      <a:pt x="190" y="6"/>
                    </a:lnTo>
                    <a:lnTo>
                      <a:pt x="191" y="6"/>
                    </a:lnTo>
                    <a:lnTo>
                      <a:pt x="196" y="10"/>
                    </a:lnTo>
                    <a:lnTo>
                      <a:pt x="204" y="17"/>
                    </a:lnTo>
                    <a:lnTo>
                      <a:pt x="205" y="17"/>
                    </a:lnTo>
                    <a:lnTo>
                      <a:pt x="208" y="18"/>
                    </a:lnTo>
                    <a:lnTo>
                      <a:pt x="207" y="21"/>
                    </a:lnTo>
                    <a:lnTo>
                      <a:pt x="207" y="22"/>
                    </a:lnTo>
                    <a:lnTo>
                      <a:pt x="208" y="24"/>
                    </a:lnTo>
                    <a:lnTo>
                      <a:pt x="204" y="25"/>
                    </a:lnTo>
                    <a:lnTo>
                      <a:pt x="200" y="26"/>
                    </a:lnTo>
                    <a:lnTo>
                      <a:pt x="201" y="30"/>
                    </a:lnTo>
                    <a:lnTo>
                      <a:pt x="205" y="34"/>
                    </a:lnTo>
                    <a:lnTo>
                      <a:pt x="209" y="39"/>
                    </a:lnTo>
                    <a:lnTo>
                      <a:pt x="212" y="41"/>
                    </a:lnTo>
                    <a:lnTo>
                      <a:pt x="217" y="45"/>
                    </a:lnTo>
                    <a:lnTo>
                      <a:pt x="223" y="49"/>
                    </a:lnTo>
                    <a:lnTo>
                      <a:pt x="224" y="49"/>
                    </a:lnTo>
                    <a:lnTo>
                      <a:pt x="225" y="49"/>
                    </a:lnTo>
                    <a:lnTo>
                      <a:pt x="228" y="50"/>
                    </a:lnTo>
                    <a:lnTo>
                      <a:pt x="229" y="50"/>
                    </a:lnTo>
                    <a:lnTo>
                      <a:pt x="232" y="50"/>
                    </a:lnTo>
                    <a:lnTo>
                      <a:pt x="237" y="50"/>
                    </a:lnTo>
                    <a:lnTo>
                      <a:pt x="238" y="49"/>
                    </a:lnTo>
                    <a:lnTo>
                      <a:pt x="243" y="48"/>
                    </a:lnTo>
                    <a:lnTo>
                      <a:pt x="244" y="47"/>
                    </a:lnTo>
                    <a:lnTo>
                      <a:pt x="246" y="48"/>
                    </a:lnTo>
                    <a:lnTo>
                      <a:pt x="247" y="48"/>
                    </a:lnTo>
                    <a:lnTo>
                      <a:pt x="250" y="49"/>
                    </a:lnTo>
                    <a:lnTo>
                      <a:pt x="251" y="49"/>
                    </a:lnTo>
                    <a:lnTo>
                      <a:pt x="254" y="48"/>
                    </a:lnTo>
                    <a:lnTo>
                      <a:pt x="255" y="48"/>
                    </a:lnTo>
                    <a:lnTo>
                      <a:pt x="256" y="48"/>
                    </a:lnTo>
                    <a:lnTo>
                      <a:pt x="261" y="49"/>
                    </a:lnTo>
                    <a:lnTo>
                      <a:pt x="262" y="49"/>
                    </a:lnTo>
                    <a:lnTo>
                      <a:pt x="264" y="50"/>
                    </a:lnTo>
                    <a:lnTo>
                      <a:pt x="267" y="50"/>
                    </a:lnTo>
                    <a:lnTo>
                      <a:pt x="268" y="50"/>
                    </a:lnTo>
                    <a:lnTo>
                      <a:pt x="271" y="47"/>
                    </a:lnTo>
                    <a:lnTo>
                      <a:pt x="274" y="44"/>
                    </a:lnTo>
                    <a:lnTo>
                      <a:pt x="275" y="42"/>
                    </a:lnTo>
                    <a:lnTo>
                      <a:pt x="276" y="41"/>
                    </a:lnTo>
                    <a:lnTo>
                      <a:pt x="277" y="41"/>
                    </a:lnTo>
                    <a:lnTo>
                      <a:pt x="279" y="41"/>
                    </a:lnTo>
                    <a:lnTo>
                      <a:pt x="283" y="42"/>
                    </a:lnTo>
                    <a:lnTo>
                      <a:pt x="284" y="42"/>
                    </a:lnTo>
                    <a:lnTo>
                      <a:pt x="285" y="45"/>
                    </a:lnTo>
                    <a:lnTo>
                      <a:pt x="286" y="45"/>
                    </a:lnTo>
                    <a:lnTo>
                      <a:pt x="287" y="45"/>
                    </a:lnTo>
                    <a:lnTo>
                      <a:pt x="288" y="45"/>
                    </a:lnTo>
                    <a:lnTo>
                      <a:pt x="290" y="46"/>
                    </a:lnTo>
                    <a:lnTo>
                      <a:pt x="292" y="47"/>
                    </a:lnTo>
                    <a:lnTo>
                      <a:pt x="295" y="49"/>
                    </a:lnTo>
                    <a:lnTo>
                      <a:pt x="296" y="50"/>
                    </a:lnTo>
                    <a:lnTo>
                      <a:pt x="298" y="50"/>
                    </a:lnTo>
                    <a:lnTo>
                      <a:pt x="299" y="50"/>
                    </a:lnTo>
                    <a:lnTo>
                      <a:pt x="300" y="52"/>
                    </a:lnTo>
                    <a:lnTo>
                      <a:pt x="299" y="53"/>
                    </a:lnTo>
                    <a:lnTo>
                      <a:pt x="299" y="54"/>
                    </a:lnTo>
                    <a:lnTo>
                      <a:pt x="300" y="55"/>
                    </a:lnTo>
                    <a:lnTo>
                      <a:pt x="301" y="55"/>
                    </a:lnTo>
                    <a:lnTo>
                      <a:pt x="301" y="58"/>
                    </a:lnTo>
                    <a:lnTo>
                      <a:pt x="301" y="60"/>
                    </a:lnTo>
                    <a:lnTo>
                      <a:pt x="302" y="65"/>
                    </a:lnTo>
                    <a:lnTo>
                      <a:pt x="302" y="66"/>
                    </a:lnTo>
                    <a:lnTo>
                      <a:pt x="303" y="70"/>
                    </a:lnTo>
                    <a:lnTo>
                      <a:pt x="304" y="71"/>
                    </a:lnTo>
                    <a:lnTo>
                      <a:pt x="304" y="72"/>
                    </a:lnTo>
                    <a:lnTo>
                      <a:pt x="306" y="77"/>
                    </a:lnTo>
                    <a:lnTo>
                      <a:pt x="307" y="76"/>
                    </a:lnTo>
                    <a:lnTo>
                      <a:pt x="309" y="75"/>
                    </a:lnTo>
                    <a:lnTo>
                      <a:pt x="310" y="75"/>
                    </a:lnTo>
                    <a:lnTo>
                      <a:pt x="311" y="75"/>
                    </a:lnTo>
                    <a:lnTo>
                      <a:pt x="315" y="73"/>
                    </a:lnTo>
                    <a:lnTo>
                      <a:pt x="316" y="73"/>
                    </a:lnTo>
                    <a:lnTo>
                      <a:pt x="317" y="73"/>
                    </a:lnTo>
                    <a:lnTo>
                      <a:pt x="318" y="73"/>
                    </a:lnTo>
                    <a:lnTo>
                      <a:pt x="319" y="73"/>
                    </a:lnTo>
                    <a:lnTo>
                      <a:pt x="321" y="73"/>
                    </a:lnTo>
                    <a:lnTo>
                      <a:pt x="322" y="73"/>
                    </a:lnTo>
                    <a:lnTo>
                      <a:pt x="323" y="73"/>
                    </a:lnTo>
                    <a:lnTo>
                      <a:pt x="325" y="73"/>
                    </a:lnTo>
                    <a:lnTo>
                      <a:pt x="326" y="73"/>
                    </a:lnTo>
                    <a:lnTo>
                      <a:pt x="329" y="73"/>
                    </a:lnTo>
                    <a:lnTo>
                      <a:pt x="333" y="73"/>
                    </a:lnTo>
                    <a:lnTo>
                      <a:pt x="333" y="75"/>
                    </a:lnTo>
                    <a:lnTo>
                      <a:pt x="335" y="75"/>
                    </a:lnTo>
                    <a:lnTo>
                      <a:pt x="337" y="73"/>
                    </a:lnTo>
                    <a:lnTo>
                      <a:pt x="339" y="73"/>
                    </a:lnTo>
                    <a:lnTo>
                      <a:pt x="339" y="75"/>
                    </a:lnTo>
                    <a:lnTo>
                      <a:pt x="341" y="75"/>
                    </a:lnTo>
                    <a:lnTo>
                      <a:pt x="343" y="76"/>
                    </a:lnTo>
                    <a:lnTo>
                      <a:pt x="345" y="76"/>
                    </a:lnTo>
                    <a:lnTo>
                      <a:pt x="348" y="78"/>
                    </a:lnTo>
                    <a:lnTo>
                      <a:pt x="350" y="80"/>
                    </a:lnTo>
                    <a:lnTo>
                      <a:pt x="351" y="83"/>
                    </a:lnTo>
                    <a:lnTo>
                      <a:pt x="354" y="85"/>
                    </a:lnTo>
                    <a:lnTo>
                      <a:pt x="354" y="89"/>
                    </a:lnTo>
                    <a:lnTo>
                      <a:pt x="355" y="91"/>
                    </a:lnTo>
                    <a:lnTo>
                      <a:pt x="355" y="92"/>
                    </a:lnTo>
                    <a:lnTo>
                      <a:pt x="354" y="94"/>
                    </a:lnTo>
                    <a:lnTo>
                      <a:pt x="354" y="95"/>
                    </a:lnTo>
                    <a:lnTo>
                      <a:pt x="357" y="97"/>
                    </a:lnTo>
                    <a:lnTo>
                      <a:pt x="358" y="99"/>
                    </a:lnTo>
                    <a:lnTo>
                      <a:pt x="361" y="96"/>
                    </a:lnTo>
                    <a:lnTo>
                      <a:pt x="362" y="96"/>
                    </a:lnTo>
                    <a:lnTo>
                      <a:pt x="364" y="96"/>
                    </a:lnTo>
                    <a:lnTo>
                      <a:pt x="370" y="96"/>
                    </a:lnTo>
                    <a:lnTo>
                      <a:pt x="371" y="96"/>
                    </a:lnTo>
                    <a:lnTo>
                      <a:pt x="372" y="96"/>
                    </a:lnTo>
                    <a:lnTo>
                      <a:pt x="374" y="97"/>
                    </a:lnTo>
                    <a:lnTo>
                      <a:pt x="376" y="97"/>
                    </a:lnTo>
                    <a:lnTo>
                      <a:pt x="377" y="99"/>
                    </a:lnTo>
                    <a:lnTo>
                      <a:pt x="378" y="100"/>
                    </a:lnTo>
                    <a:lnTo>
                      <a:pt x="379" y="100"/>
                    </a:lnTo>
                    <a:lnTo>
                      <a:pt x="379" y="101"/>
                    </a:lnTo>
                    <a:lnTo>
                      <a:pt x="380" y="102"/>
                    </a:lnTo>
                    <a:lnTo>
                      <a:pt x="381" y="103"/>
                    </a:lnTo>
                    <a:lnTo>
                      <a:pt x="382" y="103"/>
                    </a:lnTo>
                    <a:lnTo>
                      <a:pt x="386" y="104"/>
                    </a:lnTo>
                    <a:lnTo>
                      <a:pt x="386" y="107"/>
                    </a:lnTo>
                    <a:lnTo>
                      <a:pt x="388" y="107"/>
                    </a:lnTo>
                    <a:lnTo>
                      <a:pt x="392" y="10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7" name="Freeform 45">
                <a:extLst>
                  <a:ext uri="{FF2B5EF4-FFF2-40B4-BE49-F238E27FC236}">
                    <a16:creationId xmlns:a16="http://schemas.microsoft.com/office/drawing/2014/main" id="{D9D8521A-6115-D755-7235-BA61E1D02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125" y="3556001"/>
                <a:ext cx="493713" cy="677863"/>
              </a:xfrm>
              <a:custGeom>
                <a:avLst/>
                <a:gdLst>
                  <a:gd name="T0" fmla="*/ 275 w 311"/>
                  <a:gd name="T1" fmla="*/ 106 h 427"/>
                  <a:gd name="T2" fmla="*/ 255 w 311"/>
                  <a:gd name="T3" fmla="*/ 110 h 427"/>
                  <a:gd name="T4" fmla="*/ 248 w 311"/>
                  <a:gd name="T5" fmla="*/ 134 h 427"/>
                  <a:gd name="T6" fmla="*/ 223 w 311"/>
                  <a:gd name="T7" fmla="*/ 161 h 427"/>
                  <a:gd name="T8" fmla="*/ 213 w 311"/>
                  <a:gd name="T9" fmla="*/ 169 h 427"/>
                  <a:gd name="T10" fmla="*/ 198 w 311"/>
                  <a:gd name="T11" fmla="*/ 178 h 427"/>
                  <a:gd name="T12" fmla="*/ 181 w 311"/>
                  <a:gd name="T13" fmla="*/ 185 h 427"/>
                  <a:gd name="T14" fmla="*/ 203 w 311"/>
                  <a:gd name="T15" fmla="*/ 208 h 427"/>
                  <a:gd name="T16" fmla="*/ 203 w 311"/>
                  <a:gd name="T17" fmla="*/ 214 h 427"/>
                  <a:gd name="T18" fmla="*/ 207 w 311"/>
                  <a:gd name="T19" fmla="*/ 232 h 427"/>
                  <a:gd name="T20" fmla="*/ 197 w 311"/>
                  <a:gd name="T21" fmla="*/ 253 h 427"/>
                  <a:gd name="T22" fmla="*/ 179 w 311"/>
                  <a:gd name="T23" fmla="*/ 269 h 427"/>
                  <a:gd name="T24" fmla="*/ 157 w 311"/>
                  <a:gd name="T25" fmla="*/ 280 h 427"/>
                  <a:gd name="T26" fmla="*/ 127 w 311"/>
                  <a:gd name="T27" fmla="*/ 317 h 427"/>
                  <a:gd name="T28" fmla="*/ 157 w 311"/>
                  <a:gd name="T29" fmla="*/ 319 h 427"/>
                  <a:gd name="T30" fmla="*/ 165 w 311"/>
                  <a:gd name="T31" fmla="*/ 347 h 427"/>
                  <a:gd name="T32" fmla="*/ 162 w 311"/>
                  <a:gd name="T33" fmla="*/ 365 h 427"/>
                  <a:gd name="T34" fmla="*/ 146 w 311"/>
                  <a:gd name="T35" fmla="*/ 424 h 427"/>
                  <a:gd name="T36" fmla="*/ 120 w 311"/>
                  <a:gd name="T37" fmla="*/ 418 h 427"/>
                  <a:gd name="T38" fmla="*/ 78 w 311"/>
                  <a:gd name="T39" fmla="*/ 425 h 427"/>
                  <a:gd name="T40" fmla="*/ 67 w 311"/>
                  <a:gd name="T41" fmla="*/ 379 h 427"/>
                  <a:gd name="T42" fmla="*/ 62 w 311"/>
                  <a:gd name="T43" fmla="*/ 340 h 427"/>
                  <a:gd name="T44" fmla="*/ 96 w 311"/>
                  <a:gd name="T45" fmla="*/ 341 h 427"/>
                  <a:gd name="T46" fmla="*/ 98 w 311"/>
                  <a:gd name="T47" fmla="*/ 325 h 427"/>
                  <a:gd name="T48" fmla="*/ 80 w 311"/>
                  <a:gd name="T49" fmla="*/ 302 h 427"/>
                  <a:gd name="T50" fmla="*/ 94 w 311"/>
                  <a:gd name="T51" fmla="*/ 275 h 427"/>
                  <a:gd name="T52" fmla="*/ 97 w 311"/>
                  <a:gd name="T53" fmla="*/ 254 h 427"/>
                  <a:gd name="T54" fmla="*/ 86 w 311"/>
                  <a:gd name="T55" fmla="*/ 230 h 427"/>
                  <a:gd name="T56" fmla="*/ 65 w 311"/>
                  <a:gd name="T57" fmla="*/ 223 h 427"/>
                  <a:gd name="T58" fmla="*/ 61 w 311"/>
                  <a:gd name="T59" fmla="*/ 194 h 427"/>
                  <a:gd name="T60" fmla="*/ 78 w 311"/>
                  <a:gd name="T61" fmla="*/ 194 h 427"/>
                  <a:gd name="T62" fmla="*/ 91 w 311"/>
                  <a:gd name="T63" fmla="*/ 190 h 427"/>
                  <a:gd name="T64" fmla="*/ 110 w 311"/>
                  <a:gd name="T65" fmla="*/ 189 h 427"/>
                  <a:gd name="T66" fmla="*/ 108 w 311"/>
                  <a:gd name="T67" fmla="*/ 159 h 427"/>
                  <a:gd name="T68" fmla="*/ 109 w 311"/>
                  <a:gd name="T69" fmla="*/ 146 h 427"/>
                  <a:gd name="T70" fmla="*/ 93 w 311"/>
                  <a:gd name="T71" fmla="*/ 149 h 427"/>
                  <a:gd name="T72" fmla="*/ 74 w 311"/>
                  <a:gd name="T73" fmla="*/ 152 h 427"/>
                  <a:gd name="T74" fmla="*/ 57 w 311"/>
                  <a:gd name="T75" fmla="*/ 146 h 427"/>
                  <a:gd name="T76" fmla="*/ 25 w 311"/>
                  <a:gd name="T77" fmla="*/ 136 h 427"/>
                  <a:gd name="T78" fmla="*/ 2 w 311"/>
                  <a:gd name="T79" fmla="*/ 122 h 427"/>
                  <a:gd name="T80" fmla="*/ 1 w 311"/>
                  <a:gd name="T81" fmla="*/ 72 h 427"/>
                  <a:gd name="T82" fmla="*/ 15 w 311"/>
                  <a:gd name="T83" fmla="*/ 39 h 427"/>
                  <a:gd name="T84" fmla="*/ 50 w 311"/>
                  <a:gd name="T85" fmla="*/ 27 h 427"/>
                  <a:gd name="T86" fmla="*/ 72 w 311"/>
                  <a:gd name="T87" fmla="*/ 17 h 427"/>
                  <a:gd name="T88" fmla="*/ 104 w 311"/>
                  <a:gd name="T89" fmla="*/ 32 h 427"/>
                  <a:gd name="T90" fmla="*/ 110 w 311"/>
                  <a:gd name="T91" fmla="*/ 42 h 427"/>
                  <a:gd name="T92" fmla="*/ 143 w 311"/>
                  <a:gd name="T93" fmla="*/ 43 h 427"/>
                  <a:gd name="T94" fmla="*/ 165 w 311"/>
                  <a:gd name="T95" fmla="*/ 32 h 427"/>
                  <a:gd name="T96" fmla="*/ 189 w 311"/>
                  <a:gd name="T97" fmla="*/ 24 h 427"/>
                  <a:gd name="T98" fmla="*/ 211 w 311"/>
                  <a:gd name="T99" fmla="*/ 26 h 427"/>
                  <a:gd name="T100" fmla="*/ 238 w 311"/>
                  <a:gd name="T101" fmla="*/ 16 h 427"/>
                  <a:gd name="T102" fmla="*/ 252 w 311"/>
                  <a:gd name="T103" fmla="*/ 12 h 427"/>
                  <a:gd name="T104" fmla="*/ 267 w 311"/>
                  <a:gd name="T105" fmla="*/ 8 h 427"/>
                  <a:gd name="T106" fmla="*/ 274 w 311"/>
                  <a:gd name="T107" fmla="*/ 4 h 427"/>
                  <a:gd name="T108" fmla="*/ 288 w 311"/>
                  <a:gd name="T109" fmla="*/ 9 h 427"/>
                  <a:gd name="T110" fmla="*/ 300 w 311"/>
                  <a:gd name="T111" fmla="*/ 16 h 427"/>
                  <a:gd name="T112" fmla="*/ 298 w 311"/>
                  <a:gd name="T113" fmla="*/ 43 h 427"/>
                  <a:gd name="T114" fmla="*/ 293 w 311"/>
                  <a:gd name="T115" fmla="*/ 62 h 427"/>
                  <a:gd name="T116" fmla="*/ 302 w 311"/>
                  <a:gd name="T117" fmla="*/ 70 h 427"/>
                  <a:gd name="T118" fmla="*/ 309 w 311"/>
                  <a:gd name="T119" fmla="*/ 8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1" h="427">
                    <a:moveTo>
                      <a:pt x="309" y="93"/>
                    </a:moveTo>
                    <a:lnTo>
                      <a:pt x="308" y="94"/>
                    </a:lnTo>
                    <a:lnTo>
                      <a:pt x="306" y="96"/>
                    </a:lnTo>
                    <a:lnTo>
                      <a:pt x="302" y="97"/>
                    </a:lnTo>
                    <a:lnTo>
                      <a:pt x="300" y="97"/>
                    </a:lnTo>
                    <a:lnTo>
                      <a:pt x="295" y="98"/>
                    </a:lnTo>
                    <a:lnTo>
                      <a:pt x="293" y="99"/>
                    </a:lnTo>
                    <a:lnTo>
                      <a:pt x="292" y="101"/>
                    </a:lnTo>
                    <a:lnTo>
                      <a:pt x="290" y="102"/>
                    </a:lnTo>
                    <a:lnTo>
                      <a:pt x="288" y="102"/>
                    </a:lnTo>
                    <a:lnTo>
                      <a:pt x="287" y="102"/>
                    </a:lnTo>
                    <a:lnTo>
                      <a:pt x="284" y="102"/>
                    </a:lnTo>
                    <a:lnTo>
                      <a:pt x="283" y="102"/>
                    </a:lnTo>
                    <a:lnTo>
                      <a:pt x="282" y="101"/>
                    </a:lnTo>
                    <a:lnTo>
                      <a:pt x="279" y="102"/>
                    </a:lnTo>
                    <a:lnTo>
                      <a:pt x="279" y="103"/>
                    </a:lnTo>
                    <a:lnTo>
                      <a:pt x="275" y="106"/>
                    </a:lnTo>
                    <a:lnTo>
                      <a:pt x="275" y="107"/>
                    </a:lnTo>
                    <a:lnTo>
                      <a:pt x="274" y="109"/>
                    </a:lnTo>
                    <a:lnTo>
                      <a:pt x="272" y="107"/>
                    </a:lnTo>
                    <a:lnTo>
                      <a:pt x="271" y="109"/>
                    </a:lnTo>
                    <a:lnTo>
                      <a:pt x="270" y="107"/>
                    </a:lnTo>
                    <a:lnTo>
                      <a:pt x="270" y="106"/>
                    </a:lnTo>
                    <a:lnTo>
                      <a:pt x="268" y="104"/>
                    </a:lnTo>
                    <a:lnTo>
                      <a:pt x="269" y="104"/>
                    </a:lnTo>
                    <a:lnTo>
                      <a:pt x="268" y="103"/>
                    </a:lnTo>
                    <a:lnTo>
                      <a:pt x="266" y="104"/>
                    </a:lnTo>
                    <a:lnTo>
                      <a:pt x="266" y="105"/>
                    </a:lnTo>
                    <a:lnTo>
                      <a:pt x="262" y="106"/>
                    </a:lnTo>
                    <a:lnTo>
                      <a:pt x="260" y="106"/>
                    </a:lnTo>
                    <a:lnTo>
                      <a:pt x="258" y="107"/>
                    </a:lnTo>
                    <a:lnTo>
                      <a:pt x="256" y="107"/>
                    </a:lnTo>
                    <a:lnTo>
                      <a:pt x="256" y="109"/>
                    </a:lnTo>
                    <a:lnTo>
                      <a:pt x="255" y="110"/>
                    </a:lnTo>
                    <a:lnTo>
                      <a:pt x="251" y="115"/>
                    </a:lnTo>
                    <a:lnTo>
                      <a:pt x="250" y="118"/>
                    </a:lnTo>
                    <a:lnTo>
                      <a:pt x="250" y="120"/>
                    </a:lnTo>
                    <a:lnTo>
                      <a:pt x="250" y="121"/>
                    </a:lnTo>
                    <a:lnTo>
                      <a:pt x="252" y="122"/>
                    </a:lnTo>
                    <a:lnTo>
                      <a:pt x="252" y="123"/>
                    </a:lnTo>
                    <a:lnTo>
                      <a:pt x="252" y="125"/>
                    </a:lnTo>
                    <a:lnTo>
                      <a:pt x="251" y="126"/>
                    </a:lnTo>
                    <a:lnTo>
                      <a:pt x="250" y="126"/>
                    </a:lnTo>
                    <a:lnTo>
                      <a:pt x="250" y="129"/>
                    </a:lnTo>
                    <a:lnTo>
                      <a:pt x="251" y="129"/>
                    </a:lnTo>
                    <a:lnTo>
                      <a:pt x="251" y="130"/>
                    </a:lnTo>
                    <a:lnTo>
                      <a:pt x="251" y="131"/>
                    </a:lnTo>
                    <a:lnTo>
                      <a:pt x="250" y="131"/>
                    </a:lnTo>
                    <a:lnTo>
                      <a:pt x="250" y="133"/>
                    </a:lnTo>
                    <a:lnTo>
                      <a:pt x="251" y="134"/>
                    </a:lnTo>
                    <a:lnTo>
                      <a:pt x="248" y="134"/>
                    </a:lnTo>
                    <a:lnTo>
                      <a:pt x="247" y="135"/>
                    </a:lnTo>
                    <a:lnTo>
                      <a:pt x="246" y="135"/>
                    </a:lnTo>
                    <a:lnTo>
                      <a:pt x="246" y="136"/>
                    </a:lnTo>
                    <a:lnTo>
                      <a:pt x="244" y="135"/>
                    </a:lnTo>
                    <a:lnTo>
                      <a:pt x="243" y="136"/>
                    </a:lnTo>
                    <a:lnTo>
                      <a:pt x="242" y="136"/>
                    </a:lnTo>
                    <a:lnTo>
                      <a:pt x="240" y="136"/>
                    </a:lnTo>
                    <a:lnTo>
                      <a:pt x="239" y="136"/>
                    </a:lnTo>
                    <a:lnTo>
                      <a:pt x="239" y="135"/>
                    </a:lnTo>
                    <a:lnTo>
                      <a:pt x="237" y="136"/>
                    </a:lnTo>
                    <a:lnTo>
                      <a:pt x="236" y="137"/>
                    </a:lnTo>
                    <a:lnTo>
                      <a:pt x="236" y="138"/>
                    </a:lnTo>
                    <a:lnTo>
                      <a:pt x="235" y="142"/>
                    </a:lnTo>
                    <a:lnTo>
                      <a:pt x="233" y="144"/>
                    </a:lnTo>
                    <a:lnTo>
                      <a:pt x="231" y="149"/>
                    </a:lnTo>
                    <a:lnTo>
                      <a:pt x="230" y="153"/>
                    </a:lnTo>
                    <a:lnTo>
                      <a:pt x="223" y="161"/>
                    </a:lnTo>
                    <a:lnTo>
                      <a:pt x="223" y="162"/>
                    </a:lnTo>
                    <a:lnTo>
                      <a:pt x="222" y="162"/>
                    </a:lnTo>
                    <a:lnTo>
                      <a:pt x="222" y="164"/>
                    </a:lnTo>
                    <a:lnTo>
                      <a:pt x="221" y="164"/>
                    </a:lnTo>
                    <a:lnTo>
                      <a:pt x="221" y="167"/>
                    </a:lnTo>
                    <a:lnTo>
                      <a:pt x="220" y="167"/>
                    </a:lnTo>
                    <a:lnTo>
                      <a:pt x="219" y="167"/>
                    </a:lnTo>
                    <a:lnTo>
                      <a:pt x="219" y="168"/>
                    </a:lnTo>
                    <a:lnTo>
                      <a:pt x="219" y="169"/>
                    </a:lnTo>
                    <a:lnTo>
                      <a:pt x="217" y="168"/>
                    </a:lnTo>
                    <a:lnTo>
                      <a:pt x="216" y="168"/>
                    </a:lnTo>
                    <a:lnTo>
                      <a:pt x="216" y="169"/>
                    </a:lnTo>
                    <a:lnTo>
                      <a:pt x="215" y="170"/>
                    </a:lnTo>
                    <a:lnTo>
                      <a:pt x="215" y="169"/>
                    </a:lnTo>
                    <a:lnTo>
                      <a:pt x="214" y="169"/>
                    </a:lnTo>
                    <a:lnTo>
                      <a:pt x="214" y="168"/>
                    </a:lnTo>
                    <a:lnTo>
                      <a:pt x="213" y="169"/>
                    </a:lnTo>
                    <a:lnTo>
                      <a:pt x="212" y="169"/>
                    </a:lnTo>
                    <a:lnTo>
                      <a:pt x="209" y="169"/>
                    </a:lnTo>
                    <a:lnTo>
                      <a:pt x="208" y="169"/>
                    </a:lnTo>
                    <a:lnTo>
                      <a:pt x="207" y="168"/>
                    </a:lnTo>
                    <a:lnTo>
                      <a:pt x="207" y="169"/>
                    </a:lnTo>
                    <a:lnTo>
                      <a:pt x="206" y="169"/>
                    </a:lnTo>
                    <a:lnTo>
                      <a:pt x="206" y="170"/>
                    </a:lnTo>
                    <a:lnTo>
                      <a:pt x="205" y="170"/>
                    </a:lnTo>
                    <a:lnTo>
                      <a:pt x="204" y="170"/>
                    </a:lnTo>
                    <a:lnTo>
                      <a:pt x="204" y="172"/>
                    </a:lnTo>
                    <a:lnTo>
                      <a:pt x="203" y="172"/>
                    </a:lnTo>
                    <a:lnTo>
                      <a:pt x="203" y="174"/>
                    </a:lnTo>
                    <a:lnTo>
                      <a:pt x="201" y="176"/>
                    </a:lnTo>
                    <a:lnTo>
                      <a:pt x="201" y="177"/>
                    </a:lnTo>
                    <a:lnTo>
                      <a:pt x="200" y="177"/>
                    </a:lnTo>
                    <a:lnTo>
                      <a:pt x="199" y="178"/>
                    </a:lnTo>
                    <a:lnTo>
                      <a:pt x="198" y="178"/>
                    </a:lnTo>
                    <a:lnTo>
                      <a:pt x="197" y="178"/>
                    </a:lnTo>
                    <a:lnTo>
                      <a:pt x="198" y="181"/>
                    </a:lnTo>
                    <a:lnTo>
                      <a:pt x="197" y="182"/>
                    </a:lnTo>
                    <a:lnTo>
                      <a:pt x="196" y="182"/>
                    </a:lnTo>
                    <a:lnTo>
                      <a:pt x="195" y="182"/>
                    </a:lnTo>
                    <a:lnTo>
                      <a:pt x="192" y="182"/>
                    </a:lnTo>
                    <a:lnTo>
                      <a:pt x="190" y="181"/>
                    </a:lnTo>
                    <a:lnTo>
                      <a:pt x="189" y="180"/>
                    </a:lnTo>
                    <a:lnTo>
                      <a:pt x="187" y="178"/>
                    </a:lnTo>
                    <a:lnTo>
                      <a:pt x="185" y="178"/>
                    </a:lnTo>
                    <a:lnTo>
                      <a:pt x="183" y="180"/>
                    </a:lnTo>
                    <a:lnTo>
                      <a:pt x="182" y="180"/>
                    </a:lnTo>
                    <a:lnTo>
                      <a:pt x="181" y="181"/>
                    </a:lnTo>
                    <a:lnTo>
                      <a:pt x="181" y="180"/>
                    </a:lnTo>
                    <a:lnTo>
                      <a:pt x="179" y="182"/>
                    </a:lnTo>
                    <a:lnTo>
                      <a:pt x="180" y="183"/>
                    </a:lnTo>
                    <a:lnTo>
                      <a:pt x="181" y="185"/>
                    </a:lnTo>
                    <a:lnTo>
                      <a:pt x="187" y="188"/>
                    </a:lnTo>
                    <a:lnTo>
                      <a:pt x="187" y="186"/>
                    </a:lnTo>
                    <a:lnTo>
                      <a:pt x="188" y="185"/>
                    </a:lnTo>
                    <a:lnTo>
                      <a:pt x="189" y="186"/>
                    </a:lnTo>
                    <a:lnTo>
                      <a:pt x="190" y="188"/>
                    </a:lnTo>
                    <a:lnTo>
                      <a:pt x="193" y="190"/>
                    </a:lnTo>
                    <a:lnTo>
                      <a:pt x="196" y="192"/>
                    </a:lnTo>
                    <a:lnTo>
                      <a:pt x="196" y="193"/>
                    </a:lnTo>
                    <a:lnTo>
                      <a:pt x="198" y="194"/>
                    </a:lnTo>
                    <a:lnTo>
                      <a:pt x="201" y="198"/>
                    </a:lnTo>
                    <a:lnTo>
                      <a:pt x="199" y="199"/>
                    </a:lnTo>
                    <a:lnTo>
                      <a:pt x="199" y="200"/>
                    </a:lnTo>
                    <a:lnTo>
                      <a:pt x="200" y="200"/>
                    </a:lnTo>
                    <a:lnTo>
                      <a:pt x="199" y="203"/>
                    </a:lnTo>
                    <a:lnTo>
                      <a:pt x="200" y="205"/>
                    </a:lnTo>
                    <a:lnTo>
                      <a:pt x="201" y="206"/>
                    </a:lnTo>
                    <a:lnTo>
                      <a:pt x="203" y="208"/>
                    </a:lnTo>
                    <a:lnTo>
                      <a:pt x="204" y="207"/>
                    </a:lnTo>
                    <a:lnTo>
                      <a:pt x="205" y="205"/>
                    </a:lnTo>
                    <a:lnTo>
                      <a:pt x="209" y="203"/>
                    </a:lnTo>
                    <a:lnTo>
                      <a:pt x="211" y="201"/>
                    </a:lnTo>
                    <a:lnTo>
                      <a:pt x="212" y="201"/>
                    </a:lnTo>
                    <a:lnTo>
                      <a:pt x="212" y="204"/>
                    </a:lnTo>
                    <a:lnTo>
                      <a:pt x="211" y="204"/>
                    </a:lnTo>
                    <a:lnTo>
                      <a:pt x="207" y="206"/>
                    </a:lnTo>
                    <a:lnTo>
                      <a:pt x="206" y="206"/>
                    </a:lnTo>
                    <a:lnTo>
                      <a:pt x="206" y="207"/>
                    </a:lnTo>
                    <a:lnTo>
                      <a:pt x="207" y="207"/>
                    </a:lnTo>
                    <a:lnTo>
                      <a:pt x="206" y="209"/>
                    </a:lnTo>
                    <a:lnTo>
                      <a:pt x="205" y="211"/>
                    </a:lnTo>
                    <a:lnTo>
                      <a:pt x="204" y="211"/>
                    </a:lnTo>
                    <a:lnTo>
                      <a:pt x="204" y="212"/>
                    </a:lnTo>
                    <a:lnTo>
                      <a:pt x="203" y="213"/>
                    </a:lnTo>
                    <a:lnTo>
                      <a:pt x="203" y="214"/>
                    </a:lnTo>
                    <a:lnTo>
                      <a:pt x="204" y="216"/>
                    </a:lnTo>
                    <a:lnTo>
                      <a:pt x="203" y="217"/>
                    </a:lnTo>
                    <a:lnTo>
                      <a:pt x="200" y="216"/>
                    </a:lnTo>
                    <a:lnTo>
                      <a:pt x="198" y="217"/>
                    </a:lnTo>
                    <a:lnTo>
                      <a:pt x="199" y="219"/>
                    </a:lnTo>
                    <a:lnTo>
                      <a:pt x="200" y="217"/>
                    </a:lnTo>
                    <a:lnTo>
                      <a:pt x="201" y="220"/>
                    </a:lnTo>
                    <a:lnTo>
                      <a:pt x="197" y="222"/>
                    </a:lnTo>
                    <a:lnTo>
                      <a:pt x="198" y="223"/>
                    </a:lnTo>
                    <a:lnTo>
                      <a:pt x="199" y="224"/>
                    </a:lnTo>
                    <a:lnTo>
                      <a:pt x="200" y="225"/>
                    </a:lnTo>
                    <a:lnTo>
                      <a:pt x="203" y="227"/>
                    </a:lnTo>
                    <a:lnTo>
                      <a:pt x="204" y="227"/>
                    </a:lnTo>
                    <a:lnTo>
                      <a:pt x="204" y="229"/>
                    </a:lnTo>
                    <a:lnTo>
                      <a:pt x="205" y="230"/>
                    </a:lnTo>
                    <a:lnTo>
                      <a:pt x="206" y="231"/>
                    </a:lnTo>
                    <a:lnTo>
                      <a:pt x="207" y="232"/>
                    </a:lnTo>
                    <a:lnTo>
                      <a:pt x="208" y="233"/>
                    </a:lnTo>
                    <a:lnTo>
                      <a:pt x="206" y="236"/>
                    </a:lnTo>
                    <a:lnTo>
                      <a:pt x="206" y="237"/>
                    </a:lnTo>
                    <a:lnTo>
                      <a:pt x="205" y="238"/>
                    </a:lnTo>
                    <a:lnTo>
                      <a:pt x="205" y="237"/>
                    </a:lnTo>
                    <a:lnTo>
                      <a:pt x="204" y="238"/>
                    </a:lnTo>
                    <a:lnTo>
                      <a:pt x="204" y="239"/>
                    </a:lnTo>
                    <a:lnTo>
                      <a:pt x="205" y="239"/>
                    </a:lnTo>
                    <a:lnTo>
                      <a:pt x="205" y="240"/>
                    </a:lnTo>
                    <a:lnTo>
                      <a:pt x="204" y="241"/>
                    </a:lnTo>
                    <a:lnTo>
                      <a:pt x="204" y="243"/>
                    </a:lnTo>
                    <a:lnTo>
                      <a:pt x="203" y="243"/>
                    </a:lnTo>
                    <a:lnTo>
                      <a:pt x="201" y="244"/>
                    </a:lnTo>
                    <a:lnTo>
                      <a:pt x="200" y="249"/>
                    </a:lnTo>
                    <a:lnTo>
                      <a:pt x="199" y="251"/>
                    </a:lnTo>
                    <a:lnTo>
                      <a:pt x="198" y="252"/>
                    </a:lnTo>
                    <a:lnTo>
                      <a:pt x="197" y="253"/>
                    </a:lnTo>
                    <a:lnTo>
                      <a:pt x="196" y="254"/>
                    </a:lnTo>
                    <a:lnTo>
                      <a:pt x="196" y="253"/>
                    </a:lnTo>
                    <a:lnTo>
                      <a:pt x="192" y="258"/>
                    </a:lnTo>
                    <a:lnTo>
                      <a:pt x="192" y="259"/>
                    </a:lnTo>
                    <a:lnTo>
                      <a:pt x="192" y="260"/>
                    </a:lnTo>
                    <a:lnTo>
                      <a:pt x="193" y="259"/>
                    </a:lnTo>
                    <a:lnTo>
                      <a:pt x="193" y="261"/>
                    </a:lnTo>
                    <a:lnTo>
                      <a:pt x="191" y="261"/>
                    </a:lnTo>
                    <a:lnTo>
                      <a:pt x="189" y="262"/>
                    </a:lnTo>
                    <a:lnTo>
                      <a:pt x="187" y="263"/>
                    </a:lnTo>
                    <a:lnTo>
                      <a:pt x="184" y="263"/>
                    </a:lnTo>
                    <a:lnTo>
                      <a:pt x="184" y="264"/>
                    </a:lnTo>
                    <a:lnTo>
                      <a:pt x="182" y="267"/>
                    </a:lnTo>
                    <a:lnTo>
                      <a:pt x="181" y="267"/>
                    </a:lnTo>
                    <a:lnTo>
                      <a:pt x="180" y="268"/>
                    </a:lnTo>
                    <a:lnTo>
                      <a:pt x="180" y="270"/>
                    </a:lnTo>
                    <a:lnTo>
                      <a:pt x="179" y="269"/>
                    </a:lnTo>
                    <a:lnTo>
                      <a:pt x="177" y="269"/>
                    </a:lnTo>
                    <a:lnTo>
                      <a:pt x="176" y="270"/>
                    </a:lnTo>
                    <a:lnTo>
                      <a:pt x="175" y="271"/>
                    </a:lnTo>
                    <a:lnTo>
                      <a:pt x="174" y="274"/>
                    </a:lnTo>
                    <a:lnTo>
                      <a:pt x="172" y="272"/>
                    </a:lnTo>
                    <a:lnTo>
                      <a:pt x="169" y="274"/>
                    </a:lnTo>
                    <a:lnTo>
                      <a:pt x="168" y="276"/>
                    </a:lnTo>
                    <a:lnTo>
                      <a:pt x="167" y="276"/>
                    </a:lnTo>
                    <a:lnTo>
                      <a:pt x="164" y="277"/>
                    </a:lnTo>
                    <a:lnTo>
                      <a:pt x="162" y="278"/>
                    </a:lnTo>
                    <a:lnTo>
                      <a:pt x="161" y="278"/>
                    </a:lnTo>
                    <a:lnTo>
                      <a:pt x="161" y="279"/>
                    </a:lnTo>
                    <a:lnTo>
                      <a:pt x="160" y="280"/>
                    </a:lnTo>
                    <a:lnTo>
                      <a:pt x="159" y="280"/>
                    </a:lnTo>
                    <a:lnTo>
                      <a:pt x="158" y="280"/>
                    </a:lnTo>
                    <a:lnTo>
                      <a:pt x="157" y="282"/>
                    </a:lnTo>
                    <a:lnTo>
                      <a:pt x="157" y="280"/>
                    </a:lnTo>
                    <a:lnTo>
                      <a:pt x="157" y="283"/>
                    </a:lnTo>
                    <a:lnTo>
                      <a:pt x="157" y="284"/>
                    </a:lnTo>
                    <a:lnTo>
                      <a:pt x="157" y="285"/>
                    </a:lnTo>
                    <a:lnTo>
                      <a:pt x="156" y="290"/>
                    </a:lnTo>
                    <a:lnTo>
                      <a:pt x="154" y="290"/>
                    </a:lnTo>
                    <a:lnTo>
                      <a:pt x="153" y="292"/>
                    </a:lnTo>
                    <a:lnTo>
                      <a:pt x="142" y="291"/>
                    </a:lnTo>
                    <a:lnTo>
                      <a:pt x="138" y="290"/>
                    </a:lnTo>
                    <a:lnTo>
                      <a:pt x="135" y="293"/>
                    </a:lnTo>
                    <a:lnTo>
                      <a:pt x="134" y="294"/>
                    </a:lnTo>
                    <a:lnTo>
                      <a:pt x="135" y="298"/>
                    </a:lnTo>
                    <a:lnTo>
                      <a:pt x="134" y="299"/>
                    </a:lnTo>
                    <a:lnTo>
                      <a:pt x="133" y="303"/>
                    </a:lnTo>
                    <a:lnTo>
                      <a:pt x="130" y="302"/>
                    </a:lnTo>
                    <a:lnTo>
                      <a:pt x="129" y="308"/>
                    </a:lnTo>
                    <a:lnTo>
                      <a:pt x="128" y="313"/>
                    </a:lnTo>
                    <a:lnTo>
                      <a:pt x="127" y="317"/>
                    </a:lnTo>
                    <a:lnTo>
                      <a:pt x="130" y="316"/>
                    </a:lnTo>
                    <a:lnTo>
                      <a:pt x="133" y="318"/>
                    </a:lnTo>
                    <a:lnTo>
                      <a:pt x="135" y="317"/>
                    </a:lnTo>
                    <a:lnTo>
                      <a:pt x="137" y="321"/>
                    </a:lnTo>
                    <a:lnTo>
                      <a:pt x="141" y="315"/>
                    </a:lnTo>
                    <a:lnTo>
                      <a:pt x="142" y="315"/>
                    </a:lnTo>
                    <a:lnTo>
                      <a:pt x="144" y="314"/>
                    </a:lnTo>
                    <a:lnTo>
                      <a:pt x="145" y="314"/>
                    </a:lnTo>
                    <a:lnTo>
                      <a:pt x="146" y="316"/>
                    </a:lnTo>
                    <a:lnTo>
                      <a:pt x="148" y="315"/>
                    </a:lnTo>
                    <a:lnTo>
                      <a:pt x="149" y="316"/>
                    </a:lnTo>
                    <a:lnTo>
                      <a:pt x="149" y="317"/>
                    </a:lnTo>
                    <a:lnTo>
                      <a:pt x="150" y="317"/>
                    </a:lnTo>
                    <a:lnTo>
                      <a:pt x="152" y="319"/>
                    </a:lnTo>
                    <a:lnTo>
                      <a:pt x="154" y="319"/>
                    </a:lnTo>
                    <a:lnTo>
                      <a:pt x="157" y="318"/>
                    </a:lnTo>
                    <a:lnTo>
                      <a:pt x="157" y="319"/>
                    </a:lnTo>
                    <a:lnTo>
                      <a:pt x="158" y="319"/>
                    </a:lnTo>
                    <a:lnTo>
                      <a:pt x="161" y="319"/>
                    </a:lnTo>
                    <a:lnTo>
                      <a:pt x="164" y="319"/>
                    </a:lnTo>
                    <a:lnTo>
                      <a:pt x="165" y="322"/>
                    </a:lnTo>
                    <a:lnTo>
                      <a:pt x="165" y="325"/>
                    </a:lnTo>
                    <a:lnTo>
                      <a:pt x="166" y="326"/>
                    </a:lnTo>
                    <a:lnTo>
                      <a:pt x="166" y="327"/>
                    </a:lnTo>
                    <a:lnTo>
                      <a:pt x="166" y="331"/>
                    </a:lnTo>
                    <a:lnTo>
                      <a:pt x="167" y="334"/>
                    </a:lnTo>
                    <a:lnTo>
                      <a:pt x="167" y="337"/>
                    </a:lnTo>
                    <a:lnTo>
                      <a:pt x="166" y="337"/>
                    </a:lnTo>
                    <a:lnTo>
                      <a:pt x="165" y="339"/>
                    </a:lnTo>
                    <a:lnTo>
                      <a:pt x="164" y="342"/>
                    </a:lnTo>
                    <a:lnTo>
                      <a:pt x="164" y="343"/>
                    </a:lnTo>
                    <a:lnTo>
                      <a:pt x="162" y="346"/>
                    </a:lnTo>
                    <a:lnTo>
                      <a:pt x="164" y="347"/>
                    </a:lnTo>
                    <a:lnTo>
                      <a:pt x="165" y="347"/>
                    </a:lnTo>
                    <a:lnTo>
                      <a:pt x="165" y="349"/>
                    </a:lnTo>
                    <a:lnTo>
                      <a:pt x="166" y="350"/>
                    </a:lnTo>
                    <a:lnTo>
                      <a:pt x="166" y="351"/>
                    </a:lnTo>
                    <a:lnTo>
                      <a:pt x="167" y="354"/>
                    </a:lnTo>
                    <a:lnTo>
                      <a:pt x="166" y="355"/>
                    </a:lnTo>
                    <a:lnTo>
                      <a:pt x="166" y="356"/>
                    </a:lnTo>
                    <a:lnTo>
                      <a:pt x="167" y="357"/>
                    </a:lnTo>
                    <a:lnTo>
                      <a:pt x="168" y="358"/>
                    </a:lnTo>
                    <a:lnTo>
                      <a:pt x="168" y="359"/>
                    </a:lnTo>
                    <a:lnTo>
                      <a:pt x="169" y="359"/>
                    </a:lnTo>
                    <a:lnTo>
                      <a:pt x="168" y="359"/>
                    </a:lnTo>
                    <a:lnTo>
                      <a:pt x="168" y="361"/>
                    </a:lnTo>
                    <a:lnTo>
                      <a:pt x="167" y="361"/>
                    </a:lnTo>
                    <a:lnTo>
                      <a:pt x="165" y="362"/>
                    </a:lnTo>
                    <a:lnTo>
                      <a:pt x="165" y="363"/>
                    </a:lnTo>
                    <a:lnTo>
                      <a:pt x="164" y="365"/>
                    </a:lnTo>
                    <a:lnTo>
                      <a:pt x="162" y="365"/>
                    </a:lnTo>
                    <a:lnTo>
                      <a:pt x="164" y="365"/>
                    </a:lnTo>
                    <a:lnTo>
                      <a:pt x="165" y="366"/>
                    </a:lnTo>
                    <a:lnTo>
                      <a:pt x="165" y="368"/>
                    </a:lnTo>
                    <a:lnTo>
                      <a:pt x="162" y="368"/>
                    </a:lnTo>
                    <a:lnTo>
                      <a:pt x="160" y="368"/>
                    </a:lnTo>
                    <a:lnTo>
                      <a:pt x="158" y="371"/>
                    </a:lnTo>
                    <a:lnTo>
                      <a:pt x="158" y="374"/>
                    </a:lnTo>
                    <a:lnTo>
                      <a:pt x="158" y="376"/>
                    </a:lnTo>
                    <a:lnTo>
                      <a:pt x="158" y="379"/>
                    </a:lnTo>
                    <a:lnTo>
                      <a:pt x="159" y="386"/>
                    </a:lnTo>
                    <a:lnTo>
                      <a:pt x="159" y="392"/>
                    </a:lnTo>
                    <a:lnTo>
                      <a:pt x="159" y="401"/>
                    </a:lnTo>
                    <a:lnTo>
                      <a:pt x="158" y="404"/>
                    </a:lnTo>
                    <a:lnTo>
                      <a:pt x="158" y="410"/>
                    </a:lnTo>
                    <a:lnTo>
                      <a:pt x="158" y="416"/>
                    </a:lnTo>
                    <a:lnTo>
                      <a:pt x="152" y="419"/>
                    </a:lnTo>
                    <a:lnTo>
                      <a:pt x="146" y="424"/>
                    </a:lnTo>
                    <a:lnTo>
                      <a:pt x="145" y="423"/>
                    </a:lnTo>
                    <a:lnTo>
                      <a:pt x="144" y="423"/>
                    </a:lnTo>
                    <a:lnTo>
                      <a:pt x="142" y="419"/>
                    </a:lnTo>
                    <a:lnTo>
                      <a:pt x="138" y="421"/>
                    </a:lnTo>
                    <a:lnTo>
                      <a:pt x="137" y="421"/>
                    </a:lnTo>
                    <a:lnTo>
                      <a:pt x="136" y="419"/>
                    </a:lnTo>
                    <a:lnTo>
                      <a:pt x="135" y="420"/>
                    </a:lnTo>
                    <a:lnTo>
                      <a:pt x="134" y="417"/>
                    </a:lnTo>
                    <a:lnTo>
                      <a:pt x="132" y="418"/>
                    </a:lnTo>
                    <a:lnTo>
                      <a:pt x="133" y="419"/>
                    </a:lnTo>
                    <a:lnTo>
                      <a:pt x="130" y="419"/>
                    </a:lnTo>
                    <a:lnTo>
                      <a:pt x="127" y="418"/>
                    </a:lnTo>
                    <a:lnTo>
                      <a:pt x="127" y="420"/>
                    </a:lnTo>
                    <a:lnTo>
                      <a:pt x="125" y="420"/>
                    </a:lnTo>
                    <a:lnTo>
                      <a:pt x="125" y="417"/>
                    </a:lnTo>
                    <a:lnTo>
                      <a:pt x="121" y="419"/>
                    </a:lnTo>
                    <a:lnTo>
                      <a:pt x="120" y="418"/>
                    </a:lnTo>
                    <a:lnTo>
                      <a:pt x="119" y="418"/>
                    </a:lnTo>
                    <a:lnTo>
                      <a:pt x="113" y="410"/>
                    </a:lnTo>
                    <a:lnTo>
                      <a:pt x="111" y="406"/>
                    </a:lnTo>
                    <a:lnTo>
                      <a:pt x="109" y="406"/>
                    </a:lnTo>
                    <a:lnTo>
                      <a:pt x="108" y="408"/>
                    </a:lnTo>
                    <a:lnTo>
                      <a:pt x="105" y="405"/>
                    </a:lnTo>
                    <a:lnTo>
                      <a:pt x="103" y="405"/>
                    </a:lnTo>
                    <a:lnTo>
                      <a:pt x="102" y="404"/>
                    </a:lnTo>
                    <a:lnTo>
                      <a:pt x="101" y="405"/>
                    </a:lnTo>
                    <a:lnTo>
                      <a:pt x="99" y="405"/>
                    </a:lnTo>
                    <a:lnTo>
                      <a:pt x="95" y="412"/>
                    </a:lnTo>
                    <a:lnTo>
                      <a:pt x="87" y="424"/>
                    </a:lnTo>
                    <a:lnTo>
                      <a:pt x="86" y="423"/>
                    </a:lnTo>
                    <a:lnTo>
                      <a:pt x="83" y="425"/>
                    </a:lnTo>
                    <a:lnTo>
                      <a:pt x="82" y="426"/>
                    </a:lnTo>
                    <a:lnTo>
                      <a:pt x="81" y="427"/>
                    </a:lnTo>
                    <a:lnTo>
                      <a:pt x="78" y="425"/>
                    </a:lnTo>
                    <a:lnTo>
                      <a:pt x="74" y="423"/>
                    </a:lnTo>
                    <a:lnTo>
                      <a:pt x="70" y="421"/>
                    </a:lnTo>
                    <a:lnTo>
                      <a:pt x="63" y="419"/>
                    </a:lnTo>
                    <a:lnTo>
                      <a:pt x="54" y="417"/>
                    </a:lnTo>
                    <a:lnTo>
                      <a:pt x="50" y="416"/>
                    </a:lnTo>
                    <a:lnTo>
                      <a:pt x="47" y="413"/>
                    </a:lnTo>
                    <a:lnTo>
                      <a:pt x="45" y="410"/>
                    </a:lnTo>
                    <a:lnTo>
                      <a:pt x="43" y="405"/>
                    </a:lnTo>
                    <a:lnTo>
                      <a:pt x="43" y="402"/>
                    </a:lnTo>
                    <a:lnTo>
                      <a:pt x="45" y="400"/>
                    </a:lnTo>
                    <a:lnTo>
                      <a:pt x="46" y="396"/>
                    </a:lnTo>
                    <a:lnTo>
                      <a:pt x="49" y="393"/>
                    </a:lnTo>
                    <a:lnTo>
                      <a:pt x="51" y="392"/>
                    </a:lnTo>
                    <a:lnTo>
                      <a:pt x="59" y="387"/>
                    </a:lnTo>
                    <a:lnTo>
                      <a:pt x="64" y="385"/>
                    </a:lnTo>
                    <a:lnTo>
                      <a:pt x="66" y="382"/>
                    </a:lnTo>
                    <a:lnTo>
                      <a:pt x="67" y="379"/>
                    </a:lnTo>
                    <a:lnTo>
                      <a:pt x="70" y="376"/>
                    </a:lnTo>
                    <a:lnTo>
                      <a:pt x="70" y="370"/>
                    </a:lnTo>
                    <a:lnTo>
                      <a:pt x="67" y="364"/>
                    </a:lnTo>
                    <a:lnTo>
                      <a:pt x="65" y="362"/>
                    </a:lnTo>
                    <a:lnTo>
                      <a:pt x="58" y="354"/>
                    </a:lnTo>
                    <a:lnTo>
                      <a:pt x="49" y="347"/>
                    </a:lnTo>
                    <a:lnTo>
                      <a:pt x="47" y="345"/>
                    </a:lnTo>
                    <a:lnTo>
                      <a:pt x="48" y="343"/>
                    </a:lnTo>
                    <a:lnTo>
                      <a:pt x="49" y="342"/>
                    </a:lnTo>
                    <a:lnTo>
                      <a:pt x="48" y="340"/>
                    </a:lnTo>
                    <a:lnTo>
                      <a:pt x="47" y="339"/>
                    </a:lnTo>
                    <a:lnTo>
                      <a:pt x="48" y="338"/>
                    </a:lnTo>
                    <a:lnTo>
                      <a:pt x="51" y="340"/>
                    </a:lnTo>
                    <a:lnTo>
                      <a:pt x="57" y="341"/>
                    </a:lnTo>
                    <a:lnTo>
                      <a:pt x="61" y="338"/>
                    </a:lnTo>
                    <a:lnTo>
                      <a:pt x="62" y="339"/>
                    </a:lnTo>
                    <a:lnTo>
                      <a:pt x="62" y="340"/>
                    </a:lnTo>
                    <a:lnTo>
                      <a:pt x="62" y="341"/>
                    </a:lnTo>
                    <a:lnTo>
                      <a:pt x="69" y="342"/>
                    </a:lnTo>
                    <a:lnTo>
                      <a:pt x="70" y="343"/>
                    </a:lnTo>
                    <a:lnTo>
                      <a:pt x="70" y="342"/>
                    </a:lnTo>
                    <a:lnTo>
                      <a:pt x="75" y="340"/>
                    </a:lnTo>
                    <a:lnTo>
                      <a:pt x="78" y="339"/>
                    </a:lnTo>
                    <a:lnTo>
                      <a:pt x="78" y="340"/>
                    </a:lnTo>
                    <a:lnTo>
                      <a:pt x="79" y="341"/>
                    </a:lnTo>
                    <a:lnTo>
                      <a:pt x="80" y="341"/>
                    </a:lnTo>
                    <a:lnTo>
                      <a:pt x="81" y="341"/>
                    </a:lnTo>
                    <a:lnTo>
                      <a:pt x="82" y="347"/>
                    </a:lnTo>
                    <a:lnTo>
                      <a:pt x="83" y="347"/>
                    </a:lnTo>
                    <a:lnTo>
                      <a:pt x="89" y="343"/>
                    </a:lnTo>
                    <a:lnTo>
                      <a:pt x="91" y="345"/>
                    </a:lnTo>
                    <a:lnTo>
                      <a:pt x="94" y="342"/>
                    </a:lnTo>
                    <a:lnTo>
                      <a:pt x="95" y="342"/>
                    </a:lnTo>
                    <a:lnTo>
                      <a:pt x="96" y="341"/>
                    </a:lnTo>
                    <a:lnTo>
                      <a:pt x="97" y="340"/>
                    </a:lnTo>
                    <a:lnTo>
                      <a:pt x="98" y="341"/>
                    </a:lnTo>
                    <a:lnTo>
                      <a:pt x="99" y="340"/>
                    </a:lnTo>
                    <a:lnTo>
                      <a:pt x="98" y="339"/>
                    </a:lnTo>
                    <a:lnTo>
                      <a:pt x="98" y="338"/>
                    </a:lnTo>
                    <a:lnTo>
                      <a:pt x="98" y="334"/>
                    </a:lnTo>
                    <a:lnTo>
                      <a:pt x="99" y="334"/>
                    </a:lnTo>
                    <a:lnTo>
                      <a:pt x="99" y="333"/>
                    </a:lnTo>
                    <a:lnTo>
                      <a:pt x="102" y="332"/>
                    </a:lnTo>
                    <a:lnTo>
                      <a:pt x="104" y="331"/>
                    </a:lnTo>
                    <a:lnTo>
                      <a:pt x="104" y="330"/>
                    </a:lnTo>
                    <a:lnTo>
                      <a:pt x="103" y="327"/>
                    </a:lnTo>
                    <a:lnTo>
                      <a:pt x="103" y="325"/>
                    </a:lnTo>
                    <a:lnTo>
                      <a:pt x="103" y="323"/>
                    </a:lnTo>
                    <a:lnTo>
                      <a:pt x="102" y="323"/>
                    </a:lnTo>
                    <a:lnTo>
                      <a:pt x="101" y="325"/>
                    </a:lnTo>
                    <a:lnTo>
                      <a:pt x="98" y="325"/>
                    </a:lnTo>
                    <a:lnTo>
                      <a:pt x="97" y="324"/>
                    </a:lnTo>
                    <a:lnTo>
                      <a:pt x="96" y="323"/>
                    </a:lnTo>
                    <a:lnTo>
                      <a:pt x="95" y="319"/>
                    </a:lnTo>
                    <a:lnTo>
                      <a:pt x="94" y="317"/>
                    </a:lnTo>
                    <a:lnTo>
                      <a:pt x="91" y="318"/>
                    </a:lnTo>
                    <a:lnTo>
                      <a:pt x="89" y="315"/>
                    </a:lnTo>
                    <a:lnTo>
                      <a:pt x="89" y="313"/>
                    </a:lnTo>
                    <a:lnTo>
                      <a:pt x="88" y="311"/>
                    </a:lnTo>
                    <a:lnTo>
                      <a:pt x="86" y="310"/>
                    </a:lnTo>
                    <a:lnTo>
                      <a:pt x="83" y="310"/>
                    </a:lnTo>
                    <a:lnTo>
                      <a:pt x="81" y="309"/>
                    </a:lnTo>
                    <a:lnTo>
                      <a:pt x="79" y="306"/>
                    </a:lnTo>
                    <a:lnTo>
                      <a:pt x="78" y="303"/>
                    </a:lnTo>
                    <a:lnTo>
                      <a:pt x="77" y="302"/>
                    </a:lnTo>
                    <a:lnTo>
                      <a:pt x="77" y="301"/>
                    </a:lnTo>
                    <a:lnTo>
                      <a:pt x="75" y="300"/>
                    </a:lnTo>
                    <a:lnTo>
                      <a:pt x="80" y="302"/>
                    </a:lnTo>
                    <a:lnTo>
                      <a:pt x="82" y="301"/>
                    </a:lnTo>
                    <a:lnTo>
                      <a:pt x="82" y="298"/>
                    </a:lnTo>
                    <a:lnTo>
                      <a:pt x="82" y="294"/>
                    </a:lnTo>
                    <a:lnTo>
                      <a:pt x="81" y="293"/>
                    </a:lnTo>
                    <a:lnTo>
                      <a:pt x="82" y="291"/>
                    </a:lnTo>
                    <a:lnTo>
                      <a:pt x="83" y="290"/>
                    </a:lnTo>
                    <a:lnTo>
                      <a:pt x="83" y="285"/>
                    </a:lnTo>
                    <a:lnTo>
                      <a:pt x="82" y="283"/>
                    </a:lnTo>
                    <a:lnTo>
                      <a:pt x="81" y="282"/>
                    </a:lnTo>
                    <a:lnTo>
                      <a:pt x="80" y="282"/>
                    </a:lnTo>
                    <a:lnTo>
                      <a:pt x="80" y="280"/>
                    </a:lnTo>
                    <a:lnTo>
                      <a:pt x="81" y="280"/>
                    </a:lnTo>
                    <a:lnTo>
                      <a:pt x="85" y="279"/>
                    </a:lnTo>
                    <a:lnTo>
                      <a:pt x="86" y="277"/>
                    </a:lnTo>
                    <a:lnTo>
                      <a:pt x="87" y="277"/>
                    </a:lnTo>
                    <a:lnTo>
                      <a:pt x="88" y="276"/>
                    </a:lnTo>
                    <a:lnTo>
                      <a:pt x="94" y="275"/>
                    </a:lnTo>
                    <a:lnTo>
                      <a:pt x="95" y="275"/>
                    </a:lnTo>
                    <a:lnTo>
                      <a:pt x="95" y="274"/>
                    </a:lnTo>
                    <a:lnTo>
                      <a:pt x="96" y="271"/>
                    </a:lnTo>
                    <a:lnTo>
                      <a:pt x="94" y="271"/>
                    </a:lnTo>
                    <a:lnTo>
                      <a:pt x="93" y="267"/>
                    </a:lnTo>
                    <a:lnTo>
                      <a:pt x="93" y="262"/>
                    </a:lnTo>
                    <a:lnTo>
                      <a:pt x="95" y="261"/>
                    </a:lnTo>
                    <a:lnTo>
                      <a:pt x="96" y="261"/>
                    </a:lnTo>
                    <a:lnTo>
                      <a:pt x="96" y="262"/>
                    </a:lnTo>
                    <a:lnTo>
                      <a:pt x="97" y="262"/>
                    </a:lnTo>
                    <a:lnTo>
                      <a:pt x="101" y="260"/>
                    </a:lnTo>
                    <a:lnTo>
                      <a:pt x="96" y="256"/>
                    </a:lnTo>
                    <a:lnTo>
                      <a:pt x="98" y="256"/>
                    </a:lnTo>
                    <a:lnTo>
                      <a:pt x="98" y="255"/>
                    </a:lnTo>
                    <a:lnTo>
                      <a:pt x="99" y="255"/>
                    </a:lnTo>
                    <a:lnTo>
                      <a:pt x="99" y="254"/>
                    </a:lnTo>
                    <a:lnTo>
                      <a:pt x="97" y="254"/>
                    </a:lnTo>
                    <a:lnTo>
                      <a:pt x="96" y="254"/>
                    </a:lnTo>
                    <a:lnTo>
                      <a:pt x="93" y="252"/>
                    </a:lnTo>
                    <a:lnTo>
                      <a:pt x="91" y="251"/>
                    </a:lnTo>
                    <a:lnTo>
                      <a:pt x="88" y="247"/>
                    </a:lnTo>
                    <a:lnTo>
                      <a:pt x="88" y="246"/>
                    </a:lnTo>
                    <a:lnTo>
                      <a:pt x="89" y="245"/>
                    </a:lnTo>
                    <a:lnTo>
                      <a:pt x="88" y="244"/>
                    </a:lnTo>
                    <a:lnTo>
                      <a:pt x="88" y="241"/>
                    </a:lnTo>
                    <a:lnTo>
                      <a:pt x="89" y="239"/>
                    </a:lnTo>
                    <a:lnTo>
                      <a:pt x="91" y="236"/>
                    </a:lnTo>
                    <a:lnTo>
                      <a:pt x="93" y="232"/>
                    </a:lnTo>
                    <a:lnTo>
                      <a:pt x="94" y="231"/>
                    </a:lnTo>
                    <a:lnTo>
                      <a:pt x="91" y="230"/>
                    </a:lnTo>
                    <a:lnTo>
                      <a:pt x="89" y="231"/>
                    </a:lnTo>
                    <a:lnTo>
                      <a:pt x="90" y="230"/>
                    </a:lnTo>
                    <a:lnTo>
                      <a:pt x="88" y="229"/>
                    </a:lnTo>
                    <a:lnTo>
                      <a:pt x="86" y="230"/>
                    </a:lnTo>
                    <a:lnTo>
                      <a:pt x="83" y="229"/>
                    </a:lnTo>
                    <a:lnTo>
                      <a:pt x="82" y="228"/>
                    </a:lnTo>
                    <a:lnTo>
                      <a:pt x="81" y="228"/>
                    </a:lnTo>
                    <a:lnTo>
                      <a:pt x="79" y="228"/>
                    </a:lnTo>
                    <a:lnTo>
                      <a:pt x="78" y="228"/>
                    </a:lnTo>
                    <a:lnTo>
                      <a:pt x="75" y="229"/>
                    </a:lnTo>
                    <a:lnTo>
                      <a:pt x="74" y="227"/>
                    </a:lnTo>
                    <a:lnTo>
                      <a:pt x="72" y="227"/>
                    </a:lnTo>
                    <a:lnTo>
                      <a:pt x="71" y="228"/>
                    </a:lnTo>
                    <a:lnTo>
                      <a:pt x="71" y="227"/>
                    </a:lnTo>
                    <a:lnTo>
                      <a:pt x="70" y="225"/>
                    </a:lnTo>
                    <a:lnTo>
                      <a:pt x="69" y="225"/>
                    </a:lnTo>
                    <a:lnTo>
                      <a:pt x="67" y="224"/>
                    </a:lnTo>
                    <a:lnTo>
                      <a:pt x="67" y="227"/>
                    </a:lnTo>
                    <a:lnTo>
                      <a:pt x="65" y="225"/>
                    </a:lnTo>
                    <a:lnTo>
                      <a:pt x="65" y="224"/>
                    </a:lnTo>
                    <a:lnTo>
                      <a:pt x="65" y="223"/>
                    </a:lnTo>
                    <a:lnTo>
                      <a:pt x="64" y="223"/>
                    </a:lnTo>
                    <a:lnTo>
                      <a:pt x="63" y="222"/>
                    </a:lnTo>
                    <a:lnTo>
                      <a:pt x="62" y="221"/>
                    </a:lnTo>
                    <a:lnTo>
                      <a:pt x="61" y="219"/>
                    </a:lnTo>
                    <a:lnTo>
                      <a:pt x="62" y="217"/>
                    </a:lnTo>
                    <a:lnTo>
                      <a:pt x="62" y="216"/>
                    </a:lnTo>
                    <a:lnTo>
                      <a:pt x="61" y="215"/>
                    </a:lnTo>
                    <a:lnTo>
                      <a:pt x="61" y="213"/>
                    </a:lnTo>
                    <a:lnTo>
                      <a:pt x="63" y="211"/>
                    </a:lnTo>
                    <a:lnTo>
                      <a:pt x="66" y="207"/>
                    </a:lnTo>
                    <a:lnTo>
                      <a:pt x="63" y="205"/>
                    </a:lnTo>
                    <a:lnTo>
                      <a:pt x="64" y="204"/>
                    </a:lnTo>
                    <a:lnTo>
                      <a:pt x="64" y="203"/>
                    </a:lnTo>
                    <a:lnTo>
                      <a:pt x="64" y="201"/>
                    </a:lnTo>
                    <a:lnTo>
                      <a:pt x="61" y="201"/>
                    </a:lnTo>
                    <a:lnTo>
                      <a:pt x="61" y="200"/>
                    </a:lnTo>
                    <a:lnTo>
                      <a:pt x="61" y="194"/>
                    </a:lnTo>
                    <a:lnTo>
                      <a:pt x="59" y="193"/>
                    </a:lnTo>
                    <a:lnTo>
                      <a:pt x="59" y="191"/>
                    </a:lnTo>
                    <a:lnTo>
                      <a:pt x="59" y="189"/>
                    </a:lnTo>
                    <a:lnTo>
                      <a:pt x="61" y="190"/>
                    </a:lnTo>
                    <a:lnTo>
                      <a:pt x="62" y="190"/>
                    </a:lnTo>
                    <a:lnTo>
                      <a:pt x="63" y="190"/>
                    </a:lnTo>
                    <a:lnTo>
                      <a:pt x="66" y="188"/>
                    </a:lnTo>
                    <a:lnTo>
                      <a:pt x="70" y="189"/>
                    </a:lnTo>
                    <a:lnTo>
                      <a:pt x="70" y="190"/>
                    </a:lnTo>
                    <a:lnTo>
                      <a:pt x="70" y="191"/>
                    </a:lnTo>
                    <a:lnTo>
                      <a:pt x="70" y="192"/>
                    </a:lnTo>
                    <a:lnTo>
                      <a:pt x="69" y="193"/>
                    </a:lnTo>
                    <a:lnTo>
                      <a:pt x="70" y="193"/>
                    </a:lnTo>
                    <a:lnTo>
                      <a:pt x="73" y="192"/>
                    </a:lnTo>
                    <a:lnTo>
                      <a:pt x="75" y="192"/>
                    </a:lnTo>
                    <a:lnTo>
                      <a:pt x="75" y="194"/>
                    </a:lnTo>
                    <a:lnTo>
                      <a:pt x="78" y="194"/>
                    </a:lnTo>
                    <a:lnTo>
                      <a:pt x="78" y="193"/>
                    </a:lnTo>
                    <a:lnTo>
                      <a:pt x="78" y="192"/>
                    </a:lnTo>
                    <a:lnTo>
                      <a:pt x="80" y="193"/>
                    </a:lnTo>
                    <a:lnTo>
                      <a:pt x="81" y="193"/>
                    </a:lnTo>
                    <a:lnTo>
                      <a:pt x="81" y="194"/>
                    </a:lnTo>
                    <a:lnTo>
                      <a:pt x="82" y="194"/>
                    </a:lnTo>
                    <a:lnTo>
                      <a:pt x="83" y="196"/>
                    </a:lnTo>
                    <a:lnTo>
                      <a:pt x="87" y="196"/>
                    </a:lnTo>
                    <a:lnTo>
                      <a:pt x="86" y="193"/>
                    </a:lnTo>
                    <a:lnTo>
                      <a:pt x="87" y="194"/>
                    </a:lnTo>
                    <a:lnTo>
                      <a:pt x="87" y="191"/>
                    </a:lnTo>
                    <a:lnTo>
                      <a:pt x="86" y="191"/>
                    </a:lnTo>
                    <a:lnTo>
                      <a:pt x="87" y="191"/>
                    </a:lnTo>
                    <a:lnTo>
                      <a:pt x="88" y="191"/>
                    </a:lnTo>
                    <a:lnTo>
                      <a:pt x="90" y="193"/>
                    </a:lnTo>
                    <a:lnTo>
                      <a:pt x="91" y="192"/>
                    </a:lnTo>
                    <a:lnTo>
                      <a:pt x="91" y="190"/>
                    </a:lnTo>
                    <a:lnTo>
                      <a:pt x="93" y="189"/>
                    </a:lnTo>
                    <a:lnTo>
                      <a:pt x="96" y="190"/>
                    </a:lnTo>
                    <a:lnTo>
                      <a:pt x="97" y="190"/>
                    </a:lnTo>
                    <a:lnTo>
                      <a:pt x="98" y="191"/>
                    </a:lnTo>
                    <a:lnTo>
                      <a:pt x="101" y="189"/>
                    </a:lnTo>
                    <a:lnTo>
                      <a:pt x="102" y="189"/>
                    </a:lnTo>
                    <a:lnTo>
                      <a:pt x="104" y="189"/>
                    </a:lnTo>
                    <a:lnTo>
                      <a:pt x="106" y="188"/>
                    </a:lnTo>
                    <a:lnTo>
                      <a:pt x="110" y="190"/>
                    </a:lnTo>
                    <a:lnTo>
                      <a:pt x="109" y="191"/>
                    </a:lnTo>
                    <a:lnTo>
                      <a:pt x="109" y="192"/>
                    </a:lnTo>
                    <a:lnTo>
                      <a:pt x="109" y="193"/>
                    </a:lnTo>
                    <a:lnTo>
                      <a:pt x="110" y="194"/>
                    </a:lnTo>
                    <a:lnTo>
                      <a:pt x="110" y="191"/>
                    </a:lnTo>
                    <a:lnTo>
                      <a:pt x="111" y="191"/>
                    </a:lnTo>
                    <a:lnTo>
                      <a:pt x="111" y="190"/>
                    </a:lnTo>
                    <a:lnTo>
                      <a:pt x="110" y="189"/>
                    </a:lnTo>
                    <a:lnTo>
                      <a:pt x="110" y="185"/>
                    </a:lnTo>
                    <a:lnTo>
                      <a:pt x="111" y="184"/>
                    </a:lnTo>
                    <a:lnTo>
                      <a:pt x="111" y="183"/>
                    </a:lnTo>
                    <a:lnTo>
                      <a:pt x="111" y="182"/>
                    </a:lnTo>
                    <a:lnTo>
                      <a:pt x="112" y="181"/>
                    </a:lnTo>
                    <a:lnTo>
                      <a:pt x="110" y="177"/>
                    </a:lnTo>
                    <a:lnTo>
                      <a:pt x="109" y="175"/>
                    </a:lnTo>
                    <a:lnTo>
                      <a:pt x="108" y="175"/>
                    </a:lnTo>
                    <a:lnTo>
                      <a:pt x="106" y="173"/>
                    </a:lnTo>
                    <a:lnTo>
                      <a:pt x="106" y="172"/>
                    </a:lnTo>
                    <a:lnTo>
                      <a:pt x="108" y="173"/>
                    </a:lnTo>
                    <a:lnTo>
                      <a:pt x="108" y="172"/>
                    </a:lnTo>
                    <a:lnTo>
                      <a:pt x="108" y="170"/>
                    </a:lnTo>
                    <a:lnTo>
                      <a:pt x="106" y="170"/>
                    </a:lnTo>
                    <a:lnTo>
                      <a:pt x="109" y="168"/>
                    </a:lnTo>
                    <a:lnTo>
                      <a:pt x="109" y="162"/>
                    </a:lnTo>
                    <a:lnTo>
                      <a:pt x="108" y="159"/>
                    </a:lnTo>
                    <a:lnTo>
                      <a:pt x="108" y="158"/>
                    </a:lnTo>
                    <a:lnTo>
                      <a:pt x="108" y="157"/>
                    </a:lnTo>
                    <a:lnTo>
                      <a:pt x="110" y="157"/>
                    </a:lnTo>
                    <a:lnTo>
                      <a:pt x="111" y="158"/>
                    </a:lnTo>
                    <a:lnTo>
                      <a:pt x="112" y="157"/>
                    </a:lnTo>
                    <a:lnTo>
                      <a:pt x="111" y="156"/>
                    </a:lnTo>
                    <a:lnTo>
                      <a:pt x="113" y="151"/>
                    </a:lnTo>
                    <a:lnTo>
                      <a:pt x="114" y="151"/>
                    </a:lnTo>
                    <a:lnTo>
                      <a:pt x="117" y="146"/>
                    </a:lnTo>
                    <a:lnTo>
                      <a:pt x="114" y="145"/>
                    </a:lnTo>
                    <a:lnTo>
                      <a:pt x="113" y="145"/>
                    </a:lnTo>
                    <a:lnTo>
                      <a:pt x="113" y="144"/>
                    </a:lnTo>
                    <a:lnTo>
                      <a:pt x="114" y="143"/>
                    </a:lnTo>
                    <a:lnTo>
                      <a:pt x="113" y="143"/>
                    </a:lnTo>
                    <a:lnTo>
                      <a:pt x="112" y="143"/>
                    </a:lnTo>
                    <a:lnTo>
                      <a:pt x="110" y="144"/>
                    </a:lnTo>
                    <a:lnTo>
                      <a:pt x="109" y="146"/>
                    </a:lnTo>
                    <a:lnTo>
                      <a:pt x="108" y="146"/>
                    </a:lnTo>
                    <a:lnTo>
                      <a:pt x="106" y="146"/>
                    </a:lnTo>
                    <a:lnTo>
                      <a:pt x="103" y="146"/>
                    </a:lnTo>
                    <a:lnTo>
                      <a:pt x="99" y="146"/>
                    </a:lnTo>
                    <a:lnTo>
                      <a:pt x="98" y="148"/>
                    </a:lnTo>
                    <a:lnTo>
                      <a:pt x="97" y="146"/>
                    </a:lnTo>
                    <a:lnTo>
                      <a:pt x="98" y="146"/>
                    </a:lnTo>
                    <a:lnTo>
                      <a:pt x="98" y="145"/>
                    </a:lnTo>
                    <a:lnTo>
                      <a:pt x="97" y="144"/>
                    </a:lnTo>
                    <a:lnTo>
                      <a:pt x="95" y="143"/>
                    </a:lnTo>
                    <a:lnTo>
                      <a:pt x="94" y="143"/>
                    </a:lnTo>
                    <a:lnTo>
                      <a:pt x="94" y="144"/>
                    </a:lnTo>
                    <a:lnTo>
                      <a:pt x="94" y="145"/>
                    </a:lnTo>
                    <a:lnTo>
                      <a:pt x="93" y="146"/>
                    </a:lnTo>
                    <a:lnTo>
                      <a:pt x="94" y="148"/>
                    </a:lnTo>
                    <a:lnTo>
                      <a:pt x="94" y="149"/>
                    </a:lnTo>
                    <a:lnTo>
                      <a:pt x="93" y="149"/>
                    </a:lnTo>
                    <a:lnTo>
                      <a:pt x="91" y="149"/>
                    </a:lnTo>
                    <a:lnTo>
                      <a:pt x="90" y="150"/>
                    </a:lnTo>
                    <a:lnTo>
                      <a:pt x="90" y="151"/>
                    </a:lnTo>
                    <a:lnTo>
                      <a:pt x="90" y="154"/>
                    </a:lnTo>
                    <a:lnTo>
                      <a:pt x="89" y="154"/>
                    </a:lnTo>
                    <a:lnTo>
                      <a:pt x="87" y="157"/>
                    </a:lnTo>
                    <a:lnTo>
                      <a:pt x="87" y="158"/>
                    </a:lnTo>
                    <a:lnTo>
                      <a:pt x="86" y="158"/>
                    </a:lnTo>
                    <a:lnTo>
                      <a:pt x="80" y="158"/>
                    </a:lnTo>
                    <a:lnTo>
                      <a:pt x="78" y="158"/>
                    </a:lnTo>
                    <a:lnTo>
                      <a:pt x="79" y="157"/>
                    </a:lnTo>
                    <a:lnTo>
                      <a:pt x="78" y="156"/>
                    </a:lnTo>
                    <a:lnTo>
                      <a:pt x="77" y="156"/>
                    </a:lnTo>
                    <a:lnTo>
                      <a:pt x="77" y="154"/>
                    </a:lnTo>
                    <a:lnTo>
                      <a:pt x="75" y="154"/>
                    </a:lnTo>
                    <a:lnTo>
                      <a:pt x="74" y="153"/>
                    </a:lnTo>
                    <a:lnTo>
                      <a:pt x="74" y="152"/>
                    </a:lnTo>
                    <a:lnTo>
                      <a:pt x="73" y="152"/>
                    </a:lnTo>
                    <a:lnTo>
                      <a:pt x="69" y="153"/>
                    </a:lnTo>
                    <a:lnTo>
                      <a:pt x="69" y="152"/>
                    </a:lnTo>
                    <a:lnTo>
                      <a:pt x="66" y="153"/>
                    </a:lnTo>
                    <a:lnTo>
                      <a:pt x="65" y="153"/>
                    </a:lnTo>
                    <a:lnTo>
                      <a:pt x="63" y="153"/>
                    </a:lnTo>
                    <a:lnTo>
                      <a:pt x="62" y="151"/>
                    </a:lnTo>
                    <a:lnTo>
                      <a:pt x="63" y="150"/>
                    </a:lnTo>
                    <a:lnTo>
                      <a:pt x="63" y="149"/>
                    </a:lnTo>
                    <a:lnTo>
                      <a:pt x="63" y="145"/>
                    </a:lnTo>
                    <a:lnTo>
                      <a:pt x="59" y="148"/>
                    </a:lnTo>
                    <a:lnTo>
                      <a:pt x="61" y="148"/>
                    </a:lnTo>
                    <a:lnTo>
                      <a:pt x="59" y="149"/>
                    </a:lnTo>
                    <a:lnTo>
                      <a:pt x="58" y="149"/>
                    </a:lnTo>
                    <a:lnTo>
                      <a:pt x="58" y="146"/>
                    </a:lnTo>
                    <a:lnTo>
                      <a:pt x="57" y="145"/>
                    </a:lnTo>
                    <a:lnTo>
                      <a:pt x="57" y="146"/>
                    </a:lnTo>
                    <a:lnTo>
                      <a:pt x="55" y="148"/>
                    </a:lnTo>
                    <a:lnTo>
                      <a:pt x="53" y="146"/>
                    </a:lnTo>
                    <a:lnTo>
                      <a:pt x="50" y="145"/>
                    </a:lnTo>
                    <a:lnTo>
                      <a:pt x="49" y="145"/>
                    </a:lnTo>
                    <a:lnTo>
                      <a:pt x="48" y="145"/>
                    </a:lnTo>
                    <a:lnTo>
                      <a:pt x="45" y="143"/>
                    </a:lnTo>
                    <a:lnTo>
                      <a:pt x="43" y="143"/>
                    </a:lnTo>
                    <a:lnTo>
                      <a:pt x="41" y="142"/>
                    </a:lnTo>
                    <a:lnTo>
                      <a:pt x="42" y="140"/>
                    </a:lnTo>
                    <a:lnTo>
                      <a:pt x="34" y="142"/>
                    </a:lnTo>
                    <a:lnTo>
                      <a:pt x="30" y="142"/>
                    </a:lnTo>
                    <a:lnTo>
                      <a:pt x="28" y="142"/>
                    </a:lnTo>
                    <a:lnTo>
                      <a:pt x="27" y="141"/>
                    </a:lnTo>
                    <a:lnTo>
                      <a:pt x="25" y="140"/>
                    </a:lnTo>
                    <a:lnTo>
                      <a:pt x="26" y="137"/>
                    </a:lnTo>
                    <a:lnTo>
                      <a:pt x="25" y="137"/>
                    </a:lnTo>
                    <a:lnTo>
                      <a:pt x="25" y="136"/>
                    </a:lnTo>
                    <a:lnTo>
                      <a:pt x="23" y="137"/>
                    </a:lnTo>
                    <a:lnTo>
                      <a:pt x="20" y="145"/>
                    </a:lnTo>
                    <a:lnTo>
                      <a:pt x="19" y="145"/>
                    </a:lnTo>
                    <a:lnTo>
                      <a:pt x="17" y="145"/>
                    </a:lnTo>
                    <a:lnTo>
                      <a:pt x="12" y="144"/>
                    </a:lnTo>
                    <a:lnTo>
                      <a:pt x="10" y="141"/>
                    </a:lnTo>
                    <a:lnTo>
                      <a:pt x="7" y="137"/>
                    </a:lnTo>
                    <a:lnTo>
                      <a:pt x="4" y="138"/>
                    </a:lnTo>
                    <a:lnTo>
                      <a:pt x="2" y="138"/>
                    </a:lnTo>
                    <a:lnTo>
                      <a:pt x="1" y="138"/>
                    </a:lnTo>
                    <a:lnTo>
                      <a:pt x="1" y="137"/>
                    </a:lnTo>
                    <a:lnTo>
                      <a:pt x="2" y="136"/>
                    </a:lnTo>
                    <a:lnTo>
                      <a:pt x="2" y="134"/>
                    </a:lnTo>
                    <a:lnTo>
                      <a:pt x="2" y="129"/>
                    </a:lnTo>
                    <a:lnTo>
                      <a:pt x="2" y="128"/>
                    </a:lnTo>
                    <a:lnTo>
                      <a:pt x="1" y="126"/>
                    </a:lnTo>
                    <a:lnTo>
                      <a:pt x="2" y="122"/>
                    </a:lnTo>
                    <a:lnTo>
                      <a:pt x="3" y="113"/>
                    </a:lnTo>
                    <a:lnTo>
                      <a:pt x="4" y="111"/>
                    </a:lnTo>
                    <a:lnTo>
                      <a:pt x="0" y="109"/>
                    </a:lnTo>
                    <a:lnTo>
                      <a:pt x="1" y="104"/>
                    </a:lnTo>
                    <a:lnTo>
                      <a:pt x="2" y="101"/>
                    </a:lnTo>
                    <a:lnTo>
                      <a:pt x="3" y="101"/>
                    </a:lnTo>
                    <a:lnTo>
                      <a:pt x="7" y="99"/>
                    </a:lnTo>
                    <a:lnTo>
                      <a:pt x="9" y="95"/>
                    </a:lnTo>
                    <a:lnTo>
                      <a:pt x="7" y="91"/>
                    </a:lnTo>
                    <a:lnTo>
                      <a:pt x="10" y="90"/>
                    </a:lnTo>
                    <a:lnTo>
                      <a:pt x="12" y="83"/>
                    </a:lnTo>
                    <a:lnTo>
                      <a:pt x="14" y="82"/>
                    </a:lnTo>
                    <a:lnTo>
                      <a:pt x="8" y="81"/>
                    </a:lnTo>
                    <a:lnTo>
                      <a:pt x="7" y="80"/>
                    </a:lnTo>
                    <a:lnTo>
                      <a:pt x="6" y="79"/>
                    </a:lnTo>
                    <a:lnTo>
                      <a:pt x="4" y="75"/>
                    </a:lnTo>
                    <a:lnTo>
                      <a:pt x="1" y="72"/>
                    </a:lnTo>
                    <a:lnTo>
                      <a:pt x="1" y="68"/>
                    </a:lnTo>
                    <a:lnTo>
                      <a:pt x="2" y="67"/>
                    </a:lnTo>
                    <a:lnTo>
                      <a:pt x="2" y="66"/>
                    </a:lnTo>
                    <a:lnTo>
                      <a:pt x="2" y="63"/>
                    </a:lnTo>
                    <a:lnTo>
                      <a:pt x="2" y="60"/>
                    </a:lnTo>
                    <a:lnTo>
                      <a:pt x="3" y="59"/>
                    </a:lnTo>
                    <a:lnTo>
                      <a:pt x="7" y="59"/>
                    </a:lnTo>
                    <a:lnTo>
                      <a:pt x="7" y="52"/>
                    </a:lnTo>
                    <a:lnTo>
                      <a:pt x="2" y="52"/>
                    </a:lnTo>
                    <a:lnTo>
                      <a:pt x="3" y="46"/>
                    </a:lnTo>
                    <a:lnTo>
                      <a:pt x="4" y="46"/>
                    </a:lnTo>
                    <a:lnTo>
                      <a:pt x="8" y="47"/>
                    </a:lnTo>
                    <a:lnTo>
                      <a:pt x="11" y="43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14" y="38"/>
                    </a:lnTo>
                    <a:lnTo>
                      <a:pt x="15" y="39"/>
                    </a:lnTo>
                    <a:lnTo>
                      <a:pt x="16" y="39"/>
                    </a:lnTo>
                    <a:lnTo>
                      <a:pt x="18" y="42"/>
                    </a:lnTo>
                    <a:lnTo>
                      <a:pt x="24" y="40"/>
                    </a:lnTo>
                    <a:lnTo>
                      <a:pt x="25" y="42"/>
                    </a:lnTo>
                    <a:lnTo>
                      <a:pt x="33" y="38"/>
                    </a:lnTo>
                    <a:lnTo>
                      <a:pt x="34" y="36"/>
                    </a:lnTo>
                    <a:lnTo>
                      <a:pt x="36" y="36"/>
                    </a:lnTo>
                    <a:lnTo>
                      <a:pt x="41" y="28"/>
                    </a:lnTo>
                    <a:lnTo>
                      <a:pt x="36" y="24"/>
                    </a:lnTo>
                    <a:lnTo>
                      <a:pt x="36" y="23"/>
                    </a:lnTo>
                    <a:lnTo>
                      <a:pt x="39" y="21"/>
                    </a:lnTo>
                    <a:lnTo>
                      <a:pt x="43" y="27"/>
                    </a:lnTo>
                    <a:lnTo>
                      <a:pt x="43" y="26"/>
                    </a:lnTo>
                    <a:lnTo>
                      <a:pt x="46" y="26"/>
                    </a:lnTo>
                    <a:lnTo>
                      <a:pt x="46" y="25"/>
                    </a:lnTo>
                    <a:lnTo>
                      <a:pt x="48" y="25"/>
                    </a:lnTo>
                    <a:lnTo>
                      <a:pt x="50" y="27"/>
                    </a:lnTo>
                    <a:lnTo>
                      <a:pt x="51" y="25"/>
                    </a:lnTo>
                    <a:lnTo>
                      <a:pt x="53" y="25"/>
                    </a:lnTo>
                    <a:lnTo>
                      <a:pt x="55" y="25"/>
                    </a:lnTo>
                    <a:lnTo>
                      <a:pt x="56" y="25"/>
                    </a:lnTo>
                    <a:lnTo>
                      <a:pt x="55" y="24"/>
                    </a:lnTo>
                    <a:lnTo>
                      <a:pt x="55" y="23"/>
                    </a:lnTo>
                    <a:lnTo>
                      <a:pt x="56" y="24"/>
                    </a:lnTo>
                    <a:lnTo>
                      <a:pt x="58" y="23"/>
                    </a:lnTo>
                    <a:lnTo>
                      <a:pt x="58" y="24"/>
                    </a:lnTo>
                    <a:lnTo>
                      <a:pt x="61" y="23"/>
                    </a:lnTo>
                    <a:lnTo>
                      <a:pt x="62" y="23"/>
                    </a:lnTo>
                    <a:lnTo>
                      <a:pt x="63" y="23"/>
                    </a:lnTo>
                    <a:lnTo>
                      <a:pt x="64" y="24"/>
                    </a:lnTo>
                    <a:lnTo>
                      <a:pt x="65" y="24"/>
                    </a:lnTo>
                    <a:lnTo>
                      <a:pt x="67" y="23"/>
                    </a:lnTo>
                    <a:lnTo>
                      <a:pt x="69" y="21"/>
                    </a:lnTo>
                    <a:lnTo>
                      <a:pt x="72" y="17"/>
                    </a:lnTo>
                    <a:lnTo>
                      <a:pt x="75" y="13"/>
                    </a:lnTo>
                    <a:lnTo>
                      <a:pt x="78" y="15"/>
                    </a:lnTo>
                    <a:lnTo>
                      <a:pt x="79" y="15"/>
                    </a:lnTo>
                    <a:lnTo>
                      <a:pt x="80" y="17"/>
                    </a:lnTo>
                    <a:lnTo>
                      <a:pt x="80" y="18"/>
                    </a:lnTo>
                    <a:lnTo>
                      <a:pt x="82" y="17"/>
                    </a:lnTo>
                    <a:lnTo>
                      <a:pt x="83" y="17"/>
                    </a:lnTo>
                    <a:lnTo>
                      <a:pt x="83" y="19"/>
                    </a:lnTo>
                    <a:lnTo>
                      <a:pt x="83" y="20"/>
                    </a:lnTo>
                    <a:lnTo>
                      <a:pt x="85" y="19"/>
                    </a:lnTo>
                    <a:lnTo>
                      <a:pt x="86" y="18"/>
                    </a:lnTo>
                    <a:lnTo>
                      <a:pt x="87" y="19"/>
                    </a:lnTo>
                    <a:lnTo>
                      <a:pt x="87" y="18"/>
                    </a:lnTo>
                    <a:lnTo>
                      <a:pt x="88" y="18"/>
                    </a:lnTo>
                    <a:lnTo>
                      <a:pt x="95" y="27"/>
                    </a:lnTo>
                    <a:lnTo>
                      <a:pt x="97" y="28"/>
                    </a:lnTo>
                    <a:lnTo>
                      <a:pt x="104" y="32"/>
                    </a:lnTo>
                    <a:lnTo>
                      <a:pt x="104" y="33"/>
                    </a:lnTo>
                    <a:lnTo>
                      <a:pt x="103" y="34"/>
                    </a:lnTo>
                    <a:lnTo>
                      <a:pt x="102" y="35"/>
                    </a:lnTo>
                    <a:lnTo>
                      <a:pt x="102" y="36"/>
                    </a:lnTo>
                    <a:lnTo>
                      <a:pt x="102" y="38"/>
                    </a:lnTo>
                    <a:lnTo>
                      <a:pt x="103" y="36"/>
                    </a:lnTo>
                    <a:lnTo>
                      <a:pt x="106" y="39"/>
                    </a:lnTo>
                    <a:lnTo>
                      <a:pt x="108" y="39"/>
                    </a:lnTo>
                    <a:lnTo>
                      <a:pt x="108" y="40"/>
                    </a:lnTo>
                    <a:lnTo>
                      <a:pt x="105" y="42"/>
                    </a:lnTo>
                    <a:lnTo>
                      <a:pt x="104" y="42"/>
                    </a:lnTo>
                    <a:lnTo>
                      <a:pt x="105" y="44"/>
                    </a:lnTo>
                    <a:lnTo>
                      <a:pt x="106" y="44"/>
                    </a:lnTo>
                    <a:lnTo>
                      <a:pt x="108" y="43"/>
                    </a:lnTo>
                    <a:lnTo>
                      <a:pt x="109" y="44"/>
                    </a:lnTo>
                    <a:lnTo>
                      <a:pt x="109" y="43"/>
                    </a:lnTo>
                    <a:lnTo>
                      <a:pt x="110" y="42"/>
                    </a:lnTo>
                    <a:lnTo>
                      <a:pt x="111" y="42"/>
                    </a:lnTo>
                    <a:lnTo>
                      <a:pt x="112" y="43"/>
                    </a:lnTo>
                    <a:lnTo>
                      <a:pt x="113" y="43"/>
                    </a:lnTo>
                    <a:lnTo>
                      <a:pt x="116" y="42"/>
                    </a:lnTo>
                    <a:lnTo>
                      <a:pt x="117" y="41"/>
                    </a:lnTo>
                    <a:lnTo>
                      <a:pt x="119" y="43"/>
                    </a:lnTo>
                    <a:lnTo>
                      <a:pt x="122" y="41"/>
                    </a:lnTo>
                    <a:lnTo>
                      <a:pt x="124" y="41"/>
                    </a:lnTo>
                    <a:lnTo>
                      <a:pt x="127" y="43"/>
                    </a:lnTo>
                    <a:lnTo>
                      <a:pt x="128" y="43"/>
                    </a:lnTo>
                    <a:lnTo>
                      <a:pt x="130" y="43"/>
                    </a:lnTo>
                    <a:lnTo>
                      <a:pt x="134" y="46"/>
                    </a:lnTo>
                    <a:lnTo>
                      <a:pt x="135" y="46"/>
                    </a:lnTo>
                    <a:lnTo>
                      <a:pt x="136" y="44"/>
                    </a:lnTo>
                    <a:lnTo>
                      <a:pt x="137" y="46"/>
                    </a:lnTo>
                    <a:lnTo>
                      <a:pt x="140" y="46"/>
                    </a:lnTo>
                    <a:lnTo>
                      <a:pt x="143" y="43"/>
                    </a:lnTo>
                    <a:lnTo>
                      <a:pt x="142" y="42"/>
                    </a:lnTo>
                    <a:lnTo>
                      <a:pt x="146" y="40"/>
                    </a:lnTo>
                    <a:lnTo>
                      <a:pt x="148" y="40"/>
                    </a:lnTo>
                    <a:lnTo>
                      <a:pt x="149" y="38"/>
                    </a:lnTo>
                    <a:lnTo>
                      <a:pt x="149" y="35"/>
                    </a:lnTo>
                    <a:lnTo>
                      <a:pt x="150" y="34"/>
                    </a:lnTo>
                    <a:lnTo>
                      <a:pt x="150" y="35"/>
                    </a:lnTo>
                    <a:lnTo>
                      <a:pt x="151" y="35"/>
                    </a:lnTo>
                    <a:lnTo>
                      <a:pt x="151" y="36"/>
                    </a:lnTo>
                    <a:lnTo>
                      <a:pt x="152" y="38"/>
                    </a:lnTo>
                    <a:lnTo>
                      <a:pt x="153" y="39"/>
                    </a:lnTo>
                    <a:lnTo>
                      <a:pt x="157" y="33"/>
                    </a:lnTo>
                    <a:lnTo>
                      <a:pt x="158" y="31"/>
                    </a:lnTo>
                    <a:lnTo>
                      <a:pt x="160" y="32"/>
                    </a:lnTo>
                    <a:lnTo>
                      <a:pt x="160" y="31"/>
                    </a:lnTo>
                    <a:lnTo>
                      <a:pt x="161" y="31"/>
                    </a:lnTo>
                    <a:lnTo>
                      <a:pt x="165" y="32"/>
                    </a:lnTo>
                    <a:lnTo>
                      <a:pt x="167" y="33"/>
                    </a:lnTo>
                    <a:lnTo>
                      <a:pt x="168" y="33"/>
                    </a:lnTo>
                    <a:lnTo>
                      <a:pt x="171" y="33"/>
                    </a:lnTo>
                    <a:lnTo>
                      <a:pt x="172" y="33"/>
                    </a:lnTo>
                    <a:lnTo>
                      <a:pt x="174" y="32"/>
                    </a:lnTo>
                    <a:lnTo>
                      <a:pt x="175" y="32"/>
                    </a:lnTo>
                    <a:lnTo>
                      <a:pt x="174" y="30"/>
                    </a:lnTo>
                    <a:lnTo>
                      <a:pt x="177" y="28"/>
                    </a:lnTo>
                    <a:lnTo>
                      <a:pt x="176" y="27"/>
                    </a:lnTo>
                    <a:lnTo>
                      <a:pt x="177" y="26"/>
                    </a:lnTo>
                    <a:lnTo>
                      <a:pt x="181" y="25"/>
                    </a:lnTo>
                    <a:lnTo>
                      <a:pt x="183" y="23"/>
                    </a:lnTo>
                    <a:lnTo>
                      <a:pt x="184" y="23"/>
                    </a:lnTo>
                    <a:lnTo>
                      <a:pt x="187" y="21"/>
                    </a:lnTo>
                    <a:lnTo>
                      <a:pt x="187" y="23"/>
                    </a:lnTo>
                    <a:lnTo>
                      <a:pt x="188" y="23"/>
                    </a:lnTo>
                    <a:lnTo>
                      <a:pt x="189" y="24"/>
                    </a:lnTo>
                    <a:lnTo>
                      <a:pt x="192" y="26"/>
                    </a:lnTo>
                    <a:lnTo>
                      <a:pt x="193" y="26"/>
                    </a:lnTo>
                    <a:lnTo>
                      <a:pt x="196" y="24"/>
                    </a:lnTo>
                    <a:lnTo>
                      <a:pt x="196" y="25"/>
                    </a:lnTo>
                    <a:lnTo>
                      <a:pt x="197" y="25"/>
                    </a:lnTo>
                    <a:lnTo>
                      <a:pt x="197" y="26"/>
                    </a:lnTo>
                    <a:lnTo>
                      <a:pt x="198" y="27"/>
                    </a:lnTo>
                    <a:lnTo>
                      <a:pt x="200" y="25"/>
                    </a:lnTo>
                    <a:lnTo>
                      <a:pt x="201" y="23"/>
                    </a:lnTo>
                    <a:lnTo>
                      <a:pt x="204" y="20"/>
                    </a:lnTo>
                    <a:lnTo>
                      <a:pt x="206" y="18"/>
                    </a:lnTo>
                    <a:lnTo>
                      <a:pt x="206" y="20"/>
                    </a:lnTo>
                    <a:lnTo>
                      <a:pt x="207" y="21"/>
                    </a:lnTo>
                    <a:lnTo>
                      <a:pt x="207" y="23"/>
                    </a:lnTo>
                    <a:lnTo>
                      <a:pt x="209" y="24"/>
                    </a:lnTo>
                    <a:lnTo>
                      <a:pt x="209" y="26"/>
                    </a:lnTo>
                    <a:lnTo>
                      <a:pt x="211" y="26"/>
                    </a:lnTo>
                    <a:lnTo>
                      <a:pt x="212" y="26"/>
                    </a:lnTo>
                    <a:lnTo>
                      <a:pt x="215" y="26"/>
                    </a:lnTo>
                    <a:lnTo>
                      <a:pt x="215" y="25"/>
                    </a:lnTo>
                    <a:lnTo>
                      <a:pt x="217" y="24"/>
                    </a:lnTo>
                    <a:lnTo>
                      <a:pt x="219" y="23"/>
                    </a:lnTo>
                    <a:lnTo>
                      <a:pt x="219" y="21"/>
                    </a:lnTo>
                    <a:lnTo>
                      <a:pt x="221" y="19"/>
                    </a:lnTo>
                    <a:lnTo>
                      <a:pt x="222" y="19"/>
                    </a:lnTo>
                    <a:lnTo>
                      <a:pt x="224" y="18"/>
                    </a:lnTo>
                    <a:lnTo>
                      <a:pt x="227" y="16"/>
                    </a:lnTo>
                    <a:lnTo>
                      <a:pt x="228" y="15"/>
                    </a:lnTo>
                    <a:lnTo>
                      <a:pt x="229" y="15"/>
                    </a:lnTo>
                    <a:lnTo>
                      <a:pt x="232" y="11"/>
                    </a:lnTo>
                    <a:lnTo>
                      <a:pt x="236" y="9"/>
                    </a:lnTo>
                    <a:lnTo>
                      <a:pt x="238" y="11"/>
                    </a:lnTo>
                    <a:lnTo>
                      <a:pt x="237" y="15"/>
                    </a:lnTo>
                    <a:lnTo>
                      <a:pt x="238" y="16"/>
                    </a:lnTo>
                    <a:lnTo>
                      <a:pt x="239" y="13"/>
                    </a:lnTo>
                    <a:lnTo>
                      <a:pt x="242" y="15"/>
                    </a:lnTo>
                    <a:lnTo>
                      <a:pt x="242" y="13"/>
                    </a:lnTo>
                    <a:lnTo>
                      <a:pt x="243" y="13"/>
                    </a:lnTo>
                    <a:lnTo>
                      <a:pt x="244" y="16"/>
                    </a:lnTo>
                    <a:lnTo>
                      <a:pt x="244" y="17"/>
                    </a:lnTo>
                    <a:lnTo>
                      <a:pt x="244" y="18"/>
                    </a:lnTo>
                    <a:lnTo>
                      <a:pt x="246" y="17"/>
                    </a:lnTo>
                    <a:lnTo>
                      <a:pt x="248" y="16"/>
                    </a:lnTo>
                    <a:lnTo>
                      <a:pt x="250" y="16"/>
                    </a:lnTo>
                    <a:lnTo>
                      <a:pt x="251" y="15"/>
                    </a:lnTo>
                    <a:lnTo>
                      <a:pt x="252" y="16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253" y="13"/>
                    </a:lnTo>
                    <a:lnTo>
                      <a:pt x="253" y="12"/>
                    </a:lnTo>
                    <a:lnTo>
                      <a:pt x="252" y="12"/>
                    </a:lnTo>
                    <a:lnTo>
                      <a:pt x="253" y="11"/>
                    </a:lnTo>
                    <a:lnTo>
                      <a:pt x="254" y="12"/>
                    </a:lnTo>
                    <a:lnTo>
                      <a:pt x="254" y="11"/>
                    </a:lnTo>
                    <a:lnTo>
                      <a:pt x="254" y="10"/>
                    </a:lnTo>
                    <a:lnTo>
                      <a:pt x="254" y="9"/>
                    </a:lnTo>
                    <a:lnTo>
                      <a:pt x="255" y="9"/>
                    </a:lnTo>
                    <a:lnTo>
                      <a:pt x="255" y="8"/>
                    </a:lnTo>
                    <a:lnTo>
                      <a:pt x="256" y="8"/>
                    </a:lnTo>
                    <a:lnTo>
                      <a:pt x="256" y="7"/>
                    </a:lnTo>
                    <a:lnTo>
                      <a:pt x="258" y="7"/>
                    </a:lnTo>
                    <a:lnTo>
                      <a:pt x="260" y="7"/>
                    </a:lnTo>
                    <a:lnTo>
                      <a:pt x="263" y="5"/>
                    </a:lnTo>
                    <a:lnTo>
                      <a:pt x="263" y="8"/>
                    </a:lnTo>
                    <a:lnTo>
                      <a:pt x="264" y="8"/>
                    </a:lnTo>
                    <a:lnTo>
                      <a:pt x="264" y="7"/>
                    </a:lnTo>
                    <a:lnTo>
                      <a:pt x="266" y="7"/>
                    </a:lnTo>
                    <a:lnTo>
                      <a:pt x="267" y="8"/>
                    </a:lnTo>
                    <a:lnTo>
                      <a:pt x="268" y="5"/>
                    </a:lnTo>
                    <a:lnTo>
                      <a:pt x="269" y="4"/>
                    </a:lnTo>
                    <a:lnTo>
                      <a:pt x="268" y="4"/>
                    </a:lnTo>
                    <a:lnTo>
                      <a:pt x="266" y="5"/>
                    </a:lnTo>
                    <a:lnTo>
                      <a:pt x="267" y="4"/>
                    </a:lnTo>
                    <a:lnTo>
                      <a:pt x="268" y="3"/>
                    </a:lnTo>
                    <a:lnTo>
                      <a:pt x="268" y="2"/>
                    </a:lnTo>
                    <a:lnTo>
                      <a:pt x="269" y="2"/>
                    </a:lnTo>
                    <a:lnTo>
                      <a:pt x="268" y="1"/>
                    </a:lnTo>
                    <a:lnTo>
                      <a:pt x="269" y="1"/>
                    </a:lnTo>
                    <a:lnTo>
                      <a:pt x="270" y="1"/>
                    </a:lnTo>
                    <a:lnTo>
                      <a:pt x="271" y="1"/>
                    </a:lnTo>
                    <a:lnTo>
                      <a:pt x="271" y="2"/>
                    </a:lnTo>
                    <a:lnTo>
                      <a:pt x="272" y="3"/>
                    </a:lnTo>
                    <a:lnTo>
                      <a:pt x="271" y="3"/>
                    </a:lnTo>
                    <a:lnTo>
                      <a:pt x="272" y="4"/>
                    </a:lnTo>
                    <a:lnTo>
                      <a:pt x="274" y="4"/>
                    </a:lnTo>
                    <a:lnTo>
                      <a:pt x="274" y="3"/>
                    </a:lnTo>
                    <a:lnTo>
                      <a:pt x="275" y="2"/>
                    </a:lnTo>
                    <a:lnTo>
                      <a:pt x="275" y="1"/>
                    </a:lnTo>
                    <a:lnTo>
                      <a:pt x="277" y="1"/>
                    </a:lnTo>
                    <a:lnTo>
                      <a:pt x="278" y="0"/>
                    </a:lnTo>
                    <a:lnTo>
                      <a:pt x="278" y="2"/>
                    </a:lnTo>
                    <a:lnTo>
                      <a:pt x="279" y="3"/>
                    </a:lnTo>
                    <a:lnTo>
                      <a:pt x="282" y="5"/>
                    </a:lnTo>
                    <a:lnTo>
                      <a:pt x="285" y="3"/>
                    </a:lnTo>
                    <a:lnTo>
                      <a:pt x="286" y="3"/>
                    </a:lnTo>
                    <a:lnTo>
                      <a:pt x="285" y="5"/>
                    </a:lnTo>
                    <a:lnTo>
                      <a:pt x="285" y="8"/>
                    </a:lnTo>
                    <a:lnTo>
                      <a:pt x="286" y="7"/>
                    </a:lnTo>
                    <a:lnTo>
                      <a:pt x="286" y="9"/>
                    </a:lnTo>
                    <a:lnTo>
                      <a:pt x="287" y="8"/>
                    </a:lnTo>
                    <a:lnTo>
                      <a:pt x="288" y="8"/>
                    </a:lnTo>
                    <a:lnTo>
                      <a:pt x="288" y="9"/>
                    </a:lnTo>
                    <a:lnTo>
                      <a:pt x="288" y="8"/>
                    </a:lnTo>
                    <a:lnTo>
                      <a:pt x="290" y="8"/>
                    </a:lnTo>
                    <a:lnTo>
                      <a:pt x="290" y="9"/>
                    </a:lnTo>
                    <a:lnTo>
                      <a:pt x="291" y="9"/>
                    </a:lnTo>
                    <a:lnTo>
                      <a:pt x="292" y="5"/>
                    </a:lnTo>
                    <a:lnTo>
                      <a:pt x="295" y="5"/>
                    </a:lnTo>
                    <a:lnTo>
                      <a:pt x="295" y="7"/>
                    </a:lnTo>
                    <a:lnTo>
                      <a:pt x="294" y="8"/>
                    </a:lnTo>
                    <a:lnTo>
                      <a:pt x="294" y="9"/>
                    </a:lnTo>
                    <a:lnTo>
                      <a:pt x="296" y="9"/>
                    </a:lnTo>
                    <a:lnTo>
                      <a:pt x="298" y="9"/>
                    </a:lnTo>
                    <a:lnTo>
                      <a:pt x="298" y="11"/>
                    </a:lnTo>
                    <a:lnTo>
                      <a:pt x="296" y="12"/>
                    </a:lnTo>
                    <a:lnTo>
                      <a:pt x="296" y="13"/>
                    </a:lnTo>
                    <a:lnTo>
                      <a:pt x="298" y="13"/>
                    </a:lnTo>
                    <a:lnTo>
                      <a:pt x="299" y="15"/>
                    </a:lnTo>
                    <a:lnTo>
                      <a:pt x="300" y="16"/>
                    </a:lnTo>
                    <a:lnTo>
                      <a:pt x="300" y="17"/>
                    </a:lnTo>
                    <a:lnTo>
                      <a:pt x="301" y="20"/>
                    </a:lnTo>
                    <a:lnTo>
                      <a:pt x="303" y="23"/>
                    </a:lnTo>
                    <a:lnTo>
                      <a:pt x="302" y="24"/>
                    </a:lnTo>
                    <a:lnTo>
                      <a:pt x="301" y="27"/>
                    </a:lnTo>
                    <a:lnTo>
                      <a:pt x="301" y="28"/>
                    </a:lnTo>
                    <a:lnTo>
                      <a:pt x="300" y="31"/>
                    </a:lnTo>
                    <a:lnTo>
                      <a:pt x="298" y="34"/>
                    </a:lnTo>
                    <a:lnTo>
                      <a:pt x="296" y="35"/>
                    </a:lnTo>
                    <a:lnTo>
                      <a:pt x="295" y="36"/>
                    </a:lnTo>
                    <a:lnTo>
                      <a:pt x="294" y="38"/>
                    </a:lnTo>
                    <a:lnTo>
                      <a:pt x="293" y="41"/>
                    </a:lnTo>
                    <a:lnTo>
                      <a:pt x="294" y="41"/>
                    </a:lnTo>
                    <a:lnTo>
                      <a:pt x="294" y="42"/>
                    </a:lnTo>
                    <a:lnTo>
                      <a:pt x="296" y="43"/>
                    </a:lnTo>
                    <a:lnTo>
                      <a:pt x="298" y="42"/>
                    </a:lnTo>
                    <a:lnTo>
                      <a:pt x="298" y="43"/>
                    </a:lnTo>
                    <a:lnTo>
                      <a:pt x="296" y="44"/>
                    </a:lnTo>
                    <a:lnTo>
                      <a:pt x="295" y="47"/>
                    </a:lnTo>
                    <a:lnTo>
                      <a:pt x="294" y="48"/>
                    </a:lnTo>
                    <a:lnTo>
                      <a:pt x="294" y="49"/>
                    </a:lnTo>
                    <a:lnTo>
                      <a:pt x="295" y="50"/>
                    </a:lnTo>
                    <a:lnTo>
                      <a:pt x="294" y="51"/>
                    </a:lnTo>
                    <a:lnTo>
                      <a:pt x="291" y="54"/>
                    </a:lnTo>
                    <a:lnTo>
                      <a:pt x="292" y="55"/>
                    </a:lnTo>
                    <a:lnTo>
                      <a:pt x="292" y="56"/>
                    </a:lnTo>
                    <a:lnTo>
                      <a:pt x="292" y="57"/>
                    </a:lnTo>
                    <a:lnTo>
                      <a:pt x="292" y="58"/>
                    </a:lnTo>
                    <a:lnTo>
                      <a:pt x="293" y="58"/>
                    </a:lnTo>
                    <a:lnTo>
                      <a:pt x="294" y="58"/>
                    </a:lnTo>
                    <a:lnTo>
                      <a:pt x="294" y="59"/>
                    </a:lnTo>
                    <a:lnTo>
                      <a:pt x="295" y="59"/>
                    </a:lnTo>
                    <a:lnTo>
                      <a:pt x="294" y="60"/>
                    </a:lnTo>
                    <a:lnTo>
                      <a:pt x="293" y="62"/>
                    </a:lnTo>
                    <a:lnTo>
                      <a:pt x="293" y="64"/>
                    </a:lnTo>
                    <a:lnTo>
                      <a:pt x="294" y="64"/>
                    </a:lnTo>
                    <a:lnTo>
                      <a:pt x="295" y="64"/>
                    </a:lnTo>
                    <a:lnTo>
                      <a:pt x="296" y="64"/>
                    </a:lnTo>
                    <a:lnTo>
                      <a:pt x="296" y="63"/>
                    </a:lnTo>
                    <a:lnTo>
                      <a:pt x="298" y="63"/>
                    </a:lnTo>
                    <a:lnTo>
                      <a:pt x="299" y="63"/>
                    </a:lnTo>
                    <a:lnTo>
                      <a:pt x="299" y="64"/>
                    </a:lnTo>
                    <a:lnTo>
                      <a:pt x="299" y="65"/>
                    </a:lnTo>
                    <a:lnTo>
                      <a:pt x="299" y="66"/>
                    </a:lnTo>
                    <a:lnTo>
                      <a:pt x="299" y="67"/>
                    </a:lnTo>
                    <a:lnTo>
                      <a:pt x="300" y="67"/>
                    </a:lnTo>
                    <a:lnTo>
                      <a:pt x="300" y="66"/>
                    </a:lnTo>
                    <a:lnTo>
                      <a:pt x="300" y="67"/>
                    </a:lnTo>
                    <a:lnTo>
                      <a:pt x="301" y="68"/>
                    </a:lnTo>
                    <a:lnTo>
                      <a:pt x="301" y="70"/>
                    </a:lnTo>
                    <a:lnTo>
                      <a:pt x="302" y="70"/>
                    </a:lnTo>
                    <a:lnTo>
                      <a:pt x="302" y="71"/>
                    </a:lnTo>
                    <a:lnTo>
                      <a:pt x="302" y="72"/>
                    </a:lnTo>
                    <a:lnTo>
                      <a:pt x="303" y="72"/>
                    </a:lnTo>
                    <a:lnTo>
                      <a:pt x="305" y="72"/>
                    </a:lnTo>
                    <a:lnTo>
                      <a:pt x="306" y="72"/>
                    </a:lnTo>
                    <a:lnTo>
                      <a:pt x="307" y="72"/>
                    </a:lnTo>
                    <a:lnTo>
                      <a:pt x="307" y="73"/>
                    </a:lnTo>
                    <a:lnTo>
                      <a:pt x="308" y="73"/>
                    </a:lnTo>
                    <a:lnTo>
                      <a:pt x="308" y="74"/>
                    </a:lnTo>
                    <a:lnTo>
                      <a:pt x="309" y="74"/>
                    </a:lnTo>
                    <a:lnTo>
                      <a:pt x="309" y="75"/>
                    </a:lnTo>
                    <a:lnTo>
                      <a:pt x="309" y="76"/>
                    </a:lnTo>
                    <a:lnTo>
                      <a:pt x="309" y="78"/>
                    </a:lnTo>
                    <a:lnTo>
                      <a:pt x="309" y="79"/>
                    </a:lnTo>
                    <a:lnTo>
                      <a:pt x="309" y="80"/>
                    </a:lnTo>
                    <a:lnTo>
                      <a:pt x="308" y="80"/>
                    </a:lnTo>
                    <a:lnTo>
                      <a:pt x="309" y="80"/>
                    </a:lnTo>
                    <a:lnTo>
                      <a:pt x="309" y="81"/>
                    </a:lnTo>
                    <a:lnTo>
                      <a:pt x="309" y="82"/>
                    </a:lnTo>
                    <a:lnTo>
                      <a:pt x="309" y="83"/>
                    </a:lnTo>
                    <a:lnTo>
                      <a:pt x="309" y="85"/>
                    </a:lnTo>
                    <a:lnTo>
                      <a:pt x="310" y="85"/>
                    </a:lnTo>
                    <a:lnTo>
                      <a:pt x="310" y="86"/>
                    </a:lnTo>
                    <a:lnTo>
                      <a:pt x="311" y="86"/>
                    </a:lnTo>
                    <a:lnTo>
                      <a:pt x="311" y="87"/>
                    </a:lnTo>
                    <a:lnTo>
                      <a:pt x="311" y="88"/>
                    </a:lnTo>
                    <a:lnTo>
                      <a:pt x="311" y="89"/>
                    </a:lnTo>
                    <a:lnTo>
                      <a:pt x="310" y="89"/>
                    </a:lnTo>
                    <a:lnTo>
                      <a:pt x="310" y="90"/>
                    </a:lnTo>
                    <a:lnTo>
                      <a:pt x="309" y="91"/>
                    </a:lnTo>
                    <a:lnTo>
                      <a:pt x="309" y="93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8" name="Freeform 46">
                <a:extLst>
                  <a:ext uri="{FF2B5EF4-FFF2-40B4-BE49-F238E27FC236}">
                    <a16:creationId xmlns:a16="http://schemas.microsoft.com/office/drawing/2014/main" id="{DF5E64CB-D985-283F-3D15-96505E7CF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412" y="3651251"/>
                <a:ext cx="604838" cy="690563"/>
              </a:xfrm>
              <a:custGeom>
                <a:avLst/>
                <a:gdLst>
                  <a:gd name="T0" fmla="*/ 375 w 381"/>
                  <a:gd name="T1" fmla="*/ 325 h 435"/>
                  <a:gd name="T2" fmla="*/ 346 w 381"/>
                  <a:gd name="T3" fmla="*/ 342 h 435"/>
                  <a:gd name="T4" fmla="*/ 336 w 381"/>
                  <a:gd name="T5" fmla="*/ 366 h 435"/>
                  <a:gd name="T6" fmla="*/ 322 w 381"/>
                  <a:gd name="T7" fmla="*/ 384 h 435"/>
                  <a:gd name="T8" fmla="*/ 311 w 381"/>
                  <a:gd name="T9" fmla="*/ 375 h 435"/>
                  <a:gd name="T10" fmla="*/ 282 w 381"/>
                  <a:gd name="T11" fmla="*/ 367 h 435"/>
                  <a:gd name="T12" fmla="*/ 278 w 381"/>
                  <a:gd name="T13" fmla="*/ 397 h 435"/>
                  <a:gd name="T14" fmla="*/ 258 w 381"/>
                  <a:gd name="T15" fmla="*/ 404 h 435"/>
                  <a:gd name="T16" fmla="*/ 243 w 381"/>
                  <a:gd name="T17" fmla="*/ 428 h 435"/>
                  <a:gd name="T18" fmla="*/ 207 w 381"/>
                  <a:gd name="T19" fmla="*/ 428 h 435"/>
                  <a:gd name="T20" fmla="*/ 177 w 381"/>
                  <a:gd name="T21" fmla="*/ 422 h 435"/>
                  <a:gd name="T22" fmla="*/ 152 w 381"/>
                  <a:gd name="T23" fmla="*/ 424 h 435"/>
                  <a:gd name="T24" fmla="*/ 125 w 381"/>
                  <a:gd name="T25" fmla="*/ 426 h 435"/>
                  <a:gd name="T26" fmla="*/ 104 w 381"/>
                  <a:gd name="T27" fmla="*/ 412 h 435"/>
                  <a:gd name="T28" fmla="*/ 101 w 381"/>
                  <a:gd name="T29" fmla="*/ 396 h 435"/>
                  <a:gd name="T30" fmla="*/ 94 w 381"/>
                  <a:gd name="T31" fmla="*/ 382 h 435"/>
                  <a:gd name="T32" fmla="*/ 71 w 381"/>
                  <a:gd name="T33" fmla="*/ 376 h 435"/>
                  <a:gd name="T34" fmla="*/ 23 w 381"/>
                  <a:gd name="T35" fmla="*/ 395 h 435"/>
                  <a:gd name="T36" fmla="*/ 11 w 381"/>
                  <a:gd name="T37" fmla="*/ 371 h 435"/>
                  <a:gd name="T38" fmla="*/ 15 w 381"/>
                  <a:gd name="T39" fmla="*/ 349 h 435"/>
                  <a:gd name="T40" fmla="*/ 5 w 381"/>
                  <a:gd name="T41" fmla="*/ 324 h 435"/>
                  <a:gd name="T42" fmla="*/ 7 w 381"/>
                  <a:gd name="T43" fmla="*/ 306 h 435"/>
                  <a:gd name="T44" fmla="*/ 16 w 381"/>
                  <a:gd name="T45" fmla="*/ 303 h 435"/>
                  <a:gd name="T46" fmla="*/ 31 w 381"/>
                  <a:gd name="T47" fmla="*/ 301 h 435"/>
                  <a:gd name="T48" fmla="*/ 35 w 381"/>
                  <a:gd name="T49" fmla="*/ 291 h 435"/>
                  <a:gd name="T50" fmla="*/ 36 w 381"/>
                  <a:gd name="T51" fmla="*/ 261 h 435"/>
                  <a:gd name="T52" fmla="*/ 67 w 381"/>
                  <a:gd name="T53" fmla="*/ 256 h 435"/>
                  <a:gd name="T54" fmla="*/ 81 w 381"/>
                  <a:gd name="T55" fmla="*/ 259 h 435"/>
                  <a:gd name="T56" fmla="*/ 77 w 381"/>
                  <a:gd name="T57" fmla="*/ 240 h 435"/>
                  <a:gd name="T58" fmla="*/ 77 w 381"/>
                  <a:gd name="T59" fmla="*/ 224 h 435"/>
                  <a:gd name="T60" fmla="*/ 67 w 381"/>
                  <a:gd name="T61" fmla="*/ 210 h 435"/>
                  <a:gd name="T62" fmla="*/ 61 w 381"/>
                  <a:gd name="T63" fmla="*/ 217 h 435"/>
                  <a:gd name="T64" fmla="*/ 44 w 381"/>
                  <a:gd name="T65" fmla="*/ 220 h 435"/>
                  <a:gd name="T66" fmla="*/ 44 w 381"/>
                  <a:gd name="T67" fmla="*/ 208 h 435"/>
                  <a:gd name="T68" fmla="*/ 50 w 381"/>
                  <a:gd name="T69" fmla="*/ 192 h 435"/>
                  <a:gd name="T70" fmla="*/ 46 w 381"/>
                  <a:gd name="T71" fmla="*/ 176 h 435"/>
                  <a:gd name="T72" fmla="*/ 46 w 381"/>
                  <a:gd name="T73" fmla="*/ 157 h 435"/>
                  <a:gd name="T74" fmla="*/ 51 w 381"/>
                  <a:gd name="T75" fmla="*/ 147 h 435"/>
                  <a:gd name="T76" fmla="*/ 59 w 381"/>
                  <a:gd name="T77" fmla="*/ 149 h 435"/>
                  <a:gd name="T78" fmla="*/ 75 w 381"/>
                  <a:gd name="T79" fmla="*/ 151 h 435"/>
                  <a:gd name="T80" fmla="*/ 92 w 381"/>
                  <a:gd name="T81" fmla="*/ 144 h 435"/>
                  <a:gd name="T82" fmla="*/ 118 w 381"/>
                  <a:gd name="T83" fmla="*/ 130 h 435"/>
                  <a:gd name="T84" fmla="*/ 156 w 381"/>
                  <a:gd name="T85" fmla="*/ 122 h 435"/>
                  <a:gd name="T86" fmla="*/ 137 w 381"/>
                  <a:gd name="T87" fmla="*/ 102 h 435"/>
                  <a:gd name="T88" fmla="*/ 128 w 381"/>
                  <a:gd name="T89" fmla="*/ 70 h 435"/>
                  <a:gd name="T90" fmla="*/ 157 w 381"/>
                  <a:gd name="T91" fmla="*/ 65 h 435"/>
                  <a:gd name="T92" fmla="*/ 170 w 381"/>
                  <a:gd name="T93" fmla="*/ 37 h 435"/>
                  <a:gd name="T94" fmla="*/ 204 w 381"/>
                  <a:gd name="T95" fmla="*/ 22 h 435"/>
                  <a:gd name="T96" fmla="*/ 231 w 381"/>
                  <a:gd name="T97" fmla="*/ 0 h 435"/>
                  <a:gd name="T98" fmla="*/ 255 w 381"/>
                  <a:gd name="T99" fmla="*/ 34 h 435"/>
                  <a:gd name="T100" fmla="*/ 227 w 381"/>
                  <a:gd name="T101" fmla="*/ 89 h 435"/>
                  <a:gd name="T102" fmla="*/ 239 w 381"/>
                  <a:gd name="T103" fmla="*/ 124 h 435"/>
                  <a:gd name="T104" fmla="*/ 224 w 381"/>
                  <a:gd name="T105" fmla="*/ 138 h 435"/>
                  <a:gd name="T106" fmla="*/ 232 w 381"/>
                  <a:gd name="T107" fmla="*/ 153 h 435"/>
                  <a:gd name="T108" fmla="*/ 246 w 381"/>
                  <a:gd name="T109" fmla="*/ 159 h 435"/>
                  <a:gd name="T110" fmla="*/ 251 w 381"/>
                  <a:gd name="T111" fmla="*/ 198 h 435"/>
                  <a:gd name="T112" fmla="*/ 273 w 381"/>
                  <a:gd name="T113" fmla="*/ 210 h 435"/>
                  <a:gd name="T114" fmla="*/ 304 w 381"/>
                  <a:gd name="T115" fmla="*/ 210 h 435"/>
                  <a:gd name="T116" fmla="*/ 304 w 381"/>
                  <a:gd name="T117" fmla="*/ 243 h 435"/>
                  <a:gd name="T118" fmla="*/ 325 w 381"/>
                  <a:gd name="T119" fmla="*/ 258 h 435"/>
                  <a:gd name="T120" fmla="*/ 345 w 381"/>
                  <a:gd name="T121" fmla="*/ 236 h 435"/>
                  <a:gd name="T122" fmla="*/ 354 w 381"/>
                  <a:gd name="T123" fmla="*/ 255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81" h="435">
                    <a:moveTo>
                      <a:pt x="358" y="285"/>
                    </a:moveTo>
                    <a:lnTo>
                      <a:pt x="360" y="287"/>
                    </a:lnTo>
                    <a:lnTo>
                      <a:pt x="369" y="294"/>
                    </a:lnTo>
                    <a:lnTo>
                      <a:pt x="376" y="302"/>
                    </a:lnTo>
                    <a:lnTo>
                      <a:pt x="378" y="304"/>
                    </a:lnTo>
                    <a:lnTo>
                      <a:pt x="381" y="310"/>
                    </a:lnTo>
                    <a:lnTo>
                      <a:pt x="381" y="316"/>
                    </a:lnTo>
                    <a:lnTo>
                      <a:pt x="378" y="319"/>
                    </a:lnTo>
                    <a:lnTo>
                      <a:pt x="377" y="322"/>
                    </a:lnTo>
                    <a:lnTo>
                      <a:pt x="375" y="325"/>
                    </a:lnTo>
                    <a:lnTo>
                      <a:pt x="370" y="327"/>
                    </a:lnTo>
                    <a:lnTo>
                      <a:pt x="362" y="332"/>
                    </a:lnTo>
                    <a:lnTo>
                      <a:pt x="360" y="333"/>
                    </a:lnTo>
                    <a:lnTo>
                      <a:pt x="357" y="336"/>
                    </a:lnTo>
                    <a:lnTo>
                      <a:pt x="356" y="340"/>
                    </a:lnTo>
                    <a:lnTo>
                      <a:pt x="354" y="342"/>
                    </a:lnTo>
                    <a:lnTo>
                      <a:pt x="352" y="341"/>
                    </a:lnTo>
                    <a:lnTo>
                      <a:pt x="351" y="341"/>
                    </a:lnTo>
                    <a:lnTo>
                      <a:pt x="347" y="342"/>
                    </a:lnTo>
                    <a:lnTo>
                      <a:pt x="346" y="342"/>
                    </a:lnTo>
                    <a:lnTo>
                      <a:pt x="347" y="344"/>
                    </a:lnTo>
                    <a:lnTo>
                      <a:pt x="342" y="346"/>
                    </a:lnTo>
                    <a:lnTo>
                      <a:pt x="343" y="350"/>
                    </a:lnTo>
                    <a:lnTo>
                      <a:pt x="342" y="350"/>
                    </a:lnTo>
                    <a:lnTo>
                      <a:pt x="333" y="353"/>
                    </a:lnTo>
                    <a:lnTo>
                      <a:pt x="331" y="354"/>
                    </a:lnTo>
                    <a:lnTo>
                      <a:pt x="331" y="356"/>
                    </a:lnTo>
                    <a:lnTo>
                      <a:pt x="335" y="363"/>
                    </a:lnTo>
                    <a:lnTo>
                      <a:pt x="336" y="365"/>
                    </a:lnTo>
                    <a:lnTo>
                      <a:pt x="336" y="366"/>
                    </a:lnTo>
                    <a:lnTo>
                      <a:pt x="337" y="369"/>
                    </a:lnTo>
                    <a:lnTo>
                      <a:pt x="338" y="374"/>
                    </a:lnTo>
                    <a:lnTo>
                      <a:pt x="338" y="375"/>
                    </a:lnTo>
                    <a:lnTo>
                      <a:pt x="337" y="375"/>
                    </a:lnTo>
                    <a:lnTo>
                      <a:pt x="333" y="377"/>
                    </a:lnTo>
                    <a:lnTo>
                      <a:pt x="330" y="380"/>
                    </a:lnTo>
                    <a:lnTo>
                      <a:pt x="323" y="382"/>
                    </a:lnTo>
                    <a:lnTo>
                      <a:pt x="325" y="383"/>
                    </a:lnTo>
                    <a:lnTo>
                      <a:pt x="323" y="384"/>
                    </a:lnTo>
                    <a:lnTo>
                      <a:pt x="322" y="384"/>
                    </a:lnTo>
                    <a:lnTo>
                      <a:pt x="320" y="389"/>
                    </a:lnTo>
                    <a:lnTo>
                      <a:pt x="321" y="390"/>
                    </a:lnTo>
                    <a:lnTo>
                      <a:pt x="321" y="392"/>
                    </a:lnTo>
                    <a:lnTo>
                      <a:pt x="320" y="392"/>
                    </a:lnTo>
                    <a:lnTo>
                      <a:pt x="315" y="392"/>
                    </a:lnTo>
                    <a:lnTo>
                      <a:pt x="315" y="391"/>
                    </a:lnTo>
                    <a:lnTo>
                      <a:pt x="313" y="387"/>
                    </a:lnTo>
                    <a:lnTo>
                      <a:pt x="312" y="383"/>
                    </a:lnTo>
                    <a:lnTo>
                      <a:pt x="311" y="380"/>
                    </a:lnTo>
                    <a:lnTo>
                      <a:pt x="311" y="375"/>
                    </a:lnTo>
                    <a:lnTo>
                      <a:pt x="309" y="374"/>
                    </a:lnTo>
                    <a:lnTo>
                      <a:pt x="307" y="372"/>
                    </a:lnTo>
                    <a:lnTo>
                      <a:pt x="305" y="369"/>
                    </a:lnTo>
                    <a:lnTo>
                      <a:pt x="303" y="368"/>
                    </a:lnTo>
                    <a:lnTo>
                      <a:pt x="303" y="364"/>
                    </a:lnTo>
                    <a:lnTo>
                      <a:pt x="298" y="363"/>
                    </a:lnTo>
                    <a:lnTo>
                      <a:pt x="288" y="368"/>
                    </a:lnTo>
                    <a:lnTo>
                      <a:pt x="287" y="366"/>
                    </a:lnTo>
                    <a:lnTo>
                      <a:pt x="283" y="367"/>
                    </a:lnTo>
                    <a:lnTo>
                      <a:pt x="282" y="367"/>
                    </a:lnTo>
                    <a:lnTo>
                      <a:pt x="279" y="367"/>
                    </a:lnTo>
                    <a:lnTo>
                      <a:pt x="278" y="366"/>
                    </a:lnTo>
                    <a:lnTo>
                      <a:pt x="273" y="367"/>
                    </a:lnTo>
                    <a:lnTo>
                      <a:pt x="271" y="366"/>
                    </a:lnTo>
                    <a:lnTo>
                      <a:pt x="270" y="372"/>
                    </a:lnTo>
                    <a:lnTo>
                      <a:pt x="270" y="374"/>
                    </a:lnTo>
                    <a:lnTo>
                      <a:pt x="271" y="375"/>
                    </a:lnTo>
                    <a:lnTo>
                      <a:pt x="273" y="377"/>
                    </a:lnTo>
                    <a:lnTo>
                      <a:pt x="275" y="384"/>
                    </a:lnTo>
                    <a:lnTo>
                      <a:pt x="278" y="397"/>
                    </a:lnTo>
                    <a:lnTo>
                      <a:pt x="272" y="399"/>
                    </a:lnTo>
                    <a:lnTo>
                      <a:pt x="270" y="400"/>
                    </a:lnTo>
                    <a:lnTo>
                      <a:pt x="268" y="400"/>
                    </a:lnTo>
                    <a:lnTo>
                      <a:pt x="267" y="399"/>
                    </a:lnTo>
                    <a:lnTo>
                      <a:pt x="262" y="392"/>
                    </a:lnTo>
                    <a:lnTo>
                      <a:pt x="260" y="395"/>
                    </a:lnTo>
                    <a:lnTo>
                      <a:pt x="263" y="396"/>
                    </a:lnTo>
                    <a:lnTo>
                      <a:pt x="258" y="400"/>
                    </a:lnTo>
                    <a:lnTo>
                      <a:pt x="260" y="400"/>
                    </a:lnTo>
                    <a:lnTo>
                      <a:pt x="258" y="404"/>
                    </a:lnTo>
                    <a:lnTo>
                      <a:pt x="262" y="405"/>
                    </a:lnTo>
                    <a:lnTo>
                      <a:pt x="258" y="407"/>
                    </a:lnTo>
                    <a:lnTo>
                      <a:pt x="255" y="411"/>
                    </a:lnTo>
                    <a:lnTo>
                      <a:pt x="254" y="409"/>
                    </a:lnTo>
                    <a:lnTo>
                      <a:pt x="250" y="412"/>
                    </a:lnTo>
                    <a:lnTo>
                      <a:pt x="249" y="413"/>
                    </a:lnTo>
                    <a:lnTo>
                      <a:pt x="246" y="421"/>
                    </a:lnTo>
                    <a:lnTo>
                      <a:pt x="244" y="423"/>
                    </a:lnTo>
                    <a:lnTo>
                      <a:pt x="243" y="426"/>
                    </a:lnTo>
                    <a:lnTo>
                      <a:pt x="243" y="428"/>
                    </a:lnTo>
                    <a:lnTo>
                      <a:pt x="240" y="432"/>
                    </a:lnTo>
                    <a:lnTo>
                      <a:pt x="239" y="434"/>
                    </a:lnTo>
                    <a:lnTo>
                      <a:pt x="239" y="435"/>
                    </a:lnTo>
                    <a:lnTo>
                      <a:pt x="232" y="431"/>
                    </a:lnTo>
                    <a:lnTo>
                      <a:pt x="230" y="430"/>
                    </a:lnTo>
                    <a:lnTo>
                      <a:pt x="220" y="430"/>
                    </a:lnTo>
                    <a:lnTo>
                      <a:pt x="215" y="429"/>
                    </a:lnTo>
                    <a:lnTo>
                      <a:pt x="211" y="429"/>
                    </a:lnTo>
                    <a:lnTo>
                      <a:pt x="210" y="429"/>
                    </a:lnTo>
                    <a:lnTo>
                      <a:pt x="207" y="428"/>
                    </a:lnTo>
                    <a:lnTo>
                      <a:pt x="203" y="434"/>
                    </a:lnTo>
                    <a:lnTo>
                      <a:pt x="197" y="430"/>
                    </a:lnTo>
                    <a:lnTo>
                      <a:pt x="191" y="426"/>
                    </a:lnTo>
                    <a:lnTo>
                      <a:pt x="189" y="428"/>
                    </a:lnTo>
                    <a:lnTo>
                      <a:pt x="184" y="426"/>
                    </a:lnTo>
                    <a:lnTo>
                      <a:pt x="181" y="426"/>
                    </a:lnTo>
                    <a:lnTo>
                      <a:pt x="180" y="427"/>
                    </a:lnTo>
                    <a:lnTo>
                      <a:pt x="179" y="427"/>
                    </a:lnTo>
                    <a:lnTo>
                      <a:pt x="173" y="423"/>
                    </a:lnTo>
                    <a:lnTo>
                      <a:pt x="177" y="422"/>
                    </a:lnTo>
                    <a:lnTo>
                      <a:pt x="172" y="419"/>
                    </a:lnTo>
                    <a:lnTo>
                      <a:pt x="171" y="420"/>
                    </a:lnTo>
                    <a:lnTo>
                      <a:pt x="169" y="421"/>
                    </a:lnTo>
                    <a:lnTo>
                      <a:pt x="167" y="421"/>
                    </a:lnTo>
                    <a:lnTo>
                      <a:pt x="162" y="421"/>
                    </a:lnTo>
                    <a:lnTo>
                      <a:pt x="159" y="421"/>
                    </a:lnTo>
                    <a:lnTo>
                      <a:pt x="157" y="421"/>
                    </a:lnTo>
                    <a:lnTo>
                      <a:pt x="156" y="422"/>
                    </a:lnTo>
                    <a:lnTo>
                      <a:pt x="155" y="422"/>
                    </a:lnTo>
                    <a:lnTo>
                      <a:pt x="152" y="424"/>
                    </a:lnTo>
                    <a:lnTo>
                      <a:pt x="147" y="426"/>
                    </a:lnTo>
                    <a:lnTo>
                      <a:pt x="142" y="424"/>
                    </a:lnTo>
                    <a:lnTo>
                      <a:pt x="137" y="423"/>
                    </a:lnTo>
                    <a:lnTo>
                      <a:pt x="134" y="424"/>
                    </a:lnTo>
                    <a:lnTo>
                      <a:pt x="133" y="424"/>
                    </a:lnTo>
                    <a:lnTo>
                      <a:pt x="129" y="426"/>
                    </a:lnTo>
                    <a:lnTo>
                      <a:pt x="128" y="428"/>
                    </a:lnTo>
                    <a:lnTo>
                      <a:pt x="126" y="430"/>
                    </a:lnTo>
                    <a:lnTo>
                      <a:pt x="124" y="430"/>
                    </a:lnTo>
                    <a:lnTo>
                      <a:pt x="125" y="426"/>
                    </a:lnTo>
                    <a:lnTo>
                      <a:pt x="123" y="424"/>
                    </a:lnTo>
                    <a:lnTo>
                      <a:pt x="122" y="426"/>
                    </a:lnTo>
                    <a:lnTo>
                      <a:pt x="121" y="423"/>
                    </a:lnTo>
                    <a:lnTo>
                      <a:pt x="117" y="424"/>
                    </a:lnTo>
                    <a:lnTo>
                      <a:pt x="115" y="416"/>
                    </a:lnTo>
                    <a:lnTo>
                      <a:pt x="114" y="415"/>
                    </a:lnTo>
                    <a:lnTo>
                      <a:pt x="109" y="412"/>
                    </a:lnTo>
                    <a:lnTo>
                      <a:pt x="108" y="413"/>
                    </a:lnTo>
                    <a:lnTo>
                      <a:pt x="107" y="412"/>
                    </a:lnTo>
                    <a:lnTo>
                      <a:pt x="104" y="412"/>
                    </a:lnTo>
                    <a:lnTo>
                      <a:pt x="104" y="409"/>
                    </a:lnTo>
                    <a:lnTo>
                      <a:pt x="100" y="408"/>
                    </a:lnTo>
                    <a:lnTo>
                      <a:pt x="99" y="408"/>
                    </a:lnTo>
                    <a:lnTo>
                      <a:pt x="98" y="406"/>
                    </a:lnTo>
                    <a:lnTo>
                      <a:pt x="99" y="405"/>
                    </a:lnTo>
                    <a:lnTo>
                      <a:pt x="101" y="403"/>
                    </a:lnTo>
                    <a:lnTo>
                      <a:pt x="101" y="401"/>
                    </a:lnTo>
                    <a:lnTo>
                      <a:pt x="100" y="399"/>
                    </a:lnTo>
                    <a:lnTo>
                      <a:pt x="100" y="397"/>
                    </a:lnTo>
                    <a:lnTo>
                      <a:pt x="101" y="396"/>
                    </a:lnTo>
                    <a:lnTo>
                      <a:pt x="99" y="393"/>
                    </a:lnTo>
                    <a:lnTo>
                      <a:pt x="100" y="392"/>
                    </a:lnTo>
                    <a:lnTo>
                      <a:pt x="99" y="390"/>
                    </a:lnTo>
                    <a:lnTo>
                      <a:pt x="100" y="389"/>
                    </a:lnTo>
                    <a:lnTo>
                      <a:pt x="104" y="387"/>
                    </a:lnTo>
                    <a:lnTo>
                      <a:pt x="105" y="385"/>
                    </a:lnTo>
                    <a:lnTo>
                      <a:pt x="102" y="383"/>
                    </a:lnTo>
                    <a:lnTo>
                      <a:pt x="97" y="382"/>
                    </a:lnTo>
                    <a:lnTo>
                      <a:pt x="96" y="382"/>
                    </a:lnTo>
                    <a:lnTo>
                      <a:pt x="94" y="382"/>
                    </a:lnTo>
                    <a:lnTo>
                      <a:pt x="92" y="384"/>
                    </a:lnTo>
                    <a:lnTo>
                      <a:pt x="90" y="384"/>
                    </a:lnTo>
                    <a:lnTo>
                      <a:pt x="88" y="384"/>
                    </a:lnTo>
                    <a:lnTo>
                      <a:pt x="86" y="381"/>
                    </a:lnTo>
                    <a:lnTo>
                      <a:pt x="84" y="374"/>
                    </a:lnTo>
                    <a:lnTo>
                      <a:pt x="78" y="376"/>
                    </a:lnTo>
                    <a:lnTo>
                      <a:pt x="77" y="377"/>
                    </a:lnTo>
                    <a:lnTo>
                      <a:pt x="76" y="377"/>
                    </a:lnTo>
                    <a:lnTo>
                      <a:pt x="75" y="380"/>
                    </a:lnTo>
                    <a:lnTo>
                      <a:pt x="71" y="376"/>
                    </a:lnTo>
                    <a:lnTo>
                      <a:pt x="55" y="387"/>
                    </a:lnTo>
                    <a:lnTo>
                      <a:pt x="49" y="391"/>
                    </a:lnTo>
                    <a:lnTo>
                      <a:pt x="43" y="397"/>
                    </a:lnTo>
                    <a:lnTo>
                      <a:pt x="41" y="405"/>
                    </a:lnTo>
                    <a:lnTo>
                      <a:pt x="39" y="408"/>
                    </a:lnTo>
                    <a:lnTo>
                      <a:pt x="23" y="398"/>
                    </a:lnTo>
                    <a:lnTo>
                      <a:pt x="21" y="397"/>
                    </a:lnTo>
                    <a:lnTo>
                      <a:pt x="22" y="396"/>
                    </a:lnTo>
                    <a:lnTo>
                      <a:pt x="22" y="395"/>
                    </a:lnTo>
                    <a:lnTo>
                      <a:pt x="23" y="395"/>
                    </a:lnTo>
                    <a:lnTo>
                      <a:pt x="25" y="392"/>
                    </a:lnTo>
                    <a:lnTo>
                      <a:pt x="36" y="380"/>
                    </a:lnTo>
                    <a:lnTo>
                      <a:pt x="35" y="376"/>
                    </a:lnTo>
                    <a:lnTo>
                      <a:pt x="33" y="375"/>
                    </a:lnTo>
                    <a:lnTo>
                      <a:pt x="31" y="376"/>
                    </a:lnTo>
                    <a:lnTo>
                      <a:pt x="29" y="375"/>
                    </a:lnTo>
                    <a:lnTo>
                      <a:pt x="22" y="372"/>
                    </a:lnTo>
                    <a:lnTo>
                      <a:pt x="15" y="374"/>
                    </a:lnTo>
                    <a:lnTo>
                      <a:pt x="13" y="369"/>
                    </a:lnTo>
                    <a:lnTo>
                      <a:pt x="11" y="371"/>
                    </a:lnTo>
                    <a:lnTo>
                      <a:pt x="8" y="367"/>
                    </a:lnTo>
                    <a:lnTo>
                      <a:pt x="11" y="367"/>
                    </a:lnTo>
                    <a:lnTo>
                      <a:pt x="8" y="364"/>
                    </a:lnTo>
                    <a:lnTo>
                      <a:pt x="11" y="364"/>
                    </a:lnTo>
                    <a:lnTo>
                      <a:pt x="15" y="354"/>
                    </a:lnTo>
                    <a:lnTo>
                      <a:pt x="13" y="354"/>
                    </a:lnTo>
                    <a:lnTo>
                      <a:pt x="14" y="352"/>
                    </a:lnTo>
                    <a:lnTo>
                      <a:pt x="14" y="350"/>
                    </a:lnTo>
                    <a:lnTo>
                      <a:pt x="15" y="352"/>
                    </a:lnTo>
                    <a:lnTo>
                      <a:pt x="15" y="349"/>
                    </a:lnTo>
                    <a:lnTo>
                      <a:pt x="16" y="349"/>
                    </a:lnTo>
                    <a:lnTo>
                      <a:pt x="16" y="344"/>
                    </a:lnTo>
                    <a:lnTo>
                      <a:pt x="14" y="346"/>
                    </a:lnTo>
                    <a:lnTo>
                      <a:pt x="14" y="344"/>
                    </a:lnTo>
                    <a:lnTo>
                      <a:pt x="14" y="340"/>
                    </a:lnTo>
                    <a:lnTo>
                      <a:pt x="14" y="333"/>
                    </a:lnTo>
                    <a:lnTo>
                      <a:pt x="8" y="334"/>
                    </a:lnTo>
                    <a:lnTo>
                      <a:pt x="5" y="326"/>
                    </a:lnTo>
                    <a:lnTo>
                      <a:pt x="4" y="325"/>
                    </a:lnTo>
                    <a:lnTo>
                      <a:pt x="5" y="324"/>
                    </a:lnTo>
                    <a:lnTo>
                      <a:pt x="3" y="322"/>
                    </a:lnTo>
                    <a:lnTo>
                      <a:pt x="3" y="320"/>
                    </a:lnTo>
                    <a:lnTo>
                      <a:pt x="0" y="319"/>
                    </a:lnTo>
                    <a:lnTo>
                      <a:pt x="2" y="319"/>
                    </a:lnTo>
                    <a:lnTo>
                      <a:pt x="5" y="313"/>
                    </a:lnTo>
                    <a:lnTo>
                      <a:pt x="3" y="312"/>
                    </a:lnTo>
                    <a:lnTo>
                      <a:pt x="4" y="310"/>
                    </a:lnTo>
                    <a:lnTo>
                      <a:pt x="5" y="311"/>
                    </a:lnTo>
                    <a:lnTo>
                      <a:pt x="7" y="308"/>
                    </a:lnTo>
                    <a:lnTo>
                      <a:pt x="7" y="306"/>
                    </a:lnTo>
                    <a:lnTo>
                      <a:pt x="10" y="304"/>
                    </a:lnTo>
                    <a:lnTo>
                      <a:pt x="11" y="304"/>
                    </a:lnTo>
                    <a:lnTo>
                      <a:pt x="12" y="305"/>
                    </a:lnTo>
                    <a:lnTo>
                      <a:pt x="12" y="308"/>
                    </a:lnTo>
                    <a:lnTo>
                      <a:pt x="12" y="309"/>
                    </a:lnTo>
                    <a:lnTo>
                      <a:pt x="16" y="309"/>
                    </a:lnTo>
                    <a:lnTo>
                      <a:pt x="15" y="306"/>
                    </a:lnTo>
                    <a:lnTo>
                      <a:pt x="16" y="305"/>
                    </a:lnTo>
                    <a:lnTo>
                      <a:pt x="18" y="304"/>
                    </a:lnTo>
                    <a:lnTo>
                      <a:pt x="16" y="303"/>
                    </a:lnTo>
                    <a:lnTo>
                      <a:pt x="18" y="303"/>
                    </a:lnTo>
                    <a:lnTo>
                      <a:pt x="19" y="302"/>
                    </a:lnTo>
                    <a:lnTo>
                      <a:pt x="20" y="301"/>
                    </a:lnTo>
                    <a:lnTo>
                      <a:pt x="21" y="299"/>
                    </a:lnTo>
                    <a:lnTo>
                      <a:pt x="26" y="296"/>
                    </a:lnTo>
                    <a:lnTo>
                      <a:pt x="27" y="297"/>
                    </a:lnTo>
                    <a:lnTo>
                      <a:pt x="28" y="298"/>
                    </a:lnTo>
                    <a:lnTo>
                      <a:pt x="30" y="299"/>
                    </a:lnTo>
                    <a:lnTo>
                      <a:pt x="30" y="301"/>
                    </a:lnTo>
                    <a:lnTo>
                      <a:pt x="31" y="301"/>
                    </a:lnTo>
                    <a:lnTo>
                      <a:pt x="33" y="301"/>
                    </a:lnTo>
                    <a:lnTo>
                      <a:pt x="33" y="302"/>
                    </a:lnTo>
                    <a:lnTo>
                      <a:pt x="33" y="303"/>
                    </a:lnTo>
                    <a:lnTo>
                      <a:pt x="34" y="304"/>
                    </a:lnTo>
                    <a:lnTo>
                      <a:pt x="35" y="304"/>
                    </a:lnTo>
                    <a:lnTo>
                      <a:pt x="37" y="304"/>
                    </a:lnTo>
                    <a:lnTo>
                      <a:pt x="37" y="302"/>
                    </a:lnTo>
                    <a:lnTo>
                      <a:pt x="36" y="299"/>
                    </a:lnTo>
                    <a:lnTo>
                      <a:pt x="36" y="297"/>
                    </a:lnTo>
                    <a:lnTo>
                      <a:pt x="35" y="291"/>
                    </a:lnTo>
                    <a:lnTo>
                      <a:pt x="30" y="285"/>
                    </a:lnTo>
                    <a:lnTo>
                      <a:pt x="28" y="280"/>
                    </a:lnTo>
                    <a:lnTo>
                      <a:pt x="29" y="278"/>
                    </a:lnTo>
                    <a:lnTo>
                      <a:pt x="28" y="277"/>
                    </a:lnTo>
                    <a:lnTo>
                      <a:pt x="30" y="275"/>
                    </a:lnTo>
                    <a:lnTo>
                      <a:pt x="33" y="275"/>
                    </a:lnTo>
                    <a:lnTo>
                      <a:pt x="33" y="269"/>
                    </a:lnTo>
                    <a:lnTo>
                      <a:pt x="30" y="266"/>
                    </a:lnTo>
                    <a:lnTo>
                      <a:pt x="35" y="263"/>
                    </a:lnTo>
                    <a:lnTo>
                      <a:pt x="36" y="261"/>
                    </a:lnTo>
                    <a:lnTo>
                      <a:pt x="42" y="257"/>
                    </a:lnTo>
                    <a:lnTo>
                      <a:pt x="49" y="253"/>
                    </a:lnTo>
                    <a:lnTo>
                      <a:pt x="50" y="255"/>
                    </a:lnTo>
                    <a:lnTo>
                      <a:pt x="52" y="255"/>
                    </a:lnTo>
                    <a:lnTo>
                      <a:pt x="55" y="254"/>
                    </a:lnTo>
                    <a:lnTo>
                      <a:pt x="57" y="254"/>
                    </a:lnTo>
                    <a:lnTo>
                      <a:pt x="58" y="254"/>
                    </a:lnTo>
                    <a:lnTo>
                      <a:pt x="60" y="258"/>
                    </a:lnTo>
                    <a:lnTo>
                      <a:pt x="61" y="257"/>
                    </a:lnTo>
                    <a:lnTo>
                      <a:pt x="67" y="256"/>
                    </a:lnTo>
                    <a:lnTo>
                      <a:pt x="68" y="265"/>
                    </a:lnTo>
                    <a:lnTo>
                      <a:pt x="68" y="266"/>
                    </a:lnTo>
                    <a:lnTo>
                      <a:pt x="69" y="266"/>
                    </a:lnTo>
                    <a:lnTo>
                      <a:pt x="76" y="265"/>
                    </a:lnTo>
                    <a:lnTo>
                      <a:pt x="76" y="264"/>
                    </a:lnTo>
                    <a:lnTo>
                      <a:pt x="77" y="263"/>
                    </a:lnTo>
                    <a:lnTo>
                      <a:pt x="78" y="263"/>
                    </a:lnTo>
                    <a:lnTo>
                      <a:pt x="77" y="261"/>
                    </a:lnTo>
                    <a:lnTo>
                      <a:pt x="78" y="258"/>
                    </a:lnTo>
                    <a:lnTo>
                      <a:pt x="81" y="259"/>
                    </a:lnTo>
                    <a:lnTo>
                      <a:pt x="82" y="258"/>
                    </a:lnTo>
                    <a:lnTo>
                      <a:pt x="84" y="258"/>
                    </a:lnTo>
                    <a:lnTo>
                      <a:pt x="86" y="257"/>
                    </a:lnTo>
                    <a:lnTo>
                      <a:pt x="81" y="253"/>
                    </a:lnTo>
                    <a:lnTo>
                      <a:pt x="82" y="251"/>
                    </a:lnTo>
                    <a:lnTo>
                      <a:pt x="79" y="249"/>
                    </a:lnTo>
                    <a:lnTo>
                      <a:pt x="81" y="249"/>
                    </a:lnTo>
                    <a:lnTo>
                      <a:pt x="83" y="248"/>
                    </a:lnTo>
                    <a:lnTo>
                      <a:pt x="79" y="239"/>
                    </a:lnTo>
                    <a:lnTo>
                      <a:pt x="77" y="240"/>
                    </a:lnTo>
                    <a:lnTo>
                      <a:pt x="76" y="238"/>
                    </a:lnTo>
                    <a:lnTo>
                      <a:pt x="75" y="235"/>
                    </a:lnTo>
                    <a:lnTo>
                      <a:pt x="75" y="234"/>
                    </a:lnTo>
                    <a:lnTo>
                      <a:pt x="76" y="234"/>
                    </a:lnTo>
                    <a:lnTo>
                      <a:pt x="76" y="233"/>
                    </a:lnTo>
                    <a:lnTo>
                      <a:pt x="78" y="232"/>
                    </a:lnTo>
                    <a:lnTo>
                      <a:pt x="78" y="231"/>
                    </a:lnTo>
                    <a:lnTo>
                      <a:pt x="79" y="231"/>
                    </a:lnTo>
                    <a:lnTo>
                      <a:pt x="79" y="230"/>
                    </a:lnTo>
                    <a:lnTo>
                      <a:pt x="77" y="224"/>
                    </a:lnTo>
                    <a:lnTo>
                      <a:pt x="77" y="222"/>
                    </a:lnTo>
                    <a:lnTo>
                      <a:pt x="76" y="222"/>
                    </a:lnTo>
                    <a:lnTo>
                      <a:pt x="75" y="220"/>
                    </a:lnTo>
                    <a:lnTo>
                      <a:pt x="74" y="215"/>
                    </a:lnTo>
                    <a:lnTo>
                      <a:pt x="74" y="214"/>
                    </a:lnTo>
                    <a:lnTo>
                      <a:pt x="70" y="210"/>
                    </a:lnTo>
                    <a:lnTo>
                      <a:pt x="69" y="209"/>
                    </a:lnTo>
                    <a:lnTo>
                      <a:pt x="69" y="207"/>
                    </a:lnTo>
                    <a:lnTo>
                      <a:pt x="67" y="209"/>
                    </a:lnTo>
                    <a:lnTo>
                      <a:pt x="67" y="210"/>
                    </a:lnTo>
                    <a:lnTo>
                      <a:pt x="67" y="211"/>
                    </a:lnTo>
                    <a:lnTo>
                      <a:pt x="66" y="211"/>
                    </a:lnTo>
                    <a:lnTo>
                      <a:pt x="65" y="212"/>
                    </a:lnTo>
                    <a:lnTo>
                      <a:pt x="65" y="214"/>
                    </a:lnTo>
                    <a:lnTo>
                      <a:pt x="63" y="214"/>
                    </a:lnTo>
                    <a:lnTo>
                      <a:pt x="63" y="215"/>
                    </a:lnTo>
                    <a:lnTo>
                      <a:pt x="62" y="215"/>
                    </a:lnTo>
                    <a:lnTo>
                      <a:pt x="62" y="216"/>
                    </a:lnTo>
                    <a:lnTo>
                      <a:pt x="61" y="216"/>
                    </a:lnTo>
                    <a:lnTo>
                      <a:pt x="61" y="217"/>
                    </a:lnTo>
                    <a:lnTo>
                      <a:pt x="60" y="217"/>
                    </a:lnTo>
                    <a:lnTo>
                      <a:pt x="58" y="218"/>
                    </a:lnTo>
                    <a:lnTo>
                      <a:pt x="55" y="219"/>
                    </a:lnTo>
                    <a:lnTo>
                      <a:pt x="53" y="219"/>
                    </a:lnTo>
                    <a:lnTo>
                      <a:pt x="52" y="220"/>
                    </a:lnTo>
                    <a:lnTo>
                      <a:pt x="51" y="222"/>
                    </a:lnTo>
                    <a:lnTo>
                      <a:pt x="49" y="224"/>
                    </a:lnTo>
                    <a:lnTo>
                      <a:pt x="47" y="225"/>
                    </a:lnTo>
                    <a:lnTo>
                      <a:pt x="46" y="224"/>
                    </a:lnTo>
                    <a:lnTo>
                      <a:pt x="44" y="220"/>
                    </a:lnTo>
                    <a:lnTo>
                      <a:pt x="43" y="222"/>
                    </a:lnTo>
                    <a:lnTo>
                      <a:pt x="43" y="220"/>
                    </a:lnTo>
                    <a:lnTo>
                      <a:pt x="41" y="219"/>
                    </a:lnTo>
                    <a:lnTo>
                      <a:pt x="38" y="217"/>
                    </a:lnTo>
                    <a:lnTo>
                      <a:pt x="39" y="216"/>
                    </a:lnTo>
                    <a:lnTo>
                      <a:pt x="39" y="215"/>
                    </a:lnTo>
                    <a:lnTo>
                      <a:pt x="41" y="214"/>
                    </a:lnTo>
                    <a:lnTo>
                      <a:pt x="43" y="209"/>
                    </a:lnTo>
                    <a:lnTo>
                      <a:pt x="44" y="209"/>
                    </a:lnTo>
                    <a:lnTo>
                      <a:pt x="44" y="208"/>
                    </a:lnTo>
                    <a:lnTo>
                      <a:pt x="44" y="207"/>
                    </a:lnTo>
                    <a:lnTo>
                      <a:pt x="46" y="204"/>
                    </a:lnTo>
                    <a:lnTo>
                      <a:pt x="46" y="202"/>
                    </a:lnTo>
                    <a:lnTo>
                      <a:pt x="49" y="199"/>
                    </a:lnTo>
                    <a:lnTo>
                      <a:pt x="49" y="198"/>
                    </a:lnTo>
                    <a:lnTo>
                      <a:pt x="50" y="196"/>
                    </a:lnTo>
                    <a:lnTo>
                      <a:pt x="50" y="195"/>
                    </a:lnTo>
                    <a:lnTo>
                      <a:pt x="50" y="194"/>
                    </a:lnTo>
                    <a:lnTo>
                      <a:pt x="50" y="193"/>
                    </a:lnTo>
                    <a:lnTo>
                      <a:pt x="50" y="192"/>
                    </a:lnTo>
                    <a:lnTo>
                      <a:pt x="50" y="191"/>
                    </a:lnTo>
                    <a:lnTo>
                      <a:pt x="50" y="189"/>
                    </a:lnTo>
                    <a:lnTo>
                      <a:pt x="50" y="188"/>
                    </a:lnTo>
                    <a:lnTo>
                      <a:pt x="50" y="187"/>
                    </a:lnTo>
                    <a:lnTo>
                      <a:pt x="50" y="186"/>
                    </a:lnTo>
                    <a:lnTo>
                      <a:pt x="50" y="185"/>
                    </a:lnTo>
                    <a:lnTo>
                      <a:pt x="49" y="183"/>
                    </a:lnTo>
                    <a:lnTo>
                      <a:pt x="47" y="180"/>
                    </a:lnTo>
                    <a:lnTo>
                      <a:pt x="47" y="178"/>
                    </a:lnTo>
                    <a:lnTo>
                      <a:pt x="46" y="176"/>
                    </a:lnTo>
                    <a:lnTo>
                      <a:pt x="46" y="175"/>
                    </a:lnTo>
                    <a:lnTo>
                      <a:pt x="45" y="175"/>
                    </a:lnTo>
                    <a:lnTo>
                      <a:pt x="45" y="173"/>
                    </a:lnTo>
                    <a:lnTo>
                      <a:pt x="45" y="172"/>
                    </a:lnTo>
                    <a:lnTo>
                      <a:pt x="45" y="171"/>
                    </a:lnTo>
                    <a:lnTo>
                      <a:pt x="45" y="170"/>
                    </a:lnTo>
                    <a:lnTo>
                      <a:pt x="45" y="169"/>
                    </a:lnTo>
                    <a:lnTo>
                      <a:pt x="45" y="168"/>
                    </a:lnTo>
                    <a:lnTo>
                      <a:pt x="46" y="161"/>
                    </a:lnTo>
                    <a:lnTo>
                      <a:pt x="46" y="157"/>
                    </a:lnTo>
                    <a:lnTo>
                      <a:pt x="46" y="155"/>
                    </a:lnTo>
                    <a:lnTo>
                      <a:pt x="47" y="155"/>
                    </a:lnTo>
                    <a:lnTo>
                      <a:pt x="47" y="154"/>
                    </a:lnTo>
                    <a:lnTo>
                      <a:pt x="47" y="153"/>
                    </a:lnTo>
                    <a:lnTo>
                      <a:pt x="47" y="149"/>
                    </a:lnTo>
                    <a:lnTo>
                      <a:pt x="47" y="148"/>
                    </a:lnTo>
                    <a:lnTo>
                      <a:pt x="47" y="147"/>
                    </a:lnTo>
                    <a:lnTo>
                      <a:pt x="49" y="148"/>
                    </a:lnTo>
                    <a:lnTo>
                      <a:pt x="50" y="148"/>
                    </a:lnTo>
                    <a:lnTo>
                      <a:pt x="51" y="147"/>
                    </a:lnTo>
                    <a:lnTo>
                      <a:pt x="51" y="148"/>
                    </a:lnTo>
                    <a:lnTo>
                      <a:pt x="52" y="148"/>
                    </a:lnTo>
                    <a:lnTo>
                      <a:pt x="53" y="147"/>
                    </a:lnTo>
                    <a:lnTo>
                      <a:pt x="54" y="147"/>
                    </a:lnTo>
                    <a:lnTo>
                      <a:pt x="54" y="148"/>
                    </a:lnTo>
                    <a:lnTo>
                      <a:pt x="55" y="148"/>
                    </a:lnTo>
                    <a:lnTo>
                      <a:pt x="57" y="148"/>
                    </a:lnTo>
                    <a:lnTo>
                      <a:pt x="58" y="148"/>
                    </a:lnTo>
                    <a:lnTo>
                      <a:pt x="58" y="149"/>
                    </a:lnTo>
                    <a:lnTo>
                      <a:pt x="59" y="149"/>
                    </a:lnTo>
                    <a:lnTo>
                      <a:pt x="61" y="149"/>
                    </a:lnTo>
                    <a:lnTo>
                      <a:pt x="62" y="149"/>
                    </a:lnTo>
                    <a:lnTo>
                      <a:pt x="62" y="152"/>
                    </a:lnTo>
                    <a:lnTo>
                      <a:pt x="62" y="154"/>
                    </a:lnTo>
                    <a:lnTo>
                      <a:pt x="63" y="155"/>
                    </a:lnTo>
                    <a:lnTo>
                      <a:pt x="63" y="157"/>
                    </a:lnTo>
                    <a:lnTo>
                      <a:pt x="65" y="159"/>
                    </a:lnTo>
                    <a:lnTo>
                      <a:pt x="67" y="157"/>
                    </a:lnTo>
                    <a:lnTo>
                      <a:pt x="70" y="156"/>
                    </a:lnTo>
                    <a:lnTo>
                      <a:pt x="75" y="151"/>
                    </a:lnTo>
                    <a:lnTo>
                      <a:pt x="78" y="153"/>
                    </a:lnTo>
                    <a:lnTo>
                      <a:pt x="81" y="155"/>
                    </a:lnTo>
                    <a:lnTo>
                      <a:pt x="84" y="151"/>
                    </a:lnTo>
                    <a:lnTo>
                      <a:pt x="83" y="149"/>
                    </a:lnTo>
                    <a:lnTo>
                      <a:pt x="84" y="148"/>
                    </a:lnTo>
                    <a:lnTo>
                      <a:pt x="85" y="147"/>
                    </a:lnTo>
                    <a:lnTo>
                      <a:pt x="84" y="147"/>
                    </a:lnTo>
                    <a:lnTo>
                      <a:pt x="86" y="144"/>
                    </a:lnTo>
                    <a:lnTo>
                      <a:pt x="86" y="143"/>
                    </a:lnTo>
                    <a:lnTo>
                      <a:pt x="92" y="144"/>
                    </a:lnTo>
                    <a:lnTo>
                      <a:pt x="102" y="146"/>
                    </a:lnTo>
                    <a:lnTo>
                      <a:pt x="105" y="146"/>
                    </a:lnTo>
                    <a:lnTo>
                      <a:pt x="108" y="146"/>
                    </a:lnTo>
                    <a:lnTo>
                      <a:pt x="110" y="141"/>
                    </a:lnTo>
                    <a:lnTo>
                      <a:pt x="112" y="140"/>
                    </a:lnTo>
                    <a:lnTo>
                      <a:pt x="116" y="136"/>
                    </a:lnTo>
                    <a:lnTo>
                      <a:pt x="116" y="134"/>
                    </a:lnTo>
                    <a:lnTo>
                      <a:pt x="113" y="133"/>
                    </a:lnTo>
                    <a:lnTo>
                      <a:pt x="114" y="130"/>
                    </a:lnTo>
                    <a:lnTo>
                      <a:pt x="118" y="130"/>
                    </a:lnTo>
                    <a:lnTo>
                      <a:pt x="125" y="130"/>
                    </a:lnTo>
                    <a:lnTo>
                      <a:pt x="125" y="129"/>
                    </a:lnTo>
                    <a:lnTo>
                      <a:pt x="138" y="129"/>
                    </a:lnTo>
                    <a:lnTo>
                      <a:pt x="138" y="128"/>
                    </a:lnTo>
                    <a:lnTo>
                      <a:pt x="141" y="128"/>
                    </a:lnTo>
                    <a:lnTo>
                      <a:pt x="141" y="125"/>
                    </a:lnTo>
                    <a:lnTo>
                      <a:pt x="145" y="124"/>
                    </a:lnTo>
                    <a:lnTo>
                      <a:pt x="145" y="121"/>
                    </a:lnTo>
                    <a:lnTo>
                      <a:pt x="154" y="121"/>
                    </a:lnTo>
                    <a:lnTo>
                      <a:pt x="156" y="122"/>
                    </a:lnTo>
                    <a:lnTo>
                      <a:pt x="156" y="118"/>
                    </a:lnTo>
                    <a:lnTo>
                      <a:pt x="161" y="117"/>
                    </a:lnTo>
                    <a:lnTo>
                      <a:pt x="162" y="117"/>
                    </a:lnTo>
                    <a:lnTo>
                      <a:pt x="161" y="114"/>
                    </a:lnTo>
                    <a:lnTo>
                      <a:pt x="154" y="114"/>
                    </a:lnTo>
                    <a:lnTo>
                      <a:pt x="152" y="110"/>
                    </a:lnTo>
                    <a:lnTo>
                      <a:pt x="149" y="100"/>
                    </a:lnTo>
                    <a:lnTo>
                      <a:pt x="144" y="102"/>
                    </a:lnTo>
                    <a:lnTo>
                      <a:pt x="139" y="101"/>
                    </a:lnTo>
                    <a:lnTo>
                      <a:pt x="137" y="102"/>
                    </a:lnTo>
                    <a:lnTo>
                      <a:pt x="137" y="99"/>
                    </a:lnTo>
                    <a:lnTo>
                      <a:pt x="136" y="98"/>
                    </a:lnTo>
                    <a:lnTo>
                      <a:pt x="134" y="98"/>
                    </a:lnTo>
                    <a:lnTo>
                      <a:pt x="134" y="93"/>
                    </a:lnTo>
                    <a:lnTo>
                      <a:pt x="132" y="90"/>
                    </a:lnTo>
                    <a:lnTo>
                      <a:pt x="131" y="83"/>
                    </a:lnTo>
                    <a:lnTo>
                      <a:pt x="130" y="82"/>
                    </a:lnTo>
                    <a:lnTo>
                      <a:pt x="130" y="80"/>
                    </a:lnTo>
                    <a:lnTo>
                      <a:pt x="129" y="80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31" y="67"/>
                    </a:lnTo>
                    <a:lnTo>
                      <a:pt x="138" y="68"/>
                    </a:lnTo>
                    <a:lnTo>
                      <a:pt x="141" y="69"/>
                    </a:lnTo>
                    <a:lnTo>
                      <a:pt x="145" y="70"/>
                    </a:lnTo>
                    <a:lnTo>
                      <a:pt x="147" y="70"/>
                    </a:lnTo>
                    <a:lnTo>
                      <a:pt x="146" y="68"/>
                    </a:lnTo>
                    <a:lnTo>
                      <a:pt x="147" y="68"/>
                    </a:lnTo>
                    <a:lnTo>
                      <a:pt x="149" y="67"/>
                    </a:lnTo>
                    <a:lnTo>
                      <a:pt x="157" y="65"/>
                    </a:lnTo>
                    <a:lnTo>
                      <a:pt x="157" y="63"/>
                    </a:lnTo>
                    <a:lnTo>
                      <a:pt x="159" y="43"/>
                    </a:lnTo>
                    <a:lnTo>
                      <a:pt x="159" y="38"/>
                    </a:lnTo>
                    <a:lnTo>
                      <a:pt x="162" y="38"/>
                    </a:lnTo>
                    <a:lnTo>
                      <a:pt x="163" y="38"/>
                    </a:lnTo>
                    <a:lnTo>
                      <a:pt x="164" y="37"/>
                    </a:lnTo>
                    <a:lnTo>
                      <a:pt x="168" y="37"/>
                    </a:lnTo>
                    <a:lnTo>
                      <a:pt x="169" y="38"/>
                    </a:lnTo>
                    <a:lnTo>
                      <a:pt x="170" y="38"/>
                    </a:lnTo>
                    <a:lnTo>
                      <a:pt x="170" y="37"/>
                    </a:lnTo>
                    <a:lnTo>
                      <a:pt x="172" y="37"/>
                    </a:lnTo>
                    <a:lnTo>
                      <a:pt x="172" y="38"/>
                    </a:lnTo>
                    <a:lnTo>
                      <a:pt x="173" y="38"/>
                    </a:lnTo>
                    <a:lnTo>
                      <a:pt x="180" y="38"/>
                    </a:lnTo>
                    <a:lnTo>
                      <a:pt x="184" y="38"/>
                    </a:lnTo>
                    <a:lnTo>
                      <a:pt x="189" y="36"/>
                    </a:lnTo>
                    <a:lnTo>
                      <a:pt x="191" y="35"/>
                    </a:lnTo>
                    <a:lnTo>
                      <a:pt x="199" y="28"/>
                    </a:lnTo>
                    <a:lnTo>
                      <a:pt x="200" y="27"/>
                    </a:lnTo>
                    <a:lnTo>
                      <a:pt x="204" y="22"/>
                    </a:lnTo>
                    <a:lnTo>
                      <a:pt x="204" y="21"/>
                    </a:lnTo>
                    <a:lnTo>
                      <a:pt x="205" y="21"/>
                    </a:lnTo>
                    <a:lnTo>
                      <a:pt x="211" y="22"/>
                    </a:lnTo>
                    <a:lnTo>
                      <a:pt x="215" y="21"/>
                    </a:lnTo>
                    <a:lnTo>
                      <a:pt x="219" y="19"/>
                    </a:lnTo>
                    <a:lnTo>
                      <a:pt x="220" y="18"/>
                    </a:lnTo>
                    <a:lnTo>
                      <a:pt x="223" y="15"/>
                    </a:lnTo>
                    <a:lnTo>
                      <a:pt x="225" y="11"/>
                    </a:lnTo>
                    <a:lnTo>
                      <a:pt x="230" y="3"/>
                    </a:lnTo>
                    <a:lnTo>
                      <a:pt x="231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38" y="6"/>
                    </a:lnTo>
                    <a:lnTo>
                      <a:pt x="240" y="6"/>
                    </a:lnTo>
                    <a:lnTo>
                      <a:pt x="247" y="13"/>
                    </a:lnTo>
                    <a:lnTo>
                      <a:pt x="249" y="16"/>
                    </a:lnTo>
                    <a:lnTo>
                      <a:pt x="252" y="21"/>
                    </a:lnTo>
                    <a:lnTo>
                      <a:pt x="254" y="23"/>
                    </a:lnTo>
                    <a:lnTo>
                      <a:pt x="254" y="29"/>
                    </a:lnTo>
                    <a:lnTo>
                      <a:pt x="255" y="34"/>
                    </a:lnTo>
                    <a:lnTo>
                      <a:pt x="254" y="41"/>
                    </a:lnTo>
                    <a:lnTo>
                      <a:pt x="252" y="43"/>
                    </a:lnTo>
                    <a:lnTo>
                      <a:pt x="250" y="47"/>
                    </a:lnTo>
                    <a:lnTo>
                      <a:pt x="247" y="54"/>
                    </a:lnTo>
                    <a:lnTo>
                      <a:pt x="240" y="65"/>
                    </a:lnTo>
                    <a:lnTo>
                      <a:pt x="233" y="73"/>
                    </a:lnTo>
                    <a:lnTo>
                      <a:pt x="231" y="77"/>
                    </a:lnTo>
                    <a:lnTo>
                      <a:pt x="230" y="80"/>
                    </a:lnTo>
                    <a:lnTo>
                      <a:pt x="227" y="83"/>
                    </a:lnTo>
                    <a:lnTo>
                      <a:pt x="227" y="89"/>
                    </a:lnTo>
                    <a:lnTo>
                      <a:pt x="228" y="94"/>
                    </a:lnTo>
                    <a:lnTo>
                      <a:pt x="232" y="99"/>
                    </a:lnTo>
                    <a:lnTo>
                      <a:pt x="239" y="105"/>
                    </a:lnTo>
                    <a:lnTo>
                      <a:pt x="242" y="106"/>
                    </a:lnTo>
                    <a:lnTo>
                      <a:pt x="248" y="109"/>
                    </a:lnTo>
                    <a:lnTo>
                      <a:pt x="247" y="110"/>
                    </a:lnTo>
                    <a:lnTo>
                      <a:pt x="242" y="117"/>
                    </a:lnTo>
                    <a:lnTo>
                      <a:pt x="243" y="117"/>
                    </a:lnTo>
                    <a:lnTo>
                      <a:pt x="241" y="122"/>
                    </a:lnTo>
                    <a:lnTo>
                      <a:pt x="239" y="124"/>
                    </a:lnTo>
                    <a:lnTo>
                      <a:pt x="239" y="125"/>
                    </a:lnTo>
                    <a:lnTo>
                      <a:pt x="236" y="128"/>
                    </a:lnTo>
                    <a:lnTo>
                      <a:pt x="235" y="130"/>
                    </a:lnTo>
                    <a:lnTo>
                      <a:pt x="232" y="133"/>
                    </a:lnTo>
                    <a:lnTo>
                      <a:pt x="231" y="134"/>
                    </a:lnTo>
                    <a:lnTo>
                      <a:pt x="227" y="136"/>
                    </a:lnTo>
                    <a:lnTo>
                      <a:pt x="226" y="137"/>
                    </a:lnTo>
                    <a:lnTo>
                      <a:pt x="225" y="137"/>
                    </a:lnTo>
                    <a:lnTo>
                      <a:pt x="225" y="138"/>
                    </a:lnTo>
                    <a:lnTo>
                      <a:pt x="224" y="138"/>
                    </a:lnTo>
                    <a:lnTo>
                      <a:pt x="224" y="139"/>
                    </a:lnTo>
                    <a:lnTo>
                      <a:pt x="223" y="139"/>
                    </a:lnTo>
                    <a:lnTo>
                      <a:pt x="220" y="140"/>
                    </a:lnTo>
                    <a:lnTo>
                      <a:pt x="220" y="141"/>
                    </a:lnTo>
                    <a:lnTo>
                      <a:pt x="216" y="146"/>
                    </a:lnTo>
                    <a:lnTo>
                      <a:pt x="217" y="146"/>
                    </a:lnTo>
                    <a:lnTo>
                      <a:pt x="218" y="149"/>
                    </a:lnTo>
                    <a:lnTo>
                      <a:pt x="219" y="152"/>
                    </a:lnTo>
                    <a:lnTo>
                      <a:pt x="224" y="152"/>
                    </a:lnTo>
                    <a:lnTo>
                      <a:pt x="232" y="153"/>
                    </a:lnTo>
                    <a:lnTo>
                      <a:pt x="232" y="151"/>
                    </a:lnTo>
                    <a:lnTo>
                      <a:pt x="235" y="151"/>
                    </a:lnTo>
                    <a:lnTo>
                      <a:pt x="238" y="151"/>
                    </a:lnTo>
                    <a:lnTo>
                      <a:pt x="240" y="153"/>
                    </a:lnTo>
                    <a:lnTo>
                      <a:pt x="243" y="149"/>
                    </a:lnTo>
                    <a:lnTo>
                      <a:pt x="244" y="151"/>
                    </a:lnTo>
                    <a:lnTo>
                      <a:pt x="244" y="152"/>
                    </a:lnTo>
                    <a:lnTo>
                      <a:pt x="244" y="154"/>
                    </a:lnTo>
                    <a:lnTo>
                      <a:pt x="244" y="156"/>
                    </a:lnTo>
                    <a:lnTo>
                      <a:pt x="246" y="159"/>
                    </a:lnTo>
                    <a:lnTo>
                      <a:pt x="247" y="162"/>
                    </a:lnTo>
                    <a:lnTo>
                      <a:pt x="247" y="163"/>
                    </a:lnTo>
                    <a:lnTo>
                      <a:pt x="250" y="173"/>
                    </a:lnTo>
                    <a:lnTo>
                      <a:pt x="251" y="173"/>
                    </a:lnTo>
                    <a:lnTo>
                      <a:pt x="251" y="175"/>
                    </a:lnTo>
                    <a:lnTo>
                      <a:pt x="251" y="177"/>
                    </a:lnTo>
                    <a:lnTo>
                      <a:pt x="252" y="180"/>
                    </a:lnTo>
                    <a:lnTo>
                      <a:pt x="251" y="187"/>
                    </a:lnTo>
                    <a:lnTo>
                      <a:pt x="250" y="194"/>
                    </a:lnTo>
                    <a:lnTo>
                      <a:pt x="251" y="198"/>
                    </a:lnTo>
                    <a:lnTo>
                      <a:pt x="251" y="202"/>
                    </a:lnTo>
                    <a:lnTo>
                      <a:pt x="254" y="204"/>
                    </a:lnTo>
                    <a:lnTo>
                      <a:pt x="256" y="207"/>
                    </a:lnTo>
                    <a:lnTo>
                      <a:pt x="257" y="208"/>
                    </a:lnTo>
                    <a:lnTo>
                      <a:pt x="258" y="209"/>
                    </a:lnTo>
                    <a:lnTo>
                      <a:pt x="262" y="210"/>
                    </a:lnTo>
                    <a:lnTo>
                      <a:pt x="265" y="211"/>
                    </a:lnTo>
                    <a:lnTo>
                      <a:pt x="267" y="211"/>
                    </a:lnTo>
                    <a:lnTo>
                      <a:pt x="270" y="211"/>
                    </a:lnTo>
                    <a:lnTo>
                      <a:pt x="273" y="210"/>
                    </a:lnTo>
                    <a:lnTo>
                      <a:pt x="280" y="208"/>
                    </a:lnTo>
                    <a:lnTo>
                      <a:pt x="285" y="207"/>
                    </a:lnTo>
                    <a:lnTo>
                      <a:pt x="288" y="206"/>
                    </a:lnTo>
                    <a:lnTo>
                      <a:pt x="289" y="204"/>
                    </a:lnTo>
                    <a:lnTo>
                      <a:pt x="291" y="204"/>
                    </a:lnTo>
                    <a:lnTo>
                      <a:pt x="295" y="206"/>
                    </a:lnTo>
                    <a:lnTo>
                      <a:pt x="298" y="207"/>
                    </a:lnTo>
                    <a:lnTo>
                      <a:pt x="299" y="207"/>
                    </a:lnTo>
                    <a:lnTo>
                      <a:pt x="302" y="208"/>
                    </a:lnTo>
                    <a:lnTo>
                      <a:pt x="304" y="210"/>
                    </a:lnTo>
                    <a:lnTo>
                      <a:pt x="305" y="214"/>
                    </a:lnTo>
                    <a:lnTo>
                      <a:pt x="306" y="215"/>
                    </a:lnTo>
                    <a:lnTo>
                      <a:pt x="307" y="217"/>
                    </a:lnTo>
                    <a:lnTo>
                      <a:pt x="307" y="218"/>
                    </a:lnTo>
                    <a:lnTo>
                      <a:pt x="309" y="222"/>
                    </a:lnTo>
                    <a:lnTo>
                      <a:pt x="309" y="227"/>
                    </a:lnTo>
                    <a:lnTo>
                      <a:pt x="307" y="231"/>
                    </a:lnTo>
                    <a:lnTo>
                      <a:pt x="306" y="235"/>
                    </a:lnTo>
                    <a:lnTo>
                      <a:pt x="305" y="241"/>
                    </a:lnTo>
                    <a:lnTo>
                      <a:pt x="304" y="243"/>
                    </a:lnTo>
                    <a:lnTo>
                      <a:pt x="304" y="246"/>
                    </a:lnTo>
                    <a:lnTo>
                      <a:pt x="304" y="250"/>
                    </a:lnTo>
                    <a:lnTo>
                      <a:pt x="304" y="254"/>
                    </a:lnTo>
                    <a:lnTo>
                      <a:pt x="306" y="257"/>
                    </a:lnTo>
                    <a:lnTo>
                      <a:pt x="307" y="259"/>
                    </a:lnTo>
                    <a:lnTo>
                      <a:pt x="312" y="262"/>
                    </a:lnTo>
                    <a:lnTo>
                      <a:pt x="314" y="262"/>
                    </a:lnTo>
                    <a:lnTo>
                      <a:pt x="318" y="262"/>
                    </a:lnTo>
                    <a:lnTo>
                      <a:pt x="322" y="261"/>
                    </a:lnTo>
                    <a:lnTo>
                      <a:pt x="325" y="258"/>
                    </a:lnTo>
                    <a:lnTo>
                      <a:pt x="328" y="256"/>
                    </a:lnTo>
                    <a:lnTo>
                      <a:pt x="330" y="251"/>
                    </a:lnTo>
                    <a:lnTo>
                      <a:pt x="334" y="247"/>
                    </a:lnTo>
                    <a:lnTo>
                      <a:pt x="334" y="246"/>
                    </a:lnTo>
                    <a:lnTo>
                      <a:pt x="336" y="242"/>
                    </a:lnTo>
                    <a:lnTo>
                      <a:pt x="338" y="240"/>
                    </a:lnTo>
                    <a:lnTo>
                      <a:pt x="341" y="239"/>
                    </a:lnTo>
                    <a:lnTo>
                      <a:pt x="342" y="238"/>
                    </a:lnTo>
                    <a:lnTo>
                      <a:pt x="343" y="236"/>
                    </a:lnTo>
                    <a:lnTo>
                      <a:pt x="345" y="236"/>
                    </a:lnTo>
                    <a:lnTo>
                      <a:pt x="347" y="236"/>
                    </a:lnTo>
                    <a:lnTo>
                      <a:pt x="349" y="236"/>
                    </a:lnTo>
                    <a:lnTo>
                      <a:pt x="352" y="236"/>
                    </a:lnTo>
                    <a:lnTo>
                      <a:pt x="356" y="239"/>
                    </a:lnTo>
                    <a:lnTo>
                      <a:pt x="358" y="242"/>
                    </a:lnTo>
                    <a:lnTo>
                      <a:pt x="359" y="244"/>
                    </a:lnTo>
                    <a:lnTo>
                      <a:pt x="358" y="246"/>
                    </a:lnTo>
                    <a:lnTo>
                      <a:pt x="358" y="247"/>
                    </a:lnTo>
                    <a:lnTo>
                      <a:pt x="357" y="250"/>
                    </a:lnTo>
                    <a:lnTo>
                      <a:pt x="354" y="255"/>
                    </a:lnTo>
                    <a:lnTo>
                      <a:pt x="353" y="258"/>
                    </a:lnTo>
                    <a:lnTo>
                      <a:pt x="351" y="263"/>
                    </a:lnTo>
                    <a:lnTo>
                      <a:pt x="351" y="267"/>
                    </a:lnTo>
                    <a:lnTo>
                      <a:pt x="351" y="271"/>
                    </a:lnTo>
                    <a:lnTo>
                      <a:pt x="351" y="272"/>
                    </a:lnTo>
                    <a:lnTo>
                      <a:pt x="352" y="275"/>
                    </a:lnTo>
                    <a:lnTo>
                      <a:pt x="353" y="280"/>
                    </a:lnTo>
                    <a:lnTo>
                      <a:pt x="358" y="28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9" name="Freeform 47">
                <a:extLst>
                  <a:ext uri="{FF2B5EF4-FFF2-40B4-BE49-F238E27FC236}">
                    <a16:creationId xmlns:a16="http://schemas.microsoft.com/office/drawing/2014/main" id="{98401DF0-DE6E-0A1F-BCC7-9C066079B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287" y="3462339"/>
                <a:ext cx="749300" cy="554038"/>
              </a:xfrm>
              <a:custGeom>
                <a:avLst/>
                <a:gdLst>
                  <a:gd name="T0" fmla="*/ 376 w 472"/>
                  <a:gd name="T1" fmla="*/ 37 h 349"/>
                  <a:gd name="T2" fmla="*/ 349 w 472"/>
                  <a:gd name="T3" fmla="*/ 37 h 349"/>
                  <a:gd name="T4" fmla="*/ 356 w 472"/>
                  <a:gd name="T5" fmla="*/ 79 h 349"/>
                  <a:gd name="T6" fmla="*/ 354 w 472"/>
                  <a:gd name="T7" fmla="*/ 100 h 349"/>
                  <a:gd name="T8" fmla="*/ 379 w 472"/>
                  <a:gd name="T9" fmla="*/ 131 h 349"/>
                  <a:gd name="T10" fmla="*/ 372 w 472"/>
                  <a:gd name="T11" fmla="*/ 157 h 349"/>
                  <a:gd name="T12" fmla="*/ 360 w 472"/>
                  <a:gd name="T13" fmla="*/ 170 h 349"/>
                  <a:gd name="T14" fmla="*/ 378 w 472"/>
                  <a:gd name="T15" fmla="*/ 187 h 349"/>
                  <a:gd name="T16" fmla="*/ 404 w 472"/>
                  <a:gd name="T17" fmla="*/ 184 h 349"/>
                  <a:gd name="T18" fmla="*/ 438 w 472"/>
                  <a:gd name="T19" fmla="*/ 189 h 349"/>
                  <a:gd name="T20" fmla="*/ 447 w 472"/>
                  <a:gd name="T21" fmla="*/ 221 h 349"/>
                  <a:gd name="T22" fmla="*/ 466 w 472"/>
                  <a:gd name="T23" fmla="*/ 241 h 349"/>
                  <a:gd name="T24" fmla="*/ 428 w 472"/>
                  <a:gd name="T25" fmla="*/ 249 h 349"/>
                  <a:gd name="T26" fmla="*/ 402 w 472"/>
                  <a:gd name="T27" fmla="*/ 263 h 349"/>
                  <a:gd name="T28" fmla="*/ 385 w 472"/>
                  <a:gd name="T29" fmla="*/ 270 h 349"/>
                  <a:gd name="T30" fmla="*/ 354 w 472"/>
                  <a:gd name="T31" fmla="*/ 255 h 349"/>
                  <a:gd name="T32" fmla="*/ 336 w 472"/>
                  <a:gd name="T33" fmla="*/ 245 h 349"/>
                  <a:gd name="T34" fmla="*/ 315 w 472"/>
                  <a:gd name="T35" fmla="*/ 256 h 349"/>
                  <a:gd name="T36" fmla="*/ 301 w 472"/>
                  <a:gd name="T37" fmla="*/ 273 h 349"/>
                  <a:gd name="T38" fmla="*/ 254 w 472"/>
                  <a:gd name="T39" fmla="*/ 278 h 349"/>
                  <a:gd name="T40" fmla="*/ 230 w 472"/>
                  <a:gd name="T41" fmla="*/ 271 h 349"/>
                  <a:gd name="T42" fmla="*/ 222 w 472"/>
                  <a:gd name="T43" fmla="*/ 291 h 349"/>
                  <a:gd name="T44" fmla="*/ 209 w 472"/>
                  <a:gd name="T45" fmla="*/ 311 h 349"/>
                  <a:gd name="T46" fmla="*/ 202 w 472"/>
                  <a:gd name="T47" fmla="*/ 330 h 349"/>
                  <a:gd name="T48" fmla="*/ 179 w 472"/>
                  <a:gd name="T49" fmla="*/ 335 h 349"/>
                  <a:gd name="T50" fmla="*/ 172 w 472"/>
                  <a:gd name="T51" fmla="*/ 331 h 349"/>
                  <a:gd name="T52" fmla="*/ 167 w 472"/>
                  <a:gd name="T53" fmla="*/ 328 h 349"/>
                  <a:gd name="T54" fmla="*/ 165 w 472"/>
                  <a:gd name="T55" fmla="*/ 326 h 349"/>
                  <a:gd name="T56" fmla="*/ 160 w 472"/>
                  <a:gd name="T57" fmla="*/ 321 h 349"/>
                  <a:gd name="T58" fmla="*/ 149 w 472"/>
                  <a:gd name="T59" fmla="*/ 321 h 349"/>
                  <a:gd name="T60" fmla="*/ 136 w 472"/>
                  <a:gd name="T61" fmla="*/ 337 h 349"/>
                  <a:gd name="T62" fmla="*/ 96 w 472"/>
                  <a:gd name="T63" fmla="*/ 330 h 349"/>
                  <a:gd name="T64" fmla="*/ 46 w 472"/>
                  <a:gd name="T65" fmla="*/ 329 h 349"/>
                  <a:gd name="T66" fmla="*/ 32 w 472"/>
                  <a:gd name="T67" fmla="*/ 342 h 349"/>
                  <a:gd name="T68" fmla="*/ 23 w 472"/>
                  <a:gd name="T69" fmla="*/ 344 h 349"/>
                  <a:gd name="T70" fmla="*/ 2 w 472"/>
                  <a:gd name="T71" fmla="*/ 304 h 349"/>
                  <a:gd name="T72" fmla="*/ 15 w 472"/>
                  <a:gd name="T73" fmla="*/ 274 h 349"/>
                  <a:gd name="T74" fmla="*/ 53 w 472"/>
                  <a:gd name="T75" fmla="*/ 187 h 349"/>
                  <a:gd name="T76" fmla="*/ 79 w 472"/>
                  <a:gd name="T77" fmla="*/ 138 h 349"/>
                  <a:gd name="T78" fmla="*/ 87 w 472"/>
                  <a:gd name="T79" fmla="*/ 124 h 349"/>
                  <a:gd name="T80" fmla="*/ 103 w 472"/>
                  <a:gd name="T81" fmla="*/ 122 h 349"/>
                  <a:gd name="T82" fmla="*/ 132 w 472"/>
                  <a:gd name="T83" fmla="*/ 80 h 349"/>
                  <a:gd name="T84" fmla="*/ 165 w 472"/>
                  <a:gd name="T85" fmla="*/ 94 h 349"/>
                  <a:gd name="T86" fmla="*/ 174 w 472"/>
                  <a:gd name="T87" fmla="*/ 93 h 349"/>
                  <a:gd name="T88" fmla="*/ 183 w 472"/>
                  <a:gd name="T89" fmla="*/ 90 h 349"/>
                  <a:gd name="T90" fmla="*/ 191 w 472"/>
                  <a:gd name="T91" fmla="*/ 89 h 349"/>
                  <a:gd name="T92" fmla="*/ 203 w 472"/>
                  <a:gd name="T93" fmla="*/ 87 h 349"/>
                  <a:gd name="T94" fmla="*/ 211 w 472"/>
                  <a:gd name="T95" fmla="*/ 83 h 349"/>
                  <a:gd name="T96" fmla="*/ 219 w 472"/>
                  <a:gd name="T97" fmla="*/ 75 h 349"/>
                  <a:gd name="T98" fmla="*/ 223 w 472"/>
                  <a:gd name="T99" fmla="*/ 66 h 349"/>
                  <a:gd name="T100" fmla="*/ 250 w 472"/>
                  <a:gd name="T101" fmla="*/ 52 h 349"/>
                  <a:gd name="T102" fmla="*/ 266 w 472"/>
                  <a:gd name="T103" fmla="*/ 35 h 349"/>
                  <a:gd name="T104" fmla="*/ 305 w 472"/>
                  <a:gd name="T105" fmla="*/ 21 h 349"/>
                  <a:gd name="T106" fmla="*/ 337 w 472"/>
                  <a:gd name="T107" fmla="*/ 23 h 349"/>
                  <a:gd name="T108" fmla="*/ 343 w 472"/>
                  <a:gd name="T109" fmla="*/ 8 h 349"/>
                  <a:gd name="T110" fmla="*/ 369 w 472"/>
                  <a:gd name="T111" fmla="*/ 4 h 349"/>
                  <a:gd name="T112" fmla="*/ 385 w 472"/>
                  <a:gd name="T113" fmla="*/ 0 h 349"/>
                  <a:gd name="T114" fmla="*/ 389 w 472"/>
                  <a:gd name="T115" fmla="*/ 12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72" h="349">
                    <a:moveTo>
                      <a:pt x="395" y="27"/>
                    </a:moveTo>
                    <a:lnTo>
                      <a:pt x="394" y="29"/>
                    </a:lnTo>
                    <a:lnTo>
                      <a:pt x="392" y="31"/>
                    </a:lnTo>
                    <a:lnTo>
                      <a:pt x="388" y="31"/>
                    </a:lnTo>
                    <a:lnTo>
                      <a:pt x="389" y="35"/>
                    </a:lnTo>
                    <a:lnTo>
                      <a:pt x="387" y="36"/>
                    </a:lnTo>
                    <a:lnTo>
                      <a:pt x="385" y="36"/>
                    </a:lnTo>
                    <a:lnTo>
                      <a:pt x="379" y="36"/>
                    </a:lnTo>
                    <a:lnTo>
                      <a:pt x="377" y="36"/>
                    </a:lnTo>
                    <a:lnTo>
                      <a:pt x="376" y="37"/>
                    </a:lnTo>
                    <a:lnTo>
                      <a:pt x="371" y="36"/>
                    </a:lnTo>
                    <a:lnTo>
                      <a:pt x="365" y="35"/>
                    </a:lnTo>
                    <a:lnTo>
                      <a:pt x="364" y="34"/>
                    </a:lnTo>
                    <a:lnTo>
                      <a:pt x="363" y="34"/>
                    </a:lnTo>
                    <a:lnTo>
                      <a:pt x="360" y="32"/>
                    </a:lnTo>
                    <a:lnTo>
                      <a:pt x="359" y="31"/>
                    </a:lnTo>
                    <a:lnTo>
                      <a:pt x="357" y="34"/>
                    </a:lnTo>
                    <a:lnTo>
                      <a:pt x="356" y="36"/>
                    </a:lnTo>
                    <a:lnTo>
                      <a:pt x="353" y="37"/>
                    </a:lnTo>
                    <a:lnTo>
                      <a:pt x="349" y="37"/>
                    </a:lnTo>
                    <a:lnTo>
                      <a:pt x="351" y="45"/>
                    </a:lnTo>
                    <a:lnTo>
                      <a:pt x="348" y="45"/>
                    </a:lnTo>
                    <a:lnTo>
                      <a:pt x="347" y="52"/>
                    </a:lnTo>
                    <a:lnTo>
                      <a:pt x="351" y="53"/>
                    </a:lnTo>
                    <a:lnTo>
                      <a:pt x="349" y="55"/>
                    </a:lnTo>
                    <a:lnTo>
                      <a:pt x="352" y="56"/>
                    </a:lnTo>
                    <a:lnTo>
                      <a:pt x="354" y="56"/>
                    </a:lnTo>
                    <a:lnTo>
                      <a:pt x="353" y="69"/>
                    </a:lnTo>
                    <a:lnTo>
                      <a:pt x="353" y="71"/>
                    </a:lnTo>
                    <a:lnTo>
                      <a:pt x="356" y="79"/>
                    </a:lnTo>
                    <a:lnTo>
                      <a:pt x="359" y="85"/>
                    </a:lnTo>
                    <a:lnTo>
                      <a:pt x="355" y="86"/>
                    </a:lnTo>
                    <a:lnTo>
                      <a:pt x="354" y="90"/>
                    </a:lnTo>
                    <a:lnTo>
                      <a:pt x="356" y="93"/>
                    </a:lnTo>
                    <a:lnTo>
                      <a:pt x="357" y="95"/>
                    </a:lnTo>
                    <a:lnTo>
                      <a:pt x="354" y="97"/>
                    </a:lnTo>
                    <a:lnTo>
                      <a:pt x="354" y="98"/>
                    </a:lnTo>
                    <a:lnTo>
                      <a:pt x="354" y="99"/>
                    </a:lnTo>
                    <a:lnTo>
                      <a:pt x="353" y="99"/>
                    </a:lnTo>
                    <a:lnTo>
                      <a:pt x="354" y="100"/>
                    </a:lnTo>
                    <a:lnTo>
                      <a:pt x="356" y="101"/>
                    </a:lnTo>
                    <a:lnTo>
                      <a:pt x="354" y="106"/>
                    </a:lnTo>
                    <a:lnTo>
                      <a:pt x="357" y="108"/>
                    </a:lnTo>
                    <a:lnTo>
                      <a:pt x="365" y="113"/>
                    </a:lnTo>
                    <a:lnTo>
                      <a:pt x="367" y="113"/>
                    </a:lnTo>
                    <a:lnTo>
                      <a:pt x="369" y="114"/>
                    </a:lnTo>
                    <a:lnTo>
                      <a:pt x="375" y="116"/>
                    </a:lnTo>
                    <a:lnTo>
                      <a:pt x="378" y="123"/>
                    </a:lnTo>
                    <a:lnTo>
                      <a:pt x="378" y="125"/>
                    </a:lnTo>
                    <a:lnTo>
                      <a:pt x="379" y="131"/>
                    </a:lnTo>
                    <a:lnTo>
                      <a:pt x="378" y="131"/>
                    </a:lnTo>
                    <a:lnTo>
                      <a:pt x="377" y="134"/>
                    </a:lnTo>
                    <a:lnTo>
                      <a:pt x="377" y="135"/>
                    </a:lnTo>
                    <a:lnTo>
                      <a:pt x="377" y="138"/>
                    </a:lnTo>
                    <a:lnTo>
                      <a:pt x="378" y="140"/>
                    </a:lnTo>
                    <a:lnTo>
                      <a:pt x="378" y="142"/>
                    </a:lnTo>
                    <a:lnTo>
                      <a:pt x="378" y="148"/>
                    </a:lnTo>
                    <a:lnTo>
                      <a:pt x="378" y="149"/>
                    </a:lnTo>
                    <a:lnTo>
                      <a:pt x="376" y="155"/>
                    </a:lnTo>
                    <a:lnTo>
                      <a:pt x="372" y="157"/>
                    </a:lnTo>
                    <a:lnTo>
                      <a:pt x="371" y="160"/>
                    </a:lnTo>
                    <a:lnTo>
                      <a:pt x="368" y="162"/>
                    </a:lnTo>
                    <a:lnTo>
                      <a:pt x="365" y="163"/>
                    </a:lnTo>
                    <a:lnTo>
                      <a:pt x="362" y="163"/>
                    </a:lnTo>
                    <a:lnTo>
                      <a:pt x="356" y="164"/>
                    </a:lnTo>
                    <a:lnTo>
                      <a:pt x="356" y="165"/>
                    </a:lnTo>
                    <a:lnTo>
                      <a:pt x="356" y="168"/>
                    </a:lnTo>
                    <a:lnTo>
                      <a:pt x="359" y="169"/>
                    </a:lnTo>
                    <a:lnTo>
                      <a:pt x="360" y="169"/>
                    </a:lnTo>
                    <a:lnTo>
                      <a:pt x="360" y="170"/>
                    </a:lnTo>
                    <a:lnTo>
                      <a:pt x="364" y="174"/>
                    </a:lnTo>
                    <a:lnTo>
                      <a:pt x="365" y="177"/>
                    </a:lnTo>
                    <a:lnTo>
                      <a:pt x="365" y="178"/>
                    </a:lnTo>
                    <a:lnTo>
                      <a:pt x="367" y="181"/>
                    </a:lnTo>
                    <a:lnTo>
                      <a:pt x="365" y="184"/>
                    </a:lnTo>
                    <a:lnTo>
                      <a:pt x="364" y="187"/>
                    </a:lnTo>
                    <a:lnTo>
                      <a:pt x="365" y="187"/>
                    </a:lnTo>
                    <a:lnTo>
                      <a:pt x="367" y="186"/>
                    </a:lnTo>
                    <a:lnTo>
                      <a:pt x="376" y="185"/>
                    </a:lnTo>
                    <a:lnTo>
                      <a:pt x="378" y="187"/>
                    </a:lnTo>
                    <a:lnTo>
                      <a:pt x="380" y="185"/>
                    </a:lnTo>
                    <a:lnTo>
                      <a:pt x="386" y="185"/>
                    </a:lnTo>
                    <a:lnTo>
                      <a:pt x="387" y="184"/>
                    </a:lnTo>
                    <a:lnTo>
                      <a:pt x="389" y="184"/>
                    </a:lnTo>
                    <a:lnTo>
                      <a:pt x="395" y="182"/>
                    </a:lnTo>
                    <a:lnTo>
                      <a:pt x="396" y="182"/>
                    </a:lnTo>
                    <a:lnTo>
                      <a:pt x="396" y="181"/>
                    </a:lnTo>
                    <a:lnTo>
                      <a:pt x="400" y="181"/>
                    </a:lnTo>
                    <a:lnTo>
                      <a:pt x="402" y="182"/>
                    </a:lnTo>
                    <a:lnTo>
                      <a:pt x="404" y="184"/>
                    </a:lnTo>
                    <a:lnTo>
                      <a:pt x="411" y="185"/>
                    </a:lnTo>
                    <a:lnTo>
                      <a:pt x="412" y="185"/>
                    </a:lnTo>
                    <a:lnTo>
                      <a:pt x="412" y="182"/>
                    </a:lnTo>
                    <a:lnTo>
                      <a:pt x="418" y="185"/>
                    </a:lnTo>
                    <a:lnTo>
                      <a:pt x="431" y="188"/>
                    </a:lnTo>
                    <a:lnTo>
                      <a:pt x="432" y="189"/>
                    </a:lnTo>
                    <a:lnTo>
                      <a:pt x="432" y="188"/>
                    </a:lnTo>
                    <a:lnTo>
                      <a:pt x="433" y="186"/>
                    </a:lnTo>
                    <a:lnTo>
                      <a:pt x="438" y="186"/>
                    </a:lnTo>
                    <a:lnTo>
                      <a:pt x="438" y="189"/>
                    </a:lnTo>
                    <a:lnTo>
                      <a:pt x="439" y="199"/>
                    </a:lnTo>
                    <a:lnTo>
                      <a:pt x="440" y="199"/>
                    </a:lnTo>
                    <a:lnTo>
                      <a:pt x="440" y="201"/>
                    </a:lnTo>
                    <a:lnTo>
                      <a:pt x="441" y="202"/>
                    </a:lnTo>
                    <a:lnTo>
                      <a:pt x="442" y="209"/>
                    </a:lnTo>
                    <a:lnTo>
                      <a:pt x="444" y="212"/>
                    </a:lnTo>
                    <a:lnTo>
                      <a:pt x="444" y="217"/>
                    </a:lnTo>
                    <a:lnTo>
                      <a:pt x="446" y="217"/>
                    </a:lnTo>
                    <a:lnTo>
                      <a:pt x="447" y="218"/>
                    </a:lnTo>
                    <a:lnTo>
                      <a:pt x="447" y="221"/>
                    </a:lnTo>
                    <a:lnTo>
                      <a:pt x="449" y="220"/>
                    </a:lnTo>
                    <a:lnTo>
                      <a:pt x="454" y="221"/>
                    </a:lnTo>
                    <a:lnTo>
                      <a:pt x="459" y="219"/>
                    </a:lnTo>
                    <a:lnTo>
                      <a:pt x="462" y="229"/>
                    </a:lnTo>
                    <a:lnTo>
                      <a:pt x="464" y="233"/>
                    </a:lnTo>
                    <a:lnTo>
                      <a:pt x="471" y="233"/>
                    </a:lnTo>
                    <a:lnTo>
                      <a:pt x="472" y="236"/>
                    </a:lnTo>
                    <a:lnTo>
                      <a:pt x="471" y="236"/>
                    </a:lnTo>
                    <a:lnTo>
                      <a:pt x="466" y="237"/>
                    </a:lnTo>
                    <a:lnTo>
                      <a:pt x="466" y="241"/>
                    </a:lnTo>
                    <a:lnTo>
                      <a:pt x="464" y="240"/>
                    </a:lnTo>
                    <a:lnTo>
                      <a:pt x="455" y="240"/>
                    </a:lnTo>
                    <a:lnTo>
                      <a:pt x="455" y="243"/>
                    </a:lnTo>
                    <a:lnTo>
                      <a:pt x="451" y="244"/>
                    </a:lnTo>
                    <a:lnTo>
                      <a:pt x="451" y="247"/>
                    </a:lnTo>
                    <a:lnTo>
                      <a:pt x="448" y="247"/>
                    </a:lnTo>
                    <a:lnTo>
                      <a:pt x="448" y="248"/>
                    </a:lnTo>
                    <a:lnTo>
                      <a:pt x="435" y="248"/>
                    </a:lnTo>
                    <a:lnTo>
                      <a:pt x="435" y="249"/>
                    </a:lnTo>
                    <a:lnTo>
                      <a:pt x="428" y="249"/>
                    </a:lnTo>
                    <a:lnTo>
                      <a:pt x="424" y="249"/>
                    </a:lnTo>
                    <a:lnTo>
                      <a:pt x="423" y="252"/>
                    </a:lnTo>
                    <a:lnTo>
                      <a:pt x="426" y="253"/>
                    </a:lnTo>
                    <a:lnTo>
                      <a:pt x="426" y="255"/>
                    </a:lnTo>
                    <a:lnTo>
                      <a:pt x="422" y="259"/>
                    </a:lnTo>
                    <a:lnTo>
                      <a:pt x="420" y="260"/>
                    </a:lnTo>
                    <a:lnTo>
                      <a:pt x="418" y="265"/>
                    </a:lnTo>
                    <a:lnTo>
                      <a:pt x="415" y="265"/>
                    </a:lnTo>
                    <a:lnTo>
                      <a:pt x="412" y="265"/>
                    </a:lnTo>
                    <a:lnTo>
                      <a:pt x="402" y="263"/>
                    </a:lnTo>
                    <a:lnTo>
                      <a:pt x="396" y="262"/>
                    </a:lnTo>
                    <a:lnTo>
                      <a:pt x="396" y="263"/>
                    </a:lnTo>
                    <a:lnTo>
                      <a:pt x="394" y="266"/>
                    </a:lnTo>
                    <a:lnTo>
                      <a:pt x="395" y="266"/>
                    </a:lnTo>
                    <a:lnTo>
                      <a:pt x="394" y="267"/>
                    </a:lnTo>
                    <a:lnTo>
                      <a:pt x="393" y="268"/>
                    </a:lnTo>
                    <a:lnTo>
                      <a:pt x="394" y="270"/>
                    </a:lnTo>
                    <a:lnTo>
                      <a:pt x="391" y="274"/>
                    </a:lnTo>
                    <a:lnTo>
                      <a:pt x="388" y="272"/>
                    </a:lnTo>
                    <a:lnTo>
                      <a:pt x="385" y="270"/>
                    </a:lnTo>
                    <a:lnTo>
                      <a:pt x="383" y="268"/>
                    </a:lnTo>
                    <a:lnTo>
                      <a:pt x="380" y="267"/>
                    </a:lnTo>
                    <a:lnTo>
                      <a:pt x="383" y="263"/>
                    </a:lnTo>
                    <a:lnTo>
                      <a:pt x="373" y="262"/>
                    </a:lnTo>
                    <a:lnTo>
                      <a:pt x="370" y="260"/>
                    </a:lnTo>
                    <a:lnTo>
                      <a:pt x="369" y="259"/>
                    </a:lnTo>
                    <a:lnTo>
                      <a:pt x="369" y="258"/>
                    </a:lnTo>
                    <a:lnTo>
                      <a:pt x="369" y="257"/>
                    </a:lnTo>
                    <a:lnTo>
                      <a:pt x="365" y="257"/>
                    </a:lnTo>
                    <a:lnTo>
                      <a:pt x="354" y="255"/>
                    </a:lnTo>
                    <a:lnTo>
                      <a:pt x="351" y="253"/>
                    </a:lnTo>
                    <a:lnTo>
                      <a:pt x="347" y="256"/>
                    </a:lnTo>
                    <a:lnTo>
                      <a:pt x="347" y="255"/>
                    </a:lnTo>
                    <a:lnTo>
                      <a:pt x="346" y="255"/>
                    </a:lnTo>
                    <a:lnTo>
                      <a:pt x="345" y="253"/>
                    </a:lnTo>
                    <a:lnTo>
                      <a:pt x="344" y="252"/>
                    </a:lnTo>
                    <a:lnTo>
                      <a:pt x="343" y="251"/>
                    </a:lnTo>
                    <a:lnTo>
                      <a:pt x="341" y="251"/>
                    </a:lnTo>
                    <a:lnTo>
                      <a:pt x="340" y="250"/>
                    </a:lnTo>
                    <a:lnTo>
                      <a:pt x="336" y="245"/>
                    </a:lnTo>
                    <a:lnTo>
                      <a:pt x="330" y="240"/>
                    </a:lnTo>
                    <a:lnTo>
                      <a:pt x="326" y="242"/>
                    </a:lnTo>
                    <a:lnTo>
                      <a:pt x="324" y="244"/>
                    </a:lnTo>
                    <a:lnTo>
                      <a:pt x="323" y="245"/>
                    </a:lnTo>
                    <a:lnTo>
                      <a:pt x="323" y="249"/>
                    </a:lnTo>
                    <a:lnTo>
                      <a:pt x="322" y="250"/>
                    </a:lnTo>
                    <a:lnTo>
                      <a:pt x="321" y="252"/>
                    </a:lnTo>
                    <a:lnTo>
                      <a:pt x="317" y="257"/>
                    </a:lnTo>
                    <a:lnTo>
                      <a:pt x="315" y="257"/>
                    </a:lnTo>
                    <a:lnTo>
                      <a:pt x="315" y="256"/>
                    </a:lnTo>
                    <a:lnTo>
                      <a:pt x="313" y="257"/>
                    </a:lnTo>
                    <a:lnTo>
                      <a:pt x="313" y="260"/>
                    </a:lnTo>
                    <a:lnTo>
                      <a:pt x="313" y="262"/>
                    </a:lnTo>
                    <a:lnTo>
                      <a:pt x="309" y="264"/>
                    </a:lnTo>
                    <a:lnTo>
                      <a:pt x="308" y="264"/>
                    </a:lnTo>
                    <a:lnTo>
                      <a:pt x="306" y="266"/>
                    </a:lnTo>
                    <a:lnTo>
                      <a:pt x="307" y="270"/>
                    </a:lnTo>
                    <a:lnTo>
                      <a:pt x="305" y="271"/>
                    </a:lnTo>
                    <a:lnTo>
                      <a:pt x="302" y="273"/>
                    </a:lnTo>
                    <a:lnTo>
                      <a:pt x="301" y="273"/>
                    </a:lnTo>
                    <a:lnTo>
                      <a:pt x="296" y="278"/>
                    </a:lnTo>
                    <a:lnTo>
                      <a:pt x="290" y="279"/>
                    </a:lnTo>
                    <a:lnTo>
                      <a:pt x="283" y="280"/>
                    </a:lnTo>
                    <a:lnTo>
                      <a:pt x="282" y="280"/>
                    </a:lnTo>
                    <a:lnTo>
                      <a:pt x="277" y="280"/>
                    </a:lnTo>
                    <a:lnTo>
                      <a:pt x="270" y="280"/>
                    </a:lnTo>
                    <a:lnTo>
                      <a:pt x="259" y="280"/>
                    </a:lnTo>
                    <a:lnTo>
                      <a:pt x="258" y="280"/>
                    </a:lnTo>
                    <a:lnTo>
                      <a:pt x="257" y="280"/>
                    </a:lnTo>
                    <a:lnTo>
                      <a:pt x="254" y="278"/>
                    </a:lnTo>
                    <a:lnTo>
                      <a:pt x="252" y="275"/>
                    </a:lnTo>
                    <a:lnTo>
                      <a:pt x="251" y="272"/>
                    </a:lnTo>
                    <a:lnTo>
                      <a:pt x="250" y="271"/>
                    </a:lnTo>
                    <a:lnTo>
                      <a:pt x="249" y="265"/>
                    </a:lnTo>
                    <a:lnTo>
                      <a:pt x="241" y="266"/>
                    </a:lnTo>
                    <a:lnTo>
                      <a:pt x="237" y="266"/>
                    </a:lnTo>
                    <a:lnTo>
                      <a:pt x="237" y="267"/>
                    </a:lnTo>
                    <a:lnTo>
                      <a:pt x="236" y="268"/>
                    </a:lnTo>
                    <a:lnTo>
                      <a:pt x="236" y="270"/>
                    </a:lnTo>
                    <a:lnTo>
                      <a:pt x="230" y="271"/>
                    </a:lnTo>
                    <a:lnTo>
                      <a:pt x="229" y="272"/>
                    </a:lnTo>
                    <a:lnTo>
                      <a:pt x="227" y="272"/>
                    </a:lnTo>
                    <a:lnTo>
                      <a:pt x="227" y="271"/>
                    </a:lnTo>
                    <a:lnTo>
                      <a:pt x="225" y="271"/>
                    </a:lnTo>
                    <a:lnTo>
                      <a:pt x="222" y="272"/>
                    </a:lnTo>
                    <a:lnTo>
                      <a:pt x="222" y="281"/>
                    </a:lnTo>
                    <a:lnTo>
                      <a:pt x="222" y="282"/>
                    </a:lnTo>
                    <a:lnTo>
                      <a:pt x="222" y="288"/>
                    </a:lnTo>
                    <a:lnTo>
                      <a:pt x="222" y="289"/>
                    </a:lnTo>
                    <a:lnTo>
                      <a:pt x="222" y="291"/>
                    </a:lnTo>
                    <a:lnTo>
                      <a:pt x="222" y="294"/>
                    </a:lnTo>
                    <a:lnTo>
                      <a:pt x="221" y="295"/>
                    </a:lnTo>
                    <a:lnTo>
                      <a:pt x="222" y="296"/>
                    </a:lnTo>
                    <a:lnTo>
                      <a:pt x="219" y="297"/>
                    </a:lnTo>
                    <a:lnTo>
                      <a:pt x="219" y="298"/>
                    </a:lnTo>
                    <a:lnTo>
                      <a:pt x="217" y="299"/>
                    </a:lnTo>
                    <a:lnTo>
                      <a:pt x="213" y="304"/>
                    </a:lnTo>
                    <a:lnTo>
                      <a:pt x="210" y="307"/>
                    </a:lnTo>
                    <a:lnTo>
                      <a:pt x="210" y="310"/>
                    </a:lnTo>
                    <a:lnTo>
                      <a:pt x="209" y="311"/>
                    </a:lnTo>
                    <a:lnTo>
                      <a:pt x="210" y="312"/>
                    </a:lnTo>
                    <a:lnTo>
                      <a:pt x="209" y="315"/>
                    </a:lnTo>
                    <a:lnTo>
                      <a:pt x="207" y="317"/>
                    </a:lnTo>
                    <a:lnTo>
                      <a:pt x="207" y="319"/>
                    </a:lnTo>
                    <a:lnTo>
                      <a:pt x="209" y="322"/>
                    </a:lnTo>
                    <a:lnTo>
                      <a:pt x="207" y="326"/>
                    </a:lnTo>
                    <a:lnTo>
                      <a:pt x="212" y="329"/>
                    </a:lnTo>
                    <a:lnTo>
                      <a:pt x="209" y="333"/>
                    </a:lnTo>
                    <a:lnTo>
                      <a:pt x="204" y="333"/>
                    </a:lnTo>
                    <a:lnTo>
                      <a:pt x="202" y="330"/>
                    </a:lnTo>
                    <a:lnTo>
                      <a:pt x="200" y="330"/>
                    </a:lnTo>
                    <a:lnTo>
                      <a:pt x="197" y="331"/>
                    </a:lnTo>
                    <a:lnTo>
                      <a:pt x="196" y="333"/>
                    </a:lnTo>
                    <a:lnTo>
                      <a:pt x="195" y="333"/>
                    </a:lnTo>
                    <a:lnTo>
                      <a:pt x="191" y="336"/>
                    </a:lnTo>
                    <a:lnTo>
                      <a:pt x="189" y="337"/>
                    </a:lnTo>
                    <a:lnTo>
                      <a:pt x="182" y="337"/>
                    </a:lnTo>
                    <a:lnTo>
                      <a:pt x="181" y="337"/>
                    </a:lnTo>
                    <a:lnTo>
                      <a:pt x="180" y="336"/>
                    </a:lnTo>
                    <a:lnTo>
                      <a:pt x="179" y="335"/>
                    </a:lnTo>
                    <a:lnTo>
                      <a:pt x="179" y="334"/>
                    </a:lnTo>
                    <a:lnTo>
                      <a:pt x="178" y="334"/>
                    </a:lnTo>
                    <a:lnTo>
                      <a:pt x="178" y="333"/>
                    </a:lnTo>
                    <a:lnTo>
                      <a:pt x="176" y="333"/>
                    </a:lnTo>
                    <a:lnTo>
                      <a:pt x="176" y="331"/>
                    </a:lnTo>
                    <a:lnTo>
                      <a:pt x="175" y="331"/>
                    </a:lnTo>
                    <a:lnTo>
                      <a:pt x="174" y="331"/>
                    </a:lnTo>
                    <a:lnTo>
                      <a:pt x="174" y="333"/>
                    </a:lnTo>
                    <a:lnTo>
                      <a:pt x="173" y="331"/>
                    </a:lnTo>
                    <a:lnTo>
                      <a:pt x="172" y="331"/>
                    </a:lnTo>
                    <a:lnTo>
                      <a:pt x="172" y="330"/>
                    </a:lnTo>
                    <a:lnTo>
                      <a:pt x="171" y="330"/>
                    </a:lnTo>
                    <a:lnTo>
                      <a:pt x="171" y="331"/>
                    </a:lnTo>
                    <a:lnTo>
                      <a:pt x="171" y="330"/>
                    </a:lnTo>
                    <a:lnTo>
                      <a:pt x="171" y="329"/>
                    </a:lnTo>
                    <a:lnTo>
                      <a:pt x="170" y="330"/>
                    </a:lnTo>
                    <a:lnTo>
                      <a:pt x="168" y="330"/>
                    </a:lnTo>
                    <a:lnTo>
                      <a:pt x="167" y="330"/>
                    </a:lnTo>
                    <a:lnTo>
                      <a:pt x="167" y="329"/>
                    </a:lnTo>
                    <a:lnTo>
                      <a:pt x="167" y="328"/>
                    </a:lnTo>
                    <a:lnTo>
                      <a:pt x="168" y="328"/>
                    </a:lnTo>
                    <a:lnTo>
                      <a:pt x="168" y="327"/>
                    </a:lnTo>
                    <a:lnTo>
                      <a:pt x="167" y="327"/>
                    </a:lnTo>
                    <a:lnTo>
                      <a:pt x="167" y="328"/>
                    </a:lnTo>
                    <a:lnTo>
                      <a:pt x="166" y="328"/>
                    </a:lnTo>
                    <a:lnTo>
                      <a:pt x="166" y="327"/>
                    </a:lnTo>
                    <a:lnTo>
                      <a:pt x="167" y="326"/>
                    </a:lnTo>
                    <a:lnTo>
                      <a:pt x="167" y="325"/>
                    </a:lnTo>
                    <a:lnTo>
                      <a:pt x="166" y="326"/>
                    </a:lnTo>
                    <a:lnTo>
                      <a:pt x="165" y="326"/>
                    </a:lnTo>
                    <a:lnTo>
                      <a:pt x="166" y="326"/>
                    </a:lnTo>
                    <a:lnTo>
                      <a:pt x="166" y="325"/>
                    </a:lnTo>
                    <a:lnTo>
                      <a:pt x="165" y="325"/>
                    </a:lnTo>
                    <a:lnTo>
                      <a:pt x="165" y="323"/>
                    </a:lnTo>
                    <a:lnTo>
                      <a:pt x="163" y="322"/>
                    </a:lnTo>
                    <a:lnTo>
                      <a:pt x="163" y="321"/>
                    </a:lnTo>
                    <a:lnTo>
                      <a:pt x="162" y="321"/>
                    </a:lnTo>
                    <a:lnTo>
                      <a:pt x="162" y="322"/>
                    </a:lnTo>
                    <a:lnTo>
                      <a:pt x="160" y="322"/>
                    </a:lnTo>
                    <a:lnTo>
                      <a:pt x="160" y="321"/>
                    </a:lnTo>
                    <a:lnTo>
                      <a:pt x="159" y="321"/>
                    </a:lnTo>
                    <a:lnTo>
                      <a:pt x="158" y="320"/>
                    </a:lnTo>
                    <a:lnTo>
                      <a:pt x="157" y="320"/>
                    </a:lnTo>
                    <a:lnTo>
                      <a:pt x="157" y="319"/>
                    </a:lnTo>
                    <a:lnTo>
                      <a:pt x="156" y="319"/>
                    </a:lnTo>
                    <a:lnTo>
                      <a:pt x="155" y="318"/>
                    </a:lnTo>
                    <a:lnTo>
                      <a:pt x="154" y="319"/>
                    </a:lnTo>
                    <a:lnTo>
                      <a:pt x="152" y="321"/>
                    </a:lnTo>
                    <a:lnTo>
                      <a:pt x="150" y="321"/>
                    </a:lnTo>
                    <a:lnTo>
                      <a:pt x="149" y="321"/>
                    </a:lnTo>
                    <a:lnTo>
                      <a:pt x="148" y="322"/>
                    </a:lnTo>
                    <a:lnTo>
                      <a:pt x="147" y="323"/>
                    </a:lnTo>
                    <a:lnTo>
                      <a:pt x="146" y="322"/>
                    </a:lnTo>
                    <a:lnTo>
                      <a:pt x="144" y="325"/>
                    </a:lnTo>
                    <a:lnTo>
                      <a:pt x="143" y="326"/>
                    </a:lnTo>
                    <a:lnTo>
                      <a:pt x="140" y="329"/>
                    </a:lnTo>
                    <a:lnTo>
                      <a:pt x="141" y="330"/>
                    </a:lnTo>
                    <a:lnTo>
                      <a:pt x="138" y="334"/>
                    </a:lnTo>
                    <a:lnTo>
                      <a:pt x="135" y="336"/>
                    </a:lnTo>
                    <a:lnTo>
                      <a:pt x="136" y="337"/>
                    </a:lnTo>
                    <a:lnTo>
                      <a:pt x="133" y="341"/>
                    </a:lnTo>
                    <a:lnTo>
                      <a:pt x="132" y="341"/>
                    </a:lnTo>
                    <a:lnTo>
                      <a:pt x="131" y="341"/>
                    </a:lnTo>
                    <a:lnTo>
                      <a:pt x="127" y="345"/>
                    </a:lnTo>
                    <a:lnTo>
                      <a:pt x="121" y="349"/>
                    </a:lnTo>
                    <a:lnTo>
                      <a:pt x="118" y="346"/>
                    </a:lnTo>
                    <a:lnTo>
                      <a:pt x="118" y="349"/>
                    </a:lnTo>
                    <a:lnTo>
                      <a:pt x="109" y="342"/>
                    </a:lnTo>
                    <a:lnTo>
                      <a:pt x="102" y="335"/>
                    </a:lnTo>
                    <a:lnTo>
                      <a:pt x="96" y="330"/>
                    </a:lnTo>
                    <a:lnTo>
                      <a:pt x="89" y="326"/>
                    </a:lnTo>
                    <a:lnTo>
                      <a:pt x="95" y="322"/>
                    </a:lnTo>
                    <a:lnTo>
                      <a:pt x="87" y="317"/>
                    </a:lnTo>
                    <a:lnTo>
                      <a:pt x="84" y="313"/>
                    </a:lnTo>
                    <a:lnTo>
                      <a:pt x="81" y="312"/>
                    </a:lnTo>
                    <a:lnTo>
                      <a:pt x="79" y="314"/>
                    </a:lnTo>
                    <a:lnTo>
                      <a:pt x="75" y="315"/>
                    </a:lnTo>
                    <a:lnTo>
                      <a:pt x="53" y="326"/>
                    </a:lnTo>
                    <a:lnTo>
                      <a:pt x="52" y="327"/>
                    </a:lnTo>
                    <a:lnTo>
                      <a:pt x="46" y="329"/>
                    </a:lnTo>
                    <a:lnTo>
                      <a:pt x="40" y="334"/>
                    </a:lnTo>
                    <a:lnTo>
                      <a:pt x="40" y="335"/>
                    </a:lnTo>
                    <a:lnTo>
                      <a:pt x="39" y="336"/>
                    </a:lnTo>
                    <a:lnTo>
                      <a:pt x="38" y="337"/>
                    </a:lnTo>
                    <a:lnTo>
                      <a:pt x="37" y="338"/>
                    </a:lnTo>
                    <a:lnTo>
                      <a:pt x="37" y="339"/>
                    </a:lnTo>
                    <a:lnTo>
                      <a:pt x="36" y="339"/>
                    </a:lnTo>
                    <a:lnTo>
                      <a:pt x="34" y="341"/>
                    </a:lnTo>
                    <a:lnTo>
                      <a:pt x="33" y="341"/>
                    </a:lnTo>
                    <a:lnTo>
                      <a:pt x="32" y="342"/>
                    </a:lnTo>
                    <a:lnTo>
                      <a:pt x="31" y="342"/>
                    </a:lnTo>
                    <a:lnTo>
                      <a:pt x="30" y="342"/>
                    </a:lnTo>
                    <a:lnTo>
                      <a:pt x="29" y="343"/>
                    </a:lnTo>
                    <a:lnTo>
                      <a:pt x="28" y="343"/>
                    </a:lnTo>
                    <a:lnTo>
                      <a:pt x="28" y="344"/>
                    </a:lnTo>
                    <a:lnTo>
                      <a:pt x="26" y="345"/>
                    </a:lnTo>
                    <a:lnTo>
                      <a:pt x="25" y="344"/>
                    </a:lnTo>
                    <a:lnTo>
                      <a:pt x="24" y="344"/>
                    </a:lnTo>
                    <a:lnTo>
                      <a:pt x="23" y="343"/>
                    </a:lnTo>
                    <a:lnTo>
                      <a:pt x="23" y="344"/>
                    </a:lnTo>
                    <a:lnTo>
                      <a:pt x="22" y="344"/>
                    </a:lnTo>
                    <a:lnTo>
                      <a:pt x="21" y="344"/>
                    </a:lnTo>
                    <a:lnTo>
                      <a:pt x="20" y="344"/>
                    </a:lnTo>
                    <a:lnTo>
                      <a:pt x="18" y="344"/>
                    </a:lnTo>
                    <a:lnTo>
                      <a:pt x="17" y="344"/>
                    </a:lnTo>
                    <a:lnTo>
                      <a:pt x="16" y="343"/>
                    </a:lnTo>
                    <a:lnTo>
                      <a:pt x="12" y="343"/>
                    </a:lnTo>
                    <a:lnTo>
                      <a:pt x="8" y="335"/>
                    </a:lnTo>
                    <a:lnTo>
                      <a:pt x="3" y="328"/>
                    </a:lnTo>
                    <a:lnTo>
                      <a:pt x="2" y="304"/>
                    </a:lnTo>
                    <a:lnTo>
                      <a:pt x="1" y="287"/>
                    </a:lnTo>
                    <a:lnTo>
                      <a:pt x="0" y="287"/>
                    </a:lnTo>
                    <a:lnTo>
                      <a:pt x="0" y="280"/>
                    </a:lnTo>
                    <a:lnTo>
                      <a:pt x="0" y="276"/>
                    </a:lnTo>
                    <a:lnTo>
                      <a:pt x="2" y="274"/>
                    </a:lnTo>
                    <a:lnTo>
                      <a:pt x="5" y="274"/>
                    </a:lnTo>
                    <a:lnTo>
                      <a:pt x="10" y="274"/>
                    </a:lnTo>
                    <a:lnTo>
                      <a:pt x="12" y="274"/>
                    </a:lnTo>
                    <a:lnTo>
                      <a:pt x="13" y="274"/>
                    </a:lnTo>
                    <a:lnTo>
                      <a:pt x="15" y="274"/>
                    </a:lnTo>
                    <a:lnTo>
                      <a:pt x="13" y="267"/>
                    </a:lnTo>
                    <a:lnTo>
                      <a:pt x="3" y="247"/>
                    </a:lnTo>
                    <a:lnTo>
                      <a:pt x="15" y="240"/>
                    </a:lnTo>
                    <a:lnTo>
                      <a:pt x="17" y="237"/>
                    </a:lnTo>
                    <a:lnTo>
                      <a:pt x="47" y="204"/>
                    </a:lnTo>
                    <a:lnTo>
                      <a:pt x="47" y="203"/>
                    </a:lnTo>
                    <a:lnTo>
                      <a:pt x="47" y="200"/>
                    </a:lnTo>
                    <a:lnTo>
                      <a:pt x="52" y="189"/>
                    </a:lnTo>
                    <a:lnTo>
                      <a:pt x="52" y="188"/>
                    </a:lnTo>
                    <a:lnTo>
                      <a:pt x="53" y="187"/>
                    </a:lnTo>
                    <a:lnTo>
                      <a:pt x="65" y="171"/>
                    </a:lnTo>
                    <a:lnTo>
                      <a:pt x="72" y="160"/>
                    </a:lnTo>
                    <a:lnTo>
                      <a:pt x="72" y="158"/>
                    </a:lnTo>
                    <a:lnTo>
                      <a:pt x="72" y="154"/>
                    </a:lnTo>
                    <a:lnTo>
                      <a:pt x="75" y="152"/>
                    </a:lnTo>
                    <a:lnTo>
                      <a:pt x="77" y="148"/>
                    </a:lnTo>
                    <a:lnTo>
                      <a:pt x="77" y="142"/>
                    </a:lnTo>
                    <a:lnTo>
                      <a:pt x="79" y="140"/>
                    </a:lnTo>
                    <a:lnTo>
                      <a:pt x="79" y="139"/>
                    </a:lnTo>
                    <a:lnTo>
                      <a:pt x="79" y="138"/>
                    </a:lnTo>
                    <a:lnTo>
                      <a:pt x="80" y="137"/>
                    </a:lnTo>
                    <a:lnTo>
                      <a:pt x="81" y="134"/>
                    </a:lnTo>
                    <a:lnTo>
                      <a:pt x="81" y="133"/>
                    </a:lnTo>
                    <a:lnTo>
                      <a:pt x="84" y="132"/>
                    </a:lnTo>
                    <a:lnTo>
                      <a:pt x="86" y="130"/>
                    </a:lnTo>
                    <a:lnTo>
                      <a:pt x="85" y="127"/>
                    </a:lnTo>
                    <a:lnTo>
                      <a:pt x="85" y="126"/>
                    </a:lnTo>
                    <a:lnTo>
                      <a:pt x="85" y="125"/>
                    </a:lnTo>
                    <a:lnTo>
                      <a:pt x="86" y="124"/>
                    </a:lnTo>
                    <a:lnTo>
                      <a:pt x="87" y="124"/>
                    </a:lnTo>
                    <a:lnTo>
                      <a:pt x="89" y="124"/>
                    </a:lnTo>
                    <a:lnTo>
                      <a:pt x="93" y="124"/>
                    </a:lnTo>
                    <a:lnTo>
                      <a:pt x="94" y="124"/>
                    </a:lnTo>
                    <a:lnTo>
                      <a:pt x="95" y="123"/>
                    </a:lnTo>
                    <a:lnTo>
                      <a:pt x="97" y="123"/>
                    </a:lnTo>
                    <a:lnTo>
                      <a:pt x="99" y="123"/>
                    </a:lnTo>
                    <a:lnTo>
                      <a:pt x="100" y="122"/>
                    </a:lnTo>
                    <a:lnTo>
                      <a:pt x="101" y="122"/>
                    </a:lnTo>
                    <a:lnTo>
                      <a:pt x="102" y="122"/>
                    </a:lnTo>
                    <a:lnTo>
                      <a:pt x="103" y="122"/>
                    </a:lnTo>
                    <a:lnTo>
                      <a:pt x="104" y="122"/>
                    </a:lnTo>
                    <a:lnTo>
                      <a:pt x="105" y="122"/>
                    </a:lnTo>
                    <a:lnTo>
                      <a:pt x="105" y="123"/>
                    </a:lnTo>
                    <a:lnTo>
                      <a:pt x="107" y="122"/>
                    </a:lnTo>
                    <a:lnTo>
                      <a:pt x="105" y="121"/>
                    </a:lnTo>
                    <a:lnTo>
                      <a:pt x="103" y="116"/>
                    </a:lnTo>
                    <a:lnTo>
                      <a:pt x="105" y="114"/>
                    </a:lnTo>
                    <a:lnTo>
                      <a:pt x="107" y="113"/>
                    </a:lnTo>
                    <a:lnTo>
                      <a:pt x="134" y="87"/>
                    </a:lnTo>
                    <a:lnTo>
                      <a:pt x="132" y="80"/>
                    </a:lnTo>
                    <a:lnTo>
                      <a:pt x="134" y="80"/>
                    </a:lnTo>
                    <a:lnTo>
                      <a:pt x="139" y="82"/>
                    </a:lnTo>
                    <a:lnTo>
                      <a:pt x="148" y="83"/>
                    </a:lnTo>
                    <a:lnTo>
                      <a:pt x="154" y="84"/>
                    </a:lnTo>
                    <a:lnTo>
                      <a:pt x="160" y="85"/>
                    </a:lnTo>
                    <a:lnTo>
                      <a:pt x="160" y="86"/>
                    </a:lnTo>
                    <a:lnTo>
                      <a:pt x="165" y="92"/>
                    </a:lnTo>
                    <a:lnTo>
                      <a:pt x="164" y="93"/>
                    </a:lnTo>
                    <a:lnTo>
                      <a:pt x="165" y="93"/>
                    </a:lnTo>
                    <a:lnTo>
                      <a:pt x="165" y="94"/>
                    </a:lnTo>
                    <a:lnTo>
                      <a:pt x="166" y="94"/>
                    </a:lnTo>
                    <a:lnTo>
                      <a:pt x="167" y="95"/>
                    </a:lnTo>
                    <a:lnTo>
                      <a:pt x="168" y="95"/>
                    </a:lnTo>
                    <a:lnTo>
                      <a:pt x="170" y="95"/>
                    </a:lnTo>
                    <a:lnTo>
                      <a:pt x="170" y="94"/>
                    </a:lnTo>
                    <a:lnTo>
                      <a:pt x="171" y="94"/>
                    </a:lnTo>
                    <a:lnTo>
                      <a:pt x="172" y="94"/>
                    </a:lnTo>
                    <a:lnTo>
                      <a:pt x="173" y="94"/>
                    </a:lnTo>
                    <a:lnTo>
                      <a:pt x="173" y="93"/>
                    </a:lnTo>
                    <a:lnTo>
                      <a:pt x="174" y="93"/>
                    </a:lnTo>
                    <a:lnTo>
                      <a:pt x="175" y="93"/>
                    </a:lnTo>
                    <a:lnTo>
                      <a:pt x="176" y="92"/>
                    </a:lnTo>
                    <a:lnTo>
                      <a:pt x="178" y="92"/>
                    </a:lnTo>
                    <a:lnTo>
                      <a:pt x="179" y="92"/>
                    </a:lnTo>
                    <a:lnTo>
                      <a:pt x="180" y="92"/>
                    </a:lnTo>
                    <a:lnTo>
                      <a:pt x="180" y="91"/>
                    </a:lnTo>
                    <a:lnTo>
                      <a:pt x="181" y="91"/>
                    </a:lnTo>
                    <a:lnTo>
                      <a:pt x="181" y="90"/>
                    </a:lnTo>
                    <a:lnTo>
                      <a:pt x="182" y="90"/>
                    </a:lnTo>
                    <a:lnTo>
                      <a:pt x="183" y="90"/>
                    </a:lnTo>
                    <a:lnTo>
                      <a:pt x="184" y="90"/>
                    </a:lnTo>
                    <a:lnTo>
                      <a:pt x="184" y="89"/>
                    </a:lnTo>
                    <a:lnTo>
                      <a:pt x="186" y="89"/>
                    </a:lnTo>
                    <a:lnTo>
                      <a:pt x="186" y="87"/>
                    </a:lnTo>
                    <a:lnTo>
                      <a:pt x="187" y="87"/>
                    </a:lnTo>
                    <a:lnTo>
                      <a:pt x="187" y="89"/>
                    </a:lnTo>
                    <a:lnTo>
                      <a:pt x="188" y="89"/>
                    </a:lnTo>
                    <a:lnTo>
                      <a:pt x="189" y="89"/>
                    </a:lnTo>
                    <a:lnTo>
                      <a:pt x="190" y="89"/>
                    </a:lnTo>
                    <a:lnTo>
                      <a:pt x="191" y="89"/>
                    </a:lnTo>
                    <a:lnTo>
                      <a:pt x="192" y="89"/>
                    </a:lnTo>
                    <a:lnTo>
                      <a:pt x="194" y="89"/>
                    </a:lnTo>
                    <a:lnTo>
                      <a:pt x="195" y="89"/>
                    </a:lnTo>
                    <a:lnTo>
                      <a:pt x="197" y="89"/>
                    </a:lnTo>
                    <a:lnTo>
                      <a:pt x="198" y="89"/>
                    </a:lnTo>
                    <a:lnTo>
                      <a:pt x="199" y="89"/>
                    </a:lnTo>
                    <a:lnTo>
                      <a:pt x="199" y="87"/>
                    </a:lnTo>
                    <a:lnTo>
                      <a:pt x="200" y="87"/>
                    </a:lnTo>
                    <a:lnTo>
                      <a:pt x="202" y="87"/>
                    </a:lnTo>
                    <a:lnTo>
                      <a:pt x="203" y="87"/>
                    </a:lnTo>
                    <a:lnTo>
                      <a:pt x="204" y="87"/>
                    </a:lnTo>
                    <a:lnTo>
                      <a:pt x="204" y="86"/>
                    </a:lnTo>
                    <a:lnTo>
                      <a:pt x="205" y="86"/>
                    </a:lnTo>
                    <a:lnTo>
                      <a:pt x="206" y="85"/>
                    </a:lnTo>
                    <a:lnTo>
                      <a:pt x="207" y="85"/>
                    </a:lnTo>
                    <a:lnTo>
                      <a:pt x="209" y="84"/>
                    </a:lnTo>
                    <a:lnTo>
                      <a:pt x="209" y="85"/>
                    </a:lnTo>
                    <a:lnTo>
                      <a:pt x="210" y="84"/>
                    </a:lnTo>
                    <a:lnTo>
                      <a:pt x="211" y="84"/>
                    </a:lnTo>
                    <a:lnTo>
                      <a:pt x="211" y="83"/>
                    </a:lnTo>
                    <a:lnTo>
                      <a:pt x="212" y="83"/>
                    </a:lnTo>
                    <a:lnTo>
                      <a:pt x="213" y="83"/>
                    </a:lnTo>
                    <a:lnTo>
                      <a:pt x="214" y="82"/>
                    </a:lnTo>
                    <a:lnTo>
                      <a:pt x="214" y="80"/>
                    </a:lnTo>
                    <a:lnTo>
                      <a:pt x="215" y="80"/>
                    </a:lnTo>
                    <a:lnTo>
                      <a:pt x="217" y="79"/>
                    </a:lnTo>
                    <a:lnTo>
                      <a:pt x="217" y="78"/>
                    </a:lnTo>
                    <a:lnTo>
                      <a:pt x="218" y="76"/>
                    </a:lnTo>
                    <a:lnTo>
                      <a:pt x="219" y="76"/>
                    </a:lnTo>
                    <a:lnTo>
                      <a:pt x="219" y="75"/>
                    </a:lnTo>
                    <a:lnTo>
                      <a:pt x="219" y="74"/>
                    </a:lnTo>
                    <a:lnTo>
                      <a:pt x="220" y="74"/>
                    </a:lnTo>
                    <a:lnTo>
                      <a:pt x="220" y="72"/>
                    </a:lnTo>
                    <a:lnTo>
                      <a:pt x="221" y="72"/>
                    </a:lnTo>
                    <a:lnTo>
                      <a:pt x="221" y="71"/>
                    </a:lnTo>
                    <a:lnTo>
                      <a:pt x="222" y="70"/>
                    </a:lnTo>
                    <a:lnTo>
                      <a:pt x="222" y="69"/>
                    </a:lnTo>
                    <a:lnTo>
                      <a:pt x="223" y="68"/>
                    </a:lnTo>
                    <a:lnTo>
                      <a:pt x="223" y="67"/>
                    </a:lnTo>
                    <a:lnTo>
                      <a:pt x="223" y="66"/>
                    </a:lnTo>
                    <a:lnTo>
                      <a:pt x="229" y="67"/>
                    </a:lnTo>
                    <a:lnTo>
                      <a:pt x="237" y="68"/>
                    </a:lnTo>
                    <a:lnTo>
                      <a:pt x="241" y="66"/>
                    </a:lnTo>
                    <a:lnTo>
                      <a:pt x="245" y="67"/>
                    </a:lnTo>
                    <a:lnTo>
                      <a:pt x="245" y="62"/>
                    </a:lnTo>
                    <a:lnTo>
                      <a:pt x="246" y="62"/>
                    </a:lnTo>
                    <a:lnTo>
                      <a:pt x="247" y="62"/>
                    </a:lnTo>
                    <a:lnTo>
                      <a:pt x="247" y="56"/>
                    </a:lnTo>
                    <a:lnTo>
                      <a:pt x="249" y="54"/>
                    </a:lnTo>
                    <a:lnTo>
                      <a:pt x="250" y="52"/>
                    </a:lnTo>
                    <a:lnTo>
                      <a:pt x="253" y="52"/>
                    </a:lnTo>
                    <a:lnTo>
                      <a:pt x="255" y="52"/>
                    </a:lnTo>
                    <a:lnTo>
                      <a:pt x="260" y="50"/>
                    </a:lnTo>
                    <a:lnTo>
                      <a:pt x="261" y="47"/>
                    </a:lnTo>
                    <a:lnTo>
                      <a:pt x="268" y="43"/>
                    </a:lnTo>
                    <a:lnTo>
                      <a:pt x="270" y="42"/>
                    </a:lnTo>
                    <a:lnTo>
                      <a:pt x="269" y="38"/>
                    </a:lnTo>
                    <a:lnTo>
                      <a:pt x="266" y="37"/>
                    </a:lnTo>
                    <a:lnTo>
                      <a:pt x="267" y="35"/>
                    </a:lnTo>
                    <a:lnTo>
                      <a:pt x="266" y="35"/>
                    </a:lnTo>
                    <a:lnTo>
                      <a:pt x="265" y="32"/>
                    </a:lnTo>
                    <a:lnTo>
                      <a:pt x="268" y="31"/>
                    </a:lnTo>
                    <a:lnTo>
                      <a:pt x="270" y="30"/>
                    </a:lnTo>
                    <a:lnTo>
                      <a:pt x="276" y="28"/>
                    </a:lnTo>
                    <a:lnTo>
                      <a:pt x="278" y="20"/>
                    </a:lnTo>
                    <a:lnTo>
                      <a:pt x="278" y="17"/>
                    </a:lnTo>
                    <a:lnTo>
                      <a:pt x="280" y="16"/>
                    </a:lnTo>
                    <a:lnTo>
                      <a:pt x="296" y="19"/>
                    </a:lnTo>
                    <a:lnTo>
                      <a:pt x="300" y="20"/>
                    </a:lnTo>
                    <a:lnTo>
                      <a:pt x="305" y="21"/>
                    </a:lnTo>
                    <a:lnTo>
                      <a:pt x="306" y="21"/>
                    </a:lnTo>
                    <a:lnTo>
                      <a:pt x="306" y="22"/>
                    </a:lnTo>
                    <a:lnTo>
                      <a:pt x="307" y="22"/>
                    </a:lnTo>
                    <a:lnTo>
                      <a:pt x="308" y="23"/>
                    </a:lnTo>
                    <a:lnTo>
                      <a:pt x="309" y="23"/>
                    </a:lnTo>
                    <a:lnTo>
                      <a:pt x="316" y="22"/>
                    </a:lnTo>
                    <a:lnTo>
                      <a:pt x="331" y="25"/>
                    </a:lnTo>
                    <a:lnTo>
                      <a:pt x="333" y="25"/>
                    </a:lnTo>
                    <a:lnTo>
                      <a:pt x="333" y="23"/>
                    </a:lnTo>
                    <a:lnTo>
                      <a:pt x="337" y="23"/>
                    </a:lnTo>
                    <a:lnTo>
                      <a:pt x="338" y="21"/>
                    </a:lnTo>
                    <a:lnTo>
                      <a:pt x="337" y="19"/>
                    </a:lnTo>
                    <a:lnTo>
                      <a:pt x="337" y="16"/>
                    </a:lnTo>
                    <a:lnTo>
                      <a:pt x="337" y="14"/>
                    </a:lnTo>
                    <a:lnTo>
                      <a:pt x="338" y="13"/>
                    </a:lnTo>
                    <a:lnTo>
                      <a:pt x="338" y="12"/>
                    </a:lnTo>
                    <a:lnTo>
                      <a:pt x="339" y="9"/>
                    </a:lnTo>
                    <a:lnTo>
                      <a:pt x="339" y="8"/>
                    </a:lnTo>
                    <a:lnTo>
                      <a:pt x="341" y="7"/>
                    </a:lnTo>
                    <a:lnTo>
                      <a:pt x="343" y="8"/>
                    </a:lnTo>
                    <a:lnTo>
                      <a:pt x="346" y="6"/>
                    </a:lnTo>
                    <a:lnTo>
                      <a:pt x="348" y="8"/>
                    </a:lnTo>
                    <a:lnTo>
                      <a:pt x="349" y="7"/>
                    </a:lnTo>
                    <a:lnTo>
                      <a:pt x="351" y="7"/>
                    </a:lnTo>
                    <a:lnTo>
                      <a:pt x="353" y="11"/>
                    </a:lnTo>
                    <a:lnTo>
                      <a:pt x="354" y="12"/>
                    </a:lnTo>
                    <a:lnTo>
                      <a:pt x="363" y="9"/>
                    </a:lnTo>
                    <a:lnTo>
                      <a:pt x="365" y="8"/>
                    </a:lnTo>
                    <a:lnTo>
                      <a:pt x="368" y="5"/>
                    </a:lnTo>
                    <a:lnTo>
                      <a:pt x="369" y="4"/>
                    </a:lnTo>
                    <a:lnTo>
                      <a:pt x="372" y="7"/>
                    </a:lnTo>
                    <a:lnTo>
                      <a:pt x="378" y="0"/>
                    </a:lnTo>
                    <a:lnTo>
                      <a:pt x="378" y="1"/>
                    </a:lnTo>
                    <a:lnTo>
                      <a:pt x="379" y="0"/>
                    </a:lnTo>
                    <a:lnTo>
                      <a:pt x="380" y="0"/>
                    </a:lnTo>
                    <a:lnTo>
                      <a:pt x="381" y="0"/>
                    </a:lnTo>
                    <a:lnTo>
                      <a:pt x="381" y="1"/>
                    </a:lnTo>
                    <a:lnTo>
                      <a:pt x="383" y="1"/>
                    </a:lnTo>
                    <a:lnTo>
                      <a:pt x="384" y="1"/>
                    </a:lnTo>
                    <a:lnTo>
                      <a:pt x="385" y="0"/>
                    </a:lnTo>
                    <a:lnTo>
                      <a:pt x="386" y="0"/>
                    </a:lnTo>
                    <a:lnTo>
                      <a:pt x="387" y="0"/>
                    </a:lnTo>
                    <a:lnTo>
                      <a:pt x="387" y="1"/>
                    </a:lnTo>
                    <a:lnTo>
                      <a:pt x="388" y="3"/>
                    </a:lnTo>
                    <a:lnTo>
                      <a:pt x="388" y="4"/>
                    </a:lnTo>
                    <a:lnTo>
                      <a:pt x="389" y="6"/>
                    </a:lnTo>
                    <a:lnTo>
                      <a:pt x="389" y="7"/>
                    </a:lnTo>
                    <a:lnTo>
                      <a:pt x="389" y="8"/>
                    </a:lnTo>
                    <a:lnTo>
                      <a:pt x="389" y="11"/>
                    </a:lnTo>
                    <a:lnTo>
                      <a:pt x="389" y="12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3" y="22"/>
                    </a:lnTo>
                    <a:lnTo>
                      <a:pt x="395" y="2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0" name="Freeform 48">
                <a:extLst>
                  <a:ext uri="{FF2B5EF4-FFF2-40B4-BE49-F238E27FC236}">
                    <a16:creationId xmlns:a16="http://schemas.microsoft.com/office/drawing/2014/main" id="{8022D6F5-4E66-4E1D-00E8-0AAB2117B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500" y="2614614"/>
                <a:ext cx="869950" cy="923925"/>
              </a:xfrm>
              <a:custGeom>
                <a:avLst/>
                <a:gdLst>
                  <a:gd name="T0" fmla="*/ 535 w 548"/>
                  <a:gd name="T1" fmla="*/ 158 h 582"/>
                  <a:gd name="T2" fmla="*/ 517 w 548"/>
                  <a:gd name="T3" fmla="*/ 193 h 582"/>
                  <a:gd name="T4" fmla="*/ 515 w 548"/>
                  <a:gd name="T5" fmla="*/ 205 h 582"/>
                  <a:gd name="T6" fmla="*/ 515 w 548"/>
                  <a:gd name="T7" fmla="*/ 235 h 582"/>
                  <a:gd name="T8" fmla="*/ 476 w 548"/>
                  <a:gd name="T9" fmla="*/ 280 h 582"/>
                  <a:gd name="T10" fmla="*/ 479 w 548"/>
                  <a:gd name="T11" fmla="*/ 309 h 582"/>
                  <a:gd name="T12" fmla="*/ 442 w 548"/>
                  <a:gd name="T13" fmla="*/ 336 h 582"/>
                  <a:gd name="T14" fmla="*/ 415 w 548"/>
                  <a:gd name="T15" fmla="*/ 375 h 582"/>
                  <a:gd name="T16" fmla="*/ 400 w 548"/>
                  <a:gd name="T17" fmla="*/ 385 h 582"/>
                  <a:gd name="T18" fmla="*/ 382 w 548"/>
                  <a:gd name="T19" fmla="*/ 377 h 582"/>
                  <a:gd name="T20" fmla="*/ 362 w 548"/>
                  <a:gd name="T21" fmla="*/ 365 h 582"/>
                  <a:gd name="T22" fmla="*/ 335 w 548"/>
                  <a:gd name="T23" fmla="*/ 351 h 582"/>
                  <a:gd name="T24" fmla="*/ 344 w 548"/>
                  <a:gd name="T25" fmla="*/ 399 h 582"/>
                  <a:gd name="T26" fmla="*/ 313 w 548"/>
                  <a:gd name="T27" fmla="*/ 417 h 582"/>
                  <a:gd name="T28" fmla="*/ 290 w 548"/>
                  <a:gd name="T29" fmla="*/ 423 h 582"/>
                  <a:gd name="T30" fmla="*/ 290 w 548"/>
                  <a:gd name="T31" fmla="*/ 446 h 582"/>
                  <a:gd name="T32" fmla="*/ 312 w 548"/>
                  <a:gd name="T33" fmla="*/ 469 h 582"/>
                  <a:gd name="T34" fmla="*/ 324 w 548"/>
                  <a:gd name="T35" fmla="*/ 495 h 582"/>
                  <a:gd name="T36" fmla="*/ 318 w 548"/>
                  <a:gd name="T37" fmla="*/ 518 h 582"/>
                  <a:gd name="T38" fmla="*/ 318 w 548"/>
                  <a:gd name="T39" fmla="*/ 554 h 582"/>
                  <a:gd name="T40" fmla="*/ 281 w 548"/>
                  <a:gd name="T41" fmla="*/ 551 h 582"/>
                  <a:gd name="T42" fmla="*/ 268 w 548"/>
                  <a:gd name="T43" fmla="*/ 576 h 582"/>
                  <a:gd name="T44" fmla="*/ 215 w 548"/>
                  <a:gd name="T45" fmla="*/ 568 h 582"/>
                  <a:gd name="T46" fmla="*/ 197 w 548"/>
                  <a:gd name="T47" fmla="*/ 537 h 582"/>
                  <a:gd name="T48" fmla="*/ 189 w 548"/>
                  <a:gd name="T49" fmla="*/ 523 h 582"/>
                  <a:gd name="T50" fmla="*/ 180 w 548"/>
                  <a:gd name="T51" fmla="*/ 479 h 582"/>
                  <a:gd name="T52" fmla="*/ 166 w 548"/>
                  <a:gd name="T53" fmla="*/ 463 h 582"/>
                  <a:gd name="T54" fmla="*/ 147 w 548"/>
                  <a:gd name="T55" fmla="*/ 435 h 582"/>
                  <a:gd name="T56" fmla="*/ 137 w 548"/>
                  <a:gd name="T57" fmla="*/ 421 h 582"/>
                  <a:gd name="T58" fmla="*/ 131 w 548"/>
                  <a:gd name="T59" fmla="*/ 406 h 582"/>
                  <a:gd name="T60" fmla="*/ 141 w 548"/>
                  <a:gd name="T61" fmla="*/ 396 h 582"/>
                  <a:gd name="T62" fmla="*/ 163 w 548"/>
                  <a:gd name="T63" fmla="*/ 381 h 582"/>
                  <a:gd name="T64" fmla="*/ 116 w 548"/>
                  <a:gd name="T65" fmla="*/ 331 h 582"/>
                  <a:gd name="T66" fmla="*/ 66 w 548"/>
                  <a:gd name="T67" fmla="*/ 338 h 582"/>
                  <a:gd name="T68" fmla="*/ 60 w 548"/>
                  <a:gd name="T69" fmla="*/ 306 h 582"/>
                  <a:gd name="T70" fmla="*/ 35 w 548"/>
                  <a:gd name="T71" fmla="*/ 282 h 582"/>
                  <a:gd name="T72" fmla="*/ 7 w 548"/>
                  <a:gd name="T73" fmla="*/ 262 h 582"/>
                  <a:gd name="T74" fmla="*/ 5 w 548"/>
                  <a:gd name="T75" fmla="*/ 235 h 582"/>
                  <a:gd name="T76" fmla="*/ 51 w 548"/>
                  <a:gd name="T77" fmla="*/ 213 h 582"/>
                  <a:gd name="T78" fmla="*/ 74 w 548"/>
                  <a:gd name="T79" fmla="*/ 179 h 582"/>
                  <a:gd name="T80" fmla="*/ 58 w 548"/>
                  <a:gd name="T81" fmla="*/ 153 h 582"/>
                  <a:gd name="T82" fmla="*/ 82 w 548"/>
                  <a:gd name="T83" fmla="*/ 122 h 582"/>
                  <a:gd name="T84" fmla="*/ 94 w 548"/>
                  <a:gd name="T85" fmla="*/ 85 h 582"/>
                  <a:gd name="T86" fmla="*/ 101 w 548"/>
                  <a:gd name="T87" fmla="*/ 141 h 582"/>
                  <a:gd name="T88" fmla="*/ 150 w 548"/>
                  <a:gd name="T89" fmla="*/ 145 h 582"/>
                  <a:gd name="T90" fmla="*/ 164 w 548"/>
                  <a:gd name="T91" fmla="*/ 118 h 582"/>
                  <a:gd name="T92" fmla="*/ 165 w 548"/>
                  <a:gd name="T93" fmla="*/ 95 h 582"/>
                  <a:gd name="T94" fmla="*/ 177 w 548"/>
                  <a:gd name="T95" fmla="*/ 79 h 582"/>
                  <a:gd name="T96" fmla="*/ 194 w 548"/>
                  <a:gd name="T97" fmla="*/ 76 h 582"/>
                  <a:gd name="T98" fmla="*/ 186 w 548"/>
                  <a:gd name="T99" fmla="*/ 52 h 582"/>
                  <a:gd name="T100" fmla="*/ 169 w 548"/>
                  <a:gd name="T101" fmla="*/ 20 h 582"/>
                  <a:gd name="T102" fmla="*/ 189 w 548"/>
                  <a:gd name="T103" fmla="*/ 0 h 582"/>
                  <a:gd name="T104" fmla="*/ 200 w 548"/>
                  <a:gd name="T105" fmla="*/ 12 h 582"/>
                  <a:gd name="T106" fmla="*/ 216 w 548"/>
                  <a:gd name="T107" fmla="*/ 26 h 582"/>
                  <a:gd name="T108" fmla="*/ 248 w 548"/>
                  <a:gd name="T109" fmla="*/ 30 h 582"/>
                  <a:gd name="T110" fmla="*/ 278 w 548"/>
                  <a:gd name="T111" fmla="*/ 28 h 582"/>
                  <a:gd name="T112" fmla="*/ 343 w 548"/>
                  <a:gd name="T113" fmla="*/ 52 h 582"/>
                  <a:gd name="T114" fmla="*/ 379 w 548"/>
                  <a:gd name="T115" fmla="*/ 65 h 582"/>
                  <a:gd name="T116" fmla="*/ 404 w 548"/>
                  <a:gd name="T117" fmla="*/ 76 h 582"/>
                  <a:gd name="T118" fmla="*/ 405 w 548"/>
                  <a:gd name="T119" fmla="*/ 93 h 582"/>
                  <a:gd name="T120" fmla="*/ 426 w 548"/>
                  <a:gd name="T121" fmla="*/ 102 h 582"/>
                  <a:gd name="T122" fmla="*/ 457 w 548"/>
                  <a:gd name="T123" fmla="*/ 115 h 582"/>
                  <a:gd name="T124" fmla="*/ 502 w 548"/>
                  <a:gd name="T125" fmla="*/ 109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48" h="582">
                    <a:moveTo>
                      <a:pt x="523" y="98"/>
                    </a:moveTo>
                    <a:lnTo>
                      <a:pt x="528" y="105"/>
                    </a:lnTo>
                    <a:lnTo>
                      <a:pt x="535" y="116"/>
                    </a:lnTo>
                    <a:lnTo>
                      <a:pt x="535" y="118"/>
                    </a:lnTo>
                    <a:lnTo>
                      <a:pt x="532" y="121"/>
                    </a:lnTo>
                    <a:lnTo>
                      <a:pt x="536" y="130"/>
                    </a:lnTo>
                    <a:lnTo>
                      <a:pt x="540" y="131"/>
                    </a:lnTo>
                    <a:lnTo>
                      <a:pt x="538" y="132"/>
                    </a:lnTo>
                    <a:lnTo>
                      <a:pt x="543" y="133"/>
                    </a:lnTo>
                    <a:lnTo>
                      <a:pt x="546" y="134"/>
                    </a:lnTo>
                    <a:lnTo>
                      <a:pt x="548" y="139"/>
                    </a:lnTo>
                    <a:lnTo>
                      <a:pt x="544" y="140"/>
                    </a:lnTo>
                    <a:lnTo>
                      <a:pt x="544" y="156"/>
                    </a:lnTo>
                    <a:lnTo>
                      <a:pt x="542" y="157"/>
                    </a:lnTo>
                    <a:lnTo>
                      <a:pt x="541" y="157"/>
                    </a:lnTo>
                    <a:lnTo>
                      <a:pt x="535" y="158"/>
                    </a:lnTo>
                    <a:lnTo>
                      <a:pt x="534" y="158"/>
                    </a:lnTo>
                    <a:lnTo>
                      <a:pt x="526" y="161"/>
                    </a:lnTo>
                    <a:lnTo>
                      <a:pt x="525" y="170"/>
                    </a:lnTo>
                    <a:lnTo>
                      <a:pt x="526" y="172"/>
                    </a:lnTo>
                    <a:lnTo>
                      <a:pt x="527" y="177"/>
                    </a:lnTo>
                    <a:lnTo>
                      <a:pt x="526" y="178"/>
                    </a:lnTo>
                    <a:lnTo>
                      <a:pt x="526" y="179"/>
                    </a:lnTo>
                    <a:lnTo>
                      <a:pt x="526" y="181"/>
                    </a:lnTo>
                    <a:lnTo>
                      <a:pt x="526" y="183"/>
                    </a:lnTo>
                    <a:lnTo>
                      <a:pt x="525" y="187"/>
                    </a:lnTo>
                    <a:lnTo>
                      <a:pt x="524" y="191"/>
                    </a:lnTo>
                    <a:lnTo>
                      <a:pt x="525" y="191"/>
                    </a:lnTo>
                    <a:lnTo>
                      <a:pt x="524" y="192"/>
                    </a:lnTo>
                    <a:lnTo>
                      <a:pt x="521" y="192"/>
                    </a:lnTo>
                    <a:lnTo>
                      <a:pt x="518" y="191"/>
                    </a:lnTo>
                    <a:lnTo>
                      <a:pt x="517" y="193"/>
                    </a:lnTo>
                    <a:lnTo>
                      <a:pt x="515" y="193"/>
                    </a:lnTo>
                    <a:lnTo>
                      <a:pt x="515" y="194"/>
                    </a:lnTo>
                    <a:lnTo>
                      <a:pt x="515" y="196"/>
                    </a:lnTo>
                    <a:lnTo>
                      <a:pt x="517" y="196"/>
                    </a:lnTo>
                    <a:lnTo>
                      <a:pt x="517" y="197"/>
                    </a:lnTo>
                    <a:lnTo>
                      <a:pt x="519" y="199"/>
                    </a:lnTo>
                    <a:lnTo>
                      <a:pt x="518" y="199"/>
                    </a:lnTo>
                    <a:lnTo>
                      <a:pt x="517" y="199"/>
                    </a:lnTo>
                    <a:lnTo>
                      <a:pt x="517" y="200"/>
                    </a:lnTo>
                    <a:lnTo>
                      <a:pt x="516" y="200"/>
                    </a:lnTo>
                    <a:lnTo>
                      <a:pt x="515" y="200"/>
                    </a:lnTo>
                    <a:lnTo>
                      <a:pt x="515" y="201"/>
                    </a:lnTo>
                    <a:lnTo>
                      <a:pt x="515" y="202"/>
                    </a:lnTo>
                    <a:lnTo>
                      <a:pt x="515" y="203"/>
                    </a:lnTo>
                    <a:lnTo>
                      <a:pt x="516" y="204"/>
                    </a:lnTo>
                    <a:lnTo>
                      <a:pt x="515" y="205"/>
                    </a:lnTo>
                    <a:lnTo>
                      <a:pt x="515" y="207"/>
                    </a:lnTo>
                    <a:lnTo>
                      <a:pt x="513" y="207"/>
                    </a:lnTo>
                    <a:lnTo>
                      <a:pt x="513" y="209"/>
                    </a:lnTo>
                    <a:lnTo>
                      <a:pt x="513" y="210"/>
                    </a:lnTo>
                    <a:lnTo>
                      <a:pt x="512" y="209"/>
                    </a:lnTo>
                    <a:lnTo>
                      <a:pt x="512" y="211"/>
                    </a:lnTo>
                    <a:lnTo>
                      <a:pt x="512" y="215"/>
                    </a:lnTo>
                    <a:lnTo>
                      <a:pt x="511" y="215"/>
                    </a:lnTo>
                    <a:lnTo>
                      <a:pt x="509" y="220"/>
                    </a:lnTo>
                    <a:lnTo>
                      <a:pt x="509" y="224"/>
                    </a:lnTo>
                    <a:lnTo>
                      <a:pt x="513" y="224"/>
                    </a:lnTo>
                    <a:lnTo>
                      <a:pt x="513" y="227"/>
                    </a:lnTo>
                    <a:lnTo>
                      <a:pt x="512" y="229"/>
                    </a:lnTo>
                    <a:lnTo>
                      <a:pt x="515" y="232"/>
                    </a:lnTo>
                    <a:lnTo>
                      <a:pt x="512" y="233"/>
                    </a:lnTo>
                    <a:lnTo>
                      <a:pt x="515" y="235"/>
                    </a:lnTo>
                    <a:lnTo>
                      <a:pt x="515" y="238"/>
                    </a:lnTo>
                    <a:lnTo>
                      <a:pt x="515" y="243"/>
                    </a:lnTo>
                    <a:lnTo>
                      <a:pt x="513" y="244"/>
                    </a:lnTo>
                    <a:lnTo>
                      <a:pt x="516" y="248"/>
                    </a:lnTo>
                    <a:lnTo>
                      <a:pt x="513" y="249"/>
                    </a:lnTo>
                    <a:lnTo>
                      <a:pt x="486" y="254"/>
                    </a:lnTo>
                    <a:lnTo>
                      <a:pt x="485" y="256"/>
                    </a:lnTo>
                    <a:lnTo>
                      <a:pt x="485" y="257"/>
                    </a:lnTo>
                    <a:lnTo>
                      <a:pt x="486" y="260"/>
                    </a:lnTo>
                    <a:lnTo>
                      <a:pt x="486" y="262"/>
                    </a:lnTo>
                    <a:lnTo>
                      <a:pt x="488" y="265"/>
                    </a:lnTo>
                    <a:lnTo>
                      <a:pt x="489" y="266"/>
                    </a:lnTo>
                    <a:lnTo>
                      <a:pt x="487" y="271"/>
                    </a:lnTo>
                    <a:lnTo>
                      <a:pt x="483" y="275"/>
                    </a:lnTo>
                    <a:lnTo>
                      <a:pt x="483" y="278"/>
                    </a:lnTo>
                    <a:lnTo>
                      <a:pt x="476" y="280"/>
                    </a:lnTo>
                    <a:lnTo>
                      <a:pt x="477" y="282"/>
                    </a:lnTo>
                    <a:lnTo>
                      <a:pt x="473" y="282"/>
                    </a:lnTo>
                    <a:lnTo>
                      <a:pt x="473" y="286"/>
                    </a:lnTo>
                    <a:lnTo>
                      <a:pt x="471" y="286"/>
                    </a:lnTo>
                    <a:lnTo>
                      <a:pt x="472" y="288"/>
                    </a:lnTo>
                    <a:lnTo>
                      <a:pt x="478" y="293"/>
                    </a:lnTo>
                    <a:lnTo>
                      <a:pt x="479" y="293"/>
                    </a:lnTo>
                    <a:lnTo>
                      <a:pt x="481" y="296"/>
                    </a:lnTo>
                    <a:lnTo>
                      <a:pt x="484" y="298"/>
                    </a:lnTo>
                    <a:lnTo>
                      <a:pt x="484" y="299"/>
                    </a:lnTo>
                    <a:lnTo>
                      <a:pt x="485" y="301"/>
                    </a:lnTo>
                    <a:lnTo>
                      <a:pt x="484" y="302"/>
                    </a:lnTo>
                    <a:lnTo>
                      <a:pt x="483" y="303"/>
                    </a:lnTo>
                    <a:lnTo>
                      <a:pt x="481" y="303"/>
                    </a:lnTo>
                    <a:lnTo>
                      <a:pt x="480" y="305"/>
                    </a:lnTo>
                    <a:lnTo>
                      <a:pt x="479" y="309"/>
                    </a:lnTo>
                    <a:lnTo>
                      <a:pt x="479" y="310"/>
                    </a:lnTo>
                    <a:lnTo>
                      <a:pt x="475" y="313"/>
                    </a:lnTo>
                    <a:lnTo>
                      <a:pt x="464" y="320"/>
                    </a:lnTo>
                    <a:lnTo>
                      <a:pt x="463" y="320"/>
                    </a:lnTo>
                    <a:lnTo>
                      <a:pt x="462" y="321"/>
                    </a:lnTo>
                    <a:lnTo>
                      <a:pt x="461" y="322"/>
                    </a:lnTo>
                    <a:lnTo>
                      <a:pt x="460" y="322"/>
                    </a:lnTo>
                    <a:lnTo>
                      <a:pt x="457" y="323"/>
                    </a:lnTo>
                    <a:lnTo>
                      <a:pt x="456" y="323"/>
                    </a:lnTo>
                    <a:lnTo>
                      <a:pt x="454" y="326"/>
                    </a:lnTo>
                    <a:lnTo>
                      <a:pt x="453" y="327"/>
                    </a:lnTo>
                    <a:lnTo>
                      <a:pt x="449" y="328"/>
                    </a:lnTo>
                    <a:lnTo>
                      <a:pt x="446" y="329"/>
                    </a:lnTo>
                    <a:lnTo>
                      <a:pt x="442" y="331"/>
                    </a:lnTo>
                    <a:lnTo>
                      <a:pt x="441" y="331"/>
                    </a:lnTo>
                    <a:lnTo>
                      <a:pt x="442" y="336"/>
                    </a:lnTo>
                    <a:lnTo>
                      <a:pt x="447" y="343"/>
                    </a:lnTo>
                    <a:lnTo>
                      <a:pt x="436" y="350"/>
                    </a:lnTo>
                    <a:lnTo>
                      <a:pt x="434" y="350"/>
                    </a:lnTo>
                    <a:lnTo>
                      <a:pt x="434" y="353"/>
                    </a:lnTo>
                    <a:lnTo>
                      <a:pt x="428" y="356"/>
                    </a:lnTo>
                    <a:lnTo>
                      <a:pt x="426" y="356"/>
                    </a:lnTo>
                    <a:lnTo>
                      <a:pt x="426" y="354"/>
                    </a:lnTo>
                    <a:lnTo>
                      <a:pt x="426" y="356"/>
                    </a:lnTo>
                    <a:lnTo>
                      <a:pt x="425" y="358"/>
                    </a:lnTo>
                    <a:lnTo>
                      <a:pt x="424" y="358"/>
                    </a:lnTo>
                    <a:lnTo>
                      <a:pt x="418" y="364"/>
                    </a:lnTo>
                    <a:lnTo>
                      <a:pt x="417" y="365"/>
                    </a:lnTo>
                    <a:lnTo>
                      <a:pt x="415" y="369"/>
                    </a:lnTo>
                    <a:lnTo>
                      <a:pt x="414" y="369"/>
                    </a:lnTo>
                    <a:lnTo>
                      <a:pt x="414" y="370"/>
                    </a:lnTo>
                    <a:lnTo>
                      <a:pt x="415" y="375"/>
                    </a:lnTo>
                    <a:lnTo>
                      <a:pt x="415" y="376"/>
                    </a:lnTo>
                    <a:lnTo>
                      <a:pt x="415" y="378"/>
                    </a:lnTo>
                    <a:lnTo>
                      <a:pt x="415" y="380"/>
                    </a:lnTo>
                    <a:lnTo>
                      <a:pt x="415" y="381"/>
                    </a:lnTo>
                    <a:lnTo>
                      <a:pt x="416" y="382"/>
                    </a:lnTo>
                    <a:lnTo>
                      <a:pt x="415" y="383"/>
                    </a:lnTo>
                    <a:lnTo>
                      <a:pt x="415" y="385"/>
                    </a:lnTo>
                    <a:lnTo>
                      <a:pt x="415" y="386"/>
                    </a:lnTo>
                    <a:lnTo>
                      <a:pt x="413" y="388"/>
                    </a:lnTo>
                    <a:lnTo>
                      <a:pt x="412" y="388"/>
                    </a:lnTo>
                    <a:lnTo>
                      <a:pt x="408" y="385"/>
                    </a:lnTo>
                    <a:lnTo>
                      <a:pt x="406" y="385"/>
                    </a:lnTo>
                    <a:lnTo>
                      <a:pt x="406" y="384"/>
                    </a:lnTo>
                    <a:lnTo>
                      <a:pt x="406" y="385"/>
                    </a:lnTo>
                    <a:lnTo>
                      <a:pt x="404" y="385"/>
                    </a:lnTo>
                    <a:lnTo>
                      <a:pt x="400" y="385"/>
                    </a:lnTo>
                    <a:lnTo>
                      <a:pt x="398" y="386"/>
                    </a:lnTo>
                    <a:lnTo>
                      <a:pt x="398" y="388"/>
                    </a:lnTo>
                    <a:lnTo>
                      <a:pt x="397" y="388"/>
                    </a:lnTo>
                    <a:lnTo>
                      <a:pt x="395" y="386"/>
                    </a:lnTo>
                    <a:lnTo>
                      <a:pt x="394" y="386"/>
                    </a:lnTo>
                    <a:lnTo>
                      <a:pt x="393" y="386"/>
                    </a:lnTo>
                    <a:lnTo>
                      <a:pt x="392" y="386"/>
                    </a:lnTo>
                    <a:lnTo>
                      <a:pt x="392" y="385"/>
                    </a:lnTo>
                    <a:lnTo>
                      <a:pt x="391" y="385"/>
                    </a:lnTo>
                    <a:lnTo>
                      <a:pt x="390" y="383"/>
                    </a:lnTo>
                    <a:lnTo>
                      <a:pt x="387" y="384"/>
                    </a:lnTo>
                    <a:lnTo>
                      <a:pt x="386" y="384"/>
                    </a:lnTo>
                    <a:lnTo>
                      <a:pt x="384" y="383"/>
                    </a:lnTo>
                    <a:lnTo>
                      <a:pt x="384" y="381"/>
                    </a:lnTo>
                    <a:lnTo>
                      <a:pt x="382" y="378"/>
                    </a:lnTo>
                    <a:lnTo>
                      <a:pt x="382" y="377"/>
                    </a:lnTo>
                    <a:lnTo>
                      <a:pt x="379" y="374"/>
                    </a:lnTo>
                    <a:lnTo>
                      <a:pt x="378" y="374"/>
                    </a:lnTo>
                    <a:lnTo>
                      <a:pt x="377" y="373"/>
                    </a:lnTo>
                    <a:lnTo>
                      <a:pt x="376" y="373"/>
                    </a:lnTo>
                    <a:lnTo>
                      <a:pt x="376" y="372"/>
                    </a:lnTo>
                    <a:lnTo>
                      <a:pt x="375" y="373"/>
                    </a:lnTo>
                    <a:lnTo>
                      <a:pt x="374" y="370"/>
                    </a:lnTo>
                    <a:lnTo>
                      <a:pt x="373" y="370"/>
                    </a:lnTo>
                    <a:lnTo>
                      <a:pt x="370" y="369"/>
                    </a:lnTo>
                    <a:lnTo>
                      <a:pt x="369" y="369"/>
                    </a:lnTo>
                    <a:lnTo>
                      <a:pt x="367" y="368"/>
                    </a:lnTo>
                    <a:lnTo>
                      <a:pt x="367" y="367"/>
                    </a:lnTo>
                    <a:lnTo>
                      <a:pt x="366" y="366"/>
                    </a:lnTo>
                    <a:lnTo>
                      <a:pt x="365" y="366"/>
                    </a:lnTo>
                    <a:lnTo>
                      <a:pt x="363" y="366"/>
                    </a:lnTo>
                    <a:lnTo>
                      <a:pt x="362" y="365"/>
                    </a:lnTo>
                    <a:lnTo>
                      <a:pt x="362" y="364"/>
                    </a:lnTo>
                    <a:lnTo>
                      <a:pt x="361" y="362"/>
                    </a:lnTo>
                    <a:lnTo>
                      <a:pt x="360" y="364"/>
                    </a:lnTo>
                    <a:lnTo>
                      <a:pt x="359" y="362"/>
                    </a:lnTo>
                    <a:lnTo>
                      <a:pt x="355" y="364"/>
                    </a:lnTo>
                    <a:lnTo>
                      <a:pt x="354" y="361"/>
                    </a:lnTo>
                    <a:lnTo>
                      <a:pt x="353" y="361"/>
                    </a:lnTo>
                    <a:lnTo>
                      <a:pt x="352" y="361"/>
                    </a:lnTo>
                    <a:lnTo>
                      <a:pt x="351" y="362"/>
                    </a:lnTo>
                    <a:lnTo>
                      <a:pt x="350" y="364"/>
                    </a:lnTo>
                    <a:lnTo>
                      <a:pt x="346" y="358"/>
                    </a:lnTo>
                    <a:lnTo>
                      <a:pt x="342" y="354"/>
                    </a:lnTo>
                    <a:lnTo>
                      <a:pt x="341" y="353"/>
                    </a:lnTo>
                    <a:lnTo>
                      <a:pt x="338" y="353"/>
                    </a:lnTo>
                    <a:lnTo>
                      <a:pt x="337" y="351"/>
                    </a:lnTo>
                    <a:lnTo>
                      <a:pt x="335" y="351"/>
                    </a:lnTo>
                    <a:lnTo>
                      <a:pt x="332" y="351"/>
                    </a:lnTo>
                    <a:lnTo>
                      <a:pt x="331" y="354"/>
                    </a:lnTo>
                    <a:lnTo>
                      <a:pt x="329" y="359"/>
                    </a:lnTo>
                    <a:lnTo>
                      <a:pt x="326" y="366"/>
                    </a:lnTo>
                    <a:lnTo>
                      <a:pt x="326" y="368"/>
                    </a:lnTo>
                    <a:lnTo>
                      <a:pt x="324" y="370"/>
                    </a:lnTo>
                    <a:lnTo>
                      <a:pt x="324" y="376"/>
                    </a:lnTo>
                    <a:lnTo>
                      <a:pt x="324" y="380"/>
                    </a:lnTo>
                    <a:lnTo>
                      <a:pt x="324" y="383"/>
                    </a:lnTo>
                    <a:lnTo>
                      <a:pt x="327" y="386"/>
                    </a:lnTo>
                    <a:lnTo>
                      <a:pt x="330" y="390"/>
                    </a:lnTo>
                    <a:lnTo>
                      <a:pt x="332" y="392"/>
                    </a:lnTo>
                    <a:lnTo>
                      <a:pt x="335" y="393"/>
                    </a:lnTo>
                    <a:lnTo>
                      <a:pt x="336" y="394"/>
                    </a:lnTo>
                    <a:lnTo>
                      <a:pt x="339" y="397"/>
                    </a:lnTo>
                    <a:lnTo>
                      <a:pt x="344" y="399"/>
                    </a:lnTo>
                    <a:lnTo>
                      <a:pt x="343" y="401"/>
                    </a:lnTo>
                    <a:lnTo>
                      <a:pt x="341" y="405"/>
                    </a:lnTo>
                    <a:lnTo>
                      <a:pt x="341" y="406"/>
                    </a:lnTo>
                    <a:lnTo>
                      <a:pt x="339" y="407"/>
                    </a:lnTo>
                    <a:lnTo>
                      <a:pt x="339" y="406"/>
                    </a:lnTo>
                    <a:lnTo>
                      <a:pt x="338" y="407"/>
                    </a:lnTo>
                    <a:lnTo>
                      <a:pt x="336" y="405"/>
                    </a:lnTo>
                    <a:lnTo>
                      <a:pt x="332" y="406"/>
                    </a:lnTo>
                    <a:lnTo>
                      <a:pt x="329" y="408"/>
                    </a:lnTo>
                    <a:lnTo>
                      <a:pt x="328" y="409"/>
                    </a:lnTo>
                    <a:lnTo>
                      <a:pt x="322" y="414"/>
                    </a:lnTo>
                    <a:lnTo>
                      <a:pt x="319" y="416"/>
                    </a:lnTo>
                    <a:lnTo>
                      <a:pt x="316" y="416"/>
                    </a:lnTo>
                    <a:lnTo>
                      <a:pt x="316" y="417"/>
                    </a:lnTo>
                    <a:lnTo>
                      <a:pt x="315" y="417"/>
                    </a:lnTo>
                    <a:lnTo>
                      <a:pt x="313" y="417"/>
                    </a:lnTo>
                    <a:lnTo>
                      <a:pt x="311" y="419"/>
                    </a:lnTo>
                    <a:lnTo>
                      <a:pt x="311" y="417"/>
                    </a:lnTo>
                    <a:lnTo>
                      <a:pt x="308" y="419"/>
                    </a:lnTo>
                    <a:lnTo>
                      <a:pt x="307" y="419"/>
                    </a:lnTo>
                    <a:lnTo>
                      <a:pt x="306" y="419"/>
                    </a:lnTo>
                    <a:lnTo>
                      <a:pt x="306" y="417"/>
                    </a:lnTo>
                    <a:lnTo>
                      <a:pt x="305" y="419"/>
                    </a:lnTo>
                    <a:lnTo>
                      <a:pt x="304" y="417"/>
                    </a:lnTo>
                    <a:lnTo>
                      <a:pt x="302" y="419"/>
                    </a:lnTo>
                    <a:lnTo>
                      <a:pt x="298" y="420"/>
                    </a:lnTo>
                    <a:lnTo>
                      <a:pt x="297" y="420"/>
                    </a:lnTo>
                    <a:lnTo>
                      <a:pt x="294" y="420"/>
                    </a:lnTo>
                    <a:lnTo>
                      <a:pt x="294" y="419"/>
                    </a:lnTo>
                    <a:lnTo>
                      <a:pt x="291" y="420"/>
                    </a:lnTo>
                    <a:lnTo>
                      <a:pt x="292" y="422"/>
                    </a:lnTo>
                    <a:lnTo>
                      <a:pt x="290" y="423"/>
                    </a:lnTo>
                    <a:lnTo>
                      <a:pt x="288" y="424"/>
                    </a:lnTo>
                    <a:lnTo>
                      <a:pt x="283" y="428"/>
                    </a:lnTo>
                    <a:lnTo>
                      <a:pt x="287" y="429"/>
                    </a:lnTo>
                    <a:lnTo>
                      <a:pt x="288" y="430"/>
                    </a:lnTo>
                    <a:lnTo>
                      <a:pt x="289" y="431"/>
                    </a:lnTo>
                    <a:lnTo>
                      <a:pt x="289" y="432"/>
                    </a:lnTo>
                    <a:lnTo>
                      <a:pt x="290" y="433"/>
                    </a:lnTo>
                    <a:lnTo>
                      <a:pt x="294" y="435"/>
                    </a:lnTo>
                    <a:lnTo>
                      <a:pt x="295" y="436"/>
                    </a:lnTo>
                    <a:lnTo>
                      <a:pt x="295" y="437"/>
                    </a:lnTo>
                    <a:lnTo>
                      <a:pt x="295" y="439"/>
                    </a:lnTo>
                    <a:lnTo>
                      <a:pt x="292" y="440"/>
                    </a:lnTo>
                    <a:lnTo>
                      <a:pt x="292" y="441"/>
                    </a:lnTo>
                    <a:lnTo>
                      <a:pt x="292" y="444"/>
                    </a:lnTo>
                    <a:lnTo>
                      <a:pt x="290" y="445"/>
                    </a:lnTo>
                    <a:lnTo>
                      <a:pt x="290" y="446"/>
                    </a:lnTo>
                    <a:lnTo>
                      <a:pt x="294" y="449"/>
                    </a:lnTo>
                    <a:lnTo>
                      <a:pt x="296" y="458"/>
                    </a:lnTo>
                    <a:lnTo>
                      <a:pt x="299" y="453"/>
                    </a:lnTo>
                    <a:lnTo>
                      <a:pt x="302" y="448"/>
                    </a:lnTo>
                    <a:lnTo>
                      <a:pt x="303" y="447"/>
                    </a:lnTo>
                    <a:lnTo>
                      <a:pt x="305" y="446"/>
                    </a:lnTo>
                    <a:lnTo>
                      <a:pt x="310" y="449"/>
                    </a:lnTo>
                    <a:lnTo>
                      <a:pt x="313" y="452"/>
                    </a:lnTo>
                    <a:lnTo>
                      <a:pt x="314" y="453"/>
                    </a:lnTo>
                    <a:lnTo>
                      <a:pt x="314" y="454"/>
                    </a:lnTo>
                    <a:lnTo>
                      <a:pt x="315" y="454"/>
                    </a:lnTo>
                    <a:lnTo>
                      <a:pt x="313" y="458"/>
                    </a:lnTo>
                    <a:lnTo>
                      <a:pt x="308" y="464"/>
                    </a:lnTo>
                    <a:lnTo>
                      <a:pt x="306" y="468"/>
                    </a:lnTo>
                    <a:lnTo>
                      <a:pt x="310" y="468"/>
                    </a:lnTo>
                    <a:lnTo>
                      <a:pt x="312" y="469"/>
                    </a:lnTo>
                    <a:lnTo>
                      <a:pt x="313" y="469"/>
                    </a:lnTo>
                    <a:lnTo>
                      <a:pt x="315" y="467"/>
                    </a:lnTo>
                    <a:lnTo>
                      <a:pt x="316" y="467"/>
                    </a:lnTo>
                    <a:lnTo>
                      <a:pt x="316" y="468"/>
                    </a:lnTo>
                    <a:lnTo>
                      <a:pt x="316" y="469"/>
                    </a:lnTo>
                    <a:lnTo>
                      <a:pt x="316" y="470"/>
                    </a:lnTo>
                    <a:lnTo>
                      <a:pt x="316" y="472"/>
                    </a:lnTo>
                    <a:lnTo>
                      <a:pt x="318" y="477"/>
                    </a:lnTo>
                    <a:lnTo>
                      <a:pt x="319" y="487"/>
                    </a:lnTo>
                    <a:lnTo>
                      <a:pt x="323" y="487"/>
                    </a:lnTo>
                    <a:lnTo>
                      <a:pt x="323" y="488"/>
                    </a:lnTo>
                    <a:lnTo>
                      <a:pt x="322" y="488"/>
                    </a:lnTo>
                    <a:lnTo>
                      <a:pt x="322" y="490"/>
                    </a:lnTo>
                    <a:lnTo>
                      <a:pt x="324" y="490"/>
                    </a:lnTo>
                    <a:lnTo>
                      <a:pt x="326" y="493"/>
                    </a:lnTo>
                    <a:lnTo>
                      <a:pt x="324" y="495"/>
                    </a:lnTo>
                    <a:lnTo>
                      <a:pt x="326" y="498"/>
                    </a:lnTo>
                    <a:lnTo>
                      <a:pt x="326" y="499"/>
                    </a:lnTo>
                    <a:lnTo>
                      <a:pt x="326" y="501"/>
                    </a:lnTo>
                    <a:lnTo>
                      <a:pt x="323" y="503"/>
                    </a:lnTo>
                    <a:lnTo>
                      <a:pt x="322" y="509"/>
                    </a:lnTo>
                    <a:lnTo>
                      <a:pt x="321" y="510"/>
                    </a:lnTo>
                    <a:lnTo>
                      <a:pt x="322" y="511"/>
                    </a:lnTo>
                    <a:lnTo>
                      <a:pt x="324" y="513"/>
                    </a:lnTo>
                    <a:lnTo>
                      <a:pt x="326" y="513"/>
                    </a:lnTo>
                    <a:lnTo>
                      <a:pt x="324" y="513"/>
                    </a:lnTo>
                    <a:lnTo>
                      <a:pt x="323" y="514"/>
                    </a:lnTo>
                    <a:lnTo>
                      <a:pt x="321" y="515"/>
                    </a:lnTo>
                    <a:lnTo>
                      <a:pt x="318" y="515"/>
                    </a:lnTo>
                    <a:lnTo>
                      <a:pt x="318" y="516"/>
                    </a:lnTo>
                    <a:lnTo>
                      <a:pt x="318" y="517"/>
                    </a:lnTo>
                    <a:lnTo>
                      <a:pt x="318" y="518"/>
                    </a:lnTo>
                    <a:lnTo>
                      <a:pt x="319" y="518"/>
                    </a:lnTo>
                    <a:lnTo>
                      <a:pt x="320" y="519"/>
                    </a:lnTo>
                    <a:lnTo>
                      <a:pt x="320" y="521"/>
                    </a:lnTo>
                    <a:lnTo>
                      <a:pt x="321" y="522"/>
                    </a:lnTo>
                    <a:lnTo>
                      <a:pt x="321" y="525"/>
                    </a:lnTo>
                    <a:lnTo>
                      <a:pt x="321" y="526"/>
                    </a:lnTo>
                    <a:lnTo>
                      <a:pt x="316" y="527"/>
                    </a:lnTo>
                    <a:lnTo>
                      <a:pt x="316" y="529"/>
                    </a:lnTo>
                    <a:lnTo>
                      <a:pt x="316" y="530"/>
                    </a:lnTo>
                    <a:lnTo>
                      <a:pt x="315" y="533"/>
                    </a:lnTo>
                    <a:lnTo>
                      <a:pt x="315" y="534"/>
                    </a:lnTo>
                    <a:lnTo>
                      <a:pt x="314" y="542"/>
                    </a:lnTo>
                    <a:lnTo>
                      <a:pt x="312" y="554"/>
                    </a:lnTo>
                    <a:lnTo>
                      <a:pt x="316" y="553"/>
                    </a:lnTo>
                    <a:lnTo>
                      <a:pt x="318" y="553"/>
                    </a:lnTo>
                    <a:lnTo>
                      <a:pt x="318" y="554"/>
                    </a:lnTo>
                    <a:lnTo>
                      <a:pt x="315" y="555"/>
                    </a:lnTo>
                    <a:lnTo>
                      <a:pt x="312" y="557"/>
                    </a:lnTo>
                    <a:lnTo>
                      <a:pt x="311" y="557"/>
                    </a:lnTo>
                    <a:lnTo>
                      <a:pt x="307" y="557"/>
                    </a:lnTo>
                    <a:lnTo>
                      <a:pt x="304" y="554"/>
                    </a:lnTo>
                    <a:lnTo>
                      <a:pt x="303" y="554"/>
                    </a:lnTo>
                    <a:lnTo>
                      <a:pt x="298" y="547"/>
                    </a:lnTo>
                    <a:lnTo>
                      <a:pt x="296" y="546"/>
                    </a:lnTo>
                    <a:lnTo>
                      <a:pt x="290" y="543"/>
                    </a:lnTo>
                    <a:lnTo>
                      <a:pt x="286" y="542"/>
                    </a:lnTo>
                    <a:lnTo>
                      <a:pt x="284" y="541"/>
                    </a:lnTo>
                    <a:lnTo>
                      <a:pt x="284" y="542"/>
                    </a:lnTo>
                    <a:lnTo>
                      <a:pt x="283" y="545"/>
                    </a:lnTo>
                    <a:lnTo>
                      <a:pt x="282" y="548"/>
                    </a:lnTo>
                    <a:lnTo>
                      <a:pt x="282" y="551"/>
                    </a:lnTo>
                    <a:lnTo>
                      <a:pt x="281" y="551"/>
                    </a:lnTo>
                    <a:lnTo>
                      <a:pt x="281" y="554"/>
                    </a:lnTo>
                    <a:lnTo>
                      <a:pt x="282" y="555"/>
                    </a:lnTo>
                    <a:lnTo>
                      <a:pt x="283" y="559"/>
                    </a:lnTo>
                    <a:lnTo>
                      <a:pt x="284" y="562"/>
                    </a:lnTo>
                    <a:lnTo>
                      <a:pt x="290" y="566"/>
                    </a:lnTo>
                    <a:lnTo>
                      <a:pt x="294" y="570"/>
                    </a:lnTo>
                    <a:lnTo>
                      <a:pt x="294" y="572"/>
                    </a:lnTo>
                    <a:lnTo>
                      <a:pt x="294" y="576"/>
                    </a:lnTo>
                    <a:lnTo>
                      <a:pt x="289" y="576"/>
                    </a:lnTo>
                    <a:lnTo>
                      <a:pt x="289" y="577"/>
                    </a:lnTo>
                    <a:lnTo>
                      <a:pt x="276" y="574"/>
                    </a:lnTo>
                    <a:lnTo>
                      <a:pt x="274" y="574"/>
                    </a:lnTo>
                    <a:lnTo>
                      <a:pt x="273" y="572"/>
                    </a:lnTo>
                    <a:lnTo>
                      <a:pt x="272" y="572"/>
                    </a:lnTo>
                    <a:lnTo>
                      <a:pt x="271" y="572"/>
                    </a:lnTo>
                    <a:lnTo>
                      <a:pt x="268" y="576"/>
                    </a:lnTo>
                    <a:lnTo>
                      <a:pt x="265" y="576"/>
                    </a:lnTo>
                    <a:lnTo>
                      <a:pt x="263" y="572"/>
                    </a:lnTo>
                    <a:lnTo>
                      <a:pt x="263" y="576"/>
                    </a:lnTo>
                    <a:lnTo>
                      <a:pt x="244" y="579"/>
                    </a:lnTo>
                    <a:lnTo>
                      <a:pt x="243" y="576"/>
                    </a:lnTo>
                    <a:lnTo>
                      <a:pt x="239" y="577"/>
                    </a:lnTo>
                    <a:lnTo>
                      <a:pt x="234" y="578"/>
                    </a:lnTo>
                    <a:lnTo>
                      <a:pt x="235" y="579"/>
                    </a:lnTo>
                    <a:lnTo>
                      <a:pt x="231" y="581"/>
                    </a:lnTo>
                    <a:lnTo>
                      <a:pt x="227" y="582"/>
                    </a:lnTo>
                    <a:lnTo>
                      <a:pt x="226" y="581"/>
                    </a:lnTo>
                    <a:lnTo>
                      <a:pt x="225" y="581"/>
                    </a:lnTo>
                    <a:lnTo>
                      <a:pt x="220" y="574"/>
                    </a:lnTo>
                    <a:lnTo>
                      <a:pt x="216" y="577"/>
                    </a:lnTo>
                    <a:lnTo>
                      <a:pt x="212" y="571"/>
                    </a:lnTo>
                    <a:lnTo>
                      <a:pt x="215" y="568"/>
                    </a:lnTo>
                    <a:lnTo>
                      <a:pt x="210" y="568"/>
                    </a:lnTo>
                    <a:lnTo>
                      <a:pt x="207" y="565"/>
                    </a:lnTo>
                    <a:lnTo>
                      <a:pt x="205" y="564"/>
                    </a:lnTo>
                    <a:lnTo>
                      <a:pt x="208" y="562"/>
                    </a:lnTo>
                    <a:lnTo>
                      <a:pt x="207" y="562"/>
                    </a:lnTo>
                    <a:lnTo>
                      <a:pt x="204" y="561"/>
                    </a:lnTo>
                    <a:lnTo>
                      <a:pt x="202" y="556"/>
                    </a:lnTo>
                    <a:lnTo>
                      <a:pt x="201" y="555"/>
                    </a:lnTo>
                    <a:lnTo>
                      <a:pt x="201" y="553"/>
                    </a:lnTo>
                    <a:lnTo>
                      <a:pt x="198" y="546"/>
                    </a:lnTo>
                    <a:lnTo>
                      <a:pt x="198" y="545"/>
                    </a:lnTo>
                    <a:lnTo>
                      <a:pt x="198" y="542"/>
                    </a:lnTo>
                    <a:lnTo>
                      <a:pt x="198" y="541"/>
                    </a:lnTo>
                    <a:lnTo>
                      <a:pt x="198" y="540"/>
                    </a:lnTo>
                    <a:lnTo>
                      <a:pt x="197" y="538"/>
                    </a:lnTo>
                    <a:lnTo>
                      <a:pt x="197" y="537"/>
                    </a:lnTo>
                    <a:lnTo>
                      <a:pt x="196" y="535"/>
                    </a:lnTo>
                    <a:lnTo>
                      <a:pt x="196" y="534"/>
                    </a:lnTo>
                    <a:lnTo>
                      <a:pt x="195" y="534"/>
                    </a:lnTo>
                    <a:lnTo>
                      <a:pt x="194" y="534"/>
                    </a:lnTo>
                    <a:lnTo>
                      <a:pt x="193" y="535"/>
                    </a:lnTo>
                    <a:lnTo>
                      <a:pt x="192" y="535"/>
                    </a:lnTo>
                    <a:lnTo>
                      <a:pt x="190" y="535"/>
                    </a:lnTo>
                    <a:lnTo>
                      <a:pt x="190" y="534"/>
                    </a:lnTo>
                    <a:lnTo>
                      <a:pt x="189" y="534"/>
                    </a:lnTo>
                    <a:lnTo>
                      <a:pt x="188" y="534"/>
                    </a:lnTo>
                    <a:lnTo>
                      <a:pt x="187" y="532"/>
                    </a:lnTo>
                    <a:lnTo>
                      <a:pt x="187" y="531"/>
                    </a:lnTo>
                    <a:lnTo>
                      <a:pt x="187" y="527"/>
                    </a:lnTo>
                    <a:lnTo>
                      <a:pt x="187" y="526"/>
                    </a:lnTo>
                    <a:lnTo>
                      <a:pt x="188" y="525"/>
                    </a:lnTo>
                    <a:lnTo>
                      <a:pt x="189" y="523"/>
                    </a:lnTo>
                    <a:lnTo>
                      <a:pt x="190" y="522"/>
                    </a:lnTo>
                    <a:lnTo>
                      <a:pt x="192" y="519"/>
                    </a:lnTo>
                    <a:lnTo>
                      <a:pt x="193" y="517"/>
                    </a:lnTo>
                    <a:lnTo>
                      <a:pt x="193" y="513"/>
                    </a:lnTo>
                    <a:lnTo>
                      <a:pt x="188" y="511"/>
                    </a:lnTo>
                    <a:lnTo>
                      <a:pt x="187" y="510"/>
                    </a:lnTo>
                    <a:lnTo>
                      <a:pt x="185" y="509"/>
                    </a:lnTo>
                    <a:lnTo>
                      <a:pt x="185" y="508"/>
                    </a:lnTo>
                    <a:lnTo>
                      <a:pt x="182" y="506"/>
                    </a:lnTo>
                    <a:lnTo>
                      <a:pt x="181" y="503"/>
                    </a:lnTo>
                    <a:lnTo>
                      <a:pt x="178" y="504"/>
                    </a:lnTo>
                    <a:lnTo>
                      <a:pt x="177" y="503"/>
                    </a:lnTo>
                    <a:lnTo>
                      <a:pt x="177" y="494"/>
                    </a:lnTo>
                    <a:lnTo>
                      <a:pt x="177" y="491"/>
                    </a:lnTo>
                    <a:lnTo>
                      <a:pt x="177" y="488"/>
                    </a:lnTo>
                    <a:lnTo>
                      <a:pt x="180" y="479"/>
                    </a:lnTo>
                    <a:lnTo>
                      <a:pt x="179" y="477"/>
                    </a:lnTo>
                    <a:lnTo>
                      <a:pt x="180" y="477"/>
                    </a:lnTo>
                    <a:lnTo>
                      <a:pt x="180" y="476"/>
                    </a:lnTo>
                    <a:lnTo>
                      <a:pt x="178" y="472"/>
                    </a:lnTo>
                    <a:lnTo>
                      <a:pt x="177" y="472"/>
                    </a:lnTo>
                    <a:lnTo>
                      <a:pt x="174" y="471"/>
                    </a:lnTo>
                    <a:lnTo>
                      <a:pt x="173" y="471"/>
                    </a:lnTo>
                    <a:lnTo>
                      <a:pt x="173" y="470"/>
                    </a:lnTo>
                    <a:lnTo>
                      <a:pt x="173" y="469"/>
                    </a:lnTo>
                    <a:lnTo>
                      <a:pt x="172" y="468"/>
                    </a:lnTo>
                    <a:lnTo>
                      <a:pt x="173" y="468"/>
                    </a:lnTo>
                    <a:lnTo>
                      <a:pt x="173" y="466"/>
                    </a:lnTo>
                    <a:lnTo>
                      <a:pt x="174" y="464"/>
                    </a:lnTo>
                    <a:lnTo>
                      <a:pt x="173" y="464"/>
                    </a:lnTo>
                    <a:lnTo>
                      <a:pt x="168" y="463"/>
                    </a:lnTo>
                    <a:lnTo>
                      <a:pt x="166" y="463"/>
                    </a:lnTo>
                    <a:lnTo>
                      <a:pt x="166" y="462"/>
                    </a:lnTo>
                    <a:lnTo>
                      <a:pt x="164" y="461"/>
                    </a:lnTo>
                    <a:lnTo>
                      <a:pt x="164" y="460"/>
                    </a:lnTo>
                    <a:lnTo>
                      <a:pt x="163" y="459"/>
                    </a:lnTo>
                    <a:lnTo>
                      <a:pt x="162" y="460"/>
                    </a:lnTo>
                    <a:lnTo>
                      <a:pt x="161" y="461"/>
                    </a:lnTo>
                    <a:lnTo>
                      <a:pt x="160" y="460"/>
                    </a:lnTo>
                    <a:lnTo>
                      <a:pt x="157" y="458"/>
                    </a:lnTo>
                    <a:lnTo>
                      <a:pt x="154" y="451"/>
                    </a:lnTo>
                    <a:lnTo>
                      <a:pt x="153" y="445"/>
                    </a:lnTo>
                    <a:lnTo>
                      <a:pt x="153" y="439"/>
                    </a:lnTo>
                    <a:lnTo>
                      <a:pt x="152" y="438"/>
                    </a:lnTo>
                    <a:lnTo>
                      <a:pt x="150" y="438"/>
                    </a:lnTo>
                    <a:lnTo>
                      <a:pt x="149" y="437"/>
                    </a:lnTo>
                    <a:lnTo>
                      <a:pt x="148" y="435"/>
                    </a:lnTo>
                    <a:lnTo>
                      <a:pt x="147" y="435"/>
                    </a:lnTo>
                    <a:lnTo>
                      <a:pt x="147" y="433"/>
                    </a:lnTo>
                    <a:lnTo>
                      <a:pt x="146" y="432"/>
                    </a:lnTo>
                    <a:lnTo>
                      <a:pt x="146" y="431"/>
                    </a:lnTo>
                    <a:lnTo>
                      <a:pt x="145" y="430"/>
                    </a:lnTo>
                    <a:lnTo>
                      <a:pt x="145" y="429"/>
                    </a:lnTo>
                    <a:lnTo>
                      <a:pt x="145" y="428"/>
                    </a:lnTo>
                    <a:lnTo>
                      <a:pt x="145" y="427"/>
                    </a:lnTo>
                    <a:lnTo>
                      <a:pt x="144" y="425"/>
                    </a:lnTo>
                    <a:lnTo>
                      <a:pt x="144" y="424"/>
                    </a:lnTo>
                    <a:lnTo>
                      <a:pt x="142" y="424"/>
                    </a:lnTo>
                    <a:lnTo>
                      <a:pt x="141" y="423"/>
                    </a:lnTo>
                    <a:lnTo>
                      <a:pt x="140" y="423"/>
                    </a:lnTo>
                    <a:lnTo>
                      <a:pt x="139" y="423"/>
                    </a:lnTo>
                    <a:lnTo>
                      <a:pt x="138" y="422"/>
                    </a:lnTo>
                    <a:lnTo>
                      <a:pt x="137" y="422"/>
                    </a:lnTo>
                    <a:lnTo>
                      <a:pt x="137" y="421"/>
                    </a:lnTo>
                    <a:lnTo>
                      <a:pt x="135" y="420"/>
                    </a:lnTo>
                    <a:lnTo>
                      <a:pt x="135" y="419"/>
                    </a:lnTo>
                    <a:lnTo>
                      <a:pt x="135" y="417"/>
                    </a:lnTo>
                    <a:lnTo>
                      <a:pt x="137" y="416"/>
                    </a:lnTo>
                    <a:lnTo>
                      <a:pt x="137" y="415"/>
                    </a:lnTo>
                    <a:lnTo>
                      <a:pt x="137" y="414"/>
                    </a:lnTo>
                    <a:lnTo>
                      <a:pt x="137" y="413"/>
                    </a:lnTo>
                    <a:lnTo>
                      <a:pt x="137" y="412"/>
                    </a:lnTo>
                    <a:lnTo>
                      <a:pt x="137" y="411"/>
                    </a:lnTo>
                    <a:lnTo>
                      <a:pt x="135" y="409"/>
                    </a:lnTo>
                    <a:lnTo>
                      <a:pt x="134" y="408"/>
                    </a:lnTo>
                    <a:lnTo>
                      <a:pt x="134" y="407"/>
                    </a:lnTo>
                    <a:lnTo>
                      <a:pt x="133" y="407"/>
                    </a:lnTo>
                    <a:lnTo>
                      <a:pt x="132" y="407"/>
                    </a:lnTo>
                    <a:lnTo>
                      <a:pt x="132" y="406"/>
                    </a:lnTo>
                    <a:lnTo>
                      <a:pt x="131" y="406"/>
                    </a:lnTo>
                    <a:lnTo>
                      <a:pt x="131" y="405"/>
                    </a:lnTo>
                    <a:lnTo>
                      <a:pt x="132" y="405"/>
                    </a:lnTo>
                    <a:lnTo>
                      <a:pt x="133" y="404"/>
                    </a:lnTo>
                    <a:lnTo>
                      <a:pt x="134" y="403"/>
                    </a:lnTo>
                    <a:lnTo>
                      <a:pt x="135" y="401"/>
                    </a:lnTo>
                    <a:lnTo>
                      <a:pt x="135" y="400"/>
                    </a:lnTo>
                    <a:lnTo>
                      <a:pt x="135" y="399"/>
                    </a:lnTo>
                    <a:lnTo>
                      <a:pt x="134" y="398"/>
                    </a:lnTo>
                    <a:lnTo>
                      <a:pt x="134" y="397"/>
                    </a:lnTo>
                    <a:lnTo>
                      <a:pt x="133" y="397"/>
                    </a:lnTo>
                    <a:lnTo>
                      <a:pt x="132" y="396"/>
                    </a:lnTo>
                    <a:lnTo>
                      <a:pt x="131" y="394"/>
                    </a:lnTo>
                    <a:lnTo>
                      <a:pt x="131" y="392"/>
                    </a:lnTo>
                    <a:lnTo>
                      <a:pt x="137" y="392"/>
                    </a:lnTo>
                    <a:lnTo>
                      <a:pt x="139" y="394"/>
                    </a:lnTo>
                    <a:lnTo>
                      <a:pt x="141" y="396"/>
                    </a:lnTo>
                    <a:lnTo>
                      <a:pt x="144" y="399"/>
                    </a:lnTo>
                    <a:lnTo>
                      <a:pt x="145" y="399"/>
                    </a:lnTo>
                    <a:lnTo>
                      <a:pt x="149" y="403"/>
                    </a:lnTo>
                    <a:lnTo>
                      <a:pt x="152" y="404"/>
                    </a:lnTo>
                    <a:lnTo>
                      <a:pt x="153" y="404"/>
                    </a:lnTo>
                    <a:lnTo>
                      <a:pt x="156" y="405"/>
                    </a:lnTo>
                    <a:lnTo>
                      <a:pt x="158" y="403"/>
                    </a:lnTo>
                    <a:lnTo>
                      <a:pt x="156" y="401"/>
                    </a:lnTo>
                    <a:lnTo>
                      <a:pt x="155" y="400"/>
                    </a:lnTo>
                    <a:lnTo>
                      <a:pt x="155" y="398"/>
                    </a:lnTo>
                    <a:lnTo>
                      <a:pt x="154" y="397"/>
                    </a:lnTo>
                    <a:lnTo>
                      <a:pt x="153" y="397"/>
                    </a:lnTo>
                    <a:lnTo>
                      <a:pt x="153" y="396"/>
                    </a:lnTo>
                    <a:lnTo>
                      <a:pt x="156" y="394"/>
                    </a:lnTo>
                    <a:lnTo>
                      <a:pt x="157" y="390"/>
                    </a:lnTo>
                    <a:lnTo>
                      <a:pt x="163" y="381"/>
                    </a:lnTo>
                    <a:lnTo>
                      <a:pt x="157" y="375"/>
                    </a:lnTo>
                    <a:lnTo>
                      <a:pt x="144" y="362"/>
                    </a:lnTo>
                    <a:lnTo>
                      <a:pt x="166" y="344"/>
                    </a:lnTo>
                    <a:lnTo>
                      <a:pt x="172" y="339"/>
                    </a:lnTo>
                    <a:lnTo>
                      <a:pt x="164" y="341"/>
                    </a:lnTo>
                    <a:lnTo>
                      <a:pt x="157" y="341"/>
                    </a:lnTo>
                    <a:lnTo>
                      <a:pt x="155" y="341"/>
                    </a:lnTo>
                    <a:lnTo>
                      <a:pt x="145" y="341"/>
                    </a:lnTo>
                    <a:lnTo>
                      <a:pt x="144" y="341"/>
                    </a:lnTo>
                    <a:lnTo>
                      <a:pt x="140" y="339"/>
                    </a:lnTo>
                    <a:lnTo>
                      <a:pt x="138" y="338"/>
                    </a:lnTo>
                    <a:lnTo>
                      <a:pt x="133" y="337"/>
                    </a:lnTo>
                    <a:lnTo>
                      <a:pt x="132" y="336"/>
                    </a:lnTo>
                    <a:lnTo>
                      <a:pt x="130" y="336"/>
                    </a:lnTo>
                    <a:lnTo>
                      <a:pt x="119" y="333"/>
                    </a:lnTo>
                    <a:lnTo>
                      <a:pt x="116" y="331"/>
                    </a:lnTo>
                    <a:lnTo>
                      <a:pt x="109" y="329"/>
                    </a:lnTo>
                    <a:lnTo>
                      <a:pt x="106" y="341"/>
                    </a:lnTo>
                    <a:lnTo>
                      <a:pt x="102" y="344"/>
                    </a:lnTo>
                    <a:lnTo>
                      <a:pt x="99" y="346"/>
                    </a:lnTo>
                    <a:lnTo>
                      <a:pt x="98" y="346"/>
                    </a:lnTo>
                    <a:lnTo>
                      <a:pt x="97" y="349"/>
                    </a:lnTo>
                    <a:lnTo>
                      <a:pt x="94" y="349"/>
                    </a:lnTo>
                    <a:lnTo>
                      <a:pt x="92" y="350"/>
                    </a:lnTo>
                    <a:lnTo>
                      <a:pt x="87" y="349"/>
                    </a:lnTo>
                    <a:lnTo>
                      <a:pt x="86" y="349"/>
                    </a:lnTo>
                    <a:lnTo>
                      <a:pt x="82" y="349"/>
                    </a:lnTo>
                    <a:lnTo>
                      <a:pt x="77" y="346"/>
                    </a:lnTo>
                    <a:lnTo>
                      <a:pt x="75" y="344"/>
                    </a:lnTo>
                    <a:lnTo>
                      <a:pt x="72" y="344"/>
                    </a:lnTo>
                    <a:lnTo>
                      <a:pt x="66" y="339"/>
                    </a:lnTo>
                    <a:lnTo>
                      <a:pt x="66" y="338"/>
                    </a:lnTo>
                    <a:lnTo>
                      <a:pt x="64" y="337"/>
                    </a:lnTo>
                    <a:lnTo>
                      <a:pt x="63" y="334"/>
                    </a:lnTo>
                    <a:lnTo>
                      <a:pt x="64" y="333"/>
                    </a:lnTo>
                    <a:lnTo>
                      <a:pt x="63" y="331"/>
                    </a:lnTo>
                    <a:lnTo>
                      <a:pt x="71" y="326"/>
                    </a:lnTo>
                    <a:lnTo>
                      <a:pt x="68" y="321"/>
                    </a:lnTo>
                    <a:lnTo>
                      <a:pt x="67" y="319"/>
                    </a:lnTo>
                    <a:lnTo>
                      <a:pt x="67" y="318"/>
                    </a:lnTo>
                    <a:lnTo>
                      <a:pt x="69" y="309"/>
                    </a:lnTo>
                    <a:lnTo>
                      <a:pt x="69" y="307"/>
                    </a:lnTo>
                    <a:lnTo>
                      <a:pt x="66" y="306"/>
                    </a:lnTo>
                    <a:lnTo>
                      <a:pt x="62" y="305"/>
                    </a:lnTo>
                    <a:lnTo>
                      <a:pt x="62" y="306"/>
                    </a:lnTo>
                    <a:lnTo>
                      <a:pt x="61" y="307"/>
                    </a:lnTo>
                    <a:lnTo>
                      <a:pt x="61" y="306"/>
                    </a:lnTo>
                    <a:lnTo>
                      <a:pt x="60" y="306"/>
                    </a:lnTo>
                    <a:lnTo>
                      <a:pt x="60" y="304"/>
                    </a:lnTo>
                    <a:lnTo>
                      <a:pt x="58" y="301"/>
                    </a:lnTo>
                    <a:lnTo>
                      <a:pt x="54" y="296"/>
                    </a:lnTo>
                    <a:lnTo>
                      <a:pt x="48" y="291"/>
                    </a:lnTo>
                    <a:lnTo>
                      <a:pt x="46" y="291"/>
                    </a:lnTo>
                    <a:lnTo>
                      <a:pt x="39" y="296"/>
                    </a:lnTo>
                    <a:lnTo>
                      <a:pt x="35" y="301"/>
                    </a:lnTo>
                    <a:lnTo>
                      <a:pt x="32" y="299"/>
                    </a:lnTo>
                    <a:lnTo>
                      <a:pt x="27" y="296"/>
                    </a:lnTo>
                    <a:lnTo>
                      <a:pt x="24" y="294"/>
                    </a:lnTo>
                    <a:lnTo>
                      <a:pt x="23" y="293"/>
                    </a:lnTo>
                    <a:lnTo>
                      <a:pt x="23" y="291"/>
                    </a:lnTo>
                    <a:lnTo>
                      <a:pt x="28" y="287"/>
                    </a:lnTo>
                    <a:lnTo>
                      <a:pt x="30" y="286"/>
                    </a:lnTo>
                    <a:lnTo>
                      <a:pt x="35" y="283"/>
                    </a:lnTo>
                    <a:lnTo>
                      <a:pt x="35" y="282"/>
                    </a:lnTo>
                    <a:lnTo>
                      <a:pt x="34" y="280"/>
                    </a:lnTo>
                    <a:lnTo>
                      <a:pt x="32" y="278"/>
                    </a:lnTo>
                    <a:lnTo>
                      <a:pt x="29" y="274"/>
                    </a:lnTo>
                    <a:lnTo>
                      <a:pt x="26" y="274"/>
                    </a:lnTo>
                    <a:lnTo>
                      <a:pt x="24" y="274"/>
                    </a:lnTo>
                    <a:lnTo>
                      <a:pt x="23" y="273"/>
                    </a:lnTo>
                    <a:lnTo>
                      <a:pt x="23" y="272"/>
                    </a:lnTo>
                    <a:lnTo>
                      <a:pt x="20" y="272"/>
                    </a:lnTo>
                    <a:lnTo>
                      <a:pt x="20" y="271"/>
                    </a:lnTo>
                    <a:lnTo>
                      <a:pt x="12" y="268"/>
                    </a:lnTo>
                    <a:lnTo>
                      <a:pt x="9" y="267"/>
                    </a:lnTo>
                    <a:lnTo>
                      <a:pt x="7" y="267"/>
                    </a:lnTo>
                    <a:lnTo>
                      <a:pt x="5" y="266"/>
                    </a:lnTo>
                    <a:lnTo>
                      <a:pt x="6" y="264"/>
                    </a:lnTo>
                    <a:lnTo>
                      <a:pt x="6" y="262"/>
                    </a:lnTo>
                    <a:lnTo>
                      <a:pt x="7" y="262"/>
                    </a:lnTo>
                    <a:lnTo>
                      <a:pt x="6" y="260"/>
                    </a:lnTo>
                    <a:lnTo>
                      <a:pt x="4" y="259"/>
                    </a:lnTo>
                    <a:lnTo>
                      <a:pt x="3" y="258"/>
                    </a:lnTo>
                    <a:lnTo>
                      <a:pt x="0" y="257"/>
                    </a:lnTo>
                    <a:lnTo>
                      <a:pt x="1" y="255"/>
                    </a:lnTo>
                    <a:lnTo>
                      <a:pt x="4" y="255"/>
                    </a:lnTo>
                    <a:lnTo>
                      <a:pt x="4" y="254"/>
                    </a:lnTo>
                    <a:lnTo>
                      <a:pt x="1" y="250"/>
                    </a:lnTo>
                    <a:lnTo>
                      <a:pt x="0" y="248"/>
                    </a:lnTo>
                    <a:lnTo>
                      <a:pt x="0" y="246"/>
                    </a:lnTo>
                    <a:lnTo>
                      <a:pt x="1" y="246"/>
                    </a:lnTo>
                    <a:lnTo>
                      <a:pt x="1" y="244"/>
                    </a:lnTo>
                    <a:lnTo>
                      <a:pt x="3" y="240"/>
                    </a:lnTo>
                    <a:lnTo>
                      <a:pt x="1" y="239"/>
                    </a:lnTo>
                    <a:lnTo>
                      <a:pt x="4" y="238"/>
                    </a:lnTo>
                    <a:lnTo>
                      <a:pt x="5" y="235"/>
                    </a:lnTo>
                    <a:lnTo>
                      <a:pt x="6" y="235"/>
                    </a:lnTo>
                    <a:lnTo>
                      <a:pt x="6" y="238"/>
                    </a:lnTo>
                    <a:lnTo>
                      <a:pt x="4" y="238"/>
                    </a:lnTo>
                    <a:lnTo>
                      <a:pt x="5" y="239"/>
                    </a:lnTo>
                    <a:lnTo>
                      <a:pt x="8" y="240"/>
                    </a:lnTo>
                    <a:lnTo>
                      <a:pt x="11" y="241"/>
                    </a:lnTo>
                    <a:lnTo>
                      <a:pt x="22" y="243"/>
                    </a:lnTo>
                    <a:lnTo>
                      <a:pt x="24" y="246"/>
                    </a:lnTo>
                    <a:lnTo>
                      <a:pt x="26" y="247"/>
                    </a:lnTo>
                    <a:lnTo>
                      <a:pt x="30" y="246"/>
                    </a:lnTo>
                    <a:lnTo>
                      <a:pt x="29" y="243"/>
                    </a:lnTo>
                    <a:lnTo>
                      <a:pt x="51" y="234"/>
                    </a:lnTo>
                    <a:lnTo>
                      <a:pt x="52" y="227"/>
                    </a:lnTo>
                    <a:lnTo>
                      <a:pt x="52" y="226"/>
                    </a:lnTo>
                    <a:lnTo>
                      <a:pt x="51" y="220"/>
                    </a:lnTo>
                    <a:lnTo>
                      <a:pt x="51" y="213"/>
                    </a:lnTo>
                    <a:lnTo>
                      <a:pt x="61" y="213"/>
                    </a:lnTo>
                    <a:lnTo>
                      <a:pt x="60" y="211"/>
                    </a:lnTo>
                    <a:lnTo>
                      <a:pt x="58" y="211"/>
                    </a:lnTo>
                    <a:lnTo>
                      <a:pt x="59" y="209"/>
                    </a:lnTo>
                    <a:lnTo>
                      <a:pt x="61" y="209"/>
                    </a:lnTo>
                    <a:lnTo>
                      <a:pt x="62" y="207"/>
                    </a:lnTo>
                    <a:lnTo>
                      <a:pt x="64" y="205"/>
                    </a:lnTo>
                    <a:lnTo>
                      <a:pt x="66" y="203"/>
                    </a:lnTo>
                    <a:lnTo>
                      <a:pt x="67" y="203"/>
                    </a:lnTo>
                    <a:lnTo>
                      <a:pt x="67" y="200"/>
                    </a:lnTo>
                    <a:lnTo>
                      <a:pt x="68" y="196"/>
                    </a:lnTo>
                    <a:lnTo>
                      <a:pt x="69" y="194"/>
                    </a:lnTo>
                    <a:lnTo>
                      <a:pt x="70" y="191"/>
                    </a:lnTo>
                    <a:lnTo>
                      <a:pt x="71" y="188"/>
                    </a:lnTo>
                    <a:lnTo>
                      <a:pt x="74" y="185"/>
                    </a:lnTo>
                    <a:lnTo>
                      <a:pt x="74" y="179"/>
                    </a:lnTo>
                    <a:lnTo>
                      <a:pt x="71" y="177"/>
                    </a:lnTo>
                    <a:lnTo>
                      <a:pt x="70" y="174"/>
                    </a:lnTo>
                    <a:lnTo>
                      <a:pt x="68" y="172"/>
                    </a:lnTo>
                    <a:lnTo>
                      <a:pt x="67" y="170"/>
                    </a:lnTo>
                    <a:lnTo>
                      <a:pt x="66" y="169"/>
                    </a:lnTo>
                    <a:lnTo>
                      <a:pt x="61" y="169"/>
                    </a:lnTo>
                    <a:lnTo>
                      <a:pt x="60" y="169"/>
                    </a:lnTo>
                    <a:lnTo>
                      <a:pt x="55" y="168"/>
                    </a:lnTo>
                    <a:lnTo>
                      <a:pt x="56" y="165"/>
                    </a:lnTo>
                    <a:lnTo>
                      <a:pt x="55" y="165"/>
                    </a:lnTo>
                    <a:lnTo>
                      <a:pt x="55" y="163"/>
                    </a:lnTo>
                    <a:lnTo>
                      <a:pt x="53" y="161"/>
                    </a:lnTo>
                    <a:lnTo>
                      <a:pt x="52" y="161"/>
                    </a:lnTo>
                    <a:lnTo>
                      <a:pt x="53" y="156"/>
                    </a:lnTo>
                    <a:lnTo>
                      <a:pt x="55" y="155"/>
                    </a:lnTo>
                    <a:lnTo>
                      <a:pt x="58" y="153"/>
                    </a:lnTo>
                    <a:lnTo>
                      <a:pt x="59" y="153"/>
                    </a:lnTo>
                    <a:lnTo>
                      <a:pt x="60" y="149"/>
                    </a:lnTo>
                    <a:lnTo>
                      <a:pt x="61" y="148"/>
                    </a:lnTo>
                    <a:lnTo>
                      <a:pt x="63" y="147"/>
                    </a:lnTo>
                    <a:lnTo>
                      <a:pt x="68" y="146"/>
                    </a:lnTo>
                    <a:lnTo>
                      <a:pt x="72" y="142"/>
                    </a:lnTo>
                    <a:lnTo>
                      <a:pt x="75" y="141"/>
                    </a:lnTo>
                    <a:lnTo>
                      <a:pt x="74" y="140"/>
                    </a:lnTo>
                    <a:lnTo>
                      <a:pt x="70" y="136"/>
                    </a:lnTo>
                    <a:lnTo>
                      <a:pt x="77" y="130"/>
                    </a:lnTo>
                    <a:lnTo>
                      <a:pt x="78" y="132"/>
                    </a:lnTo>
                    <a:lnTo>
                      <a:pt x="81" y="130"/>
                    </a:lnTo>
                    <a:lnTo>
                      <a:pt x="79" y="130"/>
                    </a:lnTo>
                    <a:lnTo>
                      <a:pt x="82" y="126"/>
                    </a:lnTo>
                    <a:lnTo>
                      <a:pt x="79" y="124"/>
                    </a:lnTo>
                    <a:lnTo>
                      <a:pt x="82" y="122"/>
                    </a:lnTo>
                    <a:lnTo>
                      <a:pt x="83" y="123"/>
                    </a:lnTo>
                    <a:lnTo>
                      <a:pt x="84" y="121"/>
                    </a:lnTo>
                    <a:lnTo>
                      <a:pt x="86" y="117"/>
                    </a:lnTo>
                    <a:lnTo>
                      <a:pt x="90" y="114"/>
                    </a:lnTo>
                    <a:lnTo>
                      <a:pt x="90" y="113"/>
                    </a:lnTo>
                    <a:lnTo>
                      <a:pt x="97" y="107"/>
                    </a:lnTo>
                    <a:lnTo>
                      <a:pt x="100" y="103"/>
                    </a:lnTo>
                    <a:lnTo>
                      <a:pt x="92" y="98"/>
                    </a:lnTo>
                    <a:lnTo>
                      <a:pt x="93" y="97"/>
                    </a:lnTo>
                    <a:lnTo>
                      <a:pt x="93" y="94"/>
                    </a:lnTo>
                    <a:lnTo>
                      <a:pt x="94" y="94"/>
                    </a:lnTo>
                    <a:lnTo>
                      <a:pt x="95" y="92"/>
                    </a:lnTo>
                    <a:lnTo>
                      <a:pt x="92" y="91"/>
                    </a:lnTo>
                    <a:lnTo>
                      <a:pt x="92" y="87"/>
                    </a:lnTo>
                    <a:lnTo>
                      <a:pt x="92" y="85"/>
                    </a:lnTo>
                    <a:lnTo>
                      <a:pt x="94" y="85"/>
                    </a:lnTo>
                    <a:lnTo>
                      <a:pt x="99" y="86"/>
                    </a:lnTo>
                    <a:lnTo>
                      <a:pt x="102" y="89"/>
                    </a:lnTo>
                    <a:lnTo>
                      <a:pt x="105" y="91"/>
                    </a:lnTo>
                    <a:lnTo>
                      <a:pt x="105" y="92"/>
                    </a:lnTo>
                    <a:lnTo>
                      <a:pt x="107" y="95"/>
                    </a:lnTo>
                    <a:lnTo>
                      <a:pt x="108" y="100"/>
                    </a:lnTo>
                    <a:lnTo>
                      <a:pt x="109" y="105"/>
                    </a:lnTo>
                    <a:lnTo>
                      <a:pt x="108" y="109"/>
                    </a:lnTo>
                    <a:lnTo>
                      <a:pt x="107" y="111"/>
                    </a:lnTo>
                    <a:lnTo>
                      <a:pt x="106" y="113"/>
                    </a:lnTo>
                    <a:lnTo>
                      <a:pt x="99" y="124"/>
                    </a:lnTo>
                    <a:lnTo>
                      <a:pt x="98" y="128"/>
                    </a:lnTo>
                    <a:lnTo>
                      <a:pt x="97" y="131"/>
                    </a:lnTo>
                    <a:lnTo>
                      <a:pt x="97" y="134"/>
                    </a:lnTo>
                    <a:lnTo>
                      <a:pt x="99" y="138"/>
                    </a:lnTo>
                    <a:lnTo>
                      <a:pt x="101" y="141"/>
                    </a:lnTo>
                    <a:lnTo>
                      <a:pt x="108" y="145"/>
                    </a:lnTo>
                    <a:lnTo>
                      <a:pt x="111" y="146"/>
                    </a:lnTo>
                    <a:lnTo>
                      <a:pt x="114" y="147"/>
                    </a:lnTo>
                    <a:lnTo>
                      <a:pt x="119" y="147"/>
                    </a:lnTo>
                    <a:lnTo>
                      <a:pt x="127" y="149"/>
                    </a:lnTo>
                    <a:lnTo>
                      <a:pt x="133" y="152"/>
                    </a:lnTo>
                    <a:lnTo>
                      <a:pt x="138" y="155"/>
                    </a:lnTo>
                    <a:lnTo>
                      <a:pt x="141" y="157"/>
                    </a:lnTo>
                    <a:lnTo>
                      <a:pt x="142" y="155"/>
                    </a:lnTo>
                    <a:lnTo>
                      <a:pt x="144" y="155"/>
                    </a:lnTo>
                    <a:lnTo>
                      <a:pt x="145" y="154"/>
                    </a:lnTo>
                    <a:lnTo>
                      <a:pt x="145" y="153"/>
                    </a:lnTo>
                    <a:lnTo>
                      <a:pt x="146" y="150"/>
                    </a:lnTo>
                    <a:lnTo>
                      <a:pt x="148" y="148"/>
                    </a:lnTo>
                    <a:lnTo>
                      <a:pt x="148" y="147"/>
                    </a:lnTo>
                    <a:lnTo>
                      <a:pt x="150" y="145"/>
                    </a:lnTo>
                    <a:lnTo>
                      <a:pt x="153" y="139"/>
                    </a:lnTo>
                    <a:lnTo>
                      <a:pt x="155" y="136"/>
                    </a:lnTo>
                    <a:lnTo>
                      <a:pt x="157" y="134"/>
                    </a:lnTo>
                    <a:lnTo>
                      <a:pt x="158" y="133"/>
                    </a:lnTo>
                    <a:lnTo>
                      <a:pt x="162" y="133"/>
                    </a:lnTo>
                    <a:lnTo>
                      <a:pt x="164" y="133"/>
                    </a:lnTo>
                    <a:lnTo>
                      <a:pt x="164" y="132"/>
                    </a:lnTo>
                    <a:lnTo>
                      <a:pt x="165" y="132"/>
                    </a:lnTo>
                    <a:lnTo>
                      <a:pt x="165" y="131"/>
                    </a:lnTo>
                    <a:lnTo>
                      <a:pt x="165" y="130"/>
                    </a:lnTo>
                    <a:lnTo>
                      <a:pt x="165" y="128"/>
                    </a:lnTo>
                    <a:lnTo>
                      <a:pt x="164" y="128"/>
                    </a:lnTo>
                    <a:lnTo>
                      <a:pt x="164" y="125"/>
                    </a:lnTo>
                    <a:lnTo>
                      <a:pt x="163" y="120"/>
                    </a:lnTo>
                    <a:lnTo>
                      <a:pt x="164" y="120"/>
                    </a:lnTo>
                    <a:lnTo>
                      <a:pt x="164" y="118"/>
                    </a:lnTo>
                    <a:lnTo>
                      <a:pt x="163" y="118"/>
                    </a:lnTo>
                    <a:lnTo>
                      <a:pt x="162" y="117"/>
                    </a:lnTo>
                    <a:lnTo>
                      <a:pt x="163" y="117"/>
                    </a:lnTo>
                    <a:lnTo>
                      <a:pt x="163" y="116"/>
                    </a:lnTo>
                    <a:lnTo>
                      <a:pt x="163" y="115"/>
                    </a:lnTo>
                    <a:lnTo>
                      <a:pt x="162" y="114"/>
                    </a:lnTo>
                    <a:lnTo>
                      <a:pt x="162" y="113"/>
                    </a:lnTo>
                    <a:lnTo>
                      <a:pt x="162" y="110"/>
                    </a:lnTo>
                    <a:lnTo>
                      <a:pt x="163" y="110"/>
                    </a:lnTo>
                    <a:lnTo>
                      <a:pt x="164" y="110"/>
                    </a:lnTo>
                    <a:lnTo>
                      <a:pt x="165" y="106"/>
                    </a:lnTo>
                    <a:lnTo>
                      <a:pt x="166" y="103"/>
                    </a:lnTo>
                    <a:lnTo>
                      <a:pt x="165" y="102"/>
                    </a:lnTo>
                    <a:lnTo>
                      <a:pt x="165" y="101"/>
                    </a:lnTo>
                    <a:lnTo>
                      <a:pt x="165" y="99"/>
                    </a:lnTo>
                    <a:lnTo>
                      <a:pt x="165" y="95"/>
                    </a:lnTo>
                    <a:lnTo>
                      <a:pt x="164" y="93"/>
                    </a:lnTo>
                    <a:lnTo>
                      <a:pt x="163" y="92"/>
                    </a:lnTo>
                    <a:lnTo>
                      <a:pt x="162" y="90"/>
                    </a:lnTo>
                    <a:lnTo>
                      <a:pt x="160" y="87"/>
                    </a:lnTo>
                    <a:lnTo>
                      <a:pt x="162" y="85"/>
                    </a:lnTo>
                    <a:lnTo>
                      <a:pt x="162" y="86"/>
                    </a:lnTo>
                    <a:lnTo>
                      <a:pt x="163" y="86"/>
                    </a:lnTo>
                    <a:lnTo>
                      <a:pt x="163" y="85"/>
                    </a:lnTo>
                    <a:lnTo>
                      <a:pt x="164" y="86"/>
                    </a:lnTo>
                    <a:lnTo>
                      <a:pt x="166" y="84"/>
                    </a:lnTo>
                    <a:lnTo>
                      <a:pt x="169" y="82"/>
                    </a:lnTo>
                    <a:lnTo>
                      <a:pt x="171" y="83"/>
                    </a:lnTo>
                    <a:lnTo>
                      <a:pt x="172" y="82"/>
                    </a:lnTo>
                    <a:lnTo>
                      <a:pt x="174" y="83"/>
                    </a:lnTo>
                    <a:lnTo>
                      <a:pt x="176" y="81"/>
                    </a:lnTo>
                    <a:lnTo>
                      <a:pt x="177" y="79"/>
                    </a:lnTo>
                    <a:lnTo>
                      <a:pt x="179" y="81"/>
                    </a:lnTo>
                    <a:lnTo>
                      <a:pt x="182" y="79"/>
                    </a:lnTo>
                    <a:lnTo>
                      <a:pt x="182" y="78"/>
                    </a:lnTo>
                    <a:lnTo>
                      <a:pt x="184" y="78"/>
                    </a:lnTo>
                    <a:lnTo>
                      <a:pt x="184" y="77"/>
                    </a:lnTo>
                    <a:lnTo>
                      <a:pt x="186" y="77"/>
                    </a:lnTo>
                    <a:lnTo>
                      <a:pt x="185" y="77"/>
                    </a:lnTo>
                    <a:lnTo>
                      <a:pt x="187" y="76"/>
                    </a:lnTo>
                    <a:lnTo>
                      <a:pt x="186" y="75"/>
                    </a:lnTo>
                    <a:lnTo>
                      <a:pt x="187" y="75"/>
                    </a:lnTo>
                    <a:lnTo>
                      <a:pt x="187" y="76"/>
                    </a:lnTo>
                    <a:lnTo>
                      <a:pt x="189" y="76"/>
                    </a:lnTo>
                    <a:lnTo>
                      <a:pt x="190" y="77"/>
                    </a:lnTo>
                    <a:lnTo>
                      <a:pt x="192" y="77"/>
                    </a:lnTo>
                    <a:lnTo>
                      <a:pt x="193" y="75"/>
                    </a:lnTo>
                    <a:lnTo>
                      <a:pt x="194" y="76"/>
                    </a:lnTo>
                    <a:lnTo>
                      <a:pt x="195" y="75"/>
                    </a:lnTo>
                    <a:lnTo>
                      <a:pt x="196" y="74"/>
                    </a:lnTo>
                    <a:lnTo>
                      <a:pt x="198" y="75"/>
                    </a:lnTo>
                    <a:lnTo>
                      <a:pt x="200" y="74"/>
                    </a:lnTo>
                    <a:lnTo>
                      <a:pt x="200" y="75"/>
                    </a:lnTo>
                    <a:lnTo>
                      <a:pt x="202" y="74"/>
                    </a:lnTo>
                    <a:lnTo>
                      <a:pt x="203" y="73"/>
                    </a:lnTo>
                    <a:lnTo>
                      <a:pt x="201" y="70"/>
                    </a:lnTo>
                    <a:lnTo>
                      <a:pt x="200" y="67"/>
                    </a:lnTo>
                    <a:lnTo>
                      <a:pt x="197" y="63"/>
                    </a:lnTo>
                    <a:lnTo>
                      <a:pt x="196" y="61"/>
                    </a:lnTo>
                    <a:lnTo>
                      <a:pt x="195" y="58"/>
                    </a:lnTo>
                    <a:lnTo>
                      <a:pt x="192" y="54"/>
                    </a:lnTo>
                    <a:lnTo>
                      <a:pt x="190" y="54"/>
                    </a:lnTo>
                    <a:lnTo>
                      <a:pt x="186" y="53"/>
                    </a:lnTo>
                    <a:lnTo>
                      <a:pt x="186" y="52"/>
                    </a:lnTo>
                    <a:lnTo>
                      <a:pt x="185" y="51"/>
                    </a:lnTo>
                    <a:lnTo>
                      <a:pt x="184" y="50"/>
                    </a:lnTo>
                    <a:lnTo>
                      <a:pt x="180" y="47"/>
                    </a:lnTo>
                    <a:lnTo>
                      <a:pt x="180" y="46"/>
                    </a:lnTo>
                    <a:lnTo>
                      <a:pt x="180" y="45"/>
                    </a:lnTo>
                    <a:lnTo>
                      <a:pt x="179" y="44"/>
                    </a:lnTo>
                    <a:lnTo>
                      <a:pt x="178" y="43"/>
                    </a:lnTo>
                    <a:lnTo>
                      <a:pt x="177" y="39"/>
                    </a:lnTo>
                    <a:lnTo>
                      <a:pt x="176" y="36"/>
                    </a:lnTo>
                    <a:lnTo>
                      <a:pt x="174" y="32"/>
                    </a:lnTo>
                    <a:lnTo>
                      <a:pt x="174" y="31"/>
                    </a:lnTo>
                    <a:lnTo>
                      <a:pt x="173" y="29"/>
                    </a:lnTo>
                    <a:lnTo>
                      <a:pt x="173" y="28"/>
                    </a:lnTo>
                    <a:lnTo>
                      <a:pt x="172" y="23"/>
                    </a:lnTo>
                    <a:lnTo>
                      <a:pt x="170" y="21"/>
                    </a:lnTo>
                    <a:lnTo>
                      <a:pt x="169" y="20"/>
                    </a:lnTo>
                    <a:lnTo>
                      <a:pt x="168" y="19"/>
                    </a:lnTo>
                    <a:lnTo>
                      <a:pt x="168" y="18"/>
                    </a:lnTo>
                    <a:lnTo>
                      <a:pt x="168" y="16"/>
                    </a:lnTo>
                    <a:lnTo>
                      <a:pt x="166" y="13"/>
                    </a:lnTo>
                    <a:lnTo>
                      <a:pt x="166" y="11"/>
                    </a:lnTo>
                    <a:lnTo>
                      <a:pt x="165" y="10"/>
                    </a:lnTo>
                    <a:lnTo>
                      <a:pt x="168" y="10"/>
                    </a:lnTo>
                    <a:lnTo>
                      <a:pt x="170" y="10"/>
                    </a:lnTo>
                    <a:lnTo>
                      <a:pt x="174" y="8"/>
                    </a:lnTo>
                    <a:lnTo>
                      <a:pt x="178" y="7"/>
                    </a:lnTo>
                    <a:lnTo>
                      <a:pt x="181" y="7"/>
                    </a:lnTo>
                    <a:lnTo>
                      <a:pt x="185" y="6"/>
                    </a:lnTo>
                    <a:lnTo>
                      <a:pt x="186" y="5"/>
                    </a:lnTo>
                    <a:lnTo>
                      <a:pt x="187" y="4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89" y="1"/>
                    </a:lnTo>
                    <a:lnTo>
                      <a:pt x="190" y="1"/>
                    </a:lnTo>
                    <a:lnTo>
                      <a:pt x="192" y="3"/>
                    </a:lnTo>
                    <a:lnTo>
                      <a:pt x="193" y="4"/>
                    </a:lnTo>
                    <a:lnTo>
                      <a:pt x="193" y="5"/>
                    </a:lnTo>
                    <a:lnTo>
                      <a:pt x="194" y="5"/>
                    </a:lnTo>
                    <a:lnTo>
                      <a:pt x="194" y="7"/>
                    </a:lnTo>
                    <a:lnTo>
                      <a:pt x="194" y="8"/>
                    </a:lnTo>
                    <a:lnTo>
                      <a:pt x="194" y="10"/>
                    </a:lnTo>
                    <a:lnTo>
                      <a:pt x="195" y="10"/>
                    </a:lnTo>
                    <a:lnTo>
                      <a:pt x="196" y="10"/>
                    </a:lnTo>
                    <a:lnTo>
                      <a:pt x="197" y="10"/>
                    </a:lnTo>
                    <a:lnTo>
                      <a:pt x="197" y="11"/>
                    </a:lnTo>
                    <a:lnTo>
                      <a:pt x="198" y="11"/>
                    </a:lnTo>
                    <a:lnTo>
                      <a:pt x="198" y="12"/>
                    </a:lnTo>
                    <a:lnTo>
                      <a:pt x="200" y="12"/>
                    </a:lnTo>
                    <a:lnTo>
                      <a:pt x="200" y="13"/>
                    </a:lnTo>
                    <a:lnTo>
                      <a:pt x="201" y="14"/>
                    </a:lnTo>
                    <a:lnTo>
                      <a:pt x="202" y="14"/>
                    </a:lnTo>
                    <a:lnTo>
                      <a:pt x="202" y="15"/>
                    </a:lnTo>
                    <a:lnTo>
                      <a:pt x="203" y="16"/>
                    </a:lnTo>
                    <a:lnTo>
                      <a:pt x="204" y="16"/>
                    </a:lnTo>
                    <a:lnTo>
                      <a:pt x="204" y="18"/>
                    </a:lnTo>
                    <a:lnTo>
                      <a:pt x="205" y="18"/>
                    </a:lnTo>
                    <a:lnTo>
                      <a:pt x="205" y="19"/>
                    </a:lnTo>
                    <a:lnTo>
                      <a:pt x="207" y="20"/>
                    </a:lnTo>
                    <a:lnTo>
                      <a:pt x="208" y="20"/>
                    </a:lnTo>
                    <a:lnTo>
                      <a:pt x="208" y="21"/>
                    </a:lnTo>
                    <a:lnTo>
                      <a:pt x="209" y="21"/>
                    </a:lnTo>
                    <a:lnTo>
                      <a:pt x="212" y="23"/>
                    </a:lnTo>
                    <a:lnTo>
                      <a:pt x="213" y="24"/>
                    </a:lnTo>
                    <a:lnTo>
                      <a:pt x="216" y="26"/>
                    </a:lnTo>
                    <a:lnTo>
                      <a:pt x="217" y="26"/>
                    </a:lnTo>
                    <a:lnTo>
                      <a:pt x="219" y="27"/>
                    </a:lnTo>
                    <a:lnTo>
                      <a:pt x="220" y="29"/>
                    </a:lnTo>
                    <a:lnTo>
                      <a:pt x="223" y="30"/>
                    </a:lnTo>
                    <a:lnTo>
                      <a:pt x="227" y="34"/>
                    </a:lnTo>
                    <a:lnTo>
                      <a:pt x="228" y="34"/>
                    </a:lnTo>
                    <a:lnTo>
                      <a:pt x="229" y="32"/>
                    </a:lnTo>
                    <a:lnTo>
                      <a:pt x="233" y="38"/>
                    </a:lnTo>
                    <a:lnTo>
                      <a:pt x="236" y="34"/>
                    </a:lnTo>
                    <a:lnTo>
                      <a:pt x="235" y="30"/>
                    </a:lnTo>
                    <a:lnTo>
                      <a:pt x="240" y="29"/>
                    </a:lnTo>
                    <a:lnTo>
                      <a:pt x="241" y="30"/>
                    </a:lnTo>
                    <a:lnTo>
                      <a:pt x="242" y="30"/>
                    </a:lnTo>
                    <a:lnTo>
                      <a:pt x="243" y="30"/>
                    </a:lnTo>
                    <a:lnTo>
                      <a:pt x="245" y="32"/>
                    </a:lnTo>
                    <a:lnTo>
                      <a:pt x="248" y="30"/>
                    </a:lnTo>
                    <a:lnTo>
                      <a:pt x="249" y="28"/>
                    </a:lnTo>
                    <a:lnTo>
                      <a:pt x="249" y="27"/>
                    </a:lnTo>
                    <a:lnTo>
                      <a:pt x="250" y="24"/>
                    </a:lnTo>
                    <a:lnTo>
                      <a:pt x="251" y="24"/>
                    </a:lnTo>
                    <a:lnTo>
                      <a:pt x="252" y="21"/>
                    </a:lnTo>
                    <a:lnTo>
                      <a:pt x="253" y="21"/>
                    </a:lnTo>
                    <a:lnTo>
                      <a:pt x="257" y="23"/>
                    </a:lnTo>
                    <a:lnTo>
                      <a:pt x="260" y="24"/>
                    </a:lnTo>
                    <a:lnTo>
                      <a:pt x="263" y="24"/>
                    </a:lnTo>
                    <a:lnTo>
                      <a:pt x="265" y="24"/>
                    </a:lnTo>
                    <a:lnTo>
                      <a:pt x="266" y="23"/>
                    </a:lnTo>
                    <a:lnTo>
                      <a:pt x="267" y="29"/>
                    </a:lnTo>
                    <a:lnTo>
                      <a:pt x="267" y="31"/>
                    </a:lnTo>
                    <a:lnTo>
                      <a:pt x="272" y="30"/>
                    </a:lnTo>
                    <a:lnTo>
                      <a:pt x="274" y="30"/>
                    </a:lnTo>
                    <a:lnTo>
                      <a:pt x="278" y="28"/>
                    </a:lnTo>
                    <a:lnTo>
                      <a:pt x="282" y="26"/>
                    </a:lnTo>
                    <a:lnTo>
                      <a:pt x="287" y="24"/>
                    </a:lnTo>
                    <a:lnTo>
                      <a:pt x="292" y="26"/>
                    </a:lnTo>
                    <a:lnTo>
                      <a:pt x="300" y="32"/>
                    </a:lnTo>
                    <a:lnTo>
                      <a:pt x="303" y="34"/>
                    </a:lnTo>
                    <a:lnTo>
                      <a:pt x="304" y="36"/>
                    </a:lnTo>
                    <a:lnTo>
                      <a:pt x="305" y="36"/>
                    </a:lnTo>
                    <a:lnTo>
                      <a:pt x="308" y="38"/>
                    </a:lnTo>
                    <a:lnTo>
                      <a:pt x="310" y="40"/>
                    </a:lnTo>
                    <a:lnTo>
                      <a:pt x="314" y="46"/>
                    </a:lnTo>
                    <a:lnTo>
                      <a:pt x="315" y="51"/>
                    </a:lnTo>
                    <a:lnTo>
                      <a:pt x="318" y="55"/>
                    </a:lnTo>
                    <a:lnTo>
                      <a:pt x="326" y="53"/>
                    </a:lnTo>
                    <a:lnTo>
                      <a:pt x="342" y="54"/>
                    </a:lnTo>
                    <a:lnTo>
                      <a:pt x="343" y="54"/>
                    </a:lnTo>
                    <a:lnTo>
                      <a:pt x="343" y="52"/>
                    </a:lnTo>
                    <a:lnTo>
                      <a:pt x="346" y="51"/>
                    </a:lnTo>
                    <a:lnTo>
                      <a:pt x="351" y="50"/>
                    </a:lnTo>
                    <a:lnTo>
                      <a:pt x="355" y="51"/>
                    </a:lnTo>
                    <a:lnTo>
                      <a:pt x="355" y="53"/>
                    </a:lnTo>
                    <a:lnTo>
                      <a:pt x="355" y="56"/>
                    </a:lnTo>
                    <a:lnTo>
                      <a:pt x="353" y="56"/>
                    </a:lnTo>
                    <a:lnTo>
                      <a:pt x="351" y="58"/>
                    </a:lnTo>
                    <a:lnTo>
                      <a:pt x="350" y="58"/>
                    </a:lnTo>
                    <a:lnTo>
                      <a:pt x="351" y="60"/>
                    </a:lnTo>
                    <a:lnTo>
                      <a:pt x="351" y="61"/>
                    </a:lnTo>
                    <a:lnTo>
                      <a:pt x="351" y="62"/>
                    </a:lnTo>
                    <a:lnTo>
                      <a:pt x="362" y="66"/>
                    </a:lnTo>
                    <a:lnTo>
                      <a:pt x="362" y="67"/>
                    </a:lnTo>
                    <a:lnTo>
                      <a:pt x="371" y="66"/>
                    </a:lnTo>
                    <a:lnTo>
                      <a:pt x="378" y="66"/>
                    </a:lnTo>
                    <a:lnTo>
                      <a:pt x="379" y="65"/>
                    </a:lnTo>
                    <a:lnTo>
                      <a:pt x="384" y="65"/>
                    </a:lnTo>
                    <a:lnTo>
                      <a:pt x="386" y="60"/>
                    </a:lnTo>
                    <a:lnTo>
                      <a:pt x="389" y="56"/>
                    </a:lnTo>
                    <a:lnTo>
                      <a:pt x="392" y="56"/>
                    </a:lnTo>
                    <a:lnTo>
                      <a:pt x="393" y="56"/>
                    </a:lnTo>
                    <a:lnTo>
                      <a:pt x="395" y="59"/>
                    </a:lnTo>
                    <a:lnTo>
                      <a:pt x="398" y="60"/>
                    </a:lnTo>
                    <a:lnTo>
                      <a:pt x="399" y="62"/>
                    </a:lnTo>
                    <a:lnTo>
                      <a:pt x="399" y="63"/>
                    </a:lnTo>
                    <a:lnTo>
                      <a:pt x="402" y="69"/>
                    </a:lnTo>
                    <a:lnTo>
                      <a:pt x="402" y="70"/>
                    </a:lnTo>
                    <a:lnTo>
                      <a:pt x="402" y="71"/>
                    </a:lnTo>
                    <a:lnTo>
                      <a:pt x="402" y="73"/>
                    </a:lnTo>
                    <a:lnTo>
                      <a:pt x="402" y="74"/>
                    </a:lnTo>
                    <a:lnTo>
                      <a:pt x="402" y="75"/>
                    </a:lnTo>
                    <a:lnTo>
                      <a:pt x="404" y="76"/>
                    </a:lnTo>
                    <a:lnTo>
                      <a:pt x="402" y="76"/>
                    </a:lnTo>
                    <a:lnTo>
                      <a:pt x="402" y="77"/>
                    </a:lnTo>
                    <a:lnTo>
                      <a:pt x="402" y="78"/>
                    </a:lnTo>
                    <a:lnTo>
                      <a:pt x="402" y="79"/>
                    </a:lnTo>
                    <a:lnTo>
                      <a:pt x="402" y="81"/>
                    </a:lnTo>
                    <a:lnTo>
                      <a:pt x="404" y="82"/>
                    </a:lnTo>
                    <a:lnTo>
                      <a:pt x="404" y="83"/>
                    </a:lnTo>
                    <a:lnTo>
                      <a:pt x="404" y="84"/>
                    </a:lnTo>
                    <a:lnTo>
                      <a:pt x="405" y="85"/>
                    </a:lnTo>
                    <a:lnTo>
                      <a:pt x="405" y="86"/>
                    </a:lnTo>
                    <a:lnTo>
                      <a:pt x="405" y="87"/>
                    </a:lnTo>
                    <a:lnTo>
                      <a:pt x="405" y="89"/>
                    </a:lnTo>
                    <a:lnTo>
                      <a:pt x="405" y="90"/>
                    </a:lnTo>
                    <a:lnTo>
                      <a:pt x="405" y="91"/>
                    </a:lnTo>
                    <a:lnTo>
                      <a:pt x="405" y="92"/>
                    </a:lnTo>
                    <a:lnTo>
                      <a:pt x="405" y="93"/>
                    </a:lnTo>
                    <a:lnTo>
                      <a:pt x="406" y="94"/>
                    </a:lnTo>
                    <a:lnTo>
                      <a:pt x="406" y="95"/>
                    </a:lnTo>
                    <a:lnTo>
                      <a:pt x="406" y="97"/>
                    </a:lnTo>
                    <a:lnTo>
                      <a:pt x="406" y="98"/>
                    </a:lnTo>
                    <a:lnTo>
                      <a:pt x="407" y="97"/>
                    </a:lnTo>
                    <a:lnTo>
                      <a:pt x="410" y="97"/>
                    </a:lnTo>
                    <a:lnTo>
                      <a:pt x="415" y="95"/>
                    </a:lnTo>
                    <a:lnTo>
                      <a:pt x="416" y="95"/>
                    </a:lnTo>
                    <a:lnTo>
                      <a:pt x="416" y="94"/>
                    </a:lnTo>
                    <a:lnTo>
                      <a:pt x="417" y="93"/>
                    </a:lnTo>
                    <a:lnTo>
                      <a:pt x="418" y="93"/>
                    </a:lnTo>
                    <a:lnTo>
                      <a:pt x="421" y="94"/>
                    </a:lnTo>
                    <a:lnTo>
                      <a:pt x="422" y="95"/>
                    </a:lnTo>
                    <a:lnTo>
                      <a:pt x="422" y="97"/>
                    </a:lnTo>
                    <a:lnTo>
                      <a:pt x="424" y="99"/>
                    </a:lnTo>
                    <a:lnTo>
                      <a:pt x="426" y="102"/>
                    </a:lnTo>
                    <a:lnTo>
                      <a:pt x="426" y="101"/>
                    </a:lnTo>
                    <a:lnTo>
                      <a:pt x="429" y="102"/>
                    </a:lnTo>
                    <a:lnTo>
                      <a:pt x="430" y="103"/>
                    </a:lnTo>
                    <a:lnTo>
                      <a:pt x="432" y="102"/>
                    </a:lnTo>
                    <a:lnTo>
                      <a:pt x="434" y="101"/>
                    </a:lnTo>
                    <a:lnTo>
                      <a:pt x="438" y="101"/>
                    </a:lnTo>
                    <a:lnTo>
                      <a:pt x="440" y="101"/>
                    </a:lnTo>
                    <a:lnTo>
                      <a:pt x="442" y="101"/>
                    </a:lnTo>
                    <a:lnTo>
                      <a:pt x="444" y="101"/>
                    </a:lnTo>
                    <a:lnTo>
                      <a:pt x="445" y="102"/>
                    </a:lnTo>
                    <a:lnTo>
                      <a:pt x="445" y="103"/>
                    </a:lnTo>
                    <a:lnTo>
                      <a:pt x="445" y="106"/>
                    </a:lnTo>
                    <a:lnTo>
                      <a:pt x="446" y="108"/>
                    </a:lnTo>
                    <a:lnTo>
                      <a:pt x="452" y="120"/>
                    </a:lnTo>
                    <a:lnTo>
                      <a:pt x="456" y="117"/>
                    </a:lnTo>
                    <a:lnTo>
                      <a:pt x="457" y="115"/>
                    </a:lnTo>
                    <a:lnTo>
                      <a:pt x="464" y="110"/>
                    </a:lnTo>
                    <a:lnTo>
                      <a:pt x="463" y="113"/>
                    </a:lnTo>
                    <a:lnTo>
                      <a:pt x="465" y="111"/>
                    </a:lnTo>
                    <a:lnTo>
                      <a:pt x="470" y="110"/>
                    </a:lnTo>
                    <a:lnTo>
                      <a:pt x="471" y="111"/>
                    </a:lnTo>
                    <a:lnTo>
                      <a:pt x="475" y="110"/>
                    </a:lnTo>
                    <a:lnTo>
                      <a:pt x="476" y="111"/>
                    </a:lnTo>
                    <a:lnTo>
                      <a:pt x="476" y="114"/>
                    </a:lnTo>
                    <a:lnTo>
                      <a:pt x="478" y="116"/>
                    </a:lnTo>
                    <a:lnTo>
                      <a:pt x="478" y="118"/>
                    </a:lnTo>
                    <a:lnTo>
                      <a:pt x="478" y="121"/>
                    </a:lnTo>
                    <a:lnTo>
                      <a:pt x="483" y="118"/>
                    </a:lnTo>
                    <a:lnTo>
                      <a:pt x="486" y="116"/>
                    </a:lnTo>
                    <a:lnTo>
                      <a:pt x="494" y="111"/>
                    </a:lnTo>
                    <a:lnTo>
                      <a:pt x="499" y="109"/>
                    </a:lnTo>
                    <a:lnTo>
                      <a:pt x="502" y="109"/>
                    </a:lnTo>
                    <a:lnTo>
                      <a:pt x="502" y="108"/>
                    </a:lnTo>
                    <a:lnTo>
                      <a:pt x="504" y="108"/>
                    </a:lnTo>
                    <a:lnTo>
                      <a:pt x="520" y="99"/>
                    </a:lnTo>
                    <a:lnTo>
                      <a:pt x="523" y="9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1" name="Freeform 49">
                <a:extLst>
                  <a:ext uri="{FF2B5EF4-FFF2-40B4-BE49-F238E27FC236}">
                    <a16:creationId xmlns:a16="http://schemas.microsoft.com/office/drawing/2014/main" id="{10DD3987-613C-63F2-323E-9EE27610C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9987" y="4852989"/>
                <a:ext cx="254000" cy="300038"/>
              </a:xfrm>
              <a:custGeom>
                <a:avLst/>
                <a:gdLst>
                  <a:gd name="T0" fmla="*/ 153 w 160"/>
                  <a:gd name="T1" fmla="*/ 166 h 189"/>
                  <a:gd name="T2" fmla="*/ 150 w 160"/>
                  <a:gd name="T3" fmla="*/ 168 h 189"/>
                  <a:gd name="T4" fmla="*/ 144 w 160"/>
                  <a:gd name="T5" fmla="*/ 173 h 189"/>
                  <a:gd name="T6" fmla="*/ 139 w 160"/>
                  <a:gd name="T7" fmla="*/ 166 h 189"/>
                  <a:gd name="T8" fmla="*/ 134 w 160"/>
                  <a:gd name="T9" fmla="*/ 162 h 189"/>
                  <a:gd name="T10" fmla="*/ 128 w 160"/>
                  <a:gd name="T11" fmla="*/ 165 h 189"/>
                  <a:gd name="T12" fmla="*/ 122 w 160"/>
                  <a:gd name="T13" fmla="*/ 164 h 189"/>
                  <a:gd name="T14" fmla="*/ 116 w 160"/>
                  <a:gd name="T15" fmla="*/ 159 h 189"/>
                  <a:gd name="T16" fmla="*/ 105 w 160"/>
                  <a:gd name="T17" fmla="*/ 162 h 189"/>
                  <a:gd name="T18" fmla="*/ 98 w 160"/>
                  <a:gd name="T19" fmla="*/ 167 h 189"/>
                  <a:gd name="T20" fmla="*/ 85 w 160"/>
                  <a:gd name="T21" fmla="*/ 160 h 189"/>
                  <a:gd name="T22" fmla="*/ 76 w 160"/>
                  <a:gd name="T23" fmla="*/ 155 h 189"/>
                  <a:gd name="T24" fmla="*/ 63 w 160"/>
                  <a:gd name="T25" fmla="*/ 161 h 189"/>
                  <a:gd name="T26" fmla="*/ 55 w 160"/>
                  <a:gd name="T27" fmla="*/ 168 h 189"/>
                  <a:gd name="T28" fmla="*/ 45 w 160"/>
                  <a:gd name="T29" fmla="*/ 176 h 189"/>
                  <a:gd name="T30" fmla="*/ 43 w 160"/>
                  <a:gd name="T31" fmla="*/ 185 h 189"/>
                  <a:gd name="T32" fmla="*/ 30 w 160"/>
                  <a:gd name="T33" fmla="*/ 189 h 189"/>
                  <a:gd name="T34" fmla="*/ 26 w 160"/>
                  <a:gd name="T35" fmla="*/ 180 h 189"/>
                  <a:gd name="T36" fmla="*/ 21 w 160"/>
                  <a:gd name="T37" fmla="*/ 176 h 189"/>
                  <a:gd name="T38" fmla="*/ 4 w 160"/>
                  <a:gd name="T39" fmla="*/ 159 h 189"/>
                  <a:gd name="T40" fmla="*/ 1 w 160"/>
                  <a:gd name="T41" fmla="*/ 150 h 189"/>
                  <a:gd name="T42" fmla="*/ 2 w 160"/>
                  <a:gd name="T43" fmla="*/ 145 h 189"/>
                  <a:gd name="T44" fmla="*/ 12 w 160"/>
                  <a:gd name="T45" fmla="*/ 150 h 189"/>
                  <a:gd name="T46" fmla="*/ 19 w 160"/>
                  <a:gd name="T47" fmla="*/ 134 h 189"/>
                  <a:gd name="T48" fmla="*/ 8 w 160"/>
                  <a:gd name="T49" fmla="*/ 126 h 189"/>
                  <a:gd name="T50" fmla="*/ 12 w 160"/>
                  <a:gd name="T51" fmla="*/ 115 h 189"/>
                  <a:gd name="T52" fmla="*/ 10 w 160"/>
                  <a:gd name="T53" fmla="*/ 110 h 189"/>
                  <a:gd name="T54" fmla="*/ 9 w 160"/>
                  <a:gd name="T55" fmla="*/ 103 h 189"/>
                  <a:gd name="T56" fmla="*/ 4 w 160"/>
                  <a:gd name="T57" fmla="*/ 96 h 189"/>
                  <a:gd name="T58" fmla="*/ 1 w 160"/>
                  <a:gd name="T59" fmla="*/ 91 h 189"/>
                  <a:gd name="T60" fmla="*/ 3 w 160"/>
                  <a:gd name="T61" fmla="*/ 88 h 189"/>
                  <a:gd name="T62" fmla="*/ 8 w 160"/>
                  <a:gd name="T63" fmla="*/ 79 h 189"/>
                  <a:gd name="T64" fmla="*/ 12 w 160"/>
                  <a:gd name="T65" fmla="*/ 70 h 189"/>
                  <a:gd name="T66" fmla="*/ 6 w 160"/>
                  <a:gd name="T67" fmla="*/ 64 h 189"/>
                  <a:gd name="T68" fmla="*/ 12 w 160"/>
                  <a:gd name="T69" fmla="*/ 37 h 189"/>
                  <a:gd name="T70" fmla="*/ 14 w 160"/>
                  <a:gd name="T71" fmla="*/ 28 h 189"/>
                  <a:gd name="T72" fmla="*/ 14 w 160"/>
                  <a:gd name="T73" fmla="*/ 21 h 189"/>
                  <a:gd name="T74" fmla="*/ 22 w 160"/>
                  <a:gd name="T75" fmla="*/ 15 h 189"/>
                  <a:gd name="T76" fmla="*/ 27 w 160"/>
                  <a:gd name="T77" fmla="*/ 12 h 189"/>
                  <a:gd name="T78" fmla="*/ 45 w 160"/>
                  <a:gd name="T79" fmla="*/ 9 h 189"/>
                  <a:gd name="T80" fmla="*/ 59 w 160"/>
                  <a:gd name="T81" fmla="*/ 15 h 189"/>
                  <a:gd name="T82" fmla="*/ 69 w 160"/>
                  <a:gd name="T83" fmla="*/ 16 h 189"/>
                  <a:gd name="T84" fmla="*/ 74 w 160"/>
                  <a:gd name="T85" fmla="*/ 7 h 189"/>
                  <a:gd name="T86" fmla="*/ 85 w 160"/>
                  <a:gd name="T87" fmla="*/ 2 h 189"/>
                  <a:gd name="T88" fmla="*/ 101 w 160"/>
                  <a:gd name="T89" fmla="*/ 9 h 189"/>
                  <a:gd name="T90" fmla="*/ 111 w 160"/>
                  <a:gd name="T91" fmla="*/ 19 h 189"/>
                  <a:gd name="T92" fmla="*/ 120 w 160"/>
                  <a:gd name="T93" fmla="*/ 25 h 189"/>
                  <a:gd name="T94" fmla="*/ 130 w 160"/>
                  <a:gd name="T95" fmla="*/ 29 h 189"/>
                  <a:gd name="T96" fmla="*/ 137 w 160"/>
                  <a:gd name="T97" fmla="*/ 32 h 189"/>
                  <a:gd name="T98" fmla="*/ 146 w 160"/>
                  <a:gd name="T99" fmla="*/ 40 h 189"/>
                  <a:gd name="T100" fmla="*/ 155 w 160"/>
                  <a:gd name="T101" fmla="*/ 42 h 189"/>
                  <a:gd name="T102" fmla="*/ 159 w 160"/>
                  <a:gd name="T103" fmla="*/ 50 h 189"/>
                  <a:gd name="T104" fmla="*/ 145 w 160"/>
                  <a:gd name="T105" fmla="*/ 67 h 189"/>
                  <a:gd name="T106" fmla="*/ 146 w 160"/>
                  <a:gd name="T107" fmla="*/ 83 h 189"/>
                  <a:gd name="T108" fmla="*/ 138 w 160"/>
                  <a:gd name="T109" fmla="*/ 86 h 189"/>
                  <a:gd name="T110" fmla="*/ 129 w 160"/>
                  <a:gd name="T111" fmla="*/ 92 h 189"/>
                  <a:gd name="T112" fmla="*/ 124 w 160"/>
                  <a:gd name="T113" fmla="*/ 95 h 189"/>
                  <a:gd name="T114" fmla="*/ 131 w 160"/>
                  <a:gd name="T115" fmla="*/ 118 h 189"/>
                  <a:gd name="T116" fmla="*/ 143 w 160"/>
                  <a:gd name="T117" fmla="*/ 137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0" h="189">
                    <a:moveTo>
                      <a:pt x="160" y="166"/>
                    </a:moveTo>
                    <a:lnTo>
                      <a:pt x="156" y="167"/>
                    </a:lnTo>
                    <a:lnTo>
                      <a:pt x="155" y="167"/>
                    </a:lnTo>
                    <a:lnTo>
                      <a:pt x="155" y="166"/>
                    </a:lnTo>
                    <a:lnTo>
                      <a:pt x="153" y="167"/>
                    </a:lnTo>
                    <a:lnTo>
                      <a:pt x="153" y="166"/>
                    </a:lnTo>
                    <a:lnTo>
                      <a:pt x="151" y="167"/>
                    </a:lnTo>
                    <a:lnTo>
                      <a:pt x="151" y="167"/>
                    </a:lnTo>
                    <a:lnTo>
                      <a:pt x="151" y="167"/>
                    </a:lnTo>
                    <a:lnTo>
                      <a:pt x="151" y="167"/>
                    </a:lnTo>
                    <a:lnTo>
                      <a:pt x="151" y="168"/>
                    </a:lnTo>
                    <a:lnTo>
                      <a:pt x="150" y="168"/>
                    </a:lnTo>
                    <a:lnTo>
                      <a:pt x="151" y="169"/>
                    </a:lnTo>
                    <a:lnTo>
                      <a:pt x="150" y="170"/>
                    </a:lnTo>
                    <a:lnTo>
                      <a:pt x="148" y="170"/>
                    </a:lnTo>
                    <a:lnTo>
                      <a:pt x="146" y="175"/>
                    </a:lnTo>
                    <a:lnTo>
                      <a:pt x="146" y="176"/>
                    </a:lnTo>
                    <a:lnTo>
                      <a:pt x="144" y="173"/>
                    </a:lnTo>
                    <a:lnTo>
                      <a:pt x="144" y="172"/>
                    </a:lnTo>
                    <a:lnTo>
                      <a:pt x="140" y="169"/>
                    </a:lnTo>
                    <a:lnTo>
                      <a:pt x="142" y="168"/>
                    </a:lnTo>
                    <a:lnTo>
                      <a:pt x="139" y="167"/>
                    </a:lnTo>
                    <a:lnTo>
                      <a:pt x="139" y="167"/>
                    </a:lnTo>
                    <a:lnTo>
                      <a:pt x="139" y="166"/>
                    </a:lnTo>
                    <a:lnTo>
                      <a:pt x="138" y="165"/>
                    </a:lnTo>
                    <a:lnTo>
                      <a:pt x="137" y="165"/>
                    </a:lnTo>
                    <a:lnTo>
                      <a:pt x="136" y="164"/>
                    </a:lnTo>
                    <a:lnTo>
                      <a:pt x="135" y="162"/>
                    </a:lnTo>
                    <a:lnTo>
                      <a:pt x="134" y="162"/>
                    </a:lnTo>
                    <a:lnTo>
                      <a:pt x="134" y="162"/>
                    </a:lnTo>
                    <a:lnTo>
                      <a:pt x="132" y="162"/>
                    </a:lnTo>
                    <a:lnTo>
                      <a:pt x="132" y="162"/>
                    </a:lnTo>
                    <a:lnTo>
                      <a:pt x="131" y="162"/>
                    </a:lnTo>
                    <a:lnTo>
                      <a:pt x="130" y="162"/>
                    </a:lnTo>
                    <a:lnTo>
                      <a:pt x="130" y="165"/>
                    </a:lnTo>
                    <a:lnTo>
                      <a:pt x="128" y="165"/>
                    </a:lnTo>
                    <a:lnTo>
                      <a:pt x="128" y="164"/>
                    </a:lnTo>
                    <a:lnTo>
                      <a:pt x="126" y="164"/>
                    </a:lnTo>
                    <a:lnTo>
                      <a:pt x="126" y="164"/>
                    </a:lnTo>
                    <a:lnTo>
                      <a:pt x="126" y="162"/>
                    </a:lnTo>
                    <a:lnTo>
                      <a:pt x="123" y="162"/>
                    </a:lnTo>
                    <a:lnTo>
                      <a:pt x="122" y="164"/>
                    </a:lnTo>
                    <a:lnTo>
                      <a:pt x="121" y="161"/>
                    </a:lnTo>
                    <a:lnTo>
                      <a:pt x="120" y="162"/>
                    </a:lnTo>
                    <a:lnTo>
                      <a:pt x="119" y="161"/>
                    </a:lnTo>
                    <a:lnTo>
                      <a:pt x="119" y="160"/>
                    </a:lnTo>
                    <a:lnTo>
                      <a:pt x="118" y="159"/>
                    </a:lnTo>
                    <a:lnTo>
                      <a:pt x="116" y="159"/>
                    </a:lnTo>
                    <a:lnTo>
                      <a:pt x="114" y="159"/>
                    </a:lnTo>
                    <a:lnTo>
                      <a:pt x="112" y="160"/>
                    </a:lnTo>
                    <a:lnTo>
                      <a:pt x="111" y="160"/>
                    </a:lnTo>
                    <a:lnTo>
                      <a:pt x="111" y="160"/>
                    </a:lnTo>
                    <a:lnTo>
                      <a:pt x="108" y="161"/>
                    </a:lnTo>
                    <a:lnTo>
                      <a:pt x="105" y="162"/>
                    </a:lnTo>
                    <a:lnTo>
                      <a:pt x="105" y="164"/>
                    </a:lnTo>
                    <a:lnTo>
                      <a:pt x="104" y="164"/>
                    </a:lnTo>
                    <a:lnTo>
                      <a:pt x="103" y="164"/>
                    </a:lnTo>
                    <a:lnTo>
                      <a:pt x="101" y="165"/>
                    </a:lnTo>
                    <a:lnTo>
                      <a:pt x="99" y="166"/>
                    </a:lnTo>
                    <a:lnTo>
                      <a:pt x="98" y="167"/>
                    </a:lnTo>
                    <a:lnTo>
                      <a:pt x="92" y="168"/>
                    </a:lnTo>
                    <a:lnTo>
                      <a:pt x="92" y="168"/>
                    </a:lnTo>
                    <a:lnTo>
                      <a:pt x="89" y="169"/>
                    </a:lnTo>
                    <a:lnTo>
                      <a:pt x="87" y="164"/>
                    </a:lnTo>
                    <a:lnTo>
                      <a:pt x="84" y="160"/>
                    </a:lnTo>
                    <a:lnTo>
                      <a:pt x="85" y="160"/>
                    </a:lnTo>
                    <a:lnTo>
                      <a:pt x="85" y="159"/>
                    </a:lnTo>
                    <a:lnTo>
                      <a:pt x="87" y="159"/>
                    </a:lnTo>
                    <a:lnTo>
                      <a:pt x="84" y="158"/>
                    </a:lnTo>
                    <a:lnTo>
                      <a:pt x="83" y="157"/>
                    </a:lnTo>
                    <a:lnTo>
                      <a:pt x="81" y="157"/>
                    </a:lnTo>
                    <a:lnTo>
                      <a:pt x="76" y="155"/>
                    </a:lnTo>
                    <a:lnTo>
                      <a:pt x="73" y="154"/>
                    </a:lnTo>
                    <a:lnTo>
                      <a:pt x="71" y="153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3" y="161"/>
                    </a:lnTo>
                    <a:lnTo>
                      <a:pt x="61" y="164"/>
                    </a:lnTo>
                    <a:lnTo>
                      <a:pt x="61" y="164"/>
                    </a:lnTo>
                    <a:lnTo>
                      <a:pt x="58" y="165"/>
                    </a:lnTo>
                    <a:lnTo>
                      <a:pt x="56" y="167"/>
                    </a:lnTo>
                    <a:lnTo>
                      <a:pt x="56" y="167"/>
                    </a:lnTo>
                    <a:lnTo>
                      <a:pt x="55" y="168"/>
                    </a:lnTo>
                    <a:lnTo>
                      <a:pt x="51" y="170"/>
                    </a:lnTo>
                    <a:lnTo>
                      <a:pt x="51" y="173"/>
                    </a:lnTo>
                    <a:lnTo>
                      <a:pt x="51" y="174"/>
                    </a:lnTo>
                    <a:lnTo>
                      <a:pt x="49" y="174"/>
                    </a:lnTo>
                    <a:lnTo>
                      <a:pt x="46" y="175"/>
                    </a:lnTo>
                    <a:lnTo>
                      <a:pt x="45" y="176"/>
                    </a:lnTo>
                    <a:lnTo>
                      <a:pt x="45" y="177"/>
                    </a:lnTo>
                    <a:lnTo>
                      <a:pt x="44" y="180"/>
                    </a:lnTo>
                    <a:lnTo>
                      <a:pt x="45" y="181"/>
                    </a:lnTo>
                    <a:lnTo>
                      <a:pt x="45" y="183"/>
                    </a:lnTo>
                    <a:lnTo>
                      <a:pt x="42" y="184"/>
                    </a:lnTo>
                    <a:lnTo>
                      <a:pt x="43" y="185"/>
                    </a:lnTo>
                    <a:lnTo>
                      <a:pt x="41" y="185"/>
                    </a:lnTo>
                    <a:lnTo>
                      <a:pt x="40" y="186"/>
                    </a:lnTo>
                    <a:lnTo>
                      <a:pt x="35" y="189"/>
                    </a:lnTo>
                    <a:lnTo>
                      <a:pt x="35" y="189"/>
                    </a:lnTo>
                    <a:lnTo>
                      <a:pt x="33" y="189"/>
                    </a:lnTo>
                    <a:lnTo>
                      <a:pt x="30" y="189"/>
                    </a:lnTo>
                    <a:lnTo>
                      <a:pt x="29" y="189"/>
                    </a:lnTo>
                    <a:lnTo>
                      <a:pt x="29" y="188"/>
                    </a:lnTo>
                    <a:lnTo>
                      <a:pt x="30" y="184"/>
                    </a:lnTo>
                    <a:lnTo>
                      <a:pt x="30" y="184"/>
                    </a:lnTo>
                    <a:lnTo>
                      <a:pt x="32" y="181"/>
                    </a:lnTo>
                    <a:lnTo>
                      <a:pt x="26" y="180"/>
                    </a:lnTo>
                    <a:lnTo>
                      <a:pt x="26" y="180"/>
                    </a:lnTo>
                    <a:lnTo>
                      <a:pt x="25" y="180"/>
                    </a:lnTo>
                    <a:lnTo>
                      <a:pt x="24" y="178"/>
                    </a:lnTo>
                    <a:lnTo>
                      <a:pt x="24" y="177"/>
                    </a:lnTo>
                    <a:lnTo>
                      <a:pt x="24" y="177"/>
                    </a:lnTo>
                    <a:lnTo>
                      <a:pt x="21" y="176"/>
                    </a:lnTo>
                    <a:lnTo>
                      <a:pt x="20" y="174"/>
                    </a:lnTo>
                    <a:lnTo>
                      <a:pt x="18" y="172"/>
                    </a:lnTo>
                    <a:lnTo>
                      <a:pt x="17" y="170"/>
                    </a:lnTo>
                    <a:lnTo>
                      <a:pt x="12" y="166"/>
                    </a:lnTo>
                    <a:lnTo>
                      <a:pt x="9" y="160"/>
                    </a:lnTo>
                    <a:lnTo>
                      <a:pt x="4" y="159"/>
                    </a:lnTo>
                    <a:lnTo>
                      <a:pt x="3" y="160"/>
                    </a:lnTo>
                    <a:lnTo>
                      <a:pt x="3" y="160"/>
                    </a:lnTo>
                    <a:lnTo>
                      <a:pt x="3" y="158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1" y="150"/>
                    </a:lnTo>
                    <a:lnTo>
                      <a:pt x="2" y="147"/>
                    </a:lnTo>
                    <a:lnTo>
                      <a:pt x="2" y="147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2" y="145"/>
                    </a:lnTo>
                    <a:lnTo>
                      <a:pt x="2" y="145"/>
                    </a:lnTo>
                    <a:lnTo>
                      <a:pt x="3" y="145"/>
                    </a:lnTo>
                    <a:lnTo>
                      <a:pt x="3" y="145"/>
                    </a:lnTo>
                    <a:lnTo>
                      <a:pt x="4" y="146"/>
                    </a:lnTo>
                    <a:lnTo>
                      <a:pt x="6" y="147"/>
                    </a:lnTo>
                    <a:lnTo>
                      <a:pt x="10" y="151"/>
                    </a:lnTo>
                    <a:lnTo>
                      <a:pt x="12" y="150"/>
                    </a:lnTo>
                    <a:lnTo>
                      <a:pt x="16" y="147"/>
                    </a:lnTo>
                    <a:lnTo>
                      <a:pt x="16" y="146"/>
                    </a:lnTo>
                    <a:lnTo>
                      <a:pt x="14" y="144"/>
                    </a:lnTo>
                    <a:lnTo>
                      <a:pt x="16" y="143"/>
                    </a:lnTo>
                    <a:lnTo>
                      <a:pt x="16" y="142"/>
                    </a:lnTo>
                    <a:lnTo>
                      <a:pt x="19" y="134"/>
                    </a:lnTo>
                    <a:lnTo>
                      <a:pt x="18" y="133"/>
                    </a:lnTo>
                    <a:lnTo>
                      <a:pt x="16" y="130"/>
                    </a:lnTo>
                    <a:lnTo>
                      <a:pt x="14" y="129"/>
                    </a:lnTo>
                    <a:lnTo>
                      <a:pt x="10" y="129"/>
                    </a:lnTo>
                    <a:lnTo>
                      <a:pt x="8" y="128"/>
                    </a:lnTo>
                    <a:lnTo>
                      <a:pt x="8" y="126"/>
                    </a:lnTo>
                    <a:lnTo>
                      <a:pt x="9" y="125"/>
                    </a:lnTo>
                    <a:lnTo>
                      <a:pt x="10" y="123"/>
                    </a:lnTo>
                    <a:lnTo>
                      <a:pt x="10" y="122"/>
                    </a:lnTo>
                    <a:lnTo>
                      <a:pt x="11" y="117"/>
                    </a:lnTo>
                    <a:lnTo>
                      <a:pt x="13" y="117"/>
                    </a:lnTo>
                    <a:lnTo>
                      <a:pt x="12" y="115"/>
                    </a:lnTo>
                    <a:lnTo>
                      <a:pt x="14" y="115"/>
                    </a:lnTo>
                    <a:lnTo>
                      <a:pt x="14" y="114"/>
                    </a:lnTo>
                    <a:lnTo>
                      <a:pt x="11" y="113"/>
                    </a:lnTo>
                    <a:lnTo>
                      <a:pt x="12" y="111"/>
                    </a:lnTo>
                    <a:lnTo>
                      <a:pt x="10" y="110"/>
                    </a:lnTo>
                    <a:lnTo>
                      <a:pt x="10" y="110"/>
                    </a:lnTo>
                    <a:lnTo>
                      <a:pt x="6" y="109"/>
                    </a:lnTo>
                    <a:lnTo>
                      <a:pt x="6" y="109"/>
                    </a:lnTo>
                    <a:lnTo>
                      <a:pt x="8" y="107"/>
                    </a:lnTo>
                    <a:lnTo>
                      <a:pt x="8" y="106"/>
                    </a:lnTo>
                    <a:lnTo>
                      <a:pt x="9" y="104"/>
                    </a:lnTo>
                    <a:lnTo>
                      <a:pt x="9" y="103"/>
                    </a:lnTo>
                    <a:lnTo>
                      <a:pt x="9" y="100"/>
                    </a:lnTo>
                    <a:lnTo>
                      <a:pt x="6" y="100"/>
                    </a:lnTo>
                    <a:lnTo>
                      <a:pt x="6" y="99"/>
                    </a:lnTo>
                    <a:lnTo>
                      <a:pt x="5" y="97"/>
                    </a:lnTo>
                    <a:lnTo>
                      <a:pt x="5" y="96"/>
                    </a:lnTo>
                    <a:lnTo>
                      <a:pt x="4" y="96"/>
                    </a:lnTo>
                    <a:lnTo>
                      <a:pt x="4" y="95"/>
                    </a:lnTo>
                    <a:lnTo>
                      <a:pt x="3" y="95"/>
                    </a:lnTo>
                    <a:lnTo>
                      <a:pt x="2" y="94"/>
                    </a:lnTo>
                    <a:lnTo>
                      <a:pt x="1" y="92"/>
                    </a:lnTo>
                    <a:lnTo>
                      <a:pt x="1" y="92"/>
                    </a:lnTo>
                    <a:lnTo>
                      <a:pt x="1" y="91"/>
                    </a:lnTo>
                    <a:lnTo>
                      <a:pt x="1" y="91"/>
                    </a:lnTo>
                    <a:lnTo>
                      <a:pt x="0" y="90"/>
                    </a:lnTo>
                    <a:lnTo>
                      <a:pt x="2" y="89"/>
                    </a:lnTo>
                    <a:lnTo>
                      <a:pt x="2" y="89"/>
                    </a:lnTo>
                    <a:lnTo>
                      <a:pt x="3" y="88"/>
                    </a:lnTo>
                    <a:lnTo>
                      <a:pt x="3" y="88"/>
                    </a:lnTo>
                    <a:lnTo>
                      <a:pt x="4" y="86"/>
                    </a:lnTo>
                    <a:lnTo>
                      <a:pt x="4" y="84"/>
                    </a:lnTo>
                    <a:lnTo>
                      <a:pt x="6" y="82"/>
                    </a:lnTo>
                    <a:lnTo>
                      <a:pt x="8" y="81"/>
                    </a:lnTo>
                    <a:lnTo>
                      <a:pt x="8" y="80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9" y="79"/>
                    </a:lnTo>
                    <a:lnTo>
                      <a:pt x="10" y="79"/>
                    </a:lnTo>
                    <a:lnTo>
                      <a:pt x="11" y="78"/>
                    </a:lnTo>
                    <a:lnTo>
                      <a:pt x="16" y="74"/>
                    </a:lnTo>
                    <a:lnTo>
                      <a:pt x="12" y="70"/>
                    </a:lnTo>
                    <a:lnTo>
                      <a:pt x="11" y="68"/>
                    </a:lnTo>
                    <a:lnTo>
                      <a:pt x="10" y="67"/>
                    </a:lnTo>
                    <a:lnTo>
                      <a:pt x="10" y="67"/>
                    </a:lnTo>
                    <a:lnTo>
                      <a:pt x="11" y="67"/>
                    </a:lnTo>
                    <a:lnTo>
                      <a:pt x="10" y="65"/>
                    </a:lnTo>
                    <a:lnTo>
                      <a:pt x="6" y="64"/>
                    </a:lnTo>
                    <a:lnTo>
                      <a:pt x="8" y="60"/>
                    </a:lnTo>
                    <a:lnTo>
                      <a:pt x="8" y="58"/>
                    </a:lnTo>
                    <a:lnTo>
                      <a:pt x="9" y="55"/>
                    </a:lnTo>
                    <a:lnTo>
                      <a:pt x="10" y="50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5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2" y="32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2" y="25"/>
                    </a:lnTo>
                    <a:lnTo>
                      <a:pt x="14" y="24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4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9" y="17"/>
                    </a:lnTo>
                    <a:lnTo>
                      <a:pt x="20" y="16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2" y="13"/>
                    </a:lnTo>
                    <a:lnTo>
                      <a:pt x="25" y="12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9" y="15"/>
                    </a:lnTo>
                    <a:lnTo>
                      <a:pt x="34" y="9"/>
                    </a:lnTo>
                    <a:lnTo>
                      <a:pt x="36" y="5"/>
                    </a:lnTo>
                    <a:lnTo>
                      <a:pt x="37" y="4"/>
                    </a:lnTo>
                    <a:lnTo>
                      <a:pt x="42" y="8"/>
                    </a:lnTo>
                    <a:lnTo>
                      <a:pt x="45" y="9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50" y="9"/>
                    </a:lnTo>
                    <a:lnTo>
                      <a:pt x="52" y="10"/>
                    </a:lnTo>
                    <a:lnTo>
                      <a:pt x="56" y="12"/>
                    </a:lnTo>
                    <a:lnTo>
                      <a:pt x="59" y="15"/>
                    </a:lnTo>
                    <a:lnTo>
                      <a:pt x="61" y="16"/>
                    </a:lnTo>
                    <a:lnTo>
                      <a:pt x="63" y="17"/>
                    </a:lnTo>
                    <a:lnTo>
                      <a:pt x="65" y="17"/>
                    </a:lnTo>
                    <a:lnTo>
                      <a:pt x="67" y="17"/>
                    </a:lnTo>
                    <a:lnTo>
                      <a:pt x="68" y="17"/>
                    </a:lnTo>
                    <a:lnTo>
                      <a:pt x="69" y="16"/>
                    </a:lnTo>
                    <a:lnTo>
                      <a:pt x="72" y="15"/>
                    </a:lnTo>
                    <a:lnTo>
                      <a:pt x="72" y="15"/>
                    </a:lnTo>
                    <a:lnTo>
                      <a:pt x="72" y="13"/>
                    </a:lnTo>
                    <a:lnTo>
                      <a:pt x="73" y="11"/>
                    </a:lnTo>
                    <a:lnTo>
                      <a:pt x="73" y="10"/>
                    </a:lnTo>
                    <a:lnTo>
                      <a:pt x="74" y="7"/>
                    </a:lnTo>
                    <a:lnTo>
                      <a:pt x="75" y="5"/>
                    </a:lnTo>
                    <a:lnTo>
                      <a:pt x="76" y="4"/>
                    </a:lnTo>
                    <a:lnTo>
                      <a:pt x="77" y="3"/>
                    </a:lnTo>
                    <a:lnTo>
                      <a:pt x="81" y="3"/>
                    </a:lnTo>
                    <a:lnTo>
                      <a:pt x="83" y="2"/>
                    </a:lnTo>
                    <a:lnTo>
                      <a:pt x="85" y="2"/>
                    </a:lnTo>
                    <a:lnTo>
                      <a:pt x="88" y="0"/>
                    </a:lnTo>
                    <a:lnTo>
                      <a:pt x="89" y="1"/>
                    </a:lnTo>
                    <a:lnTo>
                      <a:pt x="93" y="3"/>
                    </a:lnTo>
                    <a:lnTo>
                      <a:pt x="96" y="4"/>
                    </a:lnTo>
                    <a:lnTo>
                      <a:pt x="96" y="4"/>
                    </a:lnTo>
                    <a:lnTo>
                      <a:pt x="101" y="9"/>
                    </a:lnTo>
                    <a:lnTo>
                      <a:pt x="101" y="9"/>
                    </a:lnTo>
                    <a:lnTo>
                      <a:pt x="104" y="12"/>
                    </a:lnTo>
                    <a:lnTo>
                      <a:pt x="104" y="12"/>
                    </a:lnTo>
                    <a:lnTo>
                      <a:pt x="104" y="16"/>
                    </a:lnTo>
                    <a:lnTo>
                      <a:pt x="106" y="17"/>
                    </a:lnTo>
                    <a:lnTo>
                      <a:pt x="111" y="19"/>
                    </a:lnTo>
                    <a:lnTo>
                      <a:pt x="112" y="20"/>
                    </a:lnTo>
                    <a:lnTo>
                      <a:pt x="112" y="23"/>
                    </a:lnTo>
                    <a:lnTo>
                      <a:pt x="112" y="24"/>
                    </a:lnTo>
                    <a:lnTo>
                      <a:pt x="115" y="28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21" y="25"/>
                    </a:lnTo>
                    <a:lnTo>
                      <a:pt x="121" y="25"/>
                    </a:lnTo>
                    <a:lnTo>
                      <a:pt x="123" y="27"/>
                    </a:lnTo>
                    <a:lnTo>
                      <a:pt x="124" y="28"/>
                    </a:lnTo>
                    <a:lnTo>
                      <a:pt x="126" y="29"/>
                    </a:lnTo>
                    <a:lnTo>
                      <a:pt x="130" y="29"/>
                    </a:lnTo>
                    <a:lnTo>
                      <a:pt x="131" y="31"/>
                    </a:lnTo>
                    <a:lnTo>
                      <a:pt x="132" y="32"/>
                    </a:lnTo>
                    <a:lnTo>
                      <a:pt x="134" y="31"/>
                    </a:lnTo>
                    <a:lnTo>
                      <a:pt x="136" y="31"/>
                    </a:lnTo>
                    <a:lnTo>
                      <a:pt x="136" y="31"/>
                    </a:lnTo>
                    <a:lnTo>
                      <a:pt x="137" y="32"/>
                    </a:lnTo>
                    <a:lnTo>
                      <a:pt x="137" y="34"/>
                    </a:lnTo>
                    <a:lnTo>
                      <a:pt x="140" y="34"/>
                    </a:lnTo>
                    <a:lnTo>
                      <a:pt x="145" y="36"/>
                    </a:lnTo>
                    <a:lnTo>
                      <a:pt x="144" y="37"/>
                    </a:lnTo>
                    <a:lnTo>
                      <a:pt x="144" y="40"/>
                    </a:lnTo>
                    <a:lnTo>
                      <a:pt x="146" y="40"/>
                    </a:lnTo>
                    <a:lnTo>
                      <a:pt x="147" y="37"/>
                    </a:lnTo>
                    <a:lnTo>
                      <a:pt x="150" y="35"/>
                    </a:lnTo>
                    <a:lnTo>
                      <a:pt x="151" y="37"/>
                    </a:lnTo>
                    <a:lnTo>
                      <a:pt x="152" y="39"/>
                    </a:lnTo>
                    <a:lnTo>
                      <a:pt x="154" y="40"/>
                    </a:lnTo>
                    <a:lnTo>
                      <a:pt x="155" y="42"/>
                    </a:lnTo>
                    <a:lnTo>
                      <a:pt x="154" y="43"/>
                    </a:lnTo>
                    <a:lnTo>
                      <a:pt x="155" y="43"/>
                    </a:lnTo>
                    <a:lnTo>
                      <a:pt x="155" y="44"/>
                    </a:lnTo>
                    <a:lnTo>
                      <a:pt x="155" y="44"/>
                    </a:lnTo>
                    <a:lnTo>
                      <a:pt x="156" y="47"/>
                    </a:lnTo>
                    <a:lnTo>
                      <a:pt x="159" y="50"/>
                    </a:lnTo>
                    <a:lnTo>
                      <a:pt x="151" y="56"/>
                    </a:lnTo>
                    <a:lnTo>
                      <a:pt x="145" y="60"/>
                    </a:lnTo>
                    <a:lnTo>
                      <a:pt x="145" y="60"/>
                    </a:lnTo>
                    <a:lnTo>
                      <a:pt x="146" y="63"/>
                    </a:lnTo>
                    <a:lnTo>
                      <a:pt x="143" y="63"/>
                    </a:lnTo>
                    <a:lnTo>
                      <a:pt x="145" y="67"/>
                    </a:lnTo>
                    <a:lnTo>
                      <a:pt x="147" y="73"/>
                    </a:lnTo>
                    <a:lnTo>
                      <a:pt x="146" y="76"/>
                    </a:lnTo>
                    <a:lnTo>
                      <a:pt x="147" y="80"/>
                    </a:lnTo>
                    <a:lnTo>
                      <a:pt x="147" y="80"/>
                    </a:lnTo>
                    <a:lnTo>
                      <a:pt x="147" y="82"/>
                    </a:lnTo>
                    <a:lnTo>
                      <a:pt x="146" y="83"/>
                    </a:lnTo>
                    <a:lnTo>
                      <a:pt x="145" y="84"/>
                    </a:lnTo>
                    <a:lnTo>
                      <a:pt x="145" y="84"/>
                    </a:lnTo>
                    <a:lnTo>
                      <a:pt x="144" y="84"/>
                    </a:lnTo>
                    <a:lnTo>
                      <a:pt x="142" y="84"/>
                    </a:lnTo>
                    <a:lnTo>
                      <a:pt x="139" y="86"/>
                    </a:lnTo>
                    <a:lnTo>
                      <a:pt x="138" y="86"/>
                    </a:lnTo>
                    <a:lnTo>
                      <a:pt x="137" y="86"/>
                    </a:lnTo>
                    <a:lnTo>
                      <a:pt x="134" y="88"/>
                    </a:lnTo>
                    <a:lnTo>
                      <a:pt x="132" y="88"/>
                    </a:lnTo>
                    <a:lnTo>
                      <a:pt x="132" y="90"/>
                    </a:lnTo>
                    <a:lnTo>
                      <a:pt x="132" y="91"/>
                    </a:lnTo>
                    <a:lnTo>
                      <a:pt x="129" y="92"/>
                    </a:lnTo>
                    <a:lnTo>
                      <a:pt x="129" y="91"/>
                    </a:lnTo>
                    <a:lnTo>
                      <a:pt x="127" y="92"/>
                    </a:lnTo>
                    <a:lnTo>
                      <a:pt x="127" y="94"/>
                    </a:lnTo>
                    <a:lnTo>
                      <a:pt x="127" y="94"/>
                    </a:lnTo>
                    <a:lnTo>
                      <a:pt x="126" y="94"/>
                    </a:lnTo>
                    <a:lnTo>
                      <a:pt x="124" y="95"/>
                    </a:lnTo>
                    <a:lnTo>
                      <a:pt x="126" y="100"/>
                    </a:lnTo>
                    <a:lnTo>
                      <a:pt x="126" y="102"/>
                    </a:lnTo>
                    <a:lnTo>
                      <a:pt x="128" y="111"/>
                    </a:lnTo>
                    <a:lnTo>
                      <a:pt x="129" y="114"/>
                    </a:lnTo>
                    <a:lnTo>
                      <a:pt x="130" y="114"/>
                    </a:lnTo>
                    <a:lnTo>
                      <a:pt x="131" y="118"/>
                    </a:lnTo>
                    <a:lnTo>
                      <a:pt x="132" y="120"/>
                    </a:lnTo>
                    <a:lnTo>
                      <a:pt x="134" y="122"/>
                    </a:lnTo>
                    <a:lnTo>
                      <a:pt x="135" y="123"/>
                    </a:lnTo>
                    <a:lnTo>
                      <a:pt x="138" y="127"/>
                    </a:lnTo>
                    <a:lnTo>
                      <a:pt x="140" y="134"/>
                    </a:lnTo>
                    <a:lnTo>
                      <a:pt x="143" y="137"/>
                    </a:lnTo>
                    <a:lnTo>
                      <a:pt x="146" y="144"/>
                    </a:lnTo>
                    <a:lnTo>
                      <a:pt x="151" y="150"/>
                    </a:lnTo>
                    <a:lnTo>
                      <a:pt x="155" y="158"/>
                    </a:lnTo>
                    <a:lnTo>
                      <a:pt x="159" y="164"/>
                    </a:lnTo>
                    <a:lnTo>
                      <a:pt x="160" y="166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2" name="Freeform 50">
                <a:extLst>
                  <a:ext uri="{FF2B5EF4-FFF2-40B4-BE49-F238E27FC236}">
                    <a16:creationId xmlns:a16="http://schemas.microsoft.com/office/drawing/2014/main" id="{1456D196-1002-08CC-D5E4-66908F0CB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5025" y="4192589"/>
                <a:ext cx="523875" cy="541338"/>
              </a:xfrm>
              <a:custGeom>
                <a:avLst/>
                <a:gdLst>
                  <a:gd name="T0" fmla="*/ 140 w 330"/>
                  <a:gd name="T1" fmla="*/ 52 h 341"/>
                  <a:gd name="T2" fmla="*/ 169 w 330"/>
                  <a:gd name="T3" fmla="*/ 83 h 341"/>
                  <a:gd name="T4" fmla="*/ 176 w 330"/>
                  <a:gd name="T5" fmla="*/ 97 h 341"/>
                  <a:gd name="T6" fmla="*/ 195 w 330"/>
                  <a:gd name="T7" fmla="*/ 88 h 341"/>
                  <a:gd name="T8" fmla="*/ 201 w 330"/>
                  <a:gd name="T9" fmla="*/ 85 h 341"/>
                  <a:gd name="T10" fmla="*/ 214 w 330"/>
                  <a:gd name="T11" fmla="*/ 89 h 341"/>
                  <a:gd name="T12" fmla="*/ 241 w 330"/>
                  <a:gd name="T13" fmla="*/ 89 h 341"/>
                  <a:gd name="T14" fmla="*/ 251 w 330"/>
                  <a:gd name="T15" fmla="*/ 104 h 341"/>
                  <a:gd name="T16" fmla="*/ 249 w 330"/>
                  <a:gd name="T17" fmla="*/ 120 h 341"/>
                  <a:gd name="T18" fmla="*/ 267 w 330"/>
                  <a:gd name="T19" fmla="*/ 130 h 341"/>
                  <a:gd name="T20" fmla="*/ 272 w 330"/>
                  <a:gd name="T21" fmla="*/ 136 h 341"/>
                  <a:gd name="T22" fmla="*/ 275 w 330"/>
                  <a:gd name="T23" fmla="*/ 142 h 341"/>
                  <a:gd name="T24" fmla="*/ 276 w 330"/>
                  <a:gd name="T25" fmla="*/ 149 h 341"/>
                  <a:gd name="T26" fmla="*/ 274 w 330"/>
                  <a:gd name="T27" fmla="*/ 161 h 341"/>
                  <a:gd name="T28" fmla="*/ 266 w 330"/>
                  <a:gd name="T29" fmla="*/ 169 h 341"/>
                  <a:gd name="T30" fmla="*/ 276 w 330"/>
                  <a:gd name="T31" fmla="*/ 178 h 341"/>
                  <a:gd name="T32" fmla="*/ 280 w 330"/>
                  <a:gd name="T33" fmla="*/ 185 h 341"/>
                  <a:gd name="T34" fmla="*/ 290 w 330"/>
                  <a:gd name="T35" fmla="*/ 192 h 341"/>
                  <a:gd name="T36" fmla="*/ 302 w 330"/>
                  <a:gd name="T37" fmla="*/ 189 h 341"/>
                  <a:gd name="T38" fmla="*/ 312 w 330"/>
                  <a:gd name="T39" fmla="*/ 184 h 341"/>
                  <a:gd name="T40" fmla="*/ 312 w 330"/>
                  <a:gd name="T41" fmla="*/ 198 h 341"/>
                  <a:gd name="T42" fmla="*/ 309 w 330"/>
                  <a:gd name="T43" fmla="*/ 223 h 341"/>
                  <a:gd name="T44" fmla="*/ 306 w 330"/>
                  <a:gd name="T45" fmla="*/ 243 h 341"/>
                  <a:gd name="T46" fmla="*/ 311 w 330"/>
                  <a:gd name="T47" fmla="*/ 261 h 341"/>
                  <a:gd name="T48" fmla="*/ 320 w 330"/>
                  <a:gd name="T49" fmla="*/ 282 h 341"/>
                  <a:gd name="T50" fmla="*/ 316 w 330"/>
                  <a:gd name="T51" fmla="*/ 299 h 341"/>
                  <a:gd name="T52" fmla="*/ 288 w 330"/>
                  <a:gd name="T53" fmla="*/ 321 h 341"/>
                  <a:gd name="T54" fmla="*/ 272 w 330"/>
                  <a:gd name="T55" fmla="*/ 334 h 341"/>
                  <a:gd name="T56" fmla="*/ 245 w 330"/>
                  <a:gd name="T57" fmla="*/ 341 h 341"/>
                  <a:gd name="T58" fmla="*/ 227 w 330"/>
                  <a:gd name="T59" fmla="*/ 316 h 341"/>
                  <a:gd name="T60" fmla="*/ 211 w 330"/>
                  <a:gd name="T61" fmla="*/ 329 h 341"/>
                  <a:gd name="T62" fmla="*/ 192 w 330"/>
                  <a:gd name="T63" fmla="*/ 331 h 341"/>
                  <a:gd name="T64" fmla="*/ 180 w 330"/>
                  <a:gd name="T65" fmla="*/ 326 h 341"/>
                  <a:gd name="T66" fmla="*/ 173 w 330"/>
                  <a:gd name="T67" fmla="*/ 326 h 341"/>
                  <a:gd name="T68" fmla="*/ 161 w 330"/>
                  <a:gd name="T69" fmla="*/ 331 h 341"/>
                  <a:gd name="T70" fmla="*/ 143 w 330"/>
                  <a:gd name="T71" fmla="*/ 327 h 341"/>
                  <a:gd name="T72" fmla="*/ 130 w 330"/>
                  <a:gd name="T73" fmla="*/ 326 h 341"/>
                  <a:gd name="T74" fmla="*/ 125 w 330"/>
                  <a:gd name="T75" fmla="*/ 314 h 341"/>
                  <a:gd name="T76" fmla="*/ 127 w 330"/>
                  <a:gd name="T77" fmla="*/ 294 h 341"/>
                  <a:gd name="T78" fmla="*/ 119 w 330"/>
                  <a:gd name="T79" fmla="*/ 271 h 341"/>
                  <a:gd name="T80" fmla="*/ 115 w 330"/>
                  <a:gd name="T81" fmla="*/ 252 h 341"/>
                  <a:gd name="T82" fmla="*/ 88 w 330"/>
                  <a:gd name="T83" fmla="*/ 233 h 341"/>
                  <a:gd name="T84" fmla="*/ 60 w 330"/>
                  <a:gd name="T85" fmla="*/ 228 h 341"/>
                  <a:gd name="T86" fmla="*/ 58 w 330"/>
                  <a:gd name="T87" fmla="*/ 217 h 341"/>
                  <a:gd name="T88" fmla="*/ 41 w 330"/>
                  <a:gd name="T89" fmla="*/ 208 h 341"/>
                  <a:gd name="T90" fmla="*/ 28 w 330"/>
                  <a:gd name="T91" fmla="*/ 196 h 341"/>
                  <a:gd name="T92" fmla="*/ 32 w 330"/>
                  <a:gd name="T93" fmla="*/ 187 h 341"/>
                  <a:gd name="T94" fmla="*/ 43 w 330"/>
                  <a:gd name="T95" fmla="*/ 172 h 341"/>
                  <a:gd name="T96" fmla="*/ 47 w 330"/>
                  <a:gd name="T97" fmla="*/ 148 h 341"/>
                  <a:gd name="T98" fmla="*/ 60 w 330"/>
                  <a:gd name="T99" fmla="*/ 128 h 341"/>
                  <a:gd name="T100" fmla="*/ 62 w 330"/>
                  <a:gd name="T101" fmla="*/ 109 h 341"/>
                  <a:gd name="T102" fmla="*/ 50 w 330"/>
                  <a:gd name="T103" fmla="*/ 74 h 341"/>
                  <a:gd name="T104" fmla="*/ 34 w 330"/>
                  <a:gd name="T105" fmla="*/ 66 h 341"/>
                  <a:gd name="T106" fmla="*/ 18 w 330"/>
                  <a:gd name="T107" fmla="*/ 58 h 341"/>
                  <a:gd name="T108" fmla="*/ 2 w 330"/>
                  <a:gd name="T109" fmla="*/ 39 h 341"/>
                  <a:gd name="T110" fmla="*/ 16 w 330"/>
                  <a:gd name="T111" fmla="*/ 27 h 341"/>
                  <a:gd name="T112" fmla="*/ 26 w 330"/>
                  <a:gd name="T113" fmla="*/ 46 h 341"/>
                  <a:gd name="T114" fmla="*/ 35 w 330"/>
                  <a:gd name="T115" fmla="*/ 43 h 341"/>
                  <a:gd name="T116" fmla="*/ 51 w 330"/>
                  <a:gd name="T117" fmla="*/ 34 h 341"/>
                  <a:gd name="T118" fmla="*/ 44 w 330"/>
                  <a:gd name="T119" fmla="*/ 13 h 341"/>
                  <a:gd name="T120" fmla="*/ 60 w 330"/>
                  <a:gd name="T121" fmla="*/ 1 h 341"/>
                  <a:gd name="T122" fmla="*/ 74 w 330"/>
                  <a:gd name="T123" fmla="*/ 15 h 341"/>
                  <a:gd name="T124" fmla="*/ 106 w 330"/>
                  <a:gd name="T125" fmla="*/ 25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0" h="341">
                    <a:moveTo>
                      <a:pt x="106" y="25"/>
                    </a:moveTo>
                    <a:lnTo>
                      <a:pt x="109" y="27"/>
                    </a:lnTo>
                    <a:lnTo>
                      <a:pt x="112" y="31"/>
                    </a:lnTo>
                    <a:lnTo>
                      <a:pt x="119" y="36"/>
                    </a:lnTo>
                    <a:lnTo>
                      <a:pt x="121" y="39"/>
                    </a:lnTo>
                    <a:lnTo>
                      <a:pt x="134" y="48"/>
                    </a:lnTo>
                    <a:lnTo>
                      <a:pt x="140" y="52"/>
                    </a:lnTo>
                    <a:lnTo>
                      <a:pt x="143" y="55"/>
                    </a:lnTo>
                    <a:lnTo>
                      <a:pt x="152" y="62"/>
                    </a:lnTo>
                    <a:lnTo>
                      <a:pt x="159" y="67"/>
                    </a:lnTo>
                    <a:lnTo>
                      <a:pt x="160" y="68"/>
                    </a:lnTo>
                    <a:lnTo>
                      <a:pt x="166" y="74"/>
                    </a:lnTo>
                    <a:lnTo>
                      <a:pt x="168" y="79"/>
                    </a:lnTo>
                    <a:lnTo>
                      <a:pt x="169" y="83"/>
                    </a:lnTo>
                    <a:lnTo>
                      <a:pt x="170" y="89"/>
                    </a:lnTo>
                    <a:lnTo>
                      <a:pt x="169" y="91"/>
                    </a:lnTo>
                    <a:lnTo>
                      <a:pt x="168" y="95"/>
                    </a:lnTo>
                    <a:lnTo>
                      <a:pt x="170" y="95"/>
                    </a:lnTo>
                    <a:lnTo>
                      <a:pt x="172" y="96"/>
                    </a:lnTo>
                    <a:lnTo>
                      <a:pt x="172" y="98"/>
                    </a:lnTo>
                    <a:lnTo>
                      <a:pt x="176" y="97"/>
                    </a:lnTo>
                    <a:lnTo>
                      <a:pt x="186" y="97"/>
                    </a:lnTo>
                    <a:lnTo>
                      <a:pt x="189" y="97"/>
                    </a:lnTo>
                    <a:lnTo>
                      <a:pt x="188" y="95"/>
                    </a:lnTo>
                    <a:lnTo>
                      <a:pt x="189" y="95"/>
                    </a:lnTo>
                    <a:lnTo>
                      <a:pt x="188" y="91"/>
                    </a:lnTo>
                    <a:lnTo>
                      <a:pt x="192" y="89"/>
                    </a:lnTo>
                    <a:lnTo>
                      <a:pt x="195" y="88"/>
                    </a:lnTo>
                    <a:lnTo>
                      <a:pt x="198" y="86"/>
                    </a:lnTo>
                    <a:lnTo>
                      <a:pt x="199" y="86"/>
                    </a:lnTo>
                    <a:lnTo>
                      <a:pt x="200" y="83"/>
                    </a:lnTo>
                    <a:lnTo>
                      <a:pt x="203" y="83"/>
                    </a:lnTo>
                    <a:lnTo>
                      <a:pt x="204" y="83"/>
                    </a:lnTo>
                    <a:lnTo>
                      <a:pt x="203" y="85"/>
                    </a:lnTo>
                    <a:lnTo>
                      <a:pt x="201" y="85"/>
                    </a:lnTo>
                    <a:lnTo>
                      <a:pt x="203" y="87"/>
                    </a:lnTo>
                    <a:lnTo>
                      <a:pt x="205" y="88"/>
                    </a:lnTo>
                    <a:lnTo>
                      <a:pt x="205" y="90"/>
                    </a:lnTo>
                    <a:lnTo>
                      <a:pt x="207" y="90"/>
                    </a:lnTo>
                    <a:lnTo>
                      <a:pt x="208" y="90"/>
                    </a:lnTo>
                    <a:lnTo>
                      <a:pt x="211" y="91"/>
                    </a:lnTo>
                    <a:lnTo>
                      <a:pt x="214" y="89"/>
                    </a:lnTo>
                    <a:lnTo>
                      <a:pt x="217" y="89"/>
                    </a:lnTo>
                    <a:lnTo>
                      <a:pt x="223" y="89"/>
                    </a:lnTo>
                    <a:lnTo>
                      <a:pt x="228" y="86"/>
                    </a:lnTo>
                    <a:lnTo>
                      <a:pt x="228" y="87"/>
                    </a:lnTo>
                    <a:lnTo>
                      <a:pt x="230" y="88"/>
                    </a:lnTo>
                    <a:lnTo>
                      <a:pt x="241" y="88"/>
                    </a:lnTo>
                    <a:lnTo>
                      <a:pt x="241" y="89"/>
                    </a:lnTo>
                    <a:lnTo>
                      <a:pt x="245" y="88"/>
                    </a:lnTo>
                    <a:lnTo>
                      <a:pt x="247" y="88"/>
                    </a:lnTo>
                    <a:lnTo>
                      <a:pt x="249" y="89"/>
                    </a:lnTo>
                    <a:lnTo>
                      <a:pt x="251" y="90"/>
                    </a:lnTo>
                    <a:lnTo>
                      <a:pt x="248" y="93"/>
                    </a:lnTo>
                    <a:lnTo>
                      <a:pt x="245" y="96"/>
                    </a:lnTo>
                    <a:lnTo>
                      <a:pt x="251" y="104"/>
                    </a:lnTo>
                    <a:lnTo>
                      <a:pt x="254" y="107"/>
                    </a:lnTo>
                    <a:lnTo>
                      <a:pt x="256" y="111"/>
                    </a:lnTo>
                    <a:lnTo>
                      <a:pt x="256" y="112"/>
                    </a:lnTo>
                    <a:lnTo>
                      <a:pt x="254" y="113"/>
                    </a:lnTo>
                    <a:lnTo>
                      <a:pt x="254" y="114"/>
                    </a:lnTo>
                    <a:lnTo>
                      <a:pt x="251" y="119"/>
                    </a:lnTo>
                    <a:lnTo>
                      <a:pt x="249" y="120"/>
                    </a:lnTo>
                    <a:lnTo>
                      <a:pt x="248" y="122"/>
                    </a:lnTo>
                    <a:lnTo>
                      <a:pt x="252" y="126"/>
                    </a:lnTo>
                    <a:lnTo>
                      <a:pt x="251" y="127"/>
                    </a:lnTo>
                    <a:lnTo>
                      <a:pt x="262" y="129"/>
                    </a:lnTo>
                    <a:lnTo>
                      <a:pt x="264" y="129"/>
                    </a:lnTo>
                    <a:lnTo>
                      <a:pt x="266" y="129"/>
                    </a:lnTo>
                    <a:lnTo>
                      <a:pt x="267" y="130"/>
                    </a:lnTo>
                    <a:lnTo>
                      <a:pt x="267" y="133"/>
                    </a:lnTo>
                    <a:lnTo>
                      <a:pt x="268" y="132"/>
                    </a:lnTo>
                    <a:lnTo>
                      <a:pt x="272" y="134"/>
                    </a:lnTo>
                    <a:lnTo>
                      <a:pt x="274" y="134"/>
                    </a:lnTo>
                    <a:lnTo>
                      <a:pt x="274" y="135"/>
                    </a:lnTo>
                    <a:lnTo>
                      <a:pt x="274" y="136"/>
                    </a:lnTo>
                    <a:lnTo>
                      <a:pt x="272" y="136"/>
                    </a:lnTo>
                    <a:lnTo>
                      <a:pt x="272" y="137"/>
                    </a:lnTo>
                    <a:lnTo>
                      <a:pt x="274" y="137"/>
                    </a:lnTo>
                    <a:lnTo>
                      <a:pt x="274" y="138"/>
                    </a:lnTo>
                    <a:lnTo>
                      <a:pt x="275" y="138"/>
                    </a:lnTo>
                    <a:lnTo>
                      <a:pt x="277" y="138"/>
                    </a:lnTo>
                    <a:lnTo>
                      <a:pt x="277" y="140"/>
                    </a:lnTo>
                    <a:lnTo>
                      <a:pt x="275" y="142"/>
                    </a:lnTo>
                    <a:lnTo>
                      <a:pt x="274" y="142"/>
                    </a:lnTo>
                    <a:lnTo>
                      <a:pt x="274" y="144"/>
                    </a:lnTo>
                    <a:lnTo>
                      <a:pt x="274" y="145"/>
                    </a:lnTo>
                    <a:lnTo>
                      <a:pt x="274" y="146"/>
                    </a:lnTo>
                    <a:lnTo>
                      <a:pt x="274" y="148"/>
                    </a:lnTo>
                    <a:lnTo>
                      <a:pt x="275" y="146"/>
                    </a:lnTo>
                    <a:lnTo>
                      <a:pt x="276" y="149"/>
                    </a:lnTo>
                    <a:lnTo>
                      <a:pt x="277" y="150"/>
                    </a:lnTo>
                    <a:lnTo>
                      <a:pt x="277" y="152"/>
                    </a:lnTo>
                    <a:lnTo>
                      <a:pt x="278" y="157"/>
                    </a:lnTo>
                    <a:lnTo>
                      <a:pt x="276" y="159"/>
                    </a:lnTo>
                    <a:lnTo>
                      <a:pt x="275" y="162"/>
                    </a:lnTo>
                    <a:lnTo>
                      <a:pt x="275" y="161"/>
                    </a:lnTo>
                    <a:lnTo>
                      <a:pt x="274" y="161"/>
                    </a:lnTo>
                    <a:lnTo>
                      <a:pt x="271" y="165"/>
                    </a:lnTo>
                    <a:lnTo>
                      <a:pt x="270" y="166"/>
                    </a:lnTo>
                    <a:lnTo>
                      <a:pt x="270" y="167"/>
                    </a:lnTo>
                    <a:lnTo>
                      <a:pt x="268" y="168"/>
                    </a:lnTo>
                    <a:lnTo>
                      <a:pt x="267" y="168"/>
                    </a:lnTo>
                    <a:lnTo>
                      <a:pt x="267" y="169"/>
                    </a:lnTo>
                    <a:lnTo>
                      <a:pt x="266" y="169"/>
                    </a:lnTo>
                    <a:lnTo>
                      <a:pt x="266" y="170"/>
                    </a:lnTo>
                    <a:lnTo>
                      <a:pt x="267" y="170"/>
                    </a:lnTo>
                    <a:lnTo>
                      <a:pt x="272" y="174"/>
                    </a:lnTo>
                    <a:lnTo>
                      <a:pt x="274" y="174"/>
                    </a:lnTo>
                    <a:lnTo>
                      <a:pt x="272" y="176"/>
                    </a:lnTo>
                    <a:lnTo>
                      <a:pt x="276" y="177"/>
                    </a:lnTo>
                    <a:lnTo>
                      <a:pt x="276" y="178"/>
                    </a:lnTo>
                    <a:lnTo>
                      <a:pt x="275" y="178"/>
                    </a:lnTo>
                    <a:lnTo>
                      <a:pt x="274" y="178"/>
                    </a:lnTo>
                    <a:lnTo>
                      <a:pt x="274" y="180"/>
                    </a:lnTo>
                    <a:lnTo>
                      <a:pt x="275" y="181"/>
                    </a:lnTo>
                    <a:lnTo>
                      <a:pt x="275" y="182"/>
                    </a:lnTo>
                    <a:lnTo>
                      <a:pt x="278" y="182"/>
                    </a:lnTo>
                    <a:lnTo>
                      <a:pt x="280" y="185"/>
                    </a:lnTo>
                    <a:lnTo>
                      <a:pt x="282" y="185"/>
                    </a:lnTo>
                    <a:lnTo>
                      <a:pt x="285" y="189"/>
                    </a:lnTo>
                    <a:lnTo>
                      <a:pt x="286" y="190"/>
                    </a:lnTo>
                    <a:lnTo>
                      <a:pt x="287" y="190"/>
                    </a:lnTo>
                    <a:lnTo>
                      <a:pt x="288" y="189"/>
                    </a:lnTo>
                    <a:lnTo>
                      <a:pt x="288" y="191"/>
                    </a:lnTo>
                    <a:lnTo>
                      <a:pt x="290" y="192"/>
                    </a:lnTo>
                    <a:lnTo>
                      <a:pt x="292" y="192"/>
                    </a:lnTo>
                    <a:lnTo>
                      <a:pt x="291" y="189"/>
                    </a:lnTo>
                    <a:lnTo>
                      <a:pt x="293" y="188"/>
                    </a:lnTo>
                    <a:lnTo>
                      <a:pt x="296" y="188"/>
                    </a:lnTo>
                    <a:lnTo>
                      <a:pt x="299" y="189"/>
                    </a:lnTo>
                    <a:lnTo>
                      <a:pt x="300" y="189"/>
                    </a:lnTo>
                    <a:lnTo>
                      <a:pt x="302" y="189"/>
                    </a:lnTo>
                    <a:lnTo>
                      <a:pt x="303" y="189"/>
                    </a:lnTo>
                    <a:lnTo>
                      <a:pt x="306" y="189"/>
                    </a:lnTo>
                    <a:lnTo>
                      <a:pt x="308" y="188"/>
                    </a:lnTo>
                    <a:lnTo>
                      <a:pt x="309" y="187"/>
                    </a:lnTo>
                    <a:lnTo>
                      <a:pt x="310" y="187"/>
                    </a:lnTo>
                    <a:lnTo>
                      <a:pt x="310" y="185"/>
                    </a:lnTo>
                    <a:lnTo>
                      <a:pt x="312" y="184"/>
                    </a:lnTo>
                    <a:lnTo>
                      <a:pt x="314" y="185"/>
                    </a:lnTo>
                    <a:lnTo>
                      <a:pt x="315" y="185"/>
                    </a:lnTo>
                    <a:lnTo>
                      <a:pt x="315" y="187"/>
                    </a:lnTo>
                    <a:lnTo>
                      <a:pt x="315" y="188"/>
                    </a:lnTo>
                    <a:lnTo>
                      <a:pt x="316" y="188"/>
                    </a:lnTo>
                    <a:lnTo>
                      <a:pt x="315" y="192"/>
                    </a:lnTo>
                    <a:lnTo>
                      <a:pt x="312" y="198"/>
                    </a:lnTo>
                    <a:lnTo>
                      <a:pt x="308" y="209"/>
                    </a:lnTo>
                    <a:lnTo>
                      <a:pt x="308" y="211"/>
                    </a:lnTo>
                    <a:lnTo>
                      <a:pt x="310" y="216"/>
                    </a:lnTo>
                    <a:lnTo>
                      <a:pt x="311" y="217"/>
                    </a:lnTo>
                    <a:lnTo>
                      <a:pt x="310" y="220"/>
                    </a:lnTo>
                    <a:lnTo>
                      <a:pt x="310" y="221"/>
                    </a:lnTo>
                    <a:lnTo>
                      <a:pt x="309" y="223"/>
                    </a:lnTo>
                    <a:lnTo>
                      <a:pt x="309" y="227"/>
                    </a:lnTo>
                    <a:lnTo>
                      <a:pt x="310" y="228"/>
                    </a:lnTo>
                    <a:lnTo>
                      <a:pt x="309" y="233"/>
                    </a:lnTo>
                    <a:lnTo>
                      <a:pt x="308" y="237"/>
                    </a:lnTo>
                    <a:lnTo>
                      <a:pt x="308" y="239"/>
                    </a:lnTo>
                    <a:lnTo>
                      <a:pt x="307" y="239"/>
                    </a:lnTo>
                    <a:lnTo>
                      <a:pt x="306" y="243"/>
                    </a:lnTo>
                    <a:lnTo>
                      <a:pt x="306" y="244"/>
                    </a:lnTo>
                    <a:lnTo>
                      <a:pt x="308" y="245"/>
                    </a:lnTo>
                    <a:lnTo>
                      <a:pt x="308" y="246"/>
                    </a:lnTo>
                    <a:lnTo>
                      <a:pt x="310" y="252"/>
                    </a:lnTo>
                    <a:lnTo>
                      <a:pt x="310" y="256"/>
                    </a:lnTo>
                    <a:lnTo>
                      <a:pt x="310" y="258"/>
                    </a:lnTo>
                    <a:lnTo>
                      <a:pt x="311" y="261"/>
                    </a:lnTo>
                    <a:lnTo>
                      <a:pt x="311" y="264"/>
                    </a:lnTo>
                    <a:lnTo>
                      <a:pt x="308" y="270"/>
                    </a:lnTo>
                    <a:lnTo>
                      <a:pt x="308" y="272"/>
                    </a:lnTo>
                    <a:lnTo>
                      <a:pt x="314" y="277"/>
                    </a:lnTo>
                    <a:lnTo>
                      <a:pt x="318" y="279"/>
                    </a:lnTo>
                    <a:lnTo>
                      <a:pt x="318" y="280"/>
                    </a:lnTo>
                    <a:lnTo>
                      <a:pt x="320" y="282"/>
                    </a:lnTo>
                    <a:lnTo>
                      <a:pt x="322" y="283"/>
                    </a:lnTo>
                    <a:lnTo>
                      <a:pt x="323" y="283"/>
                    </a:lnTo>
                    <a:lnTo>
                      <a:pt x="325" y="282"/>
                    </a:lnTo>
                    <a:lnTo>
                      <a:pt x="327" y="284"/>
                    </a:lnTo>
                    <a:lnTo>
                      <a:pt x="330" y="288"/>
                    </a:lnTo>
                    <a:lnTo>
                      <a:pt x="327" y="292"/>
                    </a:lnTo>
                    <a:lnTo>
                      <a:pt x="316" y="299"/>
                    </a:lnTo>
                    <a:lnTo>
                      <a:pt x="309" y="303"/>
                    </a:lnTo>
                    <a:lnTo>
                      <a:pt x="302" y="309"/>
                    </a:lnTo>
                    <a:lnTo>
                      <a:pt x="301" y="310"/>
                    </a:lnTo>
                    <a:lnTo>
                      <a:pt x="298" y="313"/>
                    </a:lnTo>
                    <a:lnTo>
                      <a:pt x="294" y="316"/>
                    </a:lnTo>
                    <a:lnTo>
                      <a:pt x="293" y="316"/>
                    </a:lnTo>
                    <a:lnTo>
                      <a:pt x="288" y="321"/>
                    </a:lnTo>
                    <a:lnTo>
                      <a:pt x="287" y="324"/>
                    </a:lnTo>
                    <a:lnTo>
                      <a:pt x="285" y="325"/>
                    </a:lnTo>
                    <a:lnTo>
                      <a:pt x="280" y="327"/>
                    </a:lnTo>
                    <a:lnTo>
                      <a:pt x="278" y="330"/>
                    </a:lnTo>
                    <a:lnTo>
                      <a:pt x="277" y="330"/>
                    </a:lnTo>
                    <a:lnTo>
                      <a:pt x="275" y="331"/>
                    </a:lnTo>
                    <a:lnTo>
                      <a:pt x="272" y="334"/>
                    </a:lnTo>
                    <a:lnTo>
                      <a:pt x="272" y="335"/>
                    </a:lnTo>
                    <a:lnTo>
                      <a:pt x="269" y="337"/>
                    </a:lnTo>
                    <a:lnTo>
                      <a:pt x="266" y="339"/>
                    </a:lnTo>
                    <a:lnTo>
                      <a:pt x="261" y="340"/>
                    </a:lnTo>
                    <a:lnTo>
                      <a:pt x="260" y="340"/>
                    </a:lnTo>
                    <a:lnTo>
                      <a:pt x="253" y="340"/>
                    </a:lnTo>
                    <a:lnTo>
                      <a:pt x="245" y="341"/>
                    </a:lnTo>
                    <a:lnTo>
                      <a:pt x="245" y="340"/>
                    </a:lnTo>
                    <a:lnTo>
                      <a:pt x="245" y="329"/>
                    </a:lnTo>
                    <a:lnTo>
                      <a:pt x="245" y="323"/>
                    </a:lnTo>
                    <a:lnTo>
                      <a:pt x="241" y="316"/>
                    </a:lnTo>
                    <a:lnTo>
                      <a:pt x="236" y="316"/>
                    </a:lnTo>
                    <a:lnTo>
                      <a:pt x="236" y="315"/>
                    </a:lnTo>
                    <a:lnTo>
                      <a:pt x="227" y="316"/>
                    </a:lnTo>
                    <a:lnTo>
                      <a:pt x="221" y="316"/>
                    </a:lnTo>
                    <a:lnTo>
                      <a:pt x="221" y="318"/>
                    </a:lnTo>
                    <a:lnTo>
                      <a:pt x="221" y="319"/>
                    </a:lnTo>
                    <a:lnTo>
                      <a:pt x="215" y="318"/>
                    </a:lnTo>
                    <a:lnTo>
                      <a:pt x="215" y="323"/>
                    </a:lnTo>
                    <a:lnTo>
                      <a:pt x="212" y="329"/>
                    </a:lnTo>
                    <a:lnTo>
                      <a:pt x="211" y="329"/>
                    </a:lnTo>
                    <a:lnTo>
                      <a:pt x="206" y="329"/>
                    </a:lnTo>
                    <a:lnTo>
                      <a:pt x="205" y="331"/>
                    </a:lnTo>
                    <a:lnTo>
                      <a:pt x="204" y="331"/>
                    </a:lnTo>
                    <a:lnTo>
                      <a:pt x="203" y="327"/>
                    </a:lnTo>
                    <a:lnTo>
                      <a:pt x="198" y="331"/>
                    </a:lnTo>
                    <a:lnTo>
                      <a:pt x="196" y="332"/>
                    </a:lnTo>
                    <a:lnTo>
                      <a:pt x="192" y="331"/>
                    </a:lnTo>
                    <a:lnTo>
                      <a:pt x="191" y="331"/>
                    </a:lnTo>
                    <a:lnTo>
                      <a:pt x="191" y="332"/>
                    </a:lnTo>
                    <a:lnTo>
                      <a:pt x="186" y="331"/>
                    </a:lnTo>
                    <a:lnTo>
                      <a:pt x="185" y="332"/>
                    </a:lnTo>
                    <a:lnTo>
                      <a:pt x="182" y="329"/>
                    </a:lnTo>
                    <a:lnTo>
                      <a:pt x="181" y="327"/>
                    </a:lnTo>
                    <a:lnTo>
                      <a:pt x="180" y="326"/>
                    </a:lnTo>
                    <a:lnTo>
                      <a:pt x="181" y="325"/>
                    </a:lnTo>
                    <a:lnTo>
                      <a:pt x="180" y="323"/>
                    </a:lnTo>
                    <a:lnTo>
                      <a:pt x="178" y="323"/>
                    </a:lnTo>
                    <a:lnTo>
                      <a:pt x="177" y="324"/>
                    </a:lnTo>
                    <a:lnTo>
                      <a:pt x="175" y="326"/>
                    </a:lnTo>
                    <a:lnTo>
                      <a:pt x="174" y="326"/>
                    </a:lnTo>
                    <a:lnTo>
                      <a:pt x="173" y="326"/>
                    </a:lnTo>
                    <a:lnTo>
                      <a:pt x="172" y="325"/>
                    </a:lnTo>
                    <a:lnTo>
                      <a:pt x="170" y="323"/>
                    </a:lnTo>
                    <a:lnTo>
                      <a:pt x="166" y="327"/>
                    </a:lnTo>
                    <a:lnTo>
                      <a:pt x="165" y="329"/>
                    </a:lnTo>
                    <a:lnTo>
                      <a:pt x="165" y="330"/>
                    </a:lnTo>
                    <a:lnTo>
                      <a:pt x="164" y="330"/>
                    </a:lnTo>
                    <a:lnTo>
                      <a:pt x="161" y="331"/>
                    </a:lnTo>
                    <a:lnTo>
                      <a:pt x="154" y="334"/>
                    </a:lnTo>
                    <a:lnTo>
                      <a:pt x="153" y="334"/>
                    </a:lnTo>
                    <a:lnTo>
                      <a:pt x="145" y="321"/>
                    </a:lnTo>
                    <a:lnTo>
                      <a:pt x="144" y="322"/>
                    </a:lnTo>
                    <a:lnTo>
                      <a:pt x="140" y="322"/>
                    </a:lnTo>
                    <a:lnTo>
                      <a:pt x="142" y="326"/>
                    </a:lnTo>
                    <a:lnTo>
                      <a:pt x="143" y="327"/>
                    </a:lnTo>
                    <a:lnTo>
                      <a:pt x="142" y="327"/>
                    </a:lnTo>
                    <a:lnTo>
                      <a:pt x="142" y="330"/>
                    </a:lnTo>
                    <a:lnTo>
                      <a:pt x="135" y="331"/>
                    </a:lnTo>
                    <a:lnTo>
                      <a:pt x="133" y="331"/>
                    </a:lnTo>
                    <a:lnTo>
                      <a:pt x="134" y="330"/>
                    </a:lnTo>
                    <a:lnTo>
                      <a:pt x="133" y="326"/>
                    </a:lnTo>
                    <a:lnTo>
                      <a:pt x="130" y="326"/>
                    </a:lnTo>
                    <a:lnTo>
                      <a:pt x="132" y="323"/>
                    </a:lnTo>
                    <a:lnTo>
                      <a:pt x="129" y="323"/>
                    </a:lnTo>
                    <a:lnTo>
                      <a:pt x="128" y="322"/>
                    </a:lnTo>
                    <a:lnTo>
                      <a:pt x="128" y="318"/>
                    </a:lnTo>
                    <a:lnTo>
                      <a:pt x="127" y="316"/>
                    </a:lnTo>
                    <a:lnTo>
                      <a:pt x="125" y="316"/>
                    </a:lnTo>
                    <a:lnTo>
                      <a:pt x="125" y="314"/>
                    </a:lnTo>
                    <a:lnTo>
                      <a:pt x="123" y="314"/>
                    </a:lnTo>
                    <a:lnTo>
                      <a:pt x="125" y="310"/>
                    </a:lnTo>
                    <a:lnTo>
                      <a:pt x="123" y="307"/>
                    </a:lnTo>
                    <a:lnTo>
                      <a:pt x="122" y="307"/>
                    </a:lnTo>
                    <a:lnTo>
                      <a:pt x="121" y="302"/>
                    </a:lnTo>
                    <a:lnTo>
                      <a:pt x="126" y="294"/>
                    </a:lnTo>
                    <a:lnTo>
                      <a:pt x="127" y="294"/>
                    </a:lnTo>
                    <a:lnTo>
                      <a:pt x="126" y="290"/>
                    </a:lnTo>
                    <a:lnTo>
                      <a:pt x="122" y="284"/>
                    </a:lnTo>
                    <a:lnTo>
                      <a:pt x="121" y="283"/>
                    </a:lnTo>
                    <a:lnTo>
                      <a:pt x="120" y="279"/>
                    </a:lnTo>
                    <a:lnTo>
                      <a:pt x="120" y="278"/>
                    </a:lnTo>
                    <a:lnTo>
                      <a:pt x="119" y="275"/>
                    </a:lnTo>
                    <a:lnTo>
                      <a:pt x="119" y="271"/>
                    </a:lnTo>
                    <a:lnTo>
                      <a:pt x="118" y="270"/>
                    </a:lnTo>
                    <a:lnTo>
                      <a:pt x="119" y="268"/>
                    </a:lnTo>
                    <a:lnTo>
                      <a:pt x="121" y="264"/>
                    </a:lnTo>
                    <a:lnTo>
                      <a:pt x="125" y="256"/>
                    </a:lnTo>
                    <a:lnTo>
                      <a:pt x="119" y="253"/>
                    </a:lnTo>
                    <a:lnTo>
                      <a:pt x="117" y="253"/>
                    </a:lnTo>
                    <a:lnTo>
                      <a:pt x="115" y="252"/>
                    </a:lnTo>
                    <a:lnTo>
                      <a:pt x="114" y="252"/>
                    </a:lnTo>
                    <a:lnTo>
                      <a:pt x="115" y="250"/>
                    </a:lnTo>
                    <a:lnTo>
                      <a:pt x="95" y="236"/>
                    </a:lnTo>
                    <a:lnTo>
                      <a:pt x="91" y="233"/>
                    </a:lnTo>
                    <a:lnTo>
                      <a:pt x="91" y="232"/>
                    </a:lnTo>
                    <a:lnTo>
                      <a:pt x="90" y="232"/>
                    </a:lnTo>
                    <a:lnTo>
                      <a:pt x="88" y="233"/>
                    </a:lnTo>
                    <a:lnTo>
                      <a:pt x="86" y="237"/>
                    </a:lnTo>
                    <a:lnTo>
                      <a:pt x="80" y="240"/>
                    </a:lnTo>
                    <a:lnTo>
                      <a:pt x="74" y="242"/>
                    </a:lnTo>
                    <a:lnTo>
                      <a:pt x="73" y="243"/>
                    </a:lnTo>
                    <a:lnTo>
                      <a:pt x="70" y="239"/>
                    </a:lnTo>
                    <a:lnTo>
                      <a:pt x="63" y="235"/>
                    </a:lnTo>
                    <a:lnTo>
                      <a:pt x="60" y="228"/>
                    </a:lnTo>
                    <a:lnTo>
                      <a:pt x="59" y="224"/>
                    </a:lnTo>
                    <a:lnTo>
                      <a:pt x="57" y="224"/>
                    </a:lnTo>
                    <a:lnTo>
                      <a:pt x="57" y="223"/>
                    </a:lnTo>
                    <a:lnTo>
                      <a:pt x="58" y="222"/>
                    </a:lnTo>
                    <a:lnTo>
                      <a:pt x="58" y="221"/>
                    </a:lnTo>
                    <a:lnTo>
                      <a:pt x="58" y="219"/>
                    </a:lnTo>
                    <a:lnTo>
                      <a:pt x="58" y="217"/>
                    </a:lnTo>
                    <a:lnTo>
                      <a:pt x="59" y="215"/>
                    </a:lnTo>
                    <a:lnTo>
                      <a:pt x="59" y="214"/>
                    </a:lnTo>
                    <a:lnTo>
                      <a:pt x="58" y="213"/>
                    </a:lnTo>
                    <a:lnTo>
                      <a:pt x="57" y="212"/>
                    </a:lnTo>
                    <a:lnTo>
                      <a:pt x="49" y="209"/>
                    </a:lnTo>
                    <a:lnTo>
                      <a:pt x="47" y="208"/>
                    </a:lnTo>
                    <a:lnTo>
                      <a:pt x="41" y="208"/>
                    </a:lnTo>
                    <a:lnTo>
                      <a:pt x="40" y="208"/>
                    </a:lnTo>
                    <a:lnTo>
                      <a:pt x="41" y="207"/>
                    </a:lnTo>
                    <a:lnTo>
                      <a:pt x="41" y="205"/>
                    </a:lnTo>
                    <a:lnTo>
                      <a:pt x="40" y="204"/>
                    </a:lnTo>
                    <a:lnTo>
                      <a:pt x="38" y="204"/>
                    </a:lnTo>
                    <a:lnTo>
                      <a:pt x="38" y="196"/>
                    </a:lnTo>
                    <a:lnTo>
                      <a:pt x="28" y="196"/>
                    </a:lnTo>
                    <a:lnTo>
                      <a:pt x="27" y="196"/>
                    </a:lnTo>
                    <a:lnTo>
                      <a:pt x="27" y="195"/>
                    </a:lnTo>
                    <a:lnTo>
                      <a:pt x="28" y="195"/>
                    </a:lnTo>
                    <a:lnTo>
                      <a:pt x="35" y="192"/>
                    </a:lnTo>
                    <a:lnTo>
                      <a:pt x="34" y="191"/>
                    </a:lnTo>
                    <a:lnTo>
                      <a:pt x="33" y="190"/>
                    </a:lnTo>
                    <a:lnTo>
                      <a:pt x="32" y="187"/>
                    </a:lnTo>
                    <a:lnTo>
                      <a:pt x="31" y="183"/>
                    </a:lnTo>
                    <a:lnTo>
                      <a:pt x="33" y="183"/>
                    </a:lnTo>
                    <a:lnTo>
                      <a:pt x="35" y="178"/>
                    </a:lnTo>
                    <a:lnTo>
                      <a:pt x="36" y="177"/>
                    </a:lnTo>
                    <a:lnTo>
                      <a:pt x="35" y="177"/>
                    </a:lnTo>
                    <a:lnTo>
                      <a:pt x="41" y="173"/>
                    </a:lnTo>
                    <a:lnTo>
                      <a:pt x="43" y="172"/>
                    </a:lnTo>
                    <a:lnTo>
                      <a:pt x="43" y="170"/>
                    </a:lnTo>
                    <a:lnTo>
                      <a:pt x="39" y="160"/>
                    </a:lnTo>
                    <a:lnTo>
                      <a:pt x="42" y="158"/>
                    </a:lnTo>
                    <a:lnTo>
                      <a:pt x="43" y="157"/>
                    </a:lnTo>
                    <a:lnTo>
                      <a:pt x="44" y="156"/>
                    </a:lnTo>
                    <a:lnTo>
                      <a:pt x="48" y="151"/>
                    </a:lnTo>
                    <a:lnTo>
                      <a:pt x="47" y="148"/>
                    </a:lnTo>
                    <a:lnTo>
                      <a:pt x="50" y="144"/>
                    </a:lnTo>
                    <a:lnTo>
                      <a:pt x="54" y="140"/>
                    </a:lnTo>
                    <a:lnTo>
                      <a:pt x="56" y="137"/>
                    </a:lnTo>
                    <a:lnTo>
                      <a:pt x="55" y="136"/>
                    </a:lnTo>
                    <a:lnTo>
                      <a:pt x="56" y="136"/>
                    </a:lnTo>
                    <a:lnTo>
                      <a:pt x="58" y="132"/>
                    </a:lnTo>
                    <a:lnTo>
                      <a:pt x="60" y="128"/>
                    </a:lnTo>
                    <a:lnTo>
                      <a:pt x="56" y="126"/>
                    </a:lnTo>
                    <a:lnTo>
                      <a:pt x="56" y="122"/>
                    </a:lnTo>
                    <a:lnTo>
                      <a:pt x="55" y="119"/>
                    </a:lnTo>
                    <a:lnTo>
                      <a:pt x="54" y="114"/>
                    </a:lnTo>
                    <a:lnTo>
                      <a:pt x="52" y="113"/>
                    </a:lnTo>
                    <a:lnTo>
                      <a:pt x="58" y="107"/>
                    </a:lnTo>
                    <a:lnTo>
                      <a:pt x="62" y="109"/>
                    </a:lnTo>
                    <a:lnTo>
                      <a:pt x="59" y="105"/>
                    </a:lnTo>
                    <a:lnTo>
                      <a:pt x="55" y="98"/>
                    </a:lnTo>
                    <a:lnTo>
                      <a:pt x="58" y="97"/>
                    </a:lnTo>
                    <a:lnTo>
                      <a:pt x="51" y="90"/>
                    </a:lnTo>
                    <a:lnTo>
                      <a:pt x="58" y="80"/>
                    </a:lnTo>
                    <a:lnTo>
                      <a:pt x="57" y="79"/>
                    </a:lnTo>
                    <a:lnTo>
                      <a:pt x="50" y="74"/>
                    </a:lnTo>
                    <a:lnTo>
                      <a:pt x="50" y="71"/>
                    </a:lnTo>
                    <a:lnTo>
                      <a:pt x="48" y="68"/>
                    </a:lnTo>
                    <a:lnTo>
                      <a:pt x="46" y="68"/>
                    </a:lnTo>
                    <a:lnTo>
                      <a:pt x="43" y="63"/>
                    </a:lnTo>
                    <a:lnTo>
                      <a:pt x="42" y="65"/>
                    </a:lnTo>
                    <a:lnTo>
                      <a:pt x="40" y="62"/>
                    </a:lnTo>
                    <a:lnTo>
                      <a:pt x="34" y="66"/>
                    </a:lnTo>
                    <a:lnTo>
                      <a:pt x="33" y="64"/>
                    </a:lnTo>
                    <a:lnTo>
                      <a:pt x="30" y="66"/>
                    </a:lnTo>
                    <a:lnTo>
                      <a:pt x="28" y="65"/>
                    </a:lnTo>
                    <a:lnTo>
                      <a:pt x="27" y="60"/>
                    </a:lnTo>
                    <a:lnTo>
                      <a:pt x="20" y="64"/>
                    </a:lnTo>
                    <a:lnTo>
                      <a:pt x="19" y="62"/>
                    </a:lnTo>
                    <a:lnTo>
                      <a:pt x="18" y="58"/>
                    </a:lnTo>
                    <a:lnTo>
                      <a:pt x="15" y="52"/>
                    </a:lnTo>
                    <a:lnTo>
                      <a:pt x="14" y="49"/>
                    </a:lnTo>
                    <a:lnTo>
                      <a:pt x="12" y="47"/>
                    </a:lnTo>
                    <a:lnTo>
                      <a:pt x="9" y="42"/>
                    </a:lnTo>
                    <a:lnTo>
                      <a:pt x="8" y="41"/>
                    </a:lnTo>
                    <a:lnTo>
                      <a:pt x="4" y="38"/>
                    </a:lnTo>
                    <a:lnTo>
                      <a:pt x="2" y="39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" y="27"/>
                    </a:lnTo>
                    <a:lnTo>
                      <a:pt x="11" y="22"/>
                    </a:lnTo>
                    <a:lnTo>
                      <a:pt x="16" y="23"/>
                    </a:lnTo>
                    <a:lnTo>
                      <a:pt x="16" y="27"/>
                    </a:lnTo>
                    <a:lnTo>
                      <a:pt x="18" y="28"/>
                    </a:lnTo>
                    <a:lnTo>
                      <a:pt x="20" y="31"/>
                    </a:lnTo>
                    <a:lnTo>
                      <a:pt x="22" y="33"/>
                    </a:lnTo>
                    <a:lnTo>
                      <a:pt x="24" y="34"/>
                    </a:lnTo>
                    <a:lnTo>
                      <a:pt x="24" y="39"/>
                    </a:lnTo>
                    <a:lnTo>
                      <a:pt x="25" y="42"/>
                    </a:lnTo>
                    <a:lnTo>
                      <a:pt x="26" y="46"/>
                    </a:lnTo>
                    <a:lnTo>
                      <a:pt x="28" y="50"/>
                    </a:lnTo>
                    <a:lnTo>
                      <a:pt x="28" y="51"/>
                    </a:lnTo>
                    <a:lnTo>
                      <a:pt x="33" y="51"/>
                    </a:lnTo>
                    <a:lnTo>
                      <a:pt x="34" y="51"/>
                    </a:lnTo>
                    <a:lnTo>
                      <a:pt x="34" y="49"/>
                    </a:lnTo>
                    <a:lnTo>
                      <a:pt x="33" y="48"/>
                    </a:lnTo>
                    <a:lnTo>
                      <a:pt x="35" y="43"/>
                    </a:lnTo>
                    <a:lnTo>
                      <a:pt x="36" y="43"/>
                    </a:lnTo>
                    <a:lnTo>
                      <a:pt x="38" y="42"/>
                    </a:lnTo>
                    <a:lnTo>
                      <a:pt x="36" y="41"/>
                    </a:lnTo>
                    <a:lnTo>
                      <a:pt x="43" y="39"/>
                    </a:lnTo>
                    <a:lnTo>
                      <a:pt x="46" y="36"/>
                    </a:lnTo>
                    <a:lnTo>
                      <a:pt x="50" y="34"/>
                    </a:lnTo>
                    <a:lnTo>
                      <a:pt x="51" y="34"/>
                    </a:lnTo>
                    <a:lnTo>
                      <a:pt x="51" y="33"/>
                    </a:lnTo>
                    <a:lnTo>
                      <a:pt x="50" y="28"/>
                    </a:lnTo>
                    <a:lnTo>
                      <a:pt x="49" y="25"/>
                    </a:lnTo>
                    <a:lnTo>
                      <a:pt x="49" y="24"/>
                    </a:lnTo>
                    <a:lnTo>
                      <a:pt x="48" y="22"/>
                    </a:lnTo>
                    <a:lnTo>
                      <a:pt x="44" y="15"/>
                    </a:lnTo>
                    <a:lnTo>
                      <a:pt x="44" y="13"/>
                    </a:lnTo>
                    <a:lnTo>
                      <a:pt x="46" y="12"/>
                    </a:lnTo>
                    <a:lnTo>
                      <a:pt x="55" y="9"/>
                    </a:lnTo>
                    <a:lnTo>
                      <a:pt x="56" y="9"/>
                    </a:lnTo>
                    <a:lnTo>
                      <a:pt x="55" y="5"/>
                    </a:lnTo>
                    <a:lnTo>
                      <a:pt x="60" y="3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7" y="1"/>
                    </a:lnTo>
                    <a:lnTo>
                      <a:pt x="67" y="4"/>
                    </a:lnTo>
                    <a:lnTo>
                      <a:pt x="69" y="9"/>
                    </a:lnTo>
                    <a:lnTo>
                      <a:pt x="71" y="12"/>
                    </a:lnTo>
                    <a:lnTo>
                      <a:pt x="74" y="15"/>
                    </a:lnTo>
                    <a:lnTo>
                      <a:pt x="78" y="16"/>
                    </a:lnTo>
                    <a:lnTo>
                      <a:pt x="87" y="18"/>
                    </a:lnTo>
                    <a:lnTo>
                      <a:pt x="94" y="20"/>
                    </a:lnTo>
                    <a:lnTo>
                      <a:pt x="98" y="22"/>
                    </a:lnTo>
                    <a:lnTo>
                      <a:pt x="102" y="24"/>
                    </a:lnTo>
                    <a:lnTo>
                      <a:pt x="105" y="26"/>
                    </a:lnTo>
                    <a:lnTo>
                      <a:pt x="106" y="2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3" name="Freeform 51">
                <a:extLst>
                  <a:ext uri="{FF2B5EF4-FFF2-40B4-BE49-F238E27FC236}">
                    <a16:creationId xmlns:a16="http://schemas.microsoft.com/office/drawing/2014/main" id="{B0B4CA4B-C6B0-6C63-C022-1EC7E511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3300" y="4165601"/>
                <a:ext cx="293688" cy="182563"/>
              </a:xfrm>
              <a:custGeom>
                <a:avLst/>
                <a:gdLst>
                  <a:gd name="T0" fmla="*/ 124 w 185"/>
                  <a:gd name="T1" fmla="*/ 105 h 115"/>
                  <a:gd name="T2" fmla="*/ 111 w 185"/>
                  <a:gd name="T3" fmla="*/ 106 h 115"/>
                  <a:gd name="T4" fmla="*/ 99 w 185"/>
                  <a:gd name="T5" fmla="*/ 105 h 115"/>
                  <a:gd name="T6" fmla="*/ 98 w 185"/>
                  <a:gd name="T7" fmla="*/ 100 h 115"/>
                  <a:gd name="T8" fmla="*/ 89 w 185"/>
                  <a:gd name="T9" fmla="*/ 105 h 115"/>
                  <a:gd name="T10" fmla="*/ 83 w 185"/>
                  <a:gd name="T11" fmla="*/ 112 h 115"/>
                  <a:gd name="T12" fmla="*/ 66 w 185"/>
                  <a:gd name="T13" fmla="*/ 113 h 115"/>
                  <a:gd name="T14" fmla="*/ 62 w 185"/>
                  <a:gd name="T15" fmla="*/ 96 h 115"/>
                  <a:gd name="T16" fmla="*/ 37 w 185"/>
                  <a:gd name="T17" fmla="*/ 72 h 115"/>
                  <a:gd name="T18" fmla="*/ 3 w 185"/>
                  <a:gd name="T19" fmla="*/ 44 h 115"/>
                  <a:gd name="T20" fmla="*/ 13 w 185"/>
                  <a:gd name="T21" fmla="*/ 28 h 115"/>
                  <a:gd name="T22" fmla="*/ 26 w 185"/>
                  <a:gd name="T23" fmla="*/ 24 h 115"/>
                  <a:gd name="T24" fmla="*/ 31 w 185"/>
                  <a:gd name="T25" fmla="*/ 26 h 115"/>
                  <a:gd name="T26" fmla="*/ 43 w 185"/>
                  <a:gd name="T27" fmla="*/ 33 h 115"/>
                  <a:gd name="T28" fmla="*/ 50 w 185"/>
                  <a:gd name="T29" fmla="*/ 34 h 115"/>
                  <a:gd name="T30" fmla="*/ 56 w 185"/>
                  <a:gd name="T31" fmla="*/ 37 h 115"/>
                  <a:gd name="T32" fmla="*/ 70 w 185"/>
                  <a:gd name="T33" fmla="*/ 35 h 115"/>
                  <a:gd name="T34" fmla="*/ 77 w 185"/>
                  <a:gd name="T35" fmla="*/ 8 h 115"/>
                  <a:gd name="T36" fmla="*/ 87 w 185"/>
                  <a:gd name="T37" fmla="*/ 17 h 115"/>
                  <a:gd name="T38" fmla="*/ 90 w 185"/>
                  <a:gd name="T39" fmla="*/ 17 h 115"/>
                  <a:gd name="T40" fmla="*/ 92 w 185"/>
                  <a:gd name="T41" fmla="*/ 17 h 115"/>
                  <a:gd name="T42" fmla="*/ 93 w 185"/>
                  <a:gd name="T43" fmla="*/ 18 h 115"/>
                  <a:gd name="T44" fmla="*/ 94 w 185"/>
                  <a:gd name="T45" fmla="*/ 20 h 115"/>
                  <a:gd name="T46" fmla="*/ 97 w 185"/>
                  <a:gd name="T47" fmla="*/ 20 h 115"/>
                  <a:gd name="T48" fmla="*/ 101 w 185"/>
                  <a:gd name="T49" fmla="*/ 18 h 115"/>
                  <a:gd name="T50" fmla="*/ 105 w 185"/>
                  <a:gd name="T51" fmla="*/ 16 h 115"/>
                  <a:gd name="T52" fmla="*/ 106 w 185"/>
                  <a:gd name="T53" fmla="*/ 14 h 115"/>
                  <a:gd name="T54" fmla="*/ 113 w 185"/>
                  <a:gd name="T55" fmla="*/ 10 h 115"/>
                  <a:gd name="T56" fmla="*/ 113 w 185"/>
                  <a:gd name="T57" fmla="*/ 5 h 115"/>
                  <a:gd name="T58" fmla="*/ 116 w 185"/>
                  <a:gd name="T59" fmla="*/ 3 h 115"/>
                  <a:gd name="T60" fmla="*/ 122 w 185"/>
                  <a:gd name="T61" fmla="*/ 2 h 115"/>
                  <a:gd name="T62" fmla="*/ 134 w 185"/>
                  <a:gd name="T63" fmla="*/ 1 h 115"/>
                  <a:gd name="T64" fmla="*/ 149 w 185"/>
                  <a:gd name="T65" fmla="*/ 1 h 115"/>
                  <a:gd name="T66" fmla="*/ 148 w 185"/>
                  <a:gd name="T67" fmla="*/ 9 h 115"/>
                  <a:gd name="T68" fmla="*/ 142 w 185"/>
                  <a:gd name="T69" fmla="*/ 17 h 115"/>
                  <a:gd name="T70" fmla="*/ 137 w 185"/>
                  <a:gd name="T71" fmla="*/ 25 h 115"/>
                  <a:gd name="T72" fmla="*/ 143 w 185"/>
                  <a:gd name="T73" fmla="*/ 36 h 115"/>
                  <a:gd name="T74" fmla="*/ 149 w 185"/>
                  <a:gd name="T75" fmla="*/ 41 h 115"/>
                  <a:gd name="T76" fmla="*/ 157 w 185"/>
                  <a:gd name="T77" fmla="*/ 40 h 115"/>
                  <a:gd name="T78" fmla="*/ 162 w 185"/>
                  <a:gd name="T79" fmla="*/ 42 h 115"/>
                  <a:gd name="T80" fmla="*/ 171 w 185"/>
                  <a:gd name="T81" fmla="*/ 40 h 115"/>
                  <a:gd name="T82" fmla="*/ 184 w 185"/>
                  <a:gd name="T83" fmla="*/ 45 h 115"/>
                  <a:gd name="T84" fmla="*/ 184 w 185"/>
                  <a:gd name="T85" fmla="*/ 52 h 115"/>
                  <a:gd name="T86" fmla="*/ 178 w 185"/>
                  <a:gd name="T87" fmla="*/ 57 h 115"/>
                  <a:gd name="T88" fmla="*/ 171 w 185"/>
                  <a:gd name="T89" fmla="*/ 65 h 115"/>
                  <a:gd name="T90" fmla="*/ 169 w 185"/>
                  <a:gd name="T91" fmla="*/ 73 h 115"/>
                  <a:gd name="T92" fmla="*/ 165 w 185"/>
                  <a:gd name="T93" fmla="*/ 85 h 115"/>
                  <a:gd name="T94" fmla="*/ 166 w 185"/>
                  <a:gd name="T95" fmla="*/ 94 h 115"/>
                  <a:gd name="T96" fmla="*/ 165 w 185"/>
                  <a:gd name="T97" fmla="*/ 95 h 115"/>
                  <a:gd name="T98" fmla="*/ 164 w 185"/>
                  <a:gd name="T99" fmla="*/ 96 h 115"/>
                  <a:gd name="T100" fmla="*/ 161 w 185"/>
                  <a:gd name="T101" fmla="*/ 96 h 115"/>
                  <a:gd name="T102" fmla="*/ 158 w 185"/>
                  <a:gd name="T103" fmla="*/ 95 h 115"/>
                  <a:gd name="T104" fmla="*/ 157 w 185"/>
                  <a:gd name="T105" fmla="*/ 95 h 115"/>
                  <a:gd name="T106" fmla="*/ 154 w 185"/>
                  <a:gd name="T107" fmla="*/ 95 h 115"/>
                  <a:gd name="T108" fmla="*/ 150 w 185"/>
                  <a:gd name="T109" fmla="*/ 100 h 115"/>
                  <a:gd name="T110" fmla="*/ 147 w 185"/>
                  <a:gd name="T111" fmla="*/ 10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5" h="115">
                    <a:moveTo>
                      <a:pt x="143" y="106"/>
                    </a:moveTo>
                    <a:lnTo>
                      <a:pt x="141" y="105"/>
                    </a:lnTo>
                    <a:lnTo>
                      <a:pt x="139" y="105"/>
                    </a:lnTo>
                    <a:lnTo>
                      <a:pt x="135" y="106"/>
                    </a:lnTo>
                    <a:lnTo>
                      <a:pt x="135" y="105"/>
                    </a:lnTo>
                    <a:lnTo>
                      <a:pt x="124" y="105"/>
                    </a:lnTo>
                    <a:lnTo>
                      <a:pt x="124" y="105"/>
                    </a:lnTo>
                    <a:lnTo>
                      <a:pt x="122" y="104"/>
                    </a:lnTo>
                    <a:lnTo>
                      <a:pt x="122" y="103"/>
                    </a:lnTo>
                    <a:lnTo>
                      <a:pt x="117" y="106"/>
                    </a:lnTo>
                    <a:lnTo>
                      <a:pt x="111" y="106"/>
                    </a:lnTo>
                    <a:lnTo>
                      <a:pt x="111" y="106"/>
                    </a:lnTo>
                    <a:lnTo>
                      <a:pt x="108" y="106"/>
                    </a:lnTo>
                    <a:lnTo>
                      <a:pt x="105" y="108"/>
                    </a:lnTo>
                    <a:lnTo>
                      <a:pt x="102" y="107"/>
                    </a:lnTo>
                    <a:lnTo>
                      <a:pt x="101" y="107"/>
                    </a:lnTo>
                    <a:lnTo>
                      <a:pt x="99" y="107"/>
                    </a:lnTo>
                    <a:lnTo>
                      <a:pt x="99" y="105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5" y="102"/>
                    </a:lnTo>
                    <a:lnTo>
                      <a:pt x="97" y="102"/>
                    </a:lnTo>
                    <a:lnTo>
                      <a:pt x="97" y="102"/>
                    </a:lnTo>
                    <a:lnTo>
                      <a:pt x="98" y="100"/>
                    </a:lnTo>
                    <a:lnTo>
                      <a:pt x="97" y="100"/>
                    </a:lnTo>
                    <a:lnTo>
                      <a:pt x="97" y="100"/>
                    </a:lnTo>
                    <a:lnTo>
                      <a:pt x="94" y="100"/>
                    </a:lnTo>
                    <a:lnTo>
                      <a:pt x="93" y="103"/>
                    </a:lnTo>
                    <a:lnTo>
                      <a:pt x="92" y="103"/>
                    </a:lnTo>
                    <a:lnTo>
                      <a:pt x="89" y="105"/>
                    </a:lnTo>
                    <a:lnTo>
                      <a:pt x="86" y="106"/>
                    </a:lnTo>
                    <a:lnTo>
                      <a:pt x="82" y="108"/>
                    </a:lnTo>
                    <a:lnTo>
                      <a:pt x="82" y="108"/>
                    </a:lnTo>
                    <a:lnTo>
                      <a:pt x="82" y="108"/>
                    </a:lnTo>
                    <a:lnTo>
                      <a:pt x="83" y="112"/>
                    </a:lnTo>
                    <a:lnTo>
                      <a:pt x="83" y="112"/>
                    </a:lnTo>
                    <a:lnTo>
                      <a:pt x="82" y="112"/>
                    </a:lnTo>
                    <a:lnTo>
                      <a:pt x="83" y="114"/>
                    </a:lnTo>
                    <a:lnTo>
                      <a:pt x="80" y="114"/>
                    </a:lnTo>
                    <a:lnTo>
                      <a:pt x="70" y="114"/>
                    </a:lnTo>
                    <a:lnTo>
                      <a:pt x="66" y="115"/>
                    </a:lnTo>
                    <a:lnTo>
                      <a:pt x="66" y="113"/>
                    </a:lnTo>
                    <a:lnTo>
                      <a:pt x="64" y="112"/>
                    </a:lnTo>
                    <a:lnTo>
                      <a:pt x="62" y="112"/>
                    </a:lnTo>
                    <a:lnTo>
                      <a:pt x="63" y="108"/>
                    </a:lnTo>
                    <a:lnTo>
                      <a:pt x="64" y="106"/>
                    </a:lnTo>
                    <a:lnTo>
                      <a:pt x="63" y="100"/>
                    </a:lnTo>
                    <a:lnTo>
                      <a:pt x="62" y="96"/>
                    </a:lnTo>
                    <a:lnTo>
                      <a:pt x="60" y="91"/>
                    </a:lnTo>
                    <a:lnTo>
                      <a:pt x="54" y="85"/>
                    </a:lnTo>
                    <a:lnTo>
                      <a:pt x="53" y="84"/>
                    </a:lnTo>
                    <a:lnTo>
                      <a:pt x="53" y="84"/>
                    </a:lnTo>
                    <a:lnTo>
                      <a:pt x="46" y="79"/>
                    </a:lnTo>
                    <a:lnTo>
                      <a:pt x="37" y="72"/>
                    </a:lnTo>
                    <a:lnTo>
                      <a:pt x="34" y="69"/>
                    </a:lnTo>
                    <a:lnTo>
                      <a:pt x="28" y="65"/>
                    </a:lnTo>
                    <a:lnTo>
                      <a:pt x="15" y="56"/>
                    </a:lnTo>
                    <a:lnTo>
                      <a:pt x="13" y="53"/>
                    </a:lnTo>
                    <a:lnTo>
                      <a:pt x="6" y="48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5" y="40"/>
                    </a:lnTo>
                    <a:lnTo>
                      <a:pt x="13" y="28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0" y="20"/>
                    </a:lnTo>
                    <a:lnTo>
                      <a:pt x="21" y="21"/>
                    </a:lnTo>
                    <a:lnTo>
                      <a:pt x="23" y="21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29" y="22"/>
                    </a:lnTo>
                    <a:lnTo>
                      <a:pt x="31" y="26"/>
                    </a:lnTo>
                    <a:lnTo>
                      <a:pt x="37" y="34"/>
                    </a:lnTo>
                    <a:lnTo>
                      <a:pt x="37" y="34"/>
                    </a:lnTo>
                    <a:lnTo>
                      <a:pt x="37" y="34"/>
                    </a:lnTo>
                    <a:lnTo>
                      <a:pt x="38" y="34"/>
                    </a:lnTo>
                    <a:lnTo>
                      <a:pt x="39" y="35"/>
                    </a:lnTo>
                    <a:lnTo>
                      <a:pt x="43" y="33"/>
                    </a:lnTo>
                    <a:lnTo>
                      <a:pt x="43" y="36"/>
                    </a:lnTo>
                    <a:lnTo>
                      <a:pt x="45" y="36"/>
                    </a:lnTo>
                    <a:lnTo>
                      <a:pt x="45" y="34"/>
                    </a:lnTo>
                    <a:lnTo>
                      <a:pt x="48" y="35"/>
                    </a:lnTo>
                    <a:lnTo>
                      <a:pt x="51" y="35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52" y="33"/>
                    </a:lnTo>
                    <a:lnTo>
                      <a:pt x="53" y="36"/>
                    </a:lnTo>
                    <a:lnTo>
                      <a:pt x="54" y="35"/>
                    </a:lnTo>
                    <a:lnTo>
                      <a:pt x="55" y="37"/>
                    </a:lnTo>
                    <a:lnTo>
                      <a:pt x="56" y="37"/>
                    </a:lnTo>
                    <a:lnTo>
                      <a:pt x="60" y="35"/>
                    </a:lnTo>
                    <a:lnTo>
                      <a:pt x="62" y="39"/>
                    </a:lnTo>
                    <a:lnTo>
                      <a:pt x="63" y="39"/>
                    </a:lnTo>
                    <a:lnTo>
                      <a:pt x="63" y="39"/>
                    </a:lnTo>
                    <a:lnTo>
                      <a:pt x="64" y="40"/>
                    </a:lnTo>
                    <a:lnTo>
                      <a:pt x="70" y="35"/>
                    </a:lnTo>
                    <a:lnTo>
                      <a:pt x="76" y="32"/>
                    </a:lnTo>
                    <a:lnTo>
                      <a:pt x="76" y="32"/>
                    </a:lnTo>
                    <a:lnTo>
                      <a:pt x="76" y="26"/>
                    </a:lnTo>
                    <a:lnTo>
                      <a:pt x="76" y="20"/>
                    </a:lnTo>
                    <a:lnTo>
                      <a:pt x="77" y="17"/>
                    </a:lnTo>
                    <a:lnTo>
                      <a:pt x="77" y="8"/>
                    </a:lnTo>
                    <a:lnTo>
                      <a:pt x="77" y="9"/>
                    </a:lnTo>
                    <a:lnTo>
                      <a:pt x="78" y="9"/>
                    </a:lnTo>
                    <a:lnTo>
                      <a:pt x="84" y="13"/>
                    </a:lnTo>
                    <a:lnTo>
                      <a:pt x="85" y="14"/>
                    </a:lnTo>
                    <a:lnTo>
                      <a:pt x="86" y="16"/>
                    </a:lnTo>
                    <a:lnTo>
                      <a:pt x="87" y="17"/>
                    </a:lnTo>
                    <a:lnTo>
                      <a:pt x="89" y="18"/>
                    </a:lnTo>
                    <a:lnTo>
                      <a:pt x="89" y="18"/>
                    </a:lnTo>
                    <a:lnTo>
                      <a:pt x="89" y="17"/>
                    </a:lnTo>
                    <a:lnTo>
                      <a:pt x="89" y="17"/>
                    </a:lnTo>
                    <a:lnTo>
                      <a:pt x="90" y="17"/>
                    </a:lnTo>
                    <a:lnTo>
                      <a:pt x="90" y="17"/>
                    </a:lnTo>
                    <a:lnTo>
                      <a:pt x="90" y="17"/>
                    </a:lnTo>
                    <a:lnTo>
                      <a:pt x="90" y="17"/>
                    </a:lnTo>
                    <a:lnTo>
                      <a:pt x="90" y="17"/>
                    </a:lnTo>
                    <a:lnTo>
                      <a:pt x="91" y="17"/>
                    </a:lnTo>
                    <a:lnTo>
                      <a:pt x="91" y="17"/>
                    </a:lnTo>
                    <a:lnTo>
                      <a:pt x="92" y="17"/>
                    </a:lnTo>
                    <a:lnTo>
                      <a:pt x="92" y="17"/>
                    </a:lnTo>
                    <a:lnTo>
                      <a:pt x="92" y="17"/>
                    </a:lnTo>
                    <a:lnTo>
                      <a:pt x="92" y="17"/>
                    </a:lnTo>
                    <a:lnTo>
                      <a:pt x="92" y="17"/>
                    </a:lnTo>
                    <a:lnTo>
                      <a:pt x="93" y="17"/>
                    </a:lnTo>
                    <a:lnTo>
                      <a:pt x="93" y="18"/>
                    </a:lnTo>
                    <a:lnTo>
                      <a:pt x="93" y="18"/>
                    </a:lnTo>
                    <a:lnTo>
                      <a:pt x="93" y="19"/>
                    </a:lnTo>
                    <a:lnTo>
                      <a:pt x="93" y="19"/>
                    </a:lnTo>
                    <a:lnTo>
                      <a:pt x="93" y="20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95" y="20"/>
                    </a:lnTo>
                    <a:lnTo>
                      <a:pt x="97" y="20"/>
                    </a:lnTo>
                    <a:lnTo>
                      <a:pt x="97" y="20"/>
                    </a:lnTo>
                    <a:lnTo>
                      <a:pt x="97" y="20"/>
                    </a:lnTo>
                    <a:lnTo>
                      <a:pt x="98" y="20"/>
                    </a:lnTo>
                    <a:lnTo>
                      <a:pt x="99" y="20"/>
                    </a:lnTo>
                    <a:lnTo>
                      <a:pt x="99" y="19"/>
                    </a:lnTo>
                    <a:lnTo>
                      <a:pt x="101" y="18"/>
                    </a:lnTo>
                    <a:lnTo>
                      <a:pt x="101" y="18"/>
                    </a:lnTo>
                    <a:lnTo>
                      <a:pt x="101" y="18"/>
                    </a:lnTo>
                    <a:lnTo>
                      <a:pt x="102" y="17"/>
                    </a:lnTo>
                    <a:lnTo>
                      <a:pt x="103" y="17"/>
                    </a:lnTo>
                    <a:lnTo>
                      <a:pt x="103" y="17"/>
                    </a:lnTo>
                    <a:lnTo>
                      <a:pt x="103" y="16"/>
                    </a:lnTo>
                    <a:lnTo>
                      <a:pt x="105" y="16"/>
                    </a:lnTo>
                    <a:lnTo>
                      <a:pt x="105" y="16"/>
                    </a:lnTo>
                    <a:lnTo>
                      <a:pt x="106" y="16"/>
                    </a:lnTo>
                    <a:lnTo>
                      <a:pt x="106" y="16"/>
                    </a:lnTo>
                    <a:lnTo>
                      <a:pt x="106" y="14"/>
                    </a:lnTo>
                    <a:lnTo>
                      <a:pt x="106" y="14"/>
                    </a:lnTo>
                    <a:lnTo>
                      <a:pt x="106" y="14"/>
                    </a:lnTo>
                    <a:lnTo>
                      <a:pt x="106" y="14"/>
                    </a:lnTo>
                    <a:lnTo>
                      <a:pt x="106" y="14"/>
                    </a:lnTo>
                    <a:lnTo>
                      <a:pt x="107" y="13"/>
                    </a:lnTo>
                    <a:lnTo>
                      <a:pt x="109" y="12"/>
                    </a:lnTo>
                    <a:lnTo>
                      <a:pt x="109" y="10"/>
                    </a:lnTo>
                    <a:lnTo>
                      <a:pt x="113" y="10"/>
                    </a:lnTo>
                    <a:lnTo>
                      <a:pt x="113" y="10"/>
                    </a:lnTo>
                    <a:lnTo>
                      <a:pt x="113" y="10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4" y="5"/>
                    </a:lnTo>
                    <a:lnTo>
                      <a:pt x="115" y="5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9" y="3"/>
                    </a:lnTo>
                    <a:lnTo>
                      <a:pt x="118" y="2"/>
                    </a:lnTo>
                    <a:lnTo>
                      <a:pt x="118" y="1"/>
                    </a:lnTo>
                    <a:lnTo>
                      <a:pt x="119" y="1"/>
                    </a:lnTo>
                    <a:lnTo>
                      <a:pt x="121" y="2"/>
                    </a:lnTo>
                    <a:lnTo>
                      <a:pt x="122" y="2"/>
                    </a:lnTo>
                    <a:lnTo>
                      <a:pt x="123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5" y="1"/>
                    </a:lnTo>
                    <a:lnTo>
                      <a:pt x="127" y="2"/>
                    </a:lnTo>
                    <a:lnTo>
                      <a:pt x="134" y="1"/>
                    </a:lnTo>
                    <a:lnTo>
                      <a:pt x="139" y="1"/>
                    </a:lnTo>
                    <a:lnTo>
                      <a:pt x="142" y="2"/>
                    </a:lnTo>
                    <a:lnTo>
                      <a:pt x="142" y="2"/>
                    </a:lnTo>
                    <a:lnTo>
                      <a:pt x="147" y="1"/>
                    </a:lnTo>
                    <a:lnTo>
                      <a:pt x="148" y="1"/>
                    </a:lnTo>
                    <a:lnTo>
                      <a:pt x="149" y="1"/>
                    </a:lnTo>
                    <a:lnTo>
                      <a:pt x="148" y="3"/>
                    </a:lnTo>
                    <a:lnTo>
                      <a:pt x="148" y="4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8" y="9"/>
                    </a:lnTo>
                    <a:lnTo>
                      <a:pt x="148" y="9"/>
                    </a:lnTo>
                    <a:lnTo>
                      <a:pt x="148" y="10"/>
                    </a:lnTo>
                    <a:lnTo>
                      <a:pt x="147" y="12"/>
                    </a:lnTo>
                    <a:lnTo>
                      <a:pt x="146" y="13"/>
                    </a:lnTo>
                    <a:lnTo>
                      <a:pt x="143" y="16"/>
                    </a:lnTo>
                    <a:lnTo>
                      <a:pt x="143" y="16"/>
                    </a:lnTo>
                    <a:lnTo>
                      <a:pt x="142" y="17"/>
                    </a:lnTo>
                    <a:lnTo>
                      <a:pt x="141" y="18"/>
                    </a:lnTo>
                    <a:lnTo>
                      <a:pt x="141" y="20"/>
                    </a:lnTo>
                    <a:lnTo>
                      <a:pt x="140" y="21"/>
                    </a:lnTo>
                    <a:lnTo>
                      <a:pt x="139" y="24"/>
                    </a:lnTo>
                    <a:lnTo>
                      <a:pt x="138" y="24"/>
                    </a:lnTo>
                    <a:lnTo>
                      <a:pt x="137" y="25"/>
                    </a:lnTo>
                    <a:lnTo>
                      <a:pt x="135" y="27"/>
                    </a:lnTo>
                    <a:lnTo>
                      <a:pt x="137" y="29"/>
                    </a:lnTo>
                    <a:lnTo>
                      <a:pt x="140" y="33"/>
                    </a:lnTo>
                    <a:lnTo>
                      <a:pt x="141" y="32"/>
                    </a:lnTo>
                    <a:lnTo>
                      <a:pt x="143" y="36"/>
                    </a:lnTo>
                    <a:lnTo>
                      <a:pt x="143" y="36"/>
                    </a:lnTo>
                    <a:lnTo>
                      <a:pt x="145" y="39"/>
                    </a:lnTo>
                    <a:lnTo>
                      <a:pt x="146" y="37"/>
                    </a:lnTo>
                    <a:lnTo>
                      <a:pt x="148" y="36"/>
                    </a:lnTo>
                    <a:lnTo>
                      <a:pt x="148" y="37"/>
                    </a:lnTo>
                    <a:lnTo>
                      <a:pt x="149" y="37"/>
                    </a:lnTo>
                    <a:lnTo>
                      <a:pt x="149" y="41"/>
                    </a:lnTo>
                    <a:lnTo>
                      <a:pt x="151" y="41"/>
                    </a:lnTo>
                    <a:lnTo>
                      <a:pt x="151" y="41"/>
                    </a:lnTo>
                    <a:lnTo>
                      <a:pt x="151" y="42"/>
                    </a:lnTo>
                    <a:lnTo>
                      <a:pt x="154" y="41"/>
                    </a:lnTo>
                    <a:lnTo>
                      <a:pt x="154" y="40"/>
                    </a:lnTo>
                    <a:lnTo>
                      <a:pt x="157" y="40"/>
                    </a:lnTo>
                    <a:lnTo>
                      <a:pt x="157" y="40"/>
                    </a:lnTo>
                    <a:lnTo>
                      <a:pt x="158" y="41"/>
                    </a:lnTo>
                    <a:lnTo>
                      <a:pt x="160" y="41"/>
                    </a:lnTo>
                    <a:lnTo>
                      <a:pt x="161" y="41"/>
                    </a:lnTo>
                    <a:lnTo>
                      <a:pt x="161" y="41"/>
                    </a:lnTo>
                    <a:lnTo>
                      <a:pt x="162" y="42"/>
                    </a:lnTo>
                    <a:lnTo>
                      <a:pt x="164" y="40"/>
                    </a:lnTo>
                    <a:lnTo>
                      <a:pt x="166" y="43"/>
                    </a:lnTo>
                    <a:lnTo>
                      <a:pt x="168" y="43"/>
                    </a:lnTo>
                    <a:lnTo>
                      <a:pt x="172" y="42"/>
                    </a:lnTo>
                    <a:lnTo>
                      <a:pt x="171" y="41"/>
                    </a:lnTo>
                    <a:lnTo>
                      <a:pt x="171" y="40"/>
                    </a:lnTo>
                    <a:lnTo>
                      <a:pt x="171" y="39"/>
                    </a:lnTo>
                    <a:lnTo>
                      <a:pt x="177" y="41"/>
                    </a:lnTo>
                    <a:lnTo>
                      <a:pt x="178" y="44"/>
                    </a:lnTo>
                    <a:lnTo>
                      <a:pt x="180" y="44"/>
                    </a:lnTo>
                    <a:lnTo>
                      <a:pt x="180" y="44"/>
                    </a:lnTo>
                    <a:lnTo>
                      <a:pt x="184" y="45"/>
                    </a:lnTo>
                    <a:lnTo>
                      <a:pt x="184" y="45"/>
                    </a:lnTo>
                    <a:lnTo>
                      <a:pt x="184" y="45"/>
                    </a:lnTo>
                    <a:lnTo>
                      <a:pt x="181" y="48"/>
                    </a:lnTo>
                    <a:lnTo>
                      <a:pt x="181" y="49"/>
                    </a:lnTo>
                    <a:lnTo>
                      <a:pt x="182" y="49"/>
                    </a:lnTo>
                    <a:lnTo>
                      <a:pt x="184" y="52"/>
                    </a:lnTo>
                    <a:lnTo>
                      <a:pt x="185" y="52"/>
                    </a:lnTo>
                    <a:lnTo>
                      <a:pt x="182" y="53"/>
                    </a:lnTo>
                    <a:lnTo>
                      <a:pt x="180" y="55"/>
                    </a:lnTo>
                    <a:lnTo>
                      <a:pt x="179" y="55"/>
                    </a:lnTo>
                    <a:lnTo>
                      <a:pt x="178" y="56"/>
                    </a:lnTo>
                    <a:lnTo>
                      <a:pt x="178" y="57"/>
                    </a:lnTo>
                    <a:lnTo>
                      <a:pt x="173" y="59"/>
                    </a:lnTo>
                    <a:lnTo>
                      <a:pt x="171" y="60"/>
                    </a:lnTo>
                    <a:lnTo>
                      <a:pt x="170" y="61"/>
                    </a:lnTo>
                    <a:lnTo>
                      <a:pt x="169" y="63"/>
                    </a:lnTo>
                    <a:lnTo>
                      <a:pt x="171" y="64"/>
                    </a:lnTo>
                    <a:lnTo>
                      <a:pt x="171" y="65"/>
                    </a:lnTo>
                    <a:lnTo>
                      <a:pt x="172" y="65"/>
                    </a:lnTo>
                    <a:lnTo>
                      <a:pt x="172" y="67"/>
                    </a:lnTo>
                    <a:lnTo>
                      <a:pt x="170" y="68"/>
                    </a:lnTo>
                    <a:lnTo>
                      <a:pt x="170" y="72"/>
                    </a:lnTo>
                    <a:lnTo>
                      <a:pt x="169" y="73"/>
                    </a:lnTo>
                    <a:lnTo>
                      <a:pt x="169" y="73"/>
                    </a:lnTo>
                    <a:lnTo>
                      <a:pt x="171" y="76"/>
                    </a:lnTo>
                    <a:lnTo>
                      <a:pt x="171" y="77"/>
                    </a:lnTo>
                    <a:lnTo>
                      <a:pt x="170" y="80"/>
                    </a:lnTo>
                    <a:lnTo>
                      <a:pt x="168" y="81"/>
                    </a:lnTo>
                    <a:lnTo>
                      <a:pt x="164" y="84"/>
                    </a:lnTo>
                    <a:lnTo>
                      <a:pt x="165" y="85"/>
                    </a:lnTo>
                    <a:lnTo>
                      <a:pt x="169" y="88"/>
                    </a:lnTo>
                    <a:lnTo>
                      <a:pt x="169" y="88"/>
                    </a:lnTo>
                    <a:lnTo>
                      <a:pt x="169" y="88"/>
                    </a:lnTo>
                    <a:lnTo>
                      <a:pt x="170" y="89"/>
                    </a:lnTo>
                    <a:lnTo>
                      <a:pt x="166" y="92"/>
                    </a:lnTo>
                    <a:lnTo>
                      <a:pt x="166" y="94"/>
                    </a:lnTo>
                    <a:lnTo>
                      <a:pt x="166" y="94"/>
                    </a:lnTo>
                    <a:lnTo>
                      <a:pt x="166" y="94"/>
                    </a:lnTo>
                    <a:lnTo>
                      <a:pt x="165" y="94"/>
                    </a:lnTo>
                    <a:lnTo>
                      <a:pt x="165" y="94"/>
                    </a:lnTo>
                    <a:lnTo>
                      <a:pt x="165" y="95"/>
                    </a:lnTo>
                    <a:lnTo>
                      <a:pt x="165" y="95"/>
                    </a:lnTo>
                    <a:lnTo>
                      <a:pt x="164" y="95"/>
                    </a:lnTo>
                    <a:lnTo>
                      <a:pt x="164" y="95"/>
                    </a:lnTo>
                    <a:lnTo>
                      <a:pt x="164" y="95"/>
                    </a:lnTo>
                    <a:lnTo>
                      <a:pt x="164" y="95"/>
                    </a:lnTo>
                    <a:lnTo>
                      <a:pt x="164" y="96"/>
                    </a:lnTo>
                    <a:lnTo>
                      <a:pt x="164" y="96"/>
                    </a:lnTo>
                    <a:lnTo>
                      <a:pt x="163" y="96"/>
                    </a:lnTo>
                    <a:lnTo>
                      <a:pt x="163" y="96"/>
                    </a:lnTo>
                    <a:lnTo>
                      <a:pt x="162" y="96"/>
                    </a:lnTo>
                    <a:lnTo>
                      <a:pt x="162" y="96"/>
                    </a:lnTo>
                    <a:lnTo>
                      <a:pt x="162" y="96"/>
                    </a:lnTo>
                    <a:lnTo>
                      <a:pt x="161" y="96"/>
                    </a:lnTo>
                    <a:lnTo>
                      <a:pt x="161" y="96"/>
                    </a:lnTo>
                    <a:lnTo>
                      <a:pt x="161" y="96"/>
                    </a:lnTo>
                    <a:lnTo>
                      <a:pt x="160" y="95"/>
                    </a:lnTo>
                    <a:lnTo>
                      <a:pt x="160" y="95"/>
                    </a:lnTo>
                    <a:lnTo>
                      <a:pt x="158" y="95"/>
                    </a:lnTo>
                    <a:lnTo>
                      <a:pt x="158" y="95"/>
                    </a:lnTo>
                    <a:lnTo>
                      <a:pt x="158" y="95"/>
                    </a:lnTo>
                    <a:lnTo>
                      <a:pt x="158" y="95"/>
                    </a:lnTo>
                    <a:lnTo>
                      <a:pt x="157" y="95"/>
                    </a:lnTo>
                    <a:lnTo>
                      <a:pt x="157" y="95"/>
                    </a:lnTo>
                    <a:lnTo>
                      <a:pt x="157" y="95"/>
                    </a:lnTo>
                    <a:lnTo>
                      <a:pt x="157" y="95"/>
                    </a:lnTo>
                    <a:lnTo>
                      <a:pt x="156" y="95"/>
                    </a:lnTo>
                    <a:lnTo>
                      <a:pt x="156" y="96"/>
                    </a:lnTo>
                    <a:lnTo>
                      <a:pt x="156" y="96"/>
                    </a:lnTo>
                    <a:lnTo>
                      <a:pt x="155" y="96"/>
                    </a:lnTo>
                    <a:lnTo>
                      <a:pt x="155" y="96"/>
                    </a:lnTo>
                    <a:lnTo>
                      <a:pt x="154" y="95"/>
                    </a:lnTo>
                    <a:lnTo>
                      <a:pt x="154" y="95"/>
                    </a:lnTo>
                    <a:lnTo>
                      <a:pt x="154" y="95"/>
                    </a:lnTo>
                    <a:lnTo>
                      <a:pt x="154" y="95"/>
                    </a:lnTo>
                    <a:lnTo>
                      <a:pt x="151" y="97"/>
                    </a:lnTo>
                    <a:lnTo>
                      <a:pt x="151" y="98"/>
                    </a:lnTo>
                    <a:lnTo>
                      <a:pt x="150" y="100"/>
                    </a:lnTo>
                    <a:lnTo>
                      <a:pt x="150" y="102"/>
                    </a:lnTo>
                    <a:lnTo>
                      <a:pt x="149" y="102"/>
                    </a:lnTo>
                    <a:lnTo>
                      <a:pt x="149" y="102"/>
                    </a:lnTo>
                    <a:lnTo>
                      <a:pt x="148" y="102"/>
                    </a:lnTo>
                    <a:lnTo>
                      <a:pt x="147" y="103"/>
                    </a:lnTo>
                    <a:lnTo>
                      <a:pt x="147" y="103"/>
                    </a:lnTo>
                    <a:lnTo>
                      <a:pt x="146" y="104"/>
                    </a:lnTo>
                    <a:lnTo>
                      <a:pt x="143" y="106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4" name="Freeform 52">
                <a:extLst>
                  <a:ext uri="{FF2B5EF4-FFF2-40B4-BE49-F238E27FC236}">
                    <a16:creationId xmlns:a16="http://schemas.microsoft.com/office/drawing/2014/main" id="{3D25E668-47F1-777C-1707-FBB93A15B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875" y="4479926"/>
                <a:ext cx="598488" cy="965200"/>
              </a:xfrm>
              <a:custGeom>
                <a:avLst/>
                <a:gdLst>
                  <a:gd name="T0" fmla="*/ 361 w 377"/>
                  <a:gd name="T1" fmla="*/ 472 h 608"/>
                  <a:gd name="T2" fmla="*/ 346 w 377"/>
                  <a:gd name="T3" fmla="*/ 503 h 608"/>
                  <a:gd name="T4" fmla="*/ 328 w 377"/>
                  <a:gd name="T5" fmla="*/ 558 h 608"/>
                  <a:gd name="T6" fmla="*/ 329 w 377"/>
                  <a:gd name="T7" fmla="*/ 582 h 608"/>
                  <a:gd name="T8" fmla="*/ 285 w 377"/>
                  <a:gd name="T9" fmla="*/ 600 h 608"/>
                  <a:gd name="T10" fmla="*/ 244 w 377"/>
                  <a:gd name="T11" fmla="*/ 600 h 608"/>
                  <a:gd name="T12" fmla="*/ 213 w 377"/>
                  <a:gd name="T13" fmla="*/ 608 h 608"/>
                  <a:gd name="T14" fmla="*/ 188 w 377"/>
                  <a:gd name="T15" fmla="*/ 572 h 608"/>
                  <a:gd name="T16" fmla="*/ 172 w 377"/>
                  <a:gd name="T17" fmla="*/ 528 h 608"/>
                  <a:gd name="T18" fmla="*/ 210 w 377"/>
                  <a:gd name="T19" fmla="*/ 488 h 608"/>
                  <a:gd name="T20" fmla="*/ 249 w 377"/>
                  <a:gd name="T21" fmla="*/ 436 h 608"/>
                  <a:gd name="T22" fmla="*/ 198 w 377"/>
                  <a:gd name="T23" fmla="*/ 425 h 608"/>
                  <a:gd name="T24" fmla="*/ 170 w 377"/>
                  <a:gd name="T25" fmla="*/ 431 h 608"/>
                  <a:gd name="T26" fmla="*/ 176 w 377"/>
                  <a:gd name="T27" fmla="*/ 397 h 608"/>
                  <a:gd name="T28" fmla="*/ 143 w 377"/>
                  <a:gd name="T29" fmla="*/ 357 h 608"/>
                  <a:gd name="T30" fmla="*/ 127 w 377"/>
                  <a:gd name="T31" fmla="*/ 321 h 608"/>
                  <a:gd name="T32" fmla="*/ 97 w 377"/>
                  <a:gd name="T33" fmla="*/ 305 h 608"/>
                  <a:gd name="T34" fmla="*/ 49 w 377"/>
                  <a:gd name="T35" fmla="*/ 299 h 608"/>
                  <a:gd name="T36" fmla="*/ 39 w 377"/>
                  <a:gd name="T37" fmla="*/ 263 h 608"/>
                  <a:gd name="T38" fmla="*/ 42 w 377"/>
                  <a:gd name="T39" fmla="*/ 232 h 608"/>
                  <a:gd name="T40" fmla="*/ 28 w 377"/>
                  <a:gd name="T41" fmla="*/ 225 h 608"/>
                  <a:gd name="T42" fmla="*/ 15 w 377"/>
                  <a:gd name="T43" fmla="*/ 212 h 608"/>
                  <a:gd name="T44" fmla="*/ 1 w 377"/>
                  <a:gd name="T45" fmla="*/ 197 h 608"/>
                  <a:gd name="T46" fmla="*/ 28 w 377"/>
                  <a:gd name="T47" fmla="*/ 197 h 608"/>
                  <a:gd name="T48" fmla="*/ 42 w 377"/>
                  <a:gd name="T49" fmla="*/ 164 h 608"/>
                  <a:gd name="T50" fmla="*/ 50 w 377"/>
                  <a:gd name="T51" fmla="*/ 133 h 608"/>
                  <a:gd name="T52" fmla="*/ 66 w 377"/>
                  <a:gd name="T53" fmla="*/ 125 h 608"/>
                  <a:gd name="T54" fmla="*/ 84 w 377"/>
                  <a:gd name="T55" fmla="*/ 138 h 608"/>
                  <a:gd name="T56" fmla="*/ 95 w 377"/>
                  <a:gd name="T57" fmla="*/ 95 h 608"/>
                  <a:gd name="T58" fmla="*/ 87 w 377"/>
                  <a:gd name="T59" fmla="*/ 83 h 608"/>
                  <a:gd name="T60" fmla="*/ 88 w 377"/>
                  <a:gd name="T61" fmla="*/ 63 h 608"/>
                  <a:gd name="T62" fmla="*/ 102 w 377"/>
                  <a:gd name="T63" fmla="*/ 55 h 608"/>
                  <a:gd name="T64" fmla="*/ 128 w 377"/>
                  <a:gd name="T65" fmla="*/ 65 h 608"/>
                  <a:gd name="T66" fmla="*/ 151 w 377"/>
                  <a:gd name="T67" fmla="*/ 33 h 608"/>
                  <a:gd name="T68" fmla="*/ 204 w 377"/>
                  <a:gd name="T69" fmla="*/ 8 h 608"/>
                  <a:gd name="T70" fmla="*/ 212 w 377"/>
                  <a:gd name="T71" fmla="*/ 34 h 608"/>
                  <a:gd name="T72" fmla="*/ 198 w 377"/>
                  <a:gd name="T73" fmla="*/ 80 h 608"/>
                  <a:gd name="T74" fmla="*/ 219 w 377"/>
                  <a:gd name="T75" fmla="*/ 127 h 608"/>
                  <a:gd name="T76" fmla="*/ 258 w 377"/>
                  <a:gd name="T77" fmla="*/ 101 h 608"/>
                  <a:gd name="T78" fmla="*/ 293 w 377"/>
                  <a:gd name="T79" fmla="*/ 110 h 608"/>
                  <a:gd name="T80" fmla="*/ 300 w 377"/>
                  <a:gd name="T81" fmla="*/ 152 h 608"/>
                  <a:gd name="T82" fmla="*/ 305 w 377"/>
                  <a:gd name="T83" fmla="*/ 182 h 608"/>
                  <a:gd name="T84" fmla="*/ 278 w 377"/>
                  <a:gd name="T85" fmla="*/ 217 h 608"/>
                  <a:gd name="T86" fmla="*/ 293 w 377"/>
                  <a:gd name="T87" fmla="*/ 235 h 608"/>
                  <a:gd name="T88" fmla="*/ 314 w 377"/>
                  <a:gd name="T89" fmla="*/ 221 h 608"/>
                  <a:gd name="T90" fmla="*/ 321 w 377"/>
                  <a:gd name="T91" fmla="*/ 243 h 608"/>
                  <a:gd name="T92" fmla="*/ 320 w 377"/>
                  <a:gd name="T93" fmla="*/ 258 h 608"/>
                  <a:gd name="T94" fmla="*/ 304 w 377"/>
                  <a:gd name="T95" fmla="*/ 279 h 608"/>
                  <a:gd name="T96" fmla="*/ 286 w 377"/>
                  <a:gd name="T97" fmla="*/ 316 h 608"/>
                  <a:gd name="T98" fmla="*/ 278 w 377"/>
                  <a:gd name="T99" fmla="*/ 378 h 608"/>
                  <a:gd name="T100" fmla="*/ 296 w 377"/>
                  <a:gd name="T101" fmla="*/ 387 h 608"/>
                  <a:gd name="T102" fmla="*/ 313 w 377"/>
                  <a:gd name="T103" fmla="*/ 394 h 608"/>
                  <a:gd name="T104" fmla="*/ 333 w 377"/>
                  <a:gd name="T105" fmla="*/ 379 h 608"/>
                  <a:gd name="T106" fmla="*/ 347 w 377"/>
                  <a:gd name="T107" fmla="*/ 400 h 608"/>
                  <a:gd name="T108" fmla="*/ 356 w 377"/>
                  <a:gd name="T109" fmla="*/ 407 h 608"/>
                  <a:gd name="T110" fmla="*/ 369 w 377"/>
                  <a:gd name="T111" fmla="*/ 423 h 608"/>
                  <a:gd name="T112" fmla="*/ 354 w 377"/>
                  <a:gd name="T113" fmla="*/ 427 h 608"/>
                  <a:gd name="T114" fmla="*/ 345 w 377"/>
                  <a:gd name="T115" fmla="*/ 441 h 608"/>
                  <a:gd name="T116" fmla="*/ 349 w 377"/>
                  <a:gd name="T117" fmla="*/ 457 h 608"/>
                  <a:gd name="T118" fmla="*/ 368 w 377"/>
                  <a:gd name="T119" fmla="*/ 462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7" h="608">
                    <a:moveTo>
                      <a:pt x="375" y="456"/>
                    </a:moveTo>
                    <a:lnTo>
                      <a:pt x="376" y="456"/>
                    </a:lnTo>
                    <a:lnTo>
                      <a:pt x="377" y="456"/>
                    </a:lnTo>
                    <a:lnTo>
                      <a:pt x="377" y="457"/>
                    </a:lnTo>
                    <a:lnTo>
                      <a:pt x="376" y="458"/>
                    </a:lnTo>
                    <a:lnTo>
                      <a:pt x="376" y="459"/>
                    </a:lnTo>
                    <a:lnTo>
                      <a:pt x="375" y="460"/>
                    </a:lnTo>
                    <a:lnTo>
                      <a:pt x="375" y="462"/>
                    </a:lnTo>
                    <a:lnTo>
                      <a:pt x="376" y="463"/>
                    </a:lnTo>
                    <a:lnTo>
                      <a:pt x="376" y="464"/>
                    </a:lnTo>
                    <a:lnTo>
                      <a:pt x="375" y="465"/>
                    </a:lnTo>
                    <a:lnTo>
                      <a:pt x="373" y="466"/>
                    </a:lnTo>
                    <a:lnTo>
                      <a:pt x="371" y="468"/>
                    </a:lnTo>
                    <a:lnTo>
                      <a:pt x="368" y="468"/>
                    </a:lnTo>
                    <a:lnTo>
                      <a:pt x="368" y="470"/>
                    </a:lnTo>
                    <a:lnTo>
                      <a:pt x="368" y="471"/>
                    </a:lnTo>
                    <a:lnTo>
                      <a:pt x="367" y="471"/>
                    </a:lnTo>
                    <a:lnTo>
                      <a:pt x="362" y="471"/>
                    </a:lnTo>
                    <a:lnTo>
                      <a:pt x="361" y="472"/>
                    </a:lnTo>
                    <a:lnTo>
                      <a:pt x="361" y="471"/>
                    </a:lnTo>
                    <a:lnTo>
                      <a:pt x="360" y="470"/>
                    </a:lnTo>
                    <a:lnTo>
                      <a:pt x="359" y="471"/>
                    </a:lnTo>
                    <a:lnTo>
                      <a:pt x="356" y="472"/>
                    </a:lnTo>
                    <a:lnTo>
                      <a:pt x="355" y="472"/>
                    </a:lnTo>
                    <a:lnTo>
                      <a:pt x="353" y="472"/>
                    </a:lnTo>
                    <a:lnTo>
                      <a:pt x="353" y="473"/>
                    </a:lnTo>
                    <a:lnTo>
                      <a:pt x="352" y="474"/>
                    </a:lnTo>
                    <a:lnTo>
                      <a:pt x="352" y="480"/>
                    </a:lnTo>
                    <a:lnTo>
                      <a:pt x="356" y="487"/>
                    </a:lnTo>
                    <a:lnTo>
                      <a:pt x="355" y="490"/>
                    </a:lnTo>
                    <a:lnTo>
                      <a:pt x="354" y="491"/>
                    </a:lnTo>
                    <a:lnTo>
                      <a:pt x="352" y="492"/>
                    </a:lnTo>
                    <a:lnTo>
                      <a:pt x="351" y="496"/>
                    </a:lnTo>
                    <a:lnTo>
                      <a:pt x="351" y="497"/>
                    </a:lnTo>
                    <a:lnTo>
                      <a:pt x="349" y="499"/>
                    </a:lnTo>
                    <a:lnTo>
                      <a:pt x="348" y="499"/>
                    </a:lnTo>
                    <a:lnTo>
                      <a:pt x="348" y="500"/>
                    </a:lnTo>
                    <a:lnTo>
                      <a:pt x="346" y="503"/>
                    </a:lnTo>
                    <a:lnTo>
                      <a:pt x="345" y="504"/>
                    </a:lnTo>
                    <a:lnTo>
                      <a:pt x="340" y="510"/>
                    </a:lnTo>
                    <a:lnTo>
                      <a:pt x="338" y="511"/>
                    </a:lnTo>
                    <a:lnTo>
                      <a:pt x="337" y="513"/>
                    </a:lnTo>
                    <a:lnTo>
                      <a:pt x="336" y="513"/>
                    </a:lnTo>
                    <a:lnTo>
                      <a:pt x="331" y="517"/>
                    </a:lnTo>
                    <a:lnTo>
                      <a:pt x="330" y="519"/>
                    </a:lnTo>
                    <a:lnTo>
                      <a:pt x="330" y="521"/>
                    </a:lnTo>
                    <a:lnTo>
                      <a:pt x="330" y="523"/>
                    </a:lnTo>
                    <a:lnTo>
                      <a:pt x="330" y="525"/>
                    </a:lnTo>
                    <a:lnTo>
                      <a:pt x="329" y="531"/>
                    </a:lnTo>
                    <a:lnTo>
                      <a:pt x="330" y="547"/>
                    </a:lnTo>
                    <a:lnTo>
                      <a:pt x="329" y="547"/>
                    </a:lnTo>
                    <a:lnTo>
                      <a:pt x="326" y="552"/>
                    </a:lnTo>
                    <a:lnTo>
                      <a:pt x="324" y="554"/>
                    </a:lnTo>
                    <a:lnTo>
                      <a:pt x="324" y="561"/>
                    </a:lnTo>
                    <a:lnTo>
                      <a:pt x="326" y="560"/>
                    </a:lnTo>
                    <a:lnTo>
                      <a:pt x="326" y="559"/>
                    </a:lnTo>
                    <a:lnTo>
                      <a:pt x="328" y="558"/>
                    </a:lnTo>
                    <a:lnTo>
                      <a:pt x="330" y="555"/>
                    </a:lnTo>
                    <a:lnTo>
                      <a:pt x="331" y="553"/>
                    </a:lnTo>
                    <a:lnTo>
                      <a:pt x="333" y="553"/>
                    </a:lnTo>
                    <a:lnTo>
                      <a:pt x="336" y="553"/>
                    </a:lnTo>
                    <a:lnTo>
                      <a:pt x="337" y="552"/>
                    </a:lnTo>
                    <a:lnTo>
                      <a:pt x="338" y="551"/>
                    </a:lnTo>
                    <a:lnTo>
                      <a:pt x="340" y="552"/>
                    </a:lnTo>
                    <a:lnTo>
                      <a:pt x="341" y="552"/>
                    </a:lnTo>
                    <a:lnTo>
                      <a:pt x="342" y="554"/>
                    </a:lnTo>
                    <a:lnTo>
                      <a:pt x="344" y="558"/>
                    </a:lnTo>
                    <a:lnTo>
                      <a:pt x="340" y="560"/>
                    </a:lnTo>
                    <a:lnTo>
                      <a:pt x="339" y="564"/>
                    </a:lnTo>
                    <a:lnTo>
                      <a:pt x="338" y="565"/>
                    </a:lnTo>
                    <a:lnTo>
                      <a:pt x="336" y="572"/>
                    </a:lnTo>
                    <a:lnTo>
                      <a:pt x="334" y="574"/>
                    </a:lnTo>
                    <a:lnTo>
                      <a:pt x="334" y="575"/>
                    </a:lnTo>
                    <a:lnTo>
                      <a:pt x="334" y="576"/>
                    </a:lnTo>
                    <a:lnTo>
                      <a:pt x="331" y="580"/>
                    </a:lnTo>
                    <a:lnTo>
                      <a:pt x="329" y="582"/>
                    </a:lnTo>
                    <a:lnTo>
                      <a:pt x="321" y="588"/>
                    </a:lnTo>
                    <a:lnTo>
                      <a:pt x="318" y="589"/>
                    </a:lnTo>
                    <a:lnTo>
                      <a:pt x="316" y="590"/>
                    </a:lnTo>
                    <a:lnTo>
                      <a:pt x="316" y="591"/>
                    </a:lnTo>
                    <a:lnTo>
                      <a:pt x="314" y="592"/>
                    </a:lnTo>
                    <a:lnTo>
                      <a:pt x="313" y="592"/>
                    </a:lnTo>
                    <a:lnTo>
                      <a:pt x="310" y="592"/>
                    </a:lnTo>
                    <a:lnTo>
                      <a:pt x="307" y="592"/>
                    </a:lnTo>
                    <a:lnTo>
                      <a:pt x="304" y="593"/>
                    </a:lnTo>
                    <a:lnTo>
                      <a:pt x="302" y="592"/>
                    </a:lnTo>
                    <a:lnTo>
                      <a:pt x="300" y="593"/>
                    </a:lnTo>
                    <a:lnTo>
                      <a:pt x="298" y="597"/>
                    </a:lnTo>
                    <a:lnTo>
                      <a:pt x="297" y="598"/>
                    </a:lnTo>
                    <a:lnTo>
                      <a:pt x="294" y="600"/>
                    </a:lnTo>
                    <a:lnTo>
                      <a:pt x="294" y="601"/>
                    </a:lnTo>
                    <a:lnTo>
                      <a:pt x="289" y="605"/>
                    </a:lnTo>
                    <a:lnTo>
                      <a:pt x="288" y="604"/>
                    </a:lnTo>
                    <a:lnTo>
                      <a:pt x="288" y="601"/>
                    </a:lnTo>
                    <a:lnTo>
                      <a:pt x="285" y="600"/>
                    </a:lnTo>
                    <a:lnTo>
                      <a:pt x="283" y="598"/>
                    </a:lnTo>
                    <a:lnTo>
                      <a:pt x="279" y="600"/>
                    </a:lnTo>
                    <a:lnTo>
                      <a:pt x="277" y="601"/>
                    </a:lnTo>
                    <a:lnTo>
                      <a:pt x="277" y="600"/>
                    </a:lnTo>
                    <a:lnTo>
                      <a:pt x="276" y="601"/>
                    </a:lnTo>
                    <a:lnTo>
                      <a:pt x="275" y="602"/>
                    </a:lnTo>
                    <a:lnTo>
                      <a:pt x="273" y="604"/>
                    </a:lnTo>
                    <a:lnTo>
                      <a:pt x="266" y="602"/>
                    </a:lnTo>
                    <a:lnTo>
                      <a:pt x="263" y="602"/>
                    </a:lnTo>
                    <a:lnTo>
                      <a:pt x="262" y="602"/>
                    </a:lnTo>
                    <a:lnTo>
                      <a:pt x="262" y="601"/>
                    </a:lnTo>
                    <a:lnTo>
                      <a:pt x="261" y="600"/>
                    </a:lnTo>
                    <a:lnTo>
                      <a:pt x="260" y="597"/>
                    </a:lnTo>
                    <a:lnTo>
                      <a:pt x="257" y="596"/>
                    </a:lnTo>
                    <a:lnTo>
                      <a:pt x="253" y="597"/>
                    </a:lnTo>
                    <a:lnTo>
                      <a:pt x="251" y="596"/>
                    </a:lnTo>
                    <a:lnTo>
                      <a:pt x="250" y="594"/>
                    </a:lnTo>
                    <a:lnTo>
                      <a:pt x="245" y="600"/>
                    </a:lnTo>
                    <a:lnTo>
                      <a:pt x="244" y="600"/>
                    </a:lnTo>
                    <a:lnTo>
                      <a:pt x="243" y="601"/>
                    </a:lnTo>
                    <a:lnTo>
                      <a:pt x="243" y="602"/>
                    </a:lnTo>
                    <a:lnTo>
                      <a:pt x="241" y="601"/>
                    </a:lnTo>
                    <a:lnTo>
                      <a:pt x="237" y="601"/>
                    </a:lnTo>
                    <a:lnTo>
                      <a:pt x="236" y="600"/>
                    </a:lnTo>
                    <a:lnTo>
                      <a:pt x="237" y="599"/>
                    </a:lnTo>
                    <a:lnTo>
                      <a:pt x="236" y="597"/>
                    </a:lnTo>
                    <a:lnTo>
                      <a:pt x="234" y="596"/>
                    </a:lnTo>
                    <a:lnTo>
                      <a:pt x="233" y="597"/>
                    </a:lnTo>
                    <a:lnTo>
                      <a:pt x="229" y="598"/>
                    </a:lnTo>
                    <a:lnTo>
                      <a:pt x="227" y="600"/>
                    </a:lnTo>
                    <a:lnTo>
                      <a:pt x="225" y="601"/>
                    </a:lnTo>
                    <a:lnTo>
                      <a:pt x="222" y="602"/>
                    </a:lnTo>
                    <a:lnTo>
                      <a:pt x="220" y="602"/>
                    </a:lnTo>
                    <a:lnTo>
                      <a:pt x="219" y="604"/>
                    </a:lnTo>
                    <a:lnTo>
                      <a:pt x="218" y="604"/>
                    </a:lnTo>
                    <a:lnTo>
                      <a:pt x="217" y="604"/>
                    </a:lnTo>
                    <a:lnTo>
                      <a:pt x="214" y="606"/>
                    </a:lnTo>
                    <a:lnTo>
                      <a:pt x="213" y="608"/>
                    </a:lnTo>
                    <a:lnTo>
                      <a:pt x="211" y="607"/>
                    </a:lnTo>
                    <a:lnTo>
                      <a:pt x="207" y="602"/>
                    </a:lnTo>
                    <a:lnTo>
                      <a:pt x="210" y="600"/>
                    </a:lnTo>
                    <a:lnTo>
                      <a:pt x="210" y="598"/>
                    </a:lnTo>
                    <a:lnTo>
                      <a:pt x="208" y="597"/>
                    </a:lnTo>
                    <a:lnTo>
                      <a:pt x="207" y="596"/>
                    </a:lnTo>
                    <a:lnTo>
                      <a:pt x="207" y="593"/>
                    </a:lnTo>
                    <a:lnTo>
                      <a:pt x="205" y="591"/>
                    </a:lnTo>
                    <a:lnTo>
                      <a:pt x="202" y="583"/>
                    </a:lnTo>
                    <a:lnTo>
                      <a:pt x="200" y="583"/>
                    </a:lnTo>
                    <a:lnTo>
                      <a:pt x="199" y="583"/>
                    </a:lnTo>
                    <a:lnTo>
                      <a:pt x="198" y="581"/>
                    </a:lnTo>
                    <a:lnTo>
                      <a:pt x="200" y="580"/>
                    </a:lnTo>
                    <a:lnTo>
                      <a:pt x="198" y="578"/>
                    </a:lnTo>
                    <a:lnTo>
                      <a:pt x="197" y="576"/>
                    </a:lnTo>
                    <a:lnTo>
                      <a:pt x="196" y="573"/>
                    </a:lnTo>
                    <a:lnTo>
                      <a:pt x="192" y="573"/>
                    </a:lnTo>
                    <a:lnTo>
                      <a:pt x="189" y="572"/>
                    </a:lnTo>
                    <a:lnTo>
                      <a:pt x="188" y="572"/>
                    </a:lnTo>
                    <a:lnTo>
                      <a:pt x="183" y="573"/>
                    </a:lnTo>
                    <a:lnTo>
                      <a:pt x="182" y="570"/>
                    </a:lnTo>
                    <a:lnTo>
                      <a:pt x="181" y="568"/>
                    </a:lnTo>
                    <a:lnTo>
                      <a:pt x="180" y="565"/>
                    </a:lnTo>
                    <a:lnTo>
                      <a:pt x="183" y="560"/>
                    </a:lnTo>
                    <a:lnTo>
                      <a:pt x="184" y="559"/>
                    </a:lnTo>
                    <a:lnTo>
                      <a:pt x="187" y="559"/>
                    </a:lnTo>
                    <a:lnTo>
                      <a:pt x="188" y="558"/>
                    </a:lnTo>
                    <a:lnTo>
                      <a:pt x="189" y="552"/>
                    </a:lnTo>
                    <a:lnTo>
                      <a:pt x="187" y="552"/>
                    </a:lnTo>
                    <a:lnTo>
                      <a:pt x="182" y="549"/>
                    </a:lnTo>
                    <a:lnTo>
                      <a:pt x="181" y="546"/>
                    </a:lnTo>
                    <a:lnTo>
                      <a:pt x="180" y="546"/>
                    </a:lnTo>
                    <a:lnTo>
                      <a:pt x="179" y="546"/>
                    </a:lnTo>
                    <a:lnTo>
                      <a:pt x="176" y="545"/>
                    </a:lnTo>
                    <a:lnTo>
                      <a:pt x="174" y="545"/>
                    </a:lnTo>
                    <a:lnTo>
                      <a:pt x="172" y="545"/>
                    </a:lnTo>
                    <a:lnTo>
                      <a:pt x="172" y="533"/>
                    </a:lnTo>
                    <a:lnTo>
                      <a:pt x="172" y="528"/>
                    </a:lnTo>
                    <a:lnTo>
                      <a:pt x="171" y="527"/>
                    </a:lnTo>
                    <a:lnTo>
                      <a:pt x="171" y="526"/>
                    </a:lnTo>
                    <a:lnTo>
                      <a:pt x="168" y="526"/>
                    </a:lnTo>
                    <a:lnTo>
                      <a:pt x="170" y="523"/>
                    </a:lnTo>
                    <a:lnTo>
                      <a:pt x="175" y="519"/>
                    </a:lnTo>
                    <a:lnTo>
                      <a:pt x="182" y="512"/>
                    </a:lnTo>
                    <a:lnTo>
                      <a:pt x="183" y="513"/>
                    </a:lnTo>
                    <a:lnTo>
                      <a:pt x="186" y="512"/>
                    </a:lnTo>
                    <a:lnTo>
                      <a:pt x="190" y="510"/>
                    </a:lnTo>
                    <a:lnTo>
                      <a:pt x="194" y="509"/>
                    </a:lnTo>
                    <a:lnTo>
                      <a:pt x="194" y="506"/>
                    </a:lnTo>
                    <a:lnTo>
                      <a:pt x="194" y="504"/>
                    </a:lnTo>
                    <a:lnTo>
                      <a:pt x="196" y="500"/>
                    </a:lnTo>
                    <a:lnTo>
                      <a:pt x="196" y="499"/>
                    </a:lnTo>
                    <a:lnTo>
                      <a:pt x="197" y="499"/>
                    </a:lnTo>
                    <a:lnTo>
                      <a:pt x="205" y="494"/>
                    </a:lnTo>
                    <a:lnTo>
                      <a:pt x="207" y="492"/>
                    </a:lnTo>
                    <a:lnTo>
                      <a:pt x="207" y="491"/>
                    </a:lnTo>
                    <a:lnTo>
                      <a:pt x="210" y="488"/>
                    </a:lnTo>
                    <a:lnTo>
                      <a:pt x="210" y="484"/>
                    </a:lnTo>
                    <a:lnTo>
                      <a:pt x="212" y="480"/>
                    </a:lnTo>
                    <a:lnTo>
                      <a:pt x="214" y="480"/>
                    </a:lnTo>
                    <a:lnTo>
                      <a:pt x="215" y="480"/>
                    </a:lnTo>
                    <a:lnTo>
                      <a:pt x="223" y="484"/>
                    </a:lnTo>
                    <a:lnTo>
                      <a:pt x="225" y="484"/>
                    </a:lnTo>
                    <a:lnTo>
                      <a:pt x="227" y="479"/>
                    </a:lnTo>
                    <a:lnTo>
                      <a:pt x="230" y="475"/>
                    </a:lnTo>
                    <a:lnTo>
                      <a:pt x="233" y="470"/>
                    </a:lnTo>
                    <a:lnTo>
                      <a:pt x="230" y="463"/>
                    </a:lnTo>
                    <a:lnTo>
                      <a:pt x="231" y="460"/>
                    </a:lnTo>
                    <a:lnTo>
                      <a:pt x="233" y="460"/>
                    </a:lnTo>
                    <a:lnTo>
                      <a:pt x="236" y="458"/>
                    </a:lnTo>
                    <a:lnTo>
                      <a:pt x="239" y="456"/>
                    </a:lnTo>
                    <a:lnTo>
                      <a:pt x="243" y="451"/>
                    </a:lnTo>
                    <a:lnTo>
                      <a:pt x="249" y="443"/>
                    </a:lnTo>
                    <a:lnTo>
                      <a:pt x="249" y="440"/>
                    </a:lnTo>
                    <a:lnTo>
                      <a:pt x="249" y="437"/>
                    </a:lnTo>
                    <a:lnTo>
                      <a:pt x="249" y="436"/>
                    </a:lnTo>
                    <a:lnTo>
                      <a:pt x="249" y="434"/>
                    </a:lnTo>
                    <a:lnTo>
                      <a:pt x="247" y="433"/>
                    </a:lnTo>
                    <a:lnTo>
                      <a:pt x="247" y="431"/>
                    </a:lnTo>
                    <a:lnTo>
                      <a:pt x="243" y="429"/>
                    </a:lnTo>
                    <a:lnTo>
                      <a:pt x="242" y="429"/>
                    </a:lnTo>
                    <a:lnTo>
                      <a:pt x="238" y="432"/>
                    </a:lnTo>
                    <a:lnTo>
                      <a:pt x="235" y="432"/>
                    </a:lnTo>
                    <a:lnTo>
                      <a:pt x="234" y="432"/>
                    </a:lnTo>
                    <a:lnTo>
                      <a:pt x="233" y="432"/>
                    </a:lnTo>
                    <a:lnTo>
                      <a:pt x="221" y="433"/>
                    </a:lnTo>
                    <a:lnTo>
                      <a:pt x="220" y="433"/>
                    </a:lnTo>
                    <a:lnTo>
                      <a:pt x="218" y="432"/>
                    </a:lnTo>
                    <a:lnTo>
                      <a:pt x="205" y="424"/>
                    </a:lnTo>
                    <a:lnTo>
                      <a:pt x="205" y="425"/>
                    </a:lnTo>
                    <a:lnTo>
                      <a:pt x="203" y="426"/>
                    </a:lnTo>
                    <a:lnTo>
                      <a:pt x="203" y="425"/>
                    </a:lnTo>
                    <a:lnTo>
                      <a:pt x="202" y="425"/>
                    </a:lnTo>
                    <a:lnTo>
                      <a:pt x="199" y="426"/>
                    </a:lnTo>
                    <a:lnTo>
                      <a:pt x="198" y="425"/>
                    </a:lnTo>
                    <a:lnTo>
                      <a:pt x="197" y="425"/>
                    </a:lnTo>
                    <a:lnTo>
                      <a:pt x="197" y="426"/>
                    </a:lnTo>
                    <a:lnTo>
                      <a:pt x="192" y="424"/>
                    </a:lnTo>
                    <a:lnTo>
                      <a:pt x="191" y="424"/>
                    </a:lnTo>
                    <a:lnTo>
                      <a:pt x="191" y="425"/>
                    </a:lnTo>
                    <a:lnTo>
                      <a:pt x="190" y="425"/>
                    </a:lnTo>
                    <a:lnTo>
                      <a:pt x="190" y="424"/>
                    </a:lnTo>
                    <a:lnTo>
                      <a:pt x="189" y="424"/>
                    </a:lnTo>
                    <a:lnTo>
                      <a:pt x="188" y="424"/>
                    </a:lnTo>
                    <a:lnTo>
                      <a:pt x="186" y="423"/>
                    </a:lnTo>
                    <a:lnTo>
                      <a:pt x="183" y="424"/>
                    </a:lnTo>
                    <a:lnTo>
                      <a:pt x="182" y="426"/>
                    </a:lnTo>
                    <a:lnTo>
                      <a:pt x="181" y="427"/>
                    </a:lnTo>
                    <a:lnTo>
                      <a:pt x="180" y="427"/>
                    </a:lnTo>
                    <a:lnTo>
                      <a:pt x="181" y="431"/>
                    </a:lnTo>
                    <a:lnTo>
                      <a:pt x="179" y="432"/>
                    </a:lnTo>
                    <a:lnTo>
                      <a:pt x="175" y="435"/>
                    </a:lnTo>
                    <a:lnTo>
                      <a:pt x="171" y="433"/>
                    </a:lnTo>
                    <a:lnTo>
                      <a:pt x="170" y="431"/>
                    </a:lnTo>
                    <a:lnTo>
                      <a:pt x="173" y="429"/>
                    </a:lnTo>
                    <a:lnTo>
                      <a:pt x="175" y="426"/>
                    </a:lnTo>
                    <a:lnTo>
                      <a:pt x="176" y="425"/>
                    </a:lnTo>
                    <a:lnTo>
                      <a:pt x="174" y="424"/>
                    </a:lnTo>
                    <a:lnTo>
                      <a:pt x="163" y="409"/>
                    </a:lnTo>
                    <a:lnTo>
                      <a:pt x="164" y="408"/>
                    </a:lnTo>
                    <a:lnTo>
                      <a:pt x="165" y="408"/>
                    </a:lnTo>
                    <a:lnTo>
                      <a:pt x="166" y="408"/>
                    </a:lnTo>
                    <a:lnTo>
                      <a:pt x="167" y="409"/>
                    </a:lnTo>
                    <a:lnTo>
                      <a:pt x="168" y="408"/>
                    </a:lnTo>
                    <a:lnTo>
                      <a:pt x="170" y="408"/>
                    </a:lnTo>
                    <a:lnTo>
                      <a:pt x="171" y="409"/>
                    </a:lnTo>
                    <a:lnTo>
                      <a:pt x="171" y="408"/>
                    </a:lnTo>
                    <a:lnTo>
                      <a:pt x="172" y="408"/>
                    </a:lnTo>
                    <a:lnTo>
                      <a:pt x="175" y="405"/>
                    </a:lnTo>
                    <a:lnTo>
                      <a:pt x="176" y="405"/>
                    </a:lnTo>
                    <a:lnTo>
                      <a:pt x="178" y="403"/>
                    </a:lnTo>
                    <a:lnTo>
                      <a:pt x="174" y="401"/>
                    </a:lnTo>
                    <a:lnTo>
                      <a:pt x="176" y="397"/>
                    </a:lnTo>
                    <a:lnTo>
                      <a:pt x="173" y="395"/>
                    </a:lnTo>
                    <a:lnTo>
                      <a:pt x="167" y="393"/>
                    </a:lnTo>
                    <a:lnTo>
                      <a:pt x="163" y="386"/>
                    </a:lnTo>
                    <a:lnTo>
                      <a:pt x="162" y="385"/>
                    </a:lnTo>
                    <a:lnTo>
                      <a:pt x="162" y="384"/>
                    </a:lnTo>
                    <a:lnTo>
                      <a:pt x="159" y="378"/>
                    </a:lnTo>
                    <a:lnTo>
                      <a:pt x="158" y="376"/>
                    </a:lnTo>
                    <a:lnTo>
                      <a:pt x="159" y="373"/>
                    </a:lnTo>
                    <a:lnTo>
                      <a:pt x="158" y="372"/>
                    </a:lnTo>
                    <a:lnTo>
                      <a:pt x="155" y="371"/>
                    </a:lnTo>
                    <a:lnTo>
                      <a:pt x="154" y="369"/>
                    </a:lnTo>
                    <a:lnTo>
                      <a:pt x="154" y="368"/>
                    </a:lnTo>
                    <a:lnTo>
                      <a:pt x="149" y="365"/>
                    </a:lnTo>
                    <a:lnTo>
                      <a:pt x="147" y="363"/>
                    </a:lnTo>
                    <a:lnTo>
                      <a:pt x="147" y="362"/>
                    </a:lnTo>
                    <a:lnTo>
                      <a:pt x="147" y="361"/>
                    </a:lnTo>
                    <a:lnTo>
                      <a:pt x="144" y="360"/>
                    </a:lnTo>
                    <a:lnTo>
                      <a:pt x="143" y="358"/>
                    </a:lnTo>
                    <a:lnTo>
                      <a:pt x="143" y="357"/>
                    </a:lnTo>
                    <a:lnTo>
                      <a:pt x="143" y="356"/>
                    </a:lnTo>
                    <a:lnTo>
                      <a:pt x="142" y="354"/>
                    </a:lnTo>
                    <a:lnTo>
                      <a:pt x="142" y="352"/>
                    </a:lnTo>
                    <a:lnTo>
                      <a:pt x="143" y="349"/>
                    </a:lnTo>
                    <a:lnTo>
                      <a:pt x="142" y="348"/>
                    </a:lnTo>
                    <a:lnTo>
                      <a:pt x="142" y="347"/>
                    </a:lnTo>
                    <a:lnTo>
                      <a:pt x="141" y="347"/>
                    </a:lnTo>
                    <a:lnTo>
                      <a:pt x="139" y="345"/>
                    </a:lnTo>
                    <a:lnTo>
                      <a:pt x="140" y="342"/>
                    </a:lnTo>
                    <a:lnTo>
                      <a:pt x="135" y="341"/>
                    </a:lnTo>
                    <a:lnTo>
                      <a:pt x="134" y="339"/>
                    </a:lnTo>
                    <a:lnTo>
                      <a:pt x="134" y="337"/>
                    </a:lnTo>
                    <a:lnTo>
                      <a:pt x="133" y="334"/>
                    </a:lnTo>
                    <a:lnTo>
                      <a:pt x="132" y="333"/>
                    </a:lnTo>
                    <a:lnTo>
                      <a:pt x="129" y="330"/>
                    </a:lnTo>
                    <a:lnTo>
                      <a:pt x="127" y="326"/>
                    </a:lnTo>
                    <a:lnTo>
                      <a:pt x="126" y="325"/>
                    </a:lnTo>
                    <a:lnTo>
                      <a:pt x="125" y="324"/>
                    </a:lnTo>
                    <a:lnTo>
                      <a:pt x="127" y="321"/>
                    </a:lnTo>
                    <a:lnTo>
                      <a:pt x="126" y="318"/>
                    </a:lnTo>
                    <a:lnTo>
                      <a:pt x="124" y="314"/>
                    </a:lnTo>
                    <a:lnTo>
                      <a:pt x="124" y="311"/>
                    </a:lnTo>
                    <a:lnTo>
                      <a:pt x="124" y="310"/>
                    </a:lnTo>
                    <a:lnTo>
                      <a:pt x="123" y="310"/>
                    </a:lnTo>
                    <a:lnTo>
                      <a:pt x="123" y="309"/>
                    </a:lnTo>
                    <a:lnTo>
                      <a:pt x="121" y="307"/>
                    </a:lnTo>
                    <a:lnTo>
                      <a:pt x="120" y="307"/>
                    </a:lnTo>
                    <a:lnTo>
                      <a:pt x="119" y="305"/>
                    </a:lnTo>
                    <a:lnTo>
                      <a:pt x="116" y="303"/>
                    </a:lnTo>
                    <a:lnTo>
                      <a:pt x="115" y="303"/>
                    </a:lnTo>
                    <a:lnTo>
                      <a:pt x="111" y="303"/>
                    </a:lnTo>
                    <a:lnTo>
                      <a:pt x="107" y="303"/>
                    </a:lnTo>
                    <a:lnTo>
                      <a:pt x="105" y="303"/>
                    </a:lnTo>
                    <a:lnTo>
                      <a:pt x="104" y="303"/>
                    </a:lnTo>
                    <a:lnTo>
                      <a:pt x="101" y="307"/>
                    </a:lnTo>
                    <a:lnTo>
                      <a:pt x="100" y="305"/>
                    </a:lnTo>
                    <a:lnTo>
                      <a:pt x="99" y="303"/>
                    </a:lnTo>
                    <a:lnTo>
                      <a:pt x="97" y="305"/>
                    </a:lnTo>
                    <a:lnTo>
                      <a:pt x="95" y="306"/>
                    </a:lnTo>
                    <a:lnTo>
                      <a:pt x="82" y="306"/>
                    </a:lnTo>
                    <a:lnTo>
                      <a:pt x="76" y="303"/>
                    </a:lnTo>
                    <a:lnTo>
                      <a:pt x="71" y="302"/>
                    </a:lnTo>
                    <a:lnTo>
                      <a:pt x="63" y="299"/>
                    </a:lnTo>
                    <a:lnTo>
                      <a:pt x="62" y="299"/>
                    </a:lnTo>
                    <a:lnTo>
                      <a:pt x="62" y="298"/>
                    </a:lnTo>
                    <a:lnTo>
                      <a:pt x="61" y="298"/>
                    </a:lnTo>
                    <a:lnTo>
                      <a:pt x="60" y="297"/>
                    </a:lnTo>
                    <a:lnTo>
                      <a:pt x="58" y="295"/>
                    </a:lnTo>
                    <a:lnTo>
                      <a:pt x="56" y="309"/>
                    </a:lnTo>
                    <a:lnTo>
                      <a:pt x="54" y="309"/>
                    </a:lnTo>
                    <a:lnTo>
                      <a:pt x="53" y="307"/>
                    </a:lnTo>
                    <a:lnTo>
                      <a:pt x="53" y="303"/>
                    </a:lnTo>
                    <a:lnTo>
                      <a:pt x="53" y="301"/>
                    </a:lnTo>
                    <a:lnTo>
                      <a:pt x="52" y="301"/>
                    </a:lnTo>
                    <a:lnTo>
                      <a:pt x="49" y="300"/>
                    </a:lnTo>
                    <a:lnTo>
                      <a:pt x="50" y="299"/>
                    </a:lnTo>
                    <a:lnTo>
                      <a:pt x="49" y="299"/>
                    </a:lnTo>
                    <a:lnTo>
                      <a:pt x="49" y="298"/>
                    </a:lnTo>
                    <a:lnTo>
                      <a:pt x="50" y="297"/>
                    </a:lnTo>
                    <a:lnTo>
                      <a:pt x="50" y="294"/>
                    </a:lnTo>
                    <a:lnTo>
                      <a:pt x="49" y="294"/>
                    </a:lnTo>
                    <a:lnTo>
                      <a:pt x="49" y="293"/>
                    </a:lnTo>
                    <a:lnTo>
                      <a:pt x="52" y="291"/>
                    </a:lnTo>
                    <a:lnTo>
                      <a:pt x="49" y="290"/>
                    </a:lnTo>
                    <a:lnTo>
                      <a:pt x="52" y="286"/>
                    </a:lnTo>
                    <a:lnTo>
                      <a:pt x="55" y="284"/>
                    </a:lnTo>
                    <a:lnTo>
                      <a:pt x="56" y="280"/>
                    </a:lnTo>
                    <a:lnTo>
                      <a:pt x="55" y="278"/>
                    </a:lnTo>
                    <a:lnTo>
                      <a:pt x="54" y="277"/>
                    </a:lnTo>
                    <a:lnTo>
                      <a:pt x="55" y="275"/>
                    </a:lnTo>
                    <a:lnTo>
                      <a:pt x="55" y="274"/>
                    </a:lnTo>
                    <a:lnTo>
                      <a:pt x="52" y="270"/>
                    </a:lnTo>
                    <a:lnTo>
                      <a:pt x="46" y="268"/>
                    </a:lnTo>
                    <a:lnTo>
                      <a:pt x="45" y="270"/>
                    </a:lnTo>
                    <a:lnTo>
                      <a:pt x="46" y="267"/>
                    </a:lnTo>
                    <a:lnTo>
                      <a:pt x="39" y="263"/>
                    </a:lnTo>
                    <a:lnTo>
                      <a:pt x="39" y="262"/>
                    </a:lnTo>
                    <a:lnTo>
                      <a:pt x="39" y="261"/>
                    </a:lnTo>
                    <a:lnTo>
                      <a:pt x="37" y="250"/>
                    </a:lnTo>
                    <a:lnTo>
                      <a:pt x="37" y="248"/>
                    </a:lnTo>
                    <a:lnTo>
                      <a:pt x="38" y="247"/>
                    </a:lnTo>
                    <a:lnTo>
                      <a:pt x="39" y="246"/>
                    </a:lnTo>
                    <a:lnTo>
                      <a:pt x="39" y="245"/>
                    </a:lnTo>
                    <a:lnTo>
                      <a:pt x="40" y="245"/>
                    </a:lnTo>
                    <a:lnTo>
                      <a:pt x="40" y="244"/>
                    </a:lnTo>
                    <a:lnTo>
                      <a:pt x="41" y="242"/>
                    </a:lnTo>
                    <a:lnTo>
                      <a:pt x="42" y="239"/>
                    </a:lnTo>
                    <a:lnTo>
                      <a:pt x="42" y="238"/>
                    </a:lnTo>
                    <a:lnTo>
                      <a:pt x="44" y="237"/>
                    </a:lnTo>
                    <a:lnTo>
                      <a:pt x="45" y="236"/>
                    </a:lnTo>
                    <a:lnTo>
                      <a:pt x="45" y="235"/>
                    </a:lnTo>
                    <a:lnTo>
                      <a:pt x="44" y="235"/>
                    </a:lnTo>
                    <a:lnTo>
                      <a:pt x="44" y="234"/>
                    </a:lnTo>
                    <a:lnTo>
                      <a:pt x="42" y="234"/>
                    </a:lnTo>
                    <a:lnTo>
                      <a:pt x="42" y="232"/>
                    </a:lnTo>
                    <a:lnTo>
                      <a:pt x="41" y="232"/>
                    </a:lnTo>
                    <a:lnTo>
                      <a:pt x="40" y="232"/>
                    </a:lnTo>
                    <a:lnTo>
                      <a:pt x="39" y="232"/>
                    </a:lnTo>
                    <a:lnTo>
                      <a:pt x="38" y="232"/>
                    </a:lnTo>
                    <a:lnTo>
                      <a:pt x="38" y="231"/>
                    </a:lnTo>
                    <a:lnTo>
                      <a:pt x="39" y="231"/>
                    </a:lnTo>
                    <a:lnTo>
                      <a:pt x="38" y="231"/>
                    </a:lnTo>
                    <a:lnTo>
                      <a:pt x="38" y="230"/>
                    </a:lnTo>
                    <a:lnTo>
                      <a:pt x="37" y="230"/>
                    </a:lnTo>
                    <a:lnTo>
                      <a:pt x="36" y="230"/>
                    </a:lnTo>
                    <a:lnTo>
                      <a:pt x="36" y="229"/>
                    </a:lnTo>
                    <a:lnTo>
                      <a:pt x="34" y="229"/>
                    </a:lnTo>
                    <a:lnTo>
                      <a:pt x="33" y="228"/>
                    </a:lnTo>
                    <a:lnTo>
                      <a:pt x="32" y="228"/>
                    </a:lnTo>
                    <a:lnTo>
                      <a:pt x="32" y="227"/>
                    </a:lnTo>
                    <a:lnTo>
                      <a:pt x="31" y="227"/>
                    </a:lnTo>
                    <a:lnTo>
                      <a:pt x="30" y="227"/>
                    </a:lnTo>
                    <a:lnTo>
                      <a:pt x="29" y="225"/>
                    </a:lnTo>
                    <a:lnTo>
                      <a:pt x="28" y="225"/>
                    </a:lnTo>
                    <a:lnTo>
                      <a:pt x="26" y="224"/>
                    </a:lnTo>
                    <a:lnTo>
                      <a:pt x="25" y="223"/>
                    </a:lnTo>
                    <a:lnTo>
                      <a:pt x="25" y="222"/>
                    </a:lnTo>
                    <a:lnTo>
                      <a:pt x="24" y="222"/>
                    </a:lnTo>
                    <a:lnTo>
                      <a:pt x="23" y="222"/>
                    </a:lnTo>
                    <a:lnTo>
                      <a:pt x="23" y="221"/>
                    </a:lnTo>
                    <a:lnTo>
                      <a:pt x="22" y="221"/>
                    </a:lnTo>
                    <a:lnTo>
                      <a:pt x="22" y="220"/>
                    </a:lnTo>
                    <a:lnTo>
                      <a:pt x="21" y="220"/>
                    </a:lnTo>
                    <a:lnTo>
                      <a:pt x="21" y="219"/>
                    </a:lnTo>
                    <a:lnTo>
                      <a:pt x="20" y="217"/>
                    </a:lnTo>
                    <a:lnTo>
                      <a:pt x="20" y="219"/>
                    </a:lnTo>
                    <a:lnTo>
                      <a:pt x="18" y="219"/>
                    </a:lnTo>
                    <a:lnTo>
                      <a:pt x="18" y="217"/>
                    </a:lnTo>
                    <a:lnTo>
                      <a:pt x="17" y="217"/>
                    </a:lnTo>
                    <a:lnTo>
                      <a:pt x="17" y="214"/>
                    </a:lnTo>
                    <a:lnTo>
                      <a:pt x="17" y="213"/>
                    </a:lnTo>
                    <a:lnTo>
                      <a:pt x="16" y="213"/>
                    </a:lnTo>
                    <a:lnTo>
                      <a:pt x="15" y="212"/>
                    </a:lnTo>
                    <a:lnTo>
                      <a:pt x="11" y="208"/>
                    </a:lnTo>
                    <a:lnTo>
                      <a:pt x="10" y="208"/>
                    </a:lnTo>
                    <a:lnTo>
                      <a:pt x="9" y="208"/>
                    </a:lnTo>
                    <a:lnTo>
                      <a:pt x="8" y="208"/>
                    </a:lnTo>
                    <a:lnTo>
                      <a:pt x="8" y="207"/>
                    </a:lnTo>
                    <a:lnTo>
                      <a:pt x="7" y="207"/>
                    </a:lnTo>
                    <a:lnTo>
                      <a:pt x="6" y="207"/>
                    </a:lnTo>
                    <a:lnTo>
                      <a:pt x="5" y="207"/>
                    </a:lnTo>
                    <a:lnTo>
                      <a:pt x="3" y="206"/>
                    </a:lnTo>
                    <a:lnTo>
                      <a:pt x="3" y="205"/>
                    </a:lnTo>
                    <a:lnTo>
                      <a:pt x="2" y="205"/>
                    </a:lnTo>
                    <a:lnTo>
                      <a:pt x="1" y="205"/>
                    </a:lnTo>
                    <a:lnTo>
                      <a:pt x="1" y="204"/>
                    </a:lnTo>
                    <a:lnTo>
                      <a:pt x="0" y="204"/>
                    </a:lnTo>
                    <a:lnTo>
                      <a:pt x="0" y="203"/>
                    </a:lnTo>
                    <a:lnTo>
                      <a:pt x="0" y="201"/>
                    </a:lnTo>
                    <a:lnTo>
                      <a:pt x="0" y="200"/>
                    </a:lnTo>
                    <a:lnTo>
                      <a:pt x="0" y="198"/>
                    </a:lnTo>
                    <a:lnTo>
                      <a:pt x="1" y="197"/>
                    </a:lnTo>
                    <a:lnTo>
                      <a:pt x="1" y="196"/>
                    </a:lnTo>
                    <a:lnTo>
                      <a:pt x="2" y="193"/>
                    </a:lnTo>
                    <a:lnTo>
                      <a:pt x="3" y="195"/>
                    </a:lnTo>
                    <a:lnTo>
                      <a:pt x="5" y="192"/>
                    </a:lnTo>
                    <a:lnTo>
                      <a:pt x="5" y="191"/>
                    </a:lnTo>
                    <a:lnTo>
                      <a:pt x="5" y="190"/>
                    </a:lnTo>
                    <a:lnTo>
                      <a:pt x="6" y="189"/>
                    </a:lnTo>
                    <a:lnTo>
                      <a:pt x="7" y="188"/>
                    </a:lnTo>
                    <a:lnTo>
                      <a:pt x="8" y="187"/>
                    </a:lnTo>
                    <a:lnTo>
                      <a:pt x="9" y="187"/>
                    </a:lnTo>
                    <a:lnTo>
                      <a:pt x="11" y="188"/>
                    </a:lnTo>
                    <a:lnTo>
                      <a:pt x="14" y="189"/>
                    </a:lnTo>
                    <a:lnTo>
                      <a:pt x="15" y="191"/>
                    </a:lnTo>
                    <a:lnTo>
                      <a:pt x="17" y="193"/>
                    </a:lnTo>
                    <a:lnTo>
                      <a:pt x="20" y="195"/>
                    </a:lnTo>
                    <a:lnTo>
                      <a:pt x="21" y="196"/>
                    </a:lnTo>
                    <a:lnTo>
                      <a:pt x="22" y="197"/>
                    </a:lnTo>
                    <a:lnTo>
                      <a:pt x="24" y="199"/>
                    </a:lnTo>
                    <a:lnTo>
                      <a:pt x="28" y="197"/>
                    </a:lnTo>
                    <a:lnTo>
                      <a:pt x="29" y="196"/>
                    </a:lnTo>
                    <a:lnTo>
                      <a:pt x="30" y="195"/>
                    </a:lnTo>
                    <a:lnTo>
                      <a:pt x="31" y="193"/>
                    </a:lnTo>
                    <a:lnTo>
                      <a:pt x="32" y="191"/>
                    </a:lnTo>
                    <a:lnTo>
                      <a:pt x="33" y="189"/>
                    </a:lnTo>
                    <a:lnTo>
                      <a:pt x="34" y="189"/>
                    </a:lnTo>
                    <a:lnTo>
                      <a:pt x="38" y="185"/>
                    </a:lnTo>
                    <a:lnTo>
                      <a:pt x="42" y="182"/>
                    </a:lnTo>
                    <a:lnTo>
                      <a:pt x="41" y="181"/>
                    </a:lnTo>
                    <a:lnTo>
                      <a:pt x="41" y="180"/>
                    </a:lnTo>
                    <a:lnTo>
                      <a:pt x="40" y="179"/>
                    </a:lnTo>
                    <a:lnTo>
                      <a:pt x="40" y="177"/>
                    </a:lnTo>
                    <a:lnTo>
                      <a:pt x="41" y="176"/>
                    </a:lnTo>
                    <a:lnTo>
                      <a:pt x="42" y="175"/>
                    </a:lnTo>
                    <a:lnTo>
                      <a:pt x="44" y="174"/>
                    </a:lnTo>
                    <a:lnTo>
                      <a:pt x="42" y="172"/>
                    </a:lnTo>
                    <a:lnTo>
                      <a:pt x="41" y="167"/>
                    </a:lnTo>
                    <a:lnTo>
                      <a:pt x="40" y="165"/>
                    </a:lnTo>
                    <a:lnTo>
                      <a:pt x="42" y="164"/>
                    </a:lnTo>
                    <a:lnTo>
                      <a:pt x="37" y="161"/>
                    </a:lnTo>
                    <a:lnTo>
                      <a:pt x="37" y="160"/>
                    </a:lnTo>
                    <a:lnTo>
                      <a:pt x="36" y="156"/>
                    </a:lnTo>
                    <a:lnTo>
                      <a:pt x="34" y="156"/>
                    </a:lnTo>
                    <a:lnTo>
                      <a:pt x="36" y="154"/>
                    </a:lnTo>
                    <a:lnTo>
                      <a:pt x="37" y="151"/>
                    </a:lnTo>
                    <a:lnTo>
                      <a:pt x="34" y="149"/>
                    </a:lnTo>
                    <a:lnTo>
                      <a:pt x="37" y="142"/>
                    </a:lnTo>
                    <a:lnTo>
                      <a:pt x="37" y="138"/>
                    </a:lnTo>
                    <a:lnTo>
                      <a:pt x="40" y="138"/>
                    </a:lnTo>
                    <a:lnTo>
                      <a:pt x="41" y="137"/>
                    </a:lnTo>
                    <a:lnTo>
                      <a:pt x="42" y="136"/>
                    </a:lnTo>
                    <a:lnTo>
                      <a:pt x="44" y="137"/>
                    </a:lnTo>
                    <a:lnTo>
                      <a:pt x="45" y="137"/>
                    </a:lnTo>
                    <a:lnTo>
                      <a:pt x="45" y="136"/>
                    </a:lnTo>
                    <a:lnTo>
                      <a:pt x="48" y="135"/>
                    </a:lnTo>
                    <a:lnTo>
                      <a:pt x="48" y="134"/>
                    </a:lnTo>
                    <a:lnTo>
                      <a:pt x="49" y="133"/>
                    </a:lnTo>
                    <a:lnTo>
                      <a:pt x="50" y="133"/>
                    </a:lnTo>
                    <a:lnTo>
                      <a:pt x="52" y="133"/>
                    </a:lnTo>
                    <a:lnTo>
                      <a:pt x="53" y="133"/>
                    </a:lnTo>
                    <a:lnTo>
                      <a:pt x="54" y="133"/>
                    </a:lnTo>
                    <a:lnTo>
                      <a:pt x="55" y="133"/>
                    </a:lnTo>
                    <a:lnTo>
                      <a:pt x="56" y="132"/>
                    </a:lnTo>
                    <a:lnTo>
                      <a:pt x="57" y="132"/>
                    </a:lnTo>
                    <a:lnTo>
                      <a:pt x="58" y="132"/>
                    </a:lnTo>
                    <a:lnTo>
                      <a:pt x="58" y="130"/>
                    </a:lnTo>
                    <a:lnTo>
                      <a:pt x="60" y="130"/>
                    </a:lnTo>
                    <a:lnTo>
                      <a:pt x="61" y="130"/>
                    </a:lnTo>
                    <a:lnTo>
                      <a:pt x="61" y="129"/>
                    </a:lnTo>
                    <a:lnTo>
                      <a:pt x="62" y="129"/>
                    </a:lnTo>
                    <a:lnTo>
                      <a:pt x="62" y="128"/>
                    </a:lnTo>
                    <a:lnTo>
                      <a:pt x="63" y="128"/>
                    </a:lnTo>
                    <a:lnTo>
                      <a:pt x="64" y="128"/>
                    </a:lnTo>
                    <a:lnTo>
                      <a:pt x="64" y="127"/>
                    </a:lnTo>
                    <a:lnTo>
                      <a:pt x="65" y="126"/>
                    </a:lnTo>
                    <a:lnTo>
                      <a:pt x="66" y="126"/>
                    </a:lnTo>
                    <a:lnTo>
                      <a:pt x="66" y="125"/>
                    </a:lnTo>
                    <a:lnTo>
                      <a:pt x="68" y="124"/>
                    </a:lnTo>
                    <a:lnTo>
                      <a:pt x="69" y="124"/>
                    </a:lnTo>
                    <a:lnTo>
                      <a:pt x="69" y="125"/>
                    </a:lnTo>
                    <a:lnTo>
                      <a:pt x="70" y="126"/>
                    </a:lnTo>
                    <a:lnTo>
                      <a:pt x="69" y="127"/>
                    </a:lnTo>
                    <a:lnTo>
                      <a:pt x="69" y="128"/>
                    </a:lnTo>
                    <a:lnTo>
                      <a:pt x="70" y="128"/>
                    </a:lnTo>
                    <a:lnTo>
                      <a:pt x="70" y="129"/>
                    </a:lnTo>
                    <a:lnTo>
                      <a:pt x="70" y="130"/>
                    </a:lnTo>
                    <a:lnTo>
                      <a:pt x="69" y="132"/>
                    </a:lnTo>
                    <a:lnTo>
                      <a:pt x="70" y="133"/>
                    </a:lnTo>
                    <a:lnTo>
                      <a:pt x="71" y="133"/>
                    </a:lnTo>
                    <a:lnTo>
                      <a:pt x="72" y="133"/>
                    </a:lnTo>
                    <a:lnTo>
                      <a:pt x="73" y="133"/>
                    </a:lnTo>
                    <a:lnTo>
                      <a:pt x="74" y="134"/>
                    </a:lnTo>
                    <a:lnTo>
                      <a:pt x="76" y="134"/>
                    </a:lnTo>
                    <a:lnTo>
                      <a:pt x="81" y="137"/>
                    </a:lnTo>
                    <a:lnTo>
                      <a:pt x="82" y="137"/>
                    </a:lnTo>
                    <a:lnTo>
                      <a:pt x="84" y="138"/>
                    </a:lnTo>
                    <a:lnTo>
                      <a:pt x="85" y="134"/>
                    </a:lnTo>
                    <a:lnTo>
                      <a:pt x="86" y="120"/>
                    </a:lnTo>
                    <a:lnTo>
                      <a:pt x="87" y="119"/>
                    </a:lnTo>
                    <a:lnTo>
                      <a:pt x="89" y="117"/>
                    </a:lnTo>
                    <a:lnTo>
                      <a:pt x="89" y="114"/>
                    </a:lnTo>
                    <a:lnTo>
                      <a:pt x="92" y="113"/>
                    </a:lnTo>
                    <a:lnTo>
                      <a:pt x="94" y="109"/>
                    </a:lnTo>
                    <a:lnTo>
                      <a:pt x="94" y="107"/>
                    </a:lnTo>
                    <a:lnTo>
                      <a:pt x="94" y="106"/>
                    </a:lnTo>
                    <a:lnTo>
                      <a:pt x="94" y="105"/>
                    </a:lnTo>
                    <a:lnTo>
                      <a:pt x="95" y="104"/>
                    </a:lnTo>
                    <a:lnTo>
                      <a:pt x="95" y="103"/>
                    </a:lnTo>
                    <a:lnTo>
                      <a:pt x="95" y="102"/>
                    </a:lnTo>
                    <a:lnTo>
                      <a:pt x="95" y="101"/>
                    </a:lnTo>
                    <a:lnTo>
                      <a:pt x="94" y="99"/>
                    </a:lnTo>
                    <a:lnTo>
                      <a:pt x="94" y="98"/>
                    </a:lnTo>
                    <a:lnTo>
                      <a:pt x="93" y="98"/>
                    </a:lnTo>
                    <a:lnTo>
                      <a:pt x="95" y="96"/>
                    </a:lnTo>
                    <a:lnTo>
                      <a:pt x="95" y="95"/>
                    </a:lnTo>
                    <a:lnTo>
                      <a:pt x="94" y="94"/>
                    </a:lnTo>
                    <a:lnTo>
                      <a:pt x="93" y="94"/>
                    </a:lnTo>
                    <a:lnTo>
                      <a:pt x="93" y="93"/>
                    </a:lnTo>
                    <a:lnTo>
                      <a:pt x="92" y="91"/>
                    </a:lnTo>
                    <a:lnTo>
                      <a:pt x="91" y="91"/>
                    </a:lnTo>
                    <a:lnTo>
                      <a:pt x="89" y="89"/>
                    </a:lnTo>
                    <a:lnTo>
                      <a:pt x="89" y="90"/>
                    </a:lnTo>
                    <a:lnTo>
                      <a:pt x="88" y="90"/>
                    </a:lnTo>
                    <a:lnTo>
                      <a:pt x="88" y="89"/>
                    </a:lnTo>
                    <a:lnTo>
                      <a:pt x="89" y="89"/>
                    </a:lnTo>
                    <a:lnTo>
                      <a:pt x="89" y="88"/>
                    </a:lnTo>
                    <a:lnTo>
                      <a:pt x="88" y="88"/>
                    </a:lnTo>
                    <a:lnTo>
                      <a:pt x="87" y="87"/>
                    </a:lnTo>
                    <a:lnTo>
                      <a:pt x="87" y="86"/>
                    </a:lnTo>
                    <a:lnTo>
                      <a:pt x="88" y="86"/>
                    </a:lnTo>
                    <a:lnTo>
                      <a:pt x="88" y="85"/>
                    </a:lnTo>
                    <a:lnTo>
                      <a:pt x="88" y="83"/>
                    </a:lnTo>
                    <a:lnTo>
                      <a:pt x="87" y="82"/>
                    </a:lnTo>
                    <a:lnTo>
                      <a:pt x="87" y="83"/>
                    </a:lnTo>
                    <a:lnTo>
                      <a:pt x="86" y="83"/>
                    </a:lnTo>
                    <a:lnTo>
                      <a:pt x="86" y="82"/>
                    </a:lnTo>
                    <a:lnTo>
                      <a:pt x="86" y="81"/>
                    </a:lnTo>
                    <a:lnTo>
                      <a:pt x="85" y="80"/>
                    </a:lnTo>
                    <a:lnTo>
                      <a:pt x="85" y="79"/>
                    </a:lnTo>
                    <a:lnTo>
                      <a:pt x="85" y="78"/>
                    </a:lnTo>
                    <a:lnTo>
                      <a:pt x="86" y="78"/>
                    </a:lnTo>
                    <a:lnTo>
                      <a:pt x="85" y="77"/>
                    </a:lnTo>
                    <a:lnTo>
                      <a:pt x="85" y="75"/>
                    </a:lnTo>
                    <a:lnTo>
                      <a:pt x="86" y="74"/>
                    </a:lnTo>
                    <a:lnTo>
                      <a:pt x="86" y="73"/>
                    </a:lnTo>
                    <a:lnTo>
                      <a:pt x="86" y="72"/>
                    </a:lnTo>
                    <a:lnTo>
                      <a:pt x="86" y="71"/>
                    </a:lnTo>
                    <a:lnTo>
                      <a:pt x="87" y="71"/>
                    </a:lnTo>
                    <a:lnTo>
                      <a:pt x="87" y="70"/>
                    </a:lnTo>
                    <a:lnTo>
                      <a:pt x="87" y="69"/>
                    </a:lnTo>
                    <a:lnTo>
                      <a:pt x="87" y="67"/>
                    </a:lnTo>
                    <a:lnTo>
                      <a:pt x="87" y="66"/>
                    </a:lnTo>
                    <a:lnTo>
                      <a:pt x="88" y="63"/>
                    </a:lnTo>
                    <a:lnTo>
                      <a:pt x="88" y="62"/>
                    </a:lnTo>
                    <a:lnTo>
                      <a:pt x="89" y="61"/>
                    </a:lnTo>
                    <a:lnTo>
                      <a:pt x="88" y="59"/>
                    </a:lnTo>
                    <a:lnTo>
                      <a:pt x="89" y="58"/>
                    </a:lnTo>
                    <a:lnTo>
                      <a:pt x="89" y="57"/>
                    </a:lnTo>
                    <a:lnTo>
                      <a:pt x="89" y="56"/>
                    </a:lnTo>
                    <a:lnTo>
                      <a:pt x="89" y="55"/>
                    </a:lnTo>
                    <a:lnTo>
                      <a:pt x="91" y="54"/>
                    </a:lnTo>
                    <a:lnTo>
                      <a:pt x="92" y="52"/>
                    </a:lnTo>
                    <a:lnTo>
                      <a:pt x="94" y="50"/>
                    </a:lnTo>
                    <a:lnTo>
                      <a:pt x="94" y="49"/>
                    </a:lnTo>
                    <a:lnTo>
                      <a:pt x="95" y="49"/>
                    </a:lnTo>
                    <a:lnTo>
                      <a:pt x="96" y="50"/>
                    </a:lnTo>
                    <a:lnTo>
                      <a:pt x="95" y="51"/>
                    </a:lnTo>
                    <a:lnTo>
                      <a:pt x="95" y="52"/>
                    </a:lnTo>
                    <a:lnTo>
                      <a:pt x="96" y="52"/>
                    </a:lnTo>
                    <a:lnTo>
                      <a:pt x="96" y="54"/>
                    </a:lnTo>
                    <a:lnTo>
                      <a:pt x="100" y="55"/>
                    </a:lnTo>
                    <a:lnTo>
                      <a:pt x="102" y="55"/>
                    </a:lnTo>
                    <a:lnTo>
                      <a:pt x="105" y="56"/>
                    </a:lnTo>
                    <a:lnTo>
                      <a:pt x="107" y="55"/>
                    </a:lnTo>
                    <a:lnTo>
                      <a:pt x="108" y="54"/>
                    </a:lnTo>
                    <a:lnTo>
                      <a:pt x="108" y="52"/>
                    </a:lnTo>
                    <a:lnTo>
                      <a:pt x="111" y="52"/>
                    </a:lnTo>
                    <a:lnTo>
                      <a:pt x="111" y="51"/>
                    </a:lnTo>
                    <a:lnTo>
                      <a:pt x="113" y="51"/>
                    </a:lnTo>
                    <a:lnTo>
                      <a:pt x="116" y="51"/>
                    </a:lnTo>
                    <a:lnTo>
                      <a:pt x="116" y="56"/>
                    </a:lnTo>
                    <a:lnTo>
                      <a:pt x="117" y="57"/>
                    </a:lnTo>
                    <a:lnTo>
                      <a:pt x="117" y="58"/>
                    </a:lnTo>
                    <a:lnTo>
                      <a:pt x="116" y="59"/>
                    </a:lnTo>
                    <a:lnTo>
                      <a:pt x="117" y="61"/>
                    </a:lnTo>
                    <a:lnTo>
                      <a:pt x="120" y="61"/>
                    </a:lnTo>
                    <a:lnTo>
                      <a:pt x="119" y="63"/>
                    </a:lnTo>
                    <a:lnTo>
                      <a:pt x="121" y="62"/>
                    </a:lnTo>
                    <a:lnTo>
                      <a:pt x="121" y="64"/>
                    </a:lnTo>
                    <a:lnTo>
                      <a:pt x="125" y="64"/>
                    </a:lnTo>
                    <a:lnTo>
                      <a:pt x="128" y="65"/>
                    </a:lnTo>
                    <a:lnTo>
                      <a:pt x="128" y="66"/>
                    </a:lnTo>
                    <a:lnTo>
                      <a:pt x="129" y="69"/>
                    </a:lnTo>
                    <a:lnTo>
                      <a:pt x="133" y="66"/>
                    </a:lnTo>
                    <a:lnTo>
                      <a:pt x="133" y="67"/>
                    </a:lnTo>
                    <a:lnTo>
                      <a:pt x="134" y="67"/>
                    </a:lnTo>
                    <a:lnTo>
                      <a:pt x="137" y="70"/>
                    </a:lnTo>
                    <a:lnTo>
                      <a:pt x="140" y="69"/>
                    </a:lnTo>
                    <a:lnTo>
                      <a:pt x="137" y="66"/>
                    </a:lnTo>
                    <a:lnTo>
                      <a:pt x="139" y="66"/>
                    </a:lnTo>
                    <a:lnTo>
                      <a:pt x="141" y="65"/>
                    </a:lnTo>
                    <a:lnTo>
                      <a:pt x="142" y="65"/>
                    </a:lnTo>
                    <a:lnTo>
                      <a:pt x="143" y="61"/>
                    </a:lnTo>
                    <a:lnTo>
                      <a:pt x="145" y="58"/>
                    </a:lnTo>
                    <a:lnTo>
                      <a:pt x="148" y="56"/>
                    </a:lnTo>
                    <a:lnTo>
                      <a:pt x="151" y="49"/>
                    </a:lnTo>
                    <a:lnTo>
                      <a:pt x="149" y="49"/>
                    </a:lnTo>
                    <a:lnTo>
                      <a:pt x="149" y="41"/>
                    </a:lnTo>
                    <a:lnTo>
                      <a:pt x="151" y="35"/>
                    </a:lnTo>
                    <a:lnTo>
                      <a:pt x="151" y="33"/>
                    </a:lnTo>
                    <a:lnTo>
                      <a:pt x="154" y="26"/>
                    </a:lnTo>
                    <a:lnTo>
                      <a:pt x="158" y="18"/>
                    </a:lnTo>
                    <a:lnTo>
                      <a:pt x="163" y="12"/>
                    </a:lnTo>
                    <a:lnTo>
                      <a:pt x="164" y="11"/>
                    </a:lnTo>
                    <a:lnTo>
                      <a:pt x="168" y="8"/>
                    </a:lnTo>
                    <a:lnTo>
                      <a:pt x="174" y="4"/>
                    </a:lnTo>
                    <a:lnTo>
                      <a:pt x="175" y="4"/>
                    </a:lnTo>
                    <a:lnTo>
                      <a:pt x="176" y="3"/>
                    </a:lnTo>
                    <a:lnTo>
                      <a:pt x="180" y="6"/>
                    </a:lnTo>
                    <a:lnTo>
                      <a:pt x="181" y="4"/>
                    </a:lnTo>
                    <a:lnTo>
                      <a:pt x="182" y="4"/>
                    </a:lnTo>
                    <a:lnTo>
                      <a:pt x="183" y="2"/>
                    </a:lnTo>
                    <a:lnTo>
                      <a:pt x="187" y="0"/>
                    </a:lnTo>
                    <a:lnTo>
                      <a:pt x="187" y="1"/>
                    </a:lnTo>
                    <a:lnTo>
                      <a:pt x="188" y="2"/>
                    </a:lnTo>
                    <a:lnTo>
                      <a:pt x="192" y="8"/>
                    </a:lnTo>
                    <a:lnTo>
                      <a:pt x="198" y="8"/>
                    </a:lnTo>
                    <a:lnTo>
                      <a:pt x="200" y="7"/>
                    </a:lnTo>
                    <a:lnTo>
                      <a:pt x="204" y="8"/>
                    </a:lnTo>
                    <a:lnTo>
                      <a:pt x="205" y="9"/>
                    </a:lnTo>
                    <a:lnTo>
                      <a:pt x="210" y="10"/>
                    </a:lnTo>
                    <a:lnTo>
                      <a:pt x="212" y="15"/>
                    </a:lnTo>
                    <a:lnTo>
                      <a:pt x="213" y="15"/>
                    </a:lnTo>
                    <a:lnTo>
                      <a:pt x="214" y="17"/>
                    </a:lnTo>
                    <a:lnTo>
                      <a:pt x="212" y="19"/>
                    </a:lnTo>
                    <a:lnTo>
                      <a:pt x="213" y="20"/>
                    </a:lnTo>
                    <a:lnTo>
                      <a:pt x="215" y="18"/>
                    </a:lnTo>
                    <a:lnTo>
                      <a:pt x="215" y="19"/>
                    </a:lnTo>
                    <a:lnTo>
                      <a:pt x="213" y="22"/>
                    </a:lnTo>
                    <a:lnTo>
                      <a:pt x="212" y="23"/>
                    </a:lnTo>
                    <a:lnTo>
                      <a:pt x="211" y="24"/>
                    </a:lnTo>
                    <a:lnTo>
                      <a:pt x="212" y="25"/>
                    </a:lnTo>
                    <a:lnTo>
                      <a:pt x="210" y="26"/>
                    </a:lnTo>
                    <a:lnTo>
                      <a:pt x="210" y="27"/>
                    </a:lnTo>
                    <a:lnTo>
                      <a:pt x="214" y="30"/>
                    </a:lnTo>
                    <a:lnTo>
                      <a:pt x="213" y="32"/>
                    </a:lnTo>
                    <a:lnTo>
                      <a:pt x="214" y="33"/>
                    </a:lnTo>
                    <a:lnTo>
                      <a:pt x="212" y="34"/>
                    </a:lnTo>
                    <a:lnTo>
                      <a:pt x="214" y="36"/>
                    </a:lnTo>
                    <a:lnTo>
                      <a:pt x="213" y="36"/>
                    </a:lnTo>
                    <a:lnTo>
                      <a:pt x="215" y="39"/>
                    </a:lnTo>
                    <a:lnTo>
                      <a:pt x="210" y="44"/>
                    </a:lnTo>
                    <a:lnTo>
                      <a:pt x="211" y="44"/>
                    </a:lnTo>
                    <a:lnTo>
                      <a:pt x="210" y="47"/>
                    </a:lnTo>
                    <a:lnTo>
                      <a:pt x="207" y="47"/>
                    </a:lnTo>
                    <a:lnTo>
                      <a:pt x="206" y="48"/>
                    </a:lnTo>
                    <a:lnTo>
                      <a:pt x="206" y="49"/>
                    </a:lnTo>
                    <a:lnTo>
                      <a:pt x="205" y="51"/>
                    </a:lnTo>
                    <a:lnTo>
                      <a:pt x="200" y="55"/>
                    </a:lnTo>
                    <a:lnTo>
                      <a:pt x="195" y="61"/>
                    </a:lnTo>
                    <a:lnTo>
                      <a:pt x="190" y="64"/>
                    </a:lnTo>
                    <a:lnTo>
                      <a:pt x="192" y="66"/>
                    </a:lnTo>
                    <a:lnTo>
                      <a:pt x="191" y="69"/>
                    </a:lnTo>
                    <a:lnTo>
                      <a:pt x="190" y="70"/>
                    </a:lnTo>
                    <a:lnTo>
                      <a:pt x="194" y="74"/>
                    </a:lnTo>
                    <a:lnTo>
                      <a:pt x="197" y="80"/>
                    </a:lnTo>
                    <a:lnTo>
                      <a:pt x="198" y="80"/>
                    </a:lnTo>
                    <a:lnTo>
                      <a:pt x="199" y="80"/>
                    </a:lnTo>
                    <a:lnTo>
                      <a:pt x="202" y="81"/>
                    </a:lnTo>
                    <a:lnTo>
                      <a:pt x="204" y="82"/>
                    </a:lnTo>
                    <a:lnTo>
                      <a:pt x="203" y="86"/>
                    </a:lnTo>
                    <a:lnTo>
                      <a:pt x="206" y="86"/>
                    </a:lnTo>
                    <a:lnTo>
                      <a:pt x="207" y="90"/>
                    </a:lnTo>
                    <a:lnTo>
                      <a:pt x="210" y="94"/>
                    </a:lnTo>
                    <a:lnTo>
                      <a:pt x="213" y="99"/>
                    </a:lnTo>
                    <a:lnTo>
                      <a:pt x="215" y="102"/>
                    </a:lnTo>
                    <a:lnTo>
                      <a:pt x="211" y="106"/>
                    </a:lnTo>
                    <a:lnTo>
                      <a:pt x="212" y="107"/>
                    </a:lnTo>
                    <a:lnTo>
                      <a:pt x="213" y="110"/>
                    </a:lnTo>
                    <a:lnTo>
                      <a:pt x="215" y="113"/>
                    </a:lnTo>
                    <a:lnTo>
                      <a:pt x="217" y="116"/>
                    </a:lnTo>
                    <a:lnTo>
                      <a:pt x="215" y="117"/>
                    </a:lnTo>
                    <a:lnTo>
                      <a:pt x="213" y="118"/>
                    </a:lnTo>
                    <a:lnTo>
                      <a:pt x="214" y="121"/>
                    </a:lnTo>
                    <a:lnTo>
                      <a:pt x="217" y="124"/>
                    </a:lnTo>
                    <a:lnTo>
                      <a:pt x="219" y="127"/>
                    </a:lnTo>
                    <a:lnTo>
                      <a:pt x="226" y="122"/>
                    </a:lnTo>
                    <a:lnTo>
                      <a:pt x="218" y="111"/>
                    </a:lnTo>
                    <a:lnTo>
                      <a:pt x="226" y="103"/>
                    </a:lnTo>
                    <a:lnTo>
                      <a:pt x="233" y="113"/>
                    </a:lnTo>
                    <a:lnTo>
                      <a:pt x="234" y="114"/>
                    </a:lnTo>
                    <a:lnTo>
                      <a:pt x="235" y="113"/>
                    </a:lnTo>
                    <a:lnTo>
                      <a:pt x="238" y="113"/>
                    </a:lnTo>
                    <a:lnTo>
                      <a:pt x="241" y="110"/>
                    </a:lnTo>
                    <a:lnTo>
                      <a:pt x="242" y="110"/>
                    </a:lnTo>
                    <a:lnTo>
                      <a:pt x="245" y="106"/>
                    </a:lnTo>
                    <a:lnTo>
                      <a:pt x="246" y="107"/>
                    </a:lnTo>
                    <a:lnTo>
                      <a:pt x="247" y="106"/>
                    </a:lnTo>
                    <a:lnTo>
                      <a:pt x="247" y="109"/>
                    </a:lnTo>
                    <a:lnTo>
                      <a:pt x="254" y="102"/>
                    </a:lnTo>
                    <a:lnTo>
                      <a:pt x="255" y="103"/>
                    </a:lnTo>
                    <a:lnTo>
                      <a:pt x="257" y="103"/>
                    </a:lnTo>
                    <a:lnTo>
                      <a:pt x="257" y="101"/>
                    </a:lnTo>
                    <a:lnTo>
                      <a:pt x="257" y="102"/>
                    </a:lnTo>
                    <a:lnTo>
                      <a:pt x="258" y="101"/>
                    </a:lnTo>
                    <a:lnTo>
                      <a:pt x="259" y="99"/>
                    </a:lnTo>
                    <a:lnTo>
                      <a:pt x="260" y="98"/>
                    </a:lnTo>
                    <a:lnTo>
                      <a:pt x="259" y="97"/>
                    </a:lnTo>
                    <a:lnTo>
                      <a:pt x="261" y="95"/>
                    </a:lnTo>
                    <a:lnTo>
                      <a:pt x="263" y="96"/>
                    </a:lnTo>
                    <a:lnTo>
                      <a:pt x="270" y="89"/>
                    </a:lnTo>
                    <a:lnTo>
                      <a:pt x="273" y="90"/>
                    </a:lnTo>
                    <a:lnTo>
                      <a:pt x="275" y="87"/>
                    </a:lnTo>
                    <a:lnTo>
                      <a:pt x="277" y="90"/>
                    </a:lnTo>
                    <a:lnTo>
                      <a:pt x="275" y="93"/>
                    </a:lnTo>
                    <a:lnTo>
                      <a:pt x="279" y="97"/>
                    </a:lnTo>
                    <a:lnTo>
                      <a:pt x="277" y="102"/>
                    </a:lnTo>
                    <a:lnTo>
                      <a:pt x="278" y="103"/>
                    </a:lnTo>
                    <a:lnTo>
                      <a:pt x="282" y="105"/>
                    </a:lnTo>
                    <a:lnTo>
                      <a:pt x="283" y="104"/>
                    </a:lnTo>
                    <a:lnTo>
                      <a:pt x="284" y="102"/>
                    </a:lnTo>
                    <a:lnTo>
                      <a:pt x="286" y="104"/>
                    </a:lnTo>
                    <a:lnTo>
                      <a:pt x="288" y="103"/>
                    </a:lnTo>
                    <a:lnTo>
                      <a:pt x="293" y="110"/>
                    </a:lnTo>
                    <a:lnTo>
                      <a:pt x="289" y="113"/>
                    </a:lnTo>
                    <a:lnTo>
                      <a:pt x="292" y="114"/>
                    </a:lnTo>
                    <a:lnTo>
                      <a:pt x="290" y="120"/>
                    </a:lnTo>
                    <a:lnTo>
                      <a:pt x="289" y="124"/>
                    </a:lnTo>
                    <a:lnTo>
                      <a:pt x="290" y="125"/>
                    </a:lnTo>
                    <a:lnTo>
                      <a:pt x="290" y="126"/>
                    </a:lnTo>
                    <a:lnTo>
                      <a:pt x="289" y="126"/>
                    </a:lnTo>
                    <a:lnTo>
                      <a:pt x="288" y="128"/>
                    </a:lnTo>
                    <a:lnTo>
                      <a:pt x="292" y="129"/>
                    </a:lnTo>
                    <a:lnTo>
                      <a:pt x="292" y="132"/>
                    </a:lnTo>
                    <a:lnTo>
                      <a:pt x="290" y="133"/>
                    </a:lnTo>
                    <a:lnTo>
                      <a:pt x="292" y="134"/>
                    </a:lnTo>
                    <a:lnTo>
                      <a:pt x="293" y="134"/>
                    </a:lnTo>
                    <a:lnTo>
                      <a:pt x="300" y="138"/>
                    </a:lnTo>
                    <a:lnTo>
                      <a:pt x="307" y="142"/>
                    </a:lnTo>
                    <a:lnTo>
                      <a:pt x="300" y="149"/>
                    </a:lnTo>
                    <a:lnTo>
                      <a:pt x="302" y="151"/>
                    </a:lnTo>
                    <a:lnTo>
                      <a:pt x="301" y="152"/>
                    </a:lnTo>
                    <a:lnTo>
                      <a:pt x="300" y="152"/>
                    </a:lnTo>
                    <a:lnTo>
                      <a:pt x="302" y="154"/>
                    </a:lnTo>
                    <a:lnTo>
                      <a:pt x="302" y="156"/>
                    </a:lnTo>
                    <a:lnTo>
                      <a:pt x="304" y="156"/>
                    </a:lnTo>
                    <a:lnTo>
                      <a:pt x="309" y="156"/>
                    </a:lnTo>
                    <a:lnTo>
                      <a:pt x="310" y="156"/>
                    </a:lnTo>
                    <a:lnTo>
                      <a:pt x="309" y="157"/>
                    </a:lnTo>
                    <a:lnTo>
                      <a:pt x="308" y="157"/>
                    </a:lnTo>
                    <a:lnTo>
                      <a:pt x="304" y="160"/>
                    </a:lnTo>
                    <a:lnTo>
                      <a:pt x="305" y="164"/>
                    </a:lnTo>
                    <a:lnTo>
                      <a:pt x="304" y="164"/>
                    </a:lnTo>
                    <a:lnTo>
                      <a:pt x="304" y="165"/>
                    </a:lnTo>
                    <a:lnTo>
                      <a:pt x="304" y="167"/>
                    </a:lnTo>
                    <a:lnTo>
                      <a:pt x="309" y="168"/>
                    </a:lnTo>
                    <a:lnTo>
                      <a:pt x="306" y="173"/>
                    </a:lnTo>
                    <a:lnTo>
                      <a:pt x="306" y="174"/>
                    </a:lnTo>
                    <a:lnTo>
                      <a:pt x="309" y="177"/>
                    </a:lnTo>
                    <a:lnTo>
                      <a:pt x="309" y="179"/>
                    </a:lnTo>
                    <a:lnTo>
                      <a:pt x="308" y="180"/>
                    </a:lnTo>
                    <a:lnTo>
                      <a:pt x="305" y="182"/>
                    </a:lnTo>
                    <a:lnTo>
                      <a:pt x="301" y="184"/>
                    </a:lnTo>
                    <a:lnTo>
                      <a:pt x="301" y="185"/>
                    </a:lnTo>
                    <a:lnTo>
                      <a:pt x="296" y="190"/>
                    </a:lnTo>
                    <a:lnTo>
                      <a:pt x="298" y="192"/>
                    </a:lnTo>
                    <a:lnTo>
                      <a:pt x="296" y="195"/>
                    </a:lnTo>
                    <a:lnTo>
                      <a:pt x="296" y="196"/>
                    </a:lnTo>
                    <a:lnTo>
                      <a:pt x="294" y="200"/>
                    </a:lnTo>
                    <a:lnTo>
                      <a:pt x="292" y="200"/>
                    </a:lnTo>
                    <a:lnTo>
                      <a:pt x="292" y="201"/>
                    </a:lnTo>
                    <a:lnTo>
                      <a:pt x="290" y="201"/>
                    </a:lnTo>
                    <a:lnTo>
                      <a:pt x="285" y="209"/>
                    </a:lnTo>
                    <a:lnTo>
                      <a:pt x="278" y="206"/>
                    </a:lnTo>
                    <a:lnTo>
                      <a:pt x="278" y="207"/>
                    </a:lnTo>
                    <a:lnTo>
                      <a:pt x="277" y="206"/>
                    </a:lnTo>
                    <a:lnTo>
                      <a:pt x="276" y="208"/>
                    </a:lnTo>
                    <a:lnTo>
                      <a:pt x="274" y="211"/>
                    </a:lnTo>
                    <a:lnTo>
                      <a:pt x="276" y="213"/>
                    </a:lnTo>
                    <a:lnTo>
                      <a:pt x="277" y="214"/>
                    </a:lnTo>
                    <a:lnTo>
                      <a:pt x="278" y="217"/>
                    </a:lnTo>
                    <a:lnTo>
                      <a:pt x="281" y="219"/>
                    </a:lnTo>
                    <a:lnTo>
                      <a:pt x="283" y="219"/>
                    </a:lnTo>
                    <a:lnTo>
                      <a:pt x="285" y="220"/>
                    </a:lnTo>
                    <a:lnTo>
                      <a:pt x="286" y="222"/>
                    </a:lnTo>
                    <a:lnTo>
                      <a:pt x="284" y="223"/>
                    </a:lnTo>
                    <a:lnTo>
                      <a:pt x="283" y="225"/>
                    </a:lnTo>
                    <a:lnTo>
                      <a:pt x="283" y="227"/>
                    </a:lnTo>
                    <a:lnTo>
                      <a:pt x="283" y="228"/>
                    </a:lnTo>
                    <a:lnTo>
                      <a:pt x="283" y="229"/>
                    </a:lnTo>
                    <a:lnTo>
                      <a:pt x="284" y="229"/>
                    </a:lnTo>
                    <a:lnTo>
                      <a:pt x="288" y="239"/>
                    </a:lnTo>
                    <a:lnTo>
                      <a:pt x="289" y="239"/>
                    </a:lnTo>
                    <a:lnTo>
                      <a:pt x="290" y="239"/>
                    </a:lnTo>
                    <a:lnTo>
                      <a:pt x="293" y="238"/>
                    </a:lnTo>
                    <a:lnTo>
                      <a:pt x="294" y="238"/>
                    </a:lnTo>
                    <a:lnTo>
                      <a:pt x="293" y="238"/>
                    </a:lnTo>
                    <a:lnTo>
                      <a:pt x="293" y="237"/>
                    </a:lnTo>
                    <a:lnTo>
                      <a:pt x="294" y="237"/>
                    </a:lnTo>
                    <a:lnTo>
                      <a:pt x="293" y="235"/>
                    </a:lnTo>
                    <a:lnTo>
                      <a:pt x="294" y="234"/>
                    </a:lnTo>
                    <a:lnTo>
                      <a:pt x="297" y="232"/>
                    </a:lnTo>
                    <a:lnTo>
                      <a:pt x="297" y="231"/>
                    </a:lnTo>
                    <a:lnTo>
                      <a:pt x="298" y="232"/>
                    </a:lnTo>
                    <a:lnTo>
                      <a:pt x="299" y="232"/>
                    </a:lnTo>
                    <a:lnTo>
                      <a:pt x="301" y="234"/>
                    </a:lnTo>
                    <a:lnTo>
                      <a:pt x="302" y="234"/>
                    </a:lnTo>
                    <a:lnTo>
                      <a:pt x="304" y="234"/>
                    </a:lnTo>
                    <a:lnTo>
                      <a:pt x="305" y="232"/>
                    </a:lnTo>
                    <a:lnTo>
                      <a:pt x="305" y="230"/>
                    </a:lnTo>
                    <a:lnTo>
                      <a:pt x="306" y="228"/>
                    </a:lnTo>
                    <a:lnTo>
                      <a:pt x="308" y="228"/>
                    </a:lnTo>
                    <a:lnTo>
                      <a:pt x="309" y="229"/>
                    </a:lnTo>
                    <a:lnTo>
                      <a:pt x="310" y="228"/>
                    </a:lnTo>
                    <a:lnTo>
                      <a:pt x="312" y="228"/>
                    </a:lnTo>
                    <a:lnTo>
                      <a:pt x="312" y="225"/>
                    </a:lnTo>
                    <a:lnTo>
                      <a:pt x="312" y="222"/>
                    </a:lnTo>
                    <a:lnTo>
                      <a:pt x="313" y="222"/>
                    </a:lnTo>
                    <a:lnTo>
                      <a:pt x="314" y="221"/>
                    </a:lnTo>
                    <a:lnTo>
                      <a:pt x="315" y="221"/>
                    </a:lnTo>
                    <a:lnTo>
                      <a:pt x="317" y="220"/>
                    </a:lnTo>
                    <a:lnTo>
                      <a:pt x="320" y="217"/>
                    </a:lnTo>
                    <a:lnTo>
                      <a:pt x="320" y="215"/>
                    </a:lnTo>
                    <a:lnTo>
                      <a:pt x="321" y="215"/>
                    </a:lnTo>
                    <a:lnTo>
                      <a:pt x="321" y="216"/>
                    </a:lnTo>
                    <a:lnTo>
                      <a:pt x="321" y="217"/>
                    </a:lnTo>
                    <a:lnTo>
                      <a:pt x="322" y="220"/>
                    </a:lnTo>
                    <a:lnTo>
                      <a:pt x="322" y="222"/>
                    </a:lnTo>
                    <a:lnTo>
                      <a:pt x="322" y="225"/>
                    </a:lnTo>
                    <a:lnTo>
                      <a:pt x="322" y="227"/>
                    </a:lnTo>
                    <a:lnTo>
                      <a:pt x="320" y="230"/>
                    </a:lnTo>
                    <a:lnTo>
                      <a:pt x="320" y="232"/>
                    </a:lnTo>
                    <a:lnTo>
                      <a:pt x="320" y="234"/>
                    </a:lnTo>
                    <a:lnTo>
                      <a:pt x="321" y="236"/>
                    </a:lnTo>
                    <a:lnTo>
                      <a:pt x="321" y="239"/>
                    </a:lnTo>
                    <a:lnTo>
                      <a:pt x="320" y="240"/>
                    </a:lnTo>
                    <a:lnTo>
                      <a:pt x="320" y="242"/>
                    </a:lnTo>
                    <a:lnTo>
                      <a:pt x="321" y="243"/>
                    </a:lnTo>
                    <a:lnTo>
                      <a:pt x="322" y="244"/>
                    </a:lnTo>
                    <a:lnTo>
                      <a:pt x="324" y="243"/>
                    </a:lnTo>
                    <a:lnTo>
                      <a:pt x="325" y="243"/>
                    </a:lnTo>
                    <a:lnTo>
                      <a:pt x="322" y="251"/>
                    </a:lnTo>
                    <a:lnTo>
                      <a:pt x="323" y="253"/>
                    </a:lnTo>
                    <a:lnTo>
                      <a:pt x="326" y="253"/>
                    </a:lnTo>
                    <a:lnTo>
                      <a:pt x="329" y="255"/>
                    </a:lnTo>
                    <a:lnTo>
                      <a:pt x="331" y="255"/>
                    </a:lnTo>
                    <a:lnTo>
                      <a:pt x="329" y="258"/>
                    </a:lnTo>
                    <a:lnTo>
                      <a:pt x="328" y="258"/>
                    </a:lnTo>
                    <a:lnTo>
                      <a:pt x="328" y="259"/>
                    </a:lnTo>
                    <a:lnTo>
                      <a:pt x="326" y="260"/>
                    </a:lnTo>
                    <a:lnTo>
                      <a:pt x="326" y="261"/>
                    </a:lnTo>
                    <a:lnTo>
                      <a:pt x="325" y="260"/>
                    </a:lnTo>
                    <a:lnTo>
                      <a:pt x="324" y="259"/>
                    </a:lnTo>
                    <a:lnTo>
                      <a:pt x="323" y="259"/>
                    </a:lnTo>
                    <a:lnTo>
                      <a:pt x="322" y="259"/>
                    </a:lnTo>
                    <a:lnTo>
                      <a:pt x="321" y="258"/>
                    </a:lnTo>
                    <a:lnTo>
                      <a:pt x="320" y="258"/>
                    </a:lnTo>
                    <a:lnTo>
                      <a:pt x="318" y="258"/>
                    </a:lnTo>
                    <a:lnTo>
                      <a:pt x="317" y="258"/>
                    </a:lnTo>
                    <a:lnTo>
                      <a:pt x="316" y="258"/>
                    </a:lnTo>
                    <a:lnTo>
                      <a:pt x="314" y="259"/>
                    </a:lnTo>
                    <a:lnTo>
                      <a:pt x="310" y="260"/>
                    </a:lnTo>
                    <a:lnTo>
                      <a:pt x="312" y="262"/>
                    </a:lnTo>
                    <a:lnTo>
                      <a:pt x="312" y="263"/>
                    </a:lnTo>
                    <a:lnTo>
                      <a:pt x="313" y="266"/>
                    </a:lnTo>
                    <a:lnTo>
                      <a:pt x="313" y="267"/>
                    </a:lnTo>
                    <a:lnTo>
                      <a:pt x="312" y="267"/>
                    </a:lnTo>
                    <a:lnTo>
                      <a:pt x="310" y="269"/>
                    </a:lnTo>
                    <a:lnTo>
                      <a:pt x="309" y="270"/>
                    </a:lnTo>
                    <a:lnTo>
                      <a:pt x="308" y="271"/>
                    </a:lnTo>
                    <a:lnTo>
                      <a:pt x="308" y="272"/>
                    </a:lnTo>
                    <a:lnTo>
                      <a:pt x="307" y="274"/>
                    </a:lnTo>
                    <a:lnTo>
                      <a:pt x="306" y="275"/>
                    </a:lnTo>
                    <a:lnTo>
                      <a:pt x="306" y="277"/>
                    </a:lnTo>
                    <a:lnTo>
                      <a:pt x="305" y="278"/>
                    </a:lnTo>
                    <a:lnTo>
                      <a:pt x="304" y="279"/>
                    </a:lnTo>
                    <a:lnTo>
                      <a:pt x="302" y="280"/>
                    </a:lnTo>
                    <a:lnTo>
                      <a:pt x="301" y="282"/>
                    </a:lnTo>
                    <a:lnTo>
                      <a:pt x="299" y="282"/>
                    </a:lnTo>
                    <a:lnTo>
                      <a:pt x="299" y="283"/>
                    </a:lnTo>
                    <a:lnTo>
                      <a:pt x="298" y="284"/>
                    </a:lnTo>
                    <a:lnTo>
                      <a:pt x="298" y="286"/>
                    </a:lnTo>
                    <a:lnTo>
                      <a:pt x="297" y="287"/>
                    </a:lnTo>
                    <a:lnTo>
                      <a:pt x="297" y="289"/>
                    </a:lnTo>
                    <a:lnTo>
                      <a:pt x="296" y="295"/>
                    </a:lnTo>
                    <a:lnTo>
                      <a:pt x="296" y="298"/>
                    </a:lnTo>
                    <a:lnTo>
                      <a:pt x="294" y="300"/>
                    </a:lnTo>
                    <a:lnTo>
                      <a:pt x="293" y="303"/>
                    </a:lnTo>
                    <a:lnTo>
                      <a:pt x="292" y="303"/>
                    </a:lnTo>
                    <a:lnTo>
                      <a:pt x="291" y="306"/>
                    </a:lnTo>
                    <a:lnTo>
                      <a:pt x="291" y="307"/>
                    </a:lnTo>
                    <a:lnTo>
                      <a:pt x="288" y="310"/>
                    </a:lnTo>
                    <a:lnTo>
                      <a:pt x="286" y="313"/>
                    </a:lnTo>
                    <a:lnTo>
                      <a:pt x="286" y="315"/>
                    </a:lnTo>
                    <a:lnTo>
                      <a:pt x="286" y="316"/>
                    </a:lnTo>
                    <a:lnTo>
                      <a:pt x="285" y="322"/>
                    </a:lnTo>
                    <a:lnTo>
                      <a:pt x="284" y="324"/>
                    </a:lnTo>
                    <a:lnTo>
                      <a:pt x="282" y="331"/>
                    </a:lnTo>
                    <a:lnTo>
                      <a:pt x="288" y="333"/>
                    </a:lnTo>
                    <a:lnTo>
                      <a:pt x="286" y="346"/>
                    </a:lnTo>
                    <a:lnTo>
                      <a:pt x="263" y="352"/>
                    </a:lnTo>
                    <a:lnTo>
                      <a:pt x="262" y="354"/>
                    </a:lnTo>
                    <a:lnTo>
                      <a:pt x="262" y="357"/>
                    </a:lnTo>
                    <a:lnTo>
                      <a:pt x="262" y="364"/>
                    </a:lnTo>
                    <a:lnTo>
                      <a:pt x="263" y="366"/>
                    </a:lnTo>
                    <a:lnTo>
                      <a:pt x="265" y="370"/>
                    </a:lnTo>
                    <a:lnTo>
                      <a:pt x="268" y="371"/>
                    </a:lnTo>
                    <a:lnTo>
                      <a:pt x="273" y="374"/>
                    </a:lnTo>
                    <a:lnTo>
                      <a:pt x="273" y="376"/>
                    </a:lnTo>
                    <a:lnTo>
                      <a:pt x="274" y="377"/>
                    </a:lnTo>
                    <a:lnTo>
                      <a:pt x="274" y="378"/>
                    </a:lnTo>
                    <a:lnTo>
                      <a:pt x="275" y="380"/>
                    </a:lnTo>
                    <a:lnTo>
                      <a:pt x="277" y="378"/>
                    </a:lnTo>
                    <a:lnTo>
                      <a:pt x="278" y="378"/>
                    </a:lnTo>
                    <a:lnTo>
                      <a:pt x="279" y="377"/>
                    </a:lnTo>
                    <a:lnTo>
                      <a:pt x="285" y="377"/>
                    </a:lnTo>
                    <a:lnTo>
                      <a:pt x="285" y="378"/>
                    </a:lnTo>
                    <a:lnTo>
                      <a:pt x="288" y="379"/>
                    </a:lnTo>
                    <a:lnTo>
                      <a:pt x="288" y="380"/>
                    </a:lnTo>
                    <a:lnTo>
                      <a:pt x="288" y="379"/>
                    </a:lnTo>
                    <a:lnTo>
                      <a:pt x="289" y="378"/>
                    </a:lnTo>
                    <a:lnTo>
                      <a:pt x="290" y="378"/>
                    </a:lnTo>
                    <a:lnTo>
                      <a:pt x="291" y="378"/>
                    </a:lnTo>
                    <a:lnTo>
                      <a:pt x="291" y="379"/>
                    </a:lnTo>
                    <a:lnTo>
                      <a:pt x="293" y="380"/>
                    </a:lnTo>
                    <a:lnTo>
                      <a:pt x="294" y="380"/>
                    </a:lnTo>
                    <a:lnTo>
                      <a:pt x="294" y="381"/>
                    </a:lnTo>
                    <a:lnTo>
                      <a:pt x="296" y="382"/>
                    </a:lnTo>
                    <a:lnTo>
                      <a:pt x="296" y="384"/>
                    </a:lnTo>
                    <a:lnTo>
                      <a:pt x="297" y="385"/>
                    </a:lnTo>
                    <a:lnTo>
                      <a:pt x="296" y="385"/>
                    </a:lnTo>
                    <a:lnTo>
                      <a:pt x="296" y="386"/>
                    </a:lnTo>
                    <a:lnTo>
                      <a:pt x="296" y="387"/>
                    </a:lnTo>
                    <a:lnTo>
                      <a:pt x="296" y="388"/>
                    </a:lnTo>
                    <a:lnTo>
                      <a:pt x="296" y="389"/>
                    </a:lnTo>
                    <a:lnTo>
                      <a:pt x="296" y="390"/>
                    </a:lnTo>
                    <a:lnTo>
                      <a:pt x="297" y="392"/>
                    </a:lnTo>
                    <a:lnTo>
                      <a:pt x="298" y="393"/>
                    </a:lnTo>
                    <a:lnTo>
                      <a:pt x="299" y="392"/>
                    </a:lnTo>
                    <a:lnTo>
                      <a:pt x="301" y="392"/>
                    </a:lnTo>
                    <a:lnTo>
                      <a:pt x="302" y="392"/>
                    </a:lnTo>
                    <a:lnTo>
                      <a:pt x="304" y="392"/>
                    </a:lnTo>
                    <a:lnTo>
                      <a:pt x="304" y="393"/>
                    </a:lnTo>
                    <a:lnTo>
                      <a:pt x="304" y="394"/>
                    </a:lnTo>
                    <a:lnTo>
                      <a:pt x="305" y="394"/>
                    </a:lnTo>
                    <a:lnTo>
                      <a:pt x="304" y="397"/>
                    </a:lnTo>
                    <a:lnTo>
                      <a:pt x="302" y="400"/>
                    </a:lnTo>
                    <a:lnTo>
                      <a:pt x="305" y="400"/>
                    </a:lnTo>
                    <a:lnTo>
                      <a:pt x="306" y="397"/>
                    </a:lnTo>
                    <a:lnTo>
                      <a:pt x="310" y="395"/>
                    </a:lnTo>
                    <a:lnTo>
                      <a:pt x="312" y="394"/>
                    </a:lnTo>
                    <a:lnTo>
                      <a:pt x="313" y="394"/>
                    </a:lnTo>
                    <a:lnTo>
                      <a:pt x="313" y="393"/>
                    </a:lnTo>
                    <a:lnTo>
                      <a:pt x="315" y="393"/>
                    </a:lnTo>
                    <a:lnTo>
                      <a:pt x="316" y="392"/>
                    </a:lnTo>
                    <a:lnTo>
                      <a:pt x="318" y="390"/>
                    </a:lnTo>
                    <a:lnTo>
                      <a:pt x="318" y="389"/>
                    </a:lnTo>
                    <a:lnTo>
                      <a:pt x="320" y="388"/>
                    </a:lnTo>
                    <a:lnTo>
                      <a:pt x="322" y="387"/>
                    </a:lnTo>
                    <a:lnTo>
                      <a:pt x="323" y="386"/>
                    </a:lnTo>
                    <a:lnTo>
                      <a:pt x="324" y="385"/>
                    </a:lnTo>
                    <a:lnTo>
                      <a:pt x="325" y="386"/>
                    </a:lnTo>
                    <a:lnTo>
                      <a:pt x="325" y="388"/>
                    </a:lnTo>
                    <a:lnTo>
                      <a:pt x="326" y="389"/>
                    </a:lnTo>
                    <a:lnTo>
                      <a:pt x="329" y="386"/>
                    </a:lnTo>
                    <a:lnTo>
                      <a:pt x="329" y="385"/>
                    </a:lnTo>
                    <a:lnTo>
                      <a:pt x="330" y="384"/>
                    </a:lnTo>
                    <a:lnTo>
                      <a:pt x="331" y="382"/>
                    </a:lnTo>
                    <a:lnTo>
                      <a:pt x="331" y="381"/>
                    </a:lnTo>
                    <a:lnTo>
                      <a:pt x="333" y="380"/>
                    </a:lnTo>
                    <a:lnTo>
                      <a:pt x="333" y="379"/>
                    </a:lnTo>
                    <a:lnTo>
                      <a:pt x="334" y="379"/>
                    </a:lnTo>
                    <a:lnTo>
                      <a:pt x="337" y="378"/>
                    </a:lnTo>
                    <a:lnTo>
                      <a:pt x="338" y="377"/>
                    </a:lnTo>
                    <a:lnTo>
                      <a:pt x="339" y="376"/>
                    </a:lnTo>
                    <a:lnTo>
                      <a:pt x="340" y="378"/>
                    </a:lnTo>
                    <a:lnTo>
                      <a:pt x="340" y="379"/>
                    </a:lnTo>
                    <a:lnTo>
                      <a:pt x="341" y="380"/>
                    </a:lnTo>
                    <a:lnTo>
                      <a:pt x="341" y="381"/>
                    </a:lnTo>
                    <a:lnTo>
                      <a:pt x="340" y="384"/>
                    </a:lnTo>
                    <a:lnTo>
                      <a:pt x="338" y="386"/>
                    </a:lnTo>
                    <a:lnTo>
                      <a:pt x="340" y="395"/>
                    </a:lnTo>
                    <a:lnTo>
                      <a:pt x="341" y="395"/>
                    </a:lnTo>
                    <a:lnTo>
                      <a:pt x="345" y="396"/>
                    </a:lnTo>
                    <a:lnTo>
                      <a:pt x="345" y="395"/>
                    </a:lnTo>
                    <a:lnTo>
                      <a:pt x="347" y="397"/>
                    </a:lnTo>
                    <a:lnTo>
                      <a:pt x="347" y="399"/>
                    </a:lnTo>
                    <a:lnTo>
                      <a:pt x="348" y="397"/>
                    </a:lnTo>
                    <a:lnTo>
                      <a:pt x="348" y="399"/>
                    </a:lnTo>
                    <a:lnTo>
                      <a:pt x="347" y="400"/>
                    </a:lnTo>
                    <a:lnTo>
                      <a:pt x="348" y="400"/>
                    </a:lnTo>
                    <a:lnTo>
                      <a:pt x="348" y="401"/>
                    </a:lnTo>
                    <a:lnTo>
                      <a:pt x="348" y="402"/>
                    </a:lnTo>
                    <a:lnTo>
                      <a:pt x="347" y="403"/>
                    </a:lnTo>
                    <a:lnTo>
                      <a:pt x="346" y="404"/>
                    </a:lnTo>
                    <a:lnTo>
                      <a:pt x="346" y="409"/>
                    </a:lnTo>
                    <a:lnTo>
                      <a:pt x="347" y="410"/>
                    </a:lnTo>
                    <a:lnTo>
                      <a:pt x="351" y="411"/>
                    </a:lnTo>
                    <a:lnTo>
                      <a:pt x="351" y="410"/>
                    </a:lnTo>
                    <a:lnTo>
                      <a:pt x="352" y="409"/>
                    </a:lnTo>
                    <a:lnTo>
                      <a:pt x="351" y="407"/>
                    </a:lnTo>
                    <a:lnTo>
                      <a:pt x="349" y="407"/>
                    </a:lnTo>
                    <a:lnTo>
                      <a:pt x="352" y="405"/>
                    </a:lnTo>
                    <a:lnTo>
                      <a:pt x="352" y="401"/>
                    </a:lnTo>
                    <a:lnTo>
                      <a:pt x="353" y="401"/>
                    </a:lnTo>
                    <a:lnTo>
                      <a:pt x="354" y="403"/>
                    </a:lnTo>
                    <a:lnTo>
                      <a:pt x="355" y="404"/>
                    </a:lnTo>
                    <a:lnTo>
                      <a:pt x="356" y="405"/>
                    </a:lnTo>
                    <a:lnTo>
                      <a:pt x="356" y="407"/>
                    </a:lnTo>
                    <a:lnTo>
                      <a:pt x="357" y="408"/>
                    </a:lnTo>
                    <a:lnTo>
                      <a:pt x="359" y="407"/>
                    </a:lnTo>
                    <a:lnTo>
                      <a:pt x="361" y="407"/>
                    </a:lnTo>
                    <a:lnTo>
                      <a:pt x="362" y="407"/>
                    </a:lnTo>
                    <a:lnTo>
                      <a:pt x="364" y="408"/>
                    </a:lnTo>
                    <a:lnTo>
                      <a:pt x="365" y="408"/>
                    </a:lnTo>
                    <a:lnTo>
                      <a:pt x="367" y="409"/>
                    </a:lnTo>
                    <a:lnTo>
                      <a:pt x="368" y="408"/>
                    </a:lnTo>
                    <a:lnTo>
                      <a:pt x="368" y="409"/>
                    </a:lnTo>
                    <a:lnTo>
                      <a:pt x="369" y="411"/>
                    </a:lnTo>
                    <a:lnTo>
                      <a:pt x="368" y="411"/>
                    </a:lnTo>
                    <a:lnTo>
                      <a:pt x="367" y="411"/>
                    </a:lnTo>
                    <a:lnTo>
                      <a:pt x="365" y="412"/>
                    </a:lnTo>
                    <a:lnTo>
                      <a:pt x="365" y="413"/>
                    </a:lnTo>
                    <a:lnTo>
                      <a:pt x="365" y="415"/>
                    </a:lnTo>
                    <a:lnTo>
                      <a:pt x="368" y="420"/>
                    </a:lnTo>
                    <a:lnTo>
                      <a:pt x="368" y="421"/>
                    </a:lnTo>
                    <a:lnTo>
                      <a:pt x="369" y="421"/>
                    </a:lnTo>
                    <a:lnTo>
                      <a:pt x="369" y="423"/>
                    </a:lnTo>
                    <a:lnTo>
                      <a:pt x="369" y="424"/>
                    </a:lnTo>
                    <a:lnTo>
                      <a:pt x="369" y="425"/>
                    </a:lnTo>
                    <a:lnTo>
                      <a:pt x="368" y="427"/>
                    </a:lnTo>
                    <a:lnTo>
                      <a:pt x="368" y="428"/>
                    </a:lnTo>
                    <a:lnTo>
                      <a:pt x="367" y="429"/>
                    </a:lnTo>
                    <a:lnTo>
                      <a:pt x="365" y="431"/>
                    </a:lnTo>
                    <a:lnTo>
                      <a:pt x="364" y="431"/>
                    </a:lnTo>
                    <a:lnTo>
                      <a:pt x="363" y="429"/>
                    </a:lnTo>
                    <a:lnTo>
                      <a:pt x="362" y="427"/>
                    </a:lnTo>
                    <a:lnTo>
                      <a:pt x="361" y="426"/>
                    </a:lnTo>
                    <a:lnTo>
                      <a:pt x="360" y="424"/>
                    </a:lnTo>
                    <a:lnTo>
                      <a:pt x="359" y="423"/>
                    </a:lnTo>
                    <a:lnTo>
                      <a:pt x="357" y="423"/>
                    </a:lnTo>
                    <a:lnTo>
                      <a:pt x="356" y="423"/>
                    </a:lnTo>
                    <a:lnTo>
                      <a:pt x="355" y="423"/>
                    </a:lnTo>
                    <a:lnTo>
                      <a:pt x="354" y="424"/>
                    </a:lnTo>
                    <a:lnTo>
                      <a:pt x="354" y="425"/>
                    </a:lnTo>
                    <a:lnTo>
                      <a:pt x="354" y="426"/>
                    </a:lnTo>
                    <a:lnTo>
                      <a:pt x="354" y="427"/>
                    </a:lnTo>
                    <a:lnTo>
                      <a:pt x="355" y="428"/>
                    </a:lnTo>
                    <a:lnTo>
                      <a:pt x="356" y="429"/>
                    </a:lnTo>
                    <a:lnTo>
                      <a:pt x="357" y="429"/>
                    </a:lnTo>
                    <a:lnTo>
                      <a:pt x="357" y="431"/>
                    </a:lnTo>
                    <a:lnTo>
                      <a:pt x="357" y="432"/>
                    </a:lnTo>
                    <a:lnTo>
                      <a:pt x="357" y="433"/>
                    </a:lnTo>
                    <a:lnTo>
                      <a:pt x="356" y="434"/>
                    </a:lnTo>
                    <a:lnTo>
                      <a:pt x="356" y="435"/>
                    </a:lnTo>
                    <a:lnTo>
                      <a:pt x="354" y="435"/>
                    </a:lnTo>
                    <a:lnTo>
                      <a:pt x="353" y="435"/>
                    </a:lnTo>
                    <a:lnTo>
                      <a:pt x="352" y="435"/>
                    </a:lnTo>
                    <a:lnTo>
                      <a:pt x="349" y="435"/>
                    </a:lnTo>
                    <a:lnTo>
                      <a:pt x="348" y="435"/>
                    </a:lnTo>
                    <a:lnTo>
                      <a:pt x="347" y="435"/>
                    </a:lnTo>
                    <a:lnTo>
                      <a:pt x="346" y="435"/>
                    </a:lnTo>
                    <a:lnTo>
                      <a:pt x="345" y="436"/>
                    </a:lnTo>
                    <a:lnTo>
                      <a:pt x="345" y="437"/>
                    </a:lnTo>
                    <a:lnTo>
                      <a:pt x="344" y="440"/>
                    </a:lnTo>
                    <a:lnTo>
                      <a:pt x="345" y="441"/>
                    </a:lnTo>
                    <a:lnTo>
                      <a:pt x="345" y="442"/>
                    </a:lnTo>
                    <a:lnTo>
                      <a:pt x="346" y="442"/>
                    </a:lnTo>
                    <a:lnTo>
                      <a:pt x="351" y="440"/>
                    </a:lnTo>
                    <a:lnTo>
                      <a:pt x="352" y="440"/>
                    </a:lnTo>
                    <a:lnTo>
                      <a:pt x="353" y="440"/>
                    </a:lnTo>
                    <a:lnTo>
                      <a:pt x="354" y="440"/>
                    </a:lnTo>
                    <a:lnTo>
                      <a:pt x="355" y="441"/>
                    </a:lnTo>
                    <a:lnTo>
                      <a:pt x="355" y="442"/>
                    </a:lnTo>
                    <a:lnTo>
                      <a:pt x="356" y="443"/>
                    </a:lnTo>
                    <a:lnTo>
                      <a:pt x="356" y="447"/>
                    </a:lnTo>
                    <a:lnTo>
                      <a:pt x="356" y="448"/>
                    </a:lnTo>
                    <a:lnTo>
                      <a:pt x="356" y="449"/>
                    </a:lnTo>
                    <a:lnTo>
                      <a:pt x="355" y="450"/>
                    </a:lnTo>
                    <a:lnTo>
                      <a:pt x="354" y="451"/>
                    </a:lnTo>
                    <a:lnTo>
                      <a:pt x="351" y="452"/>
                    </a:lnTo>
                    <a:lnTo>
                      <a:pt x="351" y="454"/>
                    </a:lnTo>
                    <a:lnTo>
                      <a:pt x="349" y="454"/>
                    </a:lnTo>
                    <a:lnTo>
                      <a:pt x="349" y="456"/>
                    </a:lnTo>
                    <a:lnTo>
                      <a:pt x="349" y="457"/>
                    </a:lnTo>
                    <a:lnTo>
                      <a:pt x="351" y="457"/>
                    </a:lnTo>
                    <a:lnTo>
                      <a:pt x="351" y="458"/>
                    </a:lnTo>
                    <a:lnTo>
                      <a:pt x="352" y="459"/>
                    </a:lnTo>
                    <a:lnTo>
                      <a:pt x="353" y="459"/>
                    </a:lnTo>
                    <a:lnTo>
                      <a:pt x="354" y="458"/>
                    </a:lnTo>
                    <a:lnTo>
                      <a:pt x="355" y="458"/>
                    </a:lnTo>
                    <a:lnTo>
                      <a:pt x="355" y="457"/>
                    </a:lnTo>
                    <a:lnTo>
                      <a:pt x="356" y="457"/>
                    </a:lnTo>
                    <a:lnTo>
                      <a:pt x="357" y="457"/>
                    </a:lnTo>
                    <a:lnTo>
                      <a:pt x="359" y="457"/>
                    </a:lnTo>
                    <a:lnTo>
                      <a:pt x="360" y="458"/>
                    </a:lnTo>
                    <a:lnTo>
                      <a:pt x="361" y="458"/>
                    </a:lnTo>
                    <a:lnTo>
                      <a:pt x="362" y="459"/>
                    </a:lnTo>
                    <a:lnTo>
                      <a:pt x="363" y="459"/>
                    </a:lnTo>
                    <a:lnTo>
                      <a:pt x="364" y="459"/>
                    </a:lnTo>
                    <a:lnTo>
                      <a:pt x="365" y="459"/>
                    </a:lnTo>
                    <a:lnTo>
                      <a:pt x="367" y="459"/>
                    </a:lnTo>
                    <a:lnTo>
                      <a:pt x="367" y="460"/>
                    </a:lnTo>
                    <a:lnTo>
                      <a:pt x="368" y="462"/>
                    </a:lnTo>
                    <a:lnTo>
                      <a:pt x="369" y="463"/>
                    </a:lnTo>
                    <a:lnTo>
                      <a:pt x="369" y="464"/>
                    </a:lnTo>
                    <a:lnTo>
                      <a:pt x="369" y="465"/>
                    </a:lnTo>
                    <a:lnTo>
                      <a:pt x="370" y="466"/>
                    </a:lnTo>
                    <a:lnTo>
                      <a:pt x="371" y="466"/>
                    </a:lnTo>
                    <a:lnTo>
                      <a:pt x="372" y="466"/>
                    </a:lnTo>
                    <a:lnTo>
                      <a:pt x="372" y="465"/>
                    </a:lnTo>
                    <a:lnTo>
                      <a:pt x="372" y="464"/>
                    </a:lnTo>
                    <a:lnTo>
                      <a:pt x="372" y="463"/>
                    </a:lnTo>
                    <a:lnTo>
                      <a:pt x="372" y="462"/>
                    </a:lnTo>
                    <a:lnTo>
                      <a:pt x="372" y="460"/>
                    </a:lnTo>
                    <a:lnTo>
                      <a:pt x="373" y="459"/>
                    </a:lnTo>
                    <a:lnTo>
                      <a:pt x="373" y="458"/>
                    </a:lnTo>
                    <a:lnTo>
                      <a:pt x="373" y="457"/>
                    </a:lnTo>
                    <a:lnTo>
                      <a:pt x="373" y="456"/>
                    </a:lnTo>
                    <a:lnTo>
                      <a:pt x="375" y="456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5" name="Freeform 53">
                <a:extLst>
                  <a:ext uri="{FF2B5EF4-FFF2-40B4-BE49-F238E27FC236}">
                    <a16:creationId xmlns:a16="http://schemas.microsoft.com/office/drawing/2014/main" id="{21894460-D749-8318-97EE-4B2A08623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150" y="4275139"/>
                <a:ext cx="704850" cy="952500"/>
              </a:xfrm>
              <a:custGeom>
                <a:avLst/>
                <a:gdLst>
                  <a:gd name="T0" fmla="*/ 219 w 444"/>
                  <a:gd name="T1" fmla="*/ 34 h 600"/>
                  <a:gd name="T2" fmla="*/ 226 w 444"/>
                  <a:gd name="T3" fmla="*/ 61 h 600"/>
                  <a:gd name="T4" fmla="*/ 258 w 444"/>
                  <a:gd name="T5" fmla="*/ 100 h 600"/>
                  <a:gd name="T6" fmla="*/ 254 w 444"/>
                  <a:gd name="T7" fmla="*/ 132 h 600"/>
                  <a:gd name="T8" fmla="*/ 273 w 444"/>
                  <a:gd name="T9" fmla="*/ 190 h 600"/>
                  <a:gd name="T10" fmla="*/ 304 w 444"/>
                  <a:gd name="T11" fmla="*/ 227 h 600"/>
                  <a:gd name="T12" fmla="*/ 307 w 444"/>
                  <a:gd name="T13" fmla="*/ 255 h 600"/>
                  <a:gd name="T14" fmla="*/ 347 w 444"/>
                  <a:gd name="T15" fmla="*/ 279 h 600"/>
                  <a:gd name="T16" fmla="*/ 366 w 444"/>
                  <a:gd name="T17" fmla="*/ 293 h 600"/>
                  <a:gd name="T18" fmla="*/ 384 w 444"/>
                  <a:gd name="T19" fmla="*/ 285 h 600"/>
                  <a:gd name="T20" fmla="*/ 408 w 444"/>
                  <a:gd name="T21" fmla="*/ 280 h 600"/>
                  <a:gd name="T22" fmla="*/ 437 w 444"/>
                  <a:gd name="T23" fmla="*/ 305 h 600"/>
                  <a:gd name="T24" fmla="*/ 420 w 444"/>
                  <a:gd name="T25" fmla="*/ 360 h 600"/>
                  <a:gd name="T26" fmla="*/ 425 w 444"/>
                  <a:gd name="T27" fmla="*/ 404 h 600"/>
                  <a:gd name="T28" fmla="*/ 372 w 444"/>
                  <a:gd name="T29" fmla="*/ 423 h 600"/>
                  <a:gd name="T30" fmla="*/ 340 w 444"/>
                  <a:gd name="T31" fmla="*/ 451 h 600"/>
                  <a:gd name="T32" fmla="*/ 339 w 444"/>
                  <a:gd name="T33" fmla="*/ 477 h 600"/>
                  <a:gd name="T34" fmla="*/ 327 w 444"/>
                  <a:gd name="T35" fmla="*/ 510 h 600"/>
                  <a:gd name="T36" fmla="*/ 324 w 444"/>
                  <a:gd name="T37" fmla="*/ 544 h 600"/>
                  <a:gd name="T38" fmla="*/ 311 w 444"/>
                  <a:gd name="T39" fmla="*/ 574 h 600"/>
                  <a:gd name="T40" fmla="*/ 295 w 444"/>
                  <a:gd name="T41" fmla="*/ 588 h 600"/>
                  <a:gd name="T42" fmla="*/ 263 w 444"/>
                  <a:gd name="T43" fmla="*/ 592 h 600"/>
                  <a:gd name="T44" fmla="*/ 207 w 444"/>
                  <a:gd name="T45" fmla="*/ 574 h 600"/>
                  <a:gd name="T46" fmla="*/ 187 w 444"/>
                  <a:gd name="T47" fmla="*/ 584 h 600"/>
                  <a:gd name="T48" fmla="*/ 183 w 444"/>
                  <a:gd name="T49" fmla="*/ 593 h 600"/>
                  <a:gd name="T50" fmla="*/ 169 w 444"/>
                  <a:gd name="T51" fmla="*/ 587 h 600"/>
                  <a:gd name="T52" fmla="*/ 170 w 444"/>
                  <a:gd name="T53" fmla="*/ 576 h 600"/>
                  <a:gd name="T54" fmla="*/ 161 w 444"/>
                  <a:gd name="T55" fmla="*/ 564 h 600"/>
                  <a:gd name="T56" fmla="*/ 168 w 444"/>
                  <a:gd name="T57" fmla="*/ 555 h 600"/>
                  <a:gd name="T58" fmla="*/ 182 w 444"/>
                  <a:gd name="T59" fmla="*/ 556 h 600"/>
                  <a:gd name="T60" fmla="*/ 181 w 444"/>
                  <a:gd name="T61" fmla="*/ 538 h 600"/>
                  <a:gd name="T62" fmla="*/ 165 w 444"/>
                  <a:gd name="T63" fmla="*/ 536 h 600"/>
                  <a:gd name="T64" fmla="*/ 161 w 444"/>
                  <a:gd name="T65" fmla="*/ 526 h 600"/>
                  <a:gd name="T66" fmla="*/ 147 w 444"/>
                  <a:gd name="T67" fmla="*/ 508 h 600"/>
                  <a:gd name="T68" fmla="*/ 132 w 444"/>
                  <a:gd name="T69" fmla="*/ 519 h 600"/>
                  <a:gd name="T70" fmla="*/ 116 w 444"/>
                  <a:gd name="T71" fmla="*/ 521 h 600"/>
                  <a:gd name="T72" fmla="*/ 108 w 444"/>
                  <a:gd name="T73" fmla="*/ 509 h 600"/>
                  <a:gd name="T74" fmla="*/ 88 w 444"/>
                  <a:gd name="T75" fmla="*/ 507 h 600"/>
                  <a:gd name="T76" fmla="*/ 99 w 444"/>
                  <a:gd name="T77" fmla="*/ 451 h 600"/>
                  <a:gd name="T78" fmla="*/ 112 w 444"/>
                  <a:gd name="T79" fmla="*/ 413 h 600"/>
                  <a:gd name="T80" fmla="*/ 127 w 444"/>
                  <a:gd name="T81" fmla="*/ 396 h 600"/>
                  <a:gd name="T82" fmla="*/ 140 w 444"/>
                  <a:gd name="T83" fmla="*/ 390 h 600"/>
                  <a:gd name="T84" fmla="*/ 134 w 444"/>
                  <a:gd name="T85" fmla="*/ 369 h 600"/>
                  <a:gd name="T86" fmla="*/ 131 w 444"/>
                  <a:gd name="T87" fmla="*/ 349 h 600"/>
                  <a:gd name="T88" fmla="*/ 115 w 444"/>
                  <a:gd name="T89" fmla="*/ 363 h 600"/>
                  <a:gd name="T90" fmla="*/ 98 w 444"/>
                  <a:gd name="T91" fmla="*/ 358 h 600"/>
                  <a:gd name="T92" fmla="*/ 91 w 444"/>
                  <a:gd name="T93" fmla="*/ 335 h 600"/>
                  <a:gd name="T94" fmla="*/ 122 w 444"/>
                  <a:gd name="T95" fmla="*/ 309 h 600"/>
                  <a:gd name="T96" fmla="*/ 118 w 444"/>
                  <a:gd name="T97" fmla="*/ 285 h 600"/>
                  <a:gd name="T98" fmla="*/ 103 w 444"/>
                  <a:gd name="T99" fmla="*/ 255 h 600"/>
                  <a:gd name="T100" fmla="*/ 93 w 444"/>
                  <a:gd name="T101" fmla="*/ 226 h 600"/>
                  <a:gd name="T102" fmla="*/ 69 w 444"/>
                  <a:gd name="T103" fmla="*/ 232 h 600"/>
                  <a:gd name="T104" fmla="*/ 33 w 444"/>
                  <a:gd name="T105" fmla="*/ 256 h 600"/>
                  <a:gd name="T106" fmla="*/ 17 w 444"/>
                  <a:gd name="T107" fmla="*/ 215 h 600"/>
                  <a:gd name="T108" fmla="*/ 20 w 444"/>
                  <a:gd name="T109" fmla="*/ 177 h 600"/>
                  <a:gd name="T110" fmla="*/ 25 w 444"/>
                  <a:gd name="T111" fmla="*/ 153 h 600"/>
                  <a:gd name="T112" fmla="*/ 6 w 444"/>
                  <a:gd name="T113" fmla="*/ 137 h 600"/>
                  <a:gd name="T114" fmla="*/ 4 w 444"/>
                  <a:gd name="T115" fmla="*/ 102 h 600"/>
                  <a:gd name="T116" fmla="*/ 53 w 444"/>
                  <a:gd name="T117" fmla="*/ 65 h 600"/>
                  <a:gd name="T118" fmla="*/ 71 w 444"/>
                  <a:gd name="T119" fmla="*/ 53 h 600"/>
                  <a:gd name="T120" fmla="*/ 89 w 444"/>
                  <a:gd name="T121" fmla="*/ 36 h 600"/>
                  <a:gd name="T122" fmla="*/ 146 w 444"/>
                  <a:gd name="T123" fmla="*/ 30 h 600"/>
                  <a:gd name="T124" fmla="*/ 173 w 444"/>
                  <a:gd name="T125" fmla="*/ 18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4" h="600">
                    <a:moveTo>
                      <a:pt x="224" y="4"/>
                    </a:moveTo>
                    <a:lnTo>
                      <a:pt x="226" y="5"/>
                    </a:lnTo>
                    <a:lnTo>
                      <a:pt x="242" y="15"/>
                    </a:lnTo>
                    <a:lnTo>
                      <a:pt x="241" y="18"/>
                    </a:lnTo>
                    <a:lnTo>
                      <a:pt x="238" y="20"/>
                    </a:lnTo>
                    <a:lnTo>
                      <a:pt x="236" y="22"/>
                    </a:lnTo>
                    <a:lnTo>
                      <a:pt x="233" y="25"/>
                    </a:lnTo>
                    <a:lnTo>
                      <a:pt x="229" y="27"/>
                    </a:lnTo>
                    <a:lnTo>
                      <a:pt x="228" y="26"/>
                    </a:lnTo>
                    <a:lnTo>
                      <a:pt x="226" y="27"/>
                    </a:lnTo>
                    <a:lnTo>
                      <a:pt x="222" y="28"/>
                    </a:lnTo>
                    <a:lnTo>
                      <a:pt x="221" y="27"/>
                    </a:lnTo>
                    <a:lnTo>
                      <a:pt x="218" y="28"/>
                    </a:lnTo>
                    <a:lnTo>
                      <a:pt x="219" y="31"/>
                    </a:lnTo>
                    <a:lnTo>
                      <a:pt x="219" y="34"/>
                    </a:lnTo>
                    <a:lnTo>
                      <a:pt x="225" y="31"/>
                    </a:lnTo>
                    <a:lnTo>
                      <a:pt x="230" y="36"/>
                    </a:lnTo>
                    <a:lnTo>
                      <a:pt x="226" y="37"/>
                    </a:lnTo>
                    <a:lnTo>
                      <a:pt x="228" y="41"/>
                    </a:lnTo>
                    <a:lnTo>
                      <a:pt x="229" y="43"/>
                    </a:lnTo>
                    <a:lnTo>
                      <a:pt x="231" y="46"/>
                    </a:lnTo>
                    <a:lnTo>
                      <a:pt x="225" y="46"/>
                    </a:lnTo>
                    <a:lnTo>
                      <a:pt x="226" y="50"/>
                    </a:lnTo>
                    <a:lnTo>
                      <a:pt x="225" y="50"/>
                    </a:lnTo>
                    <a:lnTo>
                      <a:pt x="223" y="51"/>
                    </a:lnTo>
                    <a:lnTo>
                      <a:pt x="224" y="53"/>
                    </a:lnTo>
                    <a:lnTo>
                      <a:pt x="224" y="54"/>
                    </a:lnTo>
                    <a:lnTo>
                      <a:pt x="224" y="57"/>
                    </a:lnTo>
                    <a:lnTo>
                      <a:pt x="225" y="55"/>
                    </a:lnTo>
                    <a:lnTo>
                      <a:pt x="226" y="61"/>
                    </a:lnTo>
                    <a:lnTo>
                      <a:pt x="228" y="63"/>
                    </a:lnTo>
                    <a:lnTo>
                      <a:pt x="230" y="63"/>
                    </a:lnTo>
                    <a:lnTo>
                      <a:pt x="231" y="70"/>
                    </a:lnTo>
                    <a:lnTo>
                      <a:pt x="233" y="69"/>
                    </a:lnTo>
                    <a:lnTo>
                      <a:pt x="234" y="73"/>
                    </a:lnTo>
                    <a:lnTo>
                      <a:pt x="237" y="83"/>
                    </a:lnTo>
                    <a:lnTo>
                      <a:pt x="242" y="83"/>
                    </a:lnTo>
                    <a:lnTo>
                      <a:pt x="248" y="84"/>
                    </a:lnTo>
                    <a:lnTo>
                      <a:pt x="252" y="83"/>
                    </a:lnTo>
                    <a:lnTo>
                      <a:pt x="253" y="83"/>
                    </a:lnTo>
                    <a:lnTo>
                      <a:pt x="253" y="91"/>
                    </a:lnTo>
                    <a:lnTo>
                      <a:pt x="254" y="93"/>
                    </a:lnTo>
                    <a:lnTo>
                      <a:pt x="258" y="92"/>
                    </a:lnTo>
                    <a:lnTo>
                      <a:pt x="258" y="98"/>
                    </a:lnTo>
                    <a:lnTo>
                      <a:pt x="258" y="100"/>
                    </a:lnTo>
                    <a:lnTo>
                      <a:pt x="252" y="101"/>
                    </a:lnTo>
                    <a:lnTo>
                      <a:pt x="252" y="105"/>
                    </a:lnTo>
                    <a:lnTo>
                      <a:pt x="245" y="106"/>
                    </a:lnTo>
                    <a:lnTo>
                      <a:pt x="246" y="110"/>
                    </a:lnTo>
                    <a:lnTo>
                      <a:pt x="240" y="112"/>
                    </a:lnTo>
                    <a:lnTo>
                      <a:pt x="241" y="116"/>
                    </a:lnTo>
                    <a:lnTo>
                      <a:pt x="246" y="116"/>
                    </a:lnTo>
                    <a:lnTo>
                      <a:pt x="248" y="117"/>
                    </a:lnTo>
                    <a:lnTo>
                      <a:pt x="249" y="118"/>
                    </a:lnTo>
                    <a:lnTo>
                      <a:pt x="249" y="120"/>
                    </a:lnTo>
                    <a:lnTo>
                      <a:pt x="246" y="124"/>
                    </a:lnTo>
                    <a:lnTo>
                      <a:pt x="246" y="125"/>
                    </a:lnTo>
                    <a:lnTo>
                      <a:pt x="247" y="126"/>
                    </a:lnTo>
                    <a:lnTo>
                      <a:pt x="254" y="129"/>
                    </a:lnTo>
                    <a:lnTo>
                      <a:pt x="254" y="132"/>
                    </a:lnTo>
                    <a:lnTo>
                      <a:pt x="256" y="140"/>
                    </a:lnTo>
                    <a:lnTo>
                      <a:pt x="258" y="147"/>
                    </a:lnTo>
                    <a:lnTo>
                      <a:pt x="262" y="154"/>
                    </a:lnTo>
                    <a:lnTo>
                      <a:pt x="265" y="154"/>
                    </a:lnTo>
                    <a:lnTo>
                      <a:pt x="272" y="153"/>
                    </a:lnTo>
                    <a:lnTo>
                      <a:pt x="274" y="153"/>
                    </a:lnTo>
                    <a:lnTo>
                      <a:pt x="279" y="153"/>
                    </a:lnTo>
                    <a:lnTo>
                      <a:pt x="276" y="161"/>
                    </a:lnTo>
                    <a:lnTo>
                      <a:pt x="274" y="170"/>
                    </a:lnTo>
                    <a:lnTo>
                      <a:pt x="274" y="171"/>
                    </a:lnTo>
                    <a:lnTo>
                      <a:pt x="274" y="173"/>
                    </a:lnTo>
                    <a:lnTo>
                      <a:pt x="274" y="178"/>
                    </a:lnTo>
                    <a:lnTo>
                      <a:pt x="274" y="181"/>
                    </a:lnTo>
                    <a:lnTo>
                      <a:pt x="276" y="185"/>
                    </a:lnTo>
                    <a:lnTo>
                      <a:pt x="273" y="190"/>
                    </a:lnTo>
                    <a:lnTo>
                      <a:pt x="274" y="192"/>
                    </a:lnTo>
                    <a:lnTo>
                      <a:pt x="274" y="194"/>
                    </a:lnTo>
                    <a:lnTo>
                      <a:pt x="276" y="196"/>
                    </a:lnTo>
                    <a:lnTo>
                      <a:pt x="276" y="201"/>
                    </a:lnTo>
                    <a:lnTo>
                      <a:pt x="278" y="203"/>
                    </a:lnTo>
                    <a:lnTo>
                      <a:pt x="282" y="204"/>
                    </a:lnTo>
                    <a:lnTo>
                      <a:pt x="288" y="206"/>
                    </a:lnTo>
                    <a:lnTo>
                      <a:pt x="294" y="207"/>
                    </a:lnTo>
                    <a:lnTo>
                      <a:pt x="302" y="208"/>
                    </a:lnTo>
                    <a:lnTo>
                      <a:pt x="303" y="206"/>
                    </a:lnTo>
                    <a:lnTo>
                      <a:pt x="307" y="216"/>
                    </a:lnTo>
                    <a:lnTo>
                      <a:pt x="308" y="217"/>
                    </a:lnTo>
                    <a:lnTo>
                      <a:pt x="311" y="225"/>
                    </a:lnTo>
                    <a:lnTo>
                      <a:pt x="309" y="225"/>
                    </a:lnTo>
                    <a:lnTo>
                      <a:pt x="304" y="227"/>
                    </a:lnTo>
                    <a:lnTo>
                      <a:pt x="303" y="231"/>
                    </a:lnTo>
                    <a:lnTo>
                      <a:pt x="307" y="230"/>
                    </a:lnTo>
                    <a:lnTo>
                      <a:pt x="307" y="231"/>
                    </a:lnTo>
                    <a:lnTo>
                      <a:pt x="309" y="234"/>
                    </a:lnTo>
                    <a:lnTo>
                      <a:pt x="308" y="236"/>
                    </a:lnTo>
                    <a:lnTo>
                      <a:pt x="311" y="238"/>
                    </a:lnTo>
                    <a:lnTo>
                      <a:pt x="308" y="239"/>
                    </a:lnTo>
                    <a:lnTo>
                      <a:pt x="305" y="241"/>
                    </a:lnTo>
                    <a:lnTo>
                      <a:pt x="303" y="241"/>
                    </a:lnTo>
                    <a:lnTo>
                      <a:pt x="307" y="247"/>
                    </a:lnTo>
                    <a:lnTo>
                      <a:pt x="310" y="251"/>
                    </a:lnTo>
                    <a:lnTo>
                      <a:pt x="308" y="251"/>
                    </a:lnTo>
                    <a:lnTo>
                      <a:pt x="309" y="253"/>
                    </a:lnTo>
                    <a:lnTo>
                      <a:pt x="308" y="255"/>
                    </a:lnTo>
                    <a:lnTo>
                      <a:pt x="307" y="255"/>
                    </a:lnTo>
                    <a:lnTo>
                      <a:pt x="301" y="257"/>
                    </a:lnTo>
                    <a:lnTo>
                      <a:pt x="301" y="258"/>
                    </a:lnTo>
                    <a:lnTo>
                      <a:pt x="301" y="259"/>
                    </a:lnTo>
                    <a:lnTo>
                      <a:pt x="302" y="262"/>
                    </a:lnTo>
                    <a:lnTo>
                      <a:pt x="310" y="257"/>
                    </a:lnTo>
                    <a:lnTo>
                      <a:pt x="312" y="261"/>
                    </a:lnTo>
                    <a:lnTo>
                      <a:pt x="315" y="257"/>
                    </a:lnTo>
                    <a:lnTo>
                      <a:pt x="319" y="266"/>
                    </a:lnTo>
                    <a:lnTo>
                      <a:pt x="325" y="265"/>
                    </a:lnTo>
                    <a:lnTo>
                      <a:pt x="334" y="264"/>
                    </a:lnTo>
                    <a:lnTo>
                      <a:pt x="335" y="267"/>
                    </a:lnTo>
                    <a:lnTo>
                      <a:pt x="342" y="265"/>
                    </a:lnTo>
                    <a:lnTo>
                      <a:pt x="345" y="271"/>
                    </a:lnTo>
                    <a:lnTo>
                      <a:pt x="347" y="273"/>
                    </a:lnTo>
                    <a:lnTo>
                      <a:pt x="347" y="279"/>
                    </a:lnTo>
                    <a:lnTo>
                      <a:pt x="348" y="279"/>
                    </a:lnTo>
                    <a:lnTo>
                      <a:pt x="350" y="278"/>
                    </a:lnTo>
                    <a:lnTo>
                      <a:pt x="351" y="275"/>
                    </a:lnTo>
                    <a:lnTo>
                      <a:pt x="353" y="278"/>
                    </a:lnTo>
                    <a:lnTo>
                      <a:pt x="353" y="279"/>
                    </a:lnTo>
                    <a:lnTo>
                      <a:pt x="352" y="279"/>
                    </a:lnTo>
                    <a:lnTo>
                      <a:pt x="353" y="282"/>
                    </a:lnTo>
                    <a:lnTo>
                      <a:pt x="352" y="283"/>
                    </a:lnTo>
                    <a:lnTo>
                      <a:pt x="352" y="290"/>
                    </a:lnTo>
                    <a:lnTo>
                      <a:pt x="355" y="291"/>
                    </a:lnTo>
                    <a:lnTo>
                      <a:pt x="355" y="295"/>
                    </a:lnTo>
                    <a:lnTo>
                      <a:pt x="358" y="295"/>
                    </a:lnTo>
                    <a:lnTo>
                      <a:pt x="360" y="295"/>
                    </a:lnTo>
                    <a:lnTo>
                      <a:pt x="366" y="295"/>
                    </a:lnTo>
                    <a:lnTo>
                      <a:pt x="366" y="293"/>
                    </a:lnTo>
                    <a:lnTo>
                      <a:pt x="368" y="293"/>
                    </a:lnTo>
                    <a:lnTo>
                      <a:pt x="368" y="295"/>
                    </a:lnTo>
                    <a:lnTo>
                      <a:pt x="370" y="297"/>
                    </a:lnTo>
                    <a:lnTo>
                      <a:pt x="370" y="296"/>
                    </a:lnTo>
                    <a:lnTo>
                      <a:pt x="372" y="295"/>
                    </a:lnTo>
                    <a:lnTo>
                      <a:pt x="372" y="294"/>
                    </a:lnTo>
                    <a:lnTo>
                      <a:pt x="373" y="296"/>
                    </a:lnTo>
                    <a:lnTo>
                      <a:pt x="375" y="295"/>
                    </a:lnTo>
                    <a:lnTo>
                      <a:pt x="374" y="293"/>
                    </a:lnTo>
                    <a:lnTo>
                      <a:pt x="376" y="293"/>
                    </a:lnTo>
                    <a:lnTo>
                      <a:pt x="376" y="291"/>
                    </a:lnTo>
                    <a:lnTo>
                      <a:pt x="380" y="289"/>
                    </a:lnTo>
                    <a:lnTo>
                      <a:pt x="380" y="288"/>
                    </a:lnTo>
                    <a:lnTo>
                      <a:pt x="383" y="286"/>
                    </a:lnTo>
                    <a:lnTo>
                      <a:pt x="384" y="285"/>
                    </a:lnTo>
                    <a:lnTo>
                      <a:pt x="387" y="283"/>
                    </a:lnTo>
                    <a:lnTo>
                      <a:pt x="388" y="282"/>
                    </a:lnTo>
                    <a:lnTo>
                      <a:pt x="389" y="282"/>
                    </a:lnTo>
                    <a:lnTo>
                      <a:pt x="390" y="283"/>
                    </a:lnTo>
                    <a:lnTo>
                      <a:pt x="391" y="285"/>
                    </a:lnTo>
                    <a:lnTo>
                      <a:pt x="395" y="285"/>
                    </a:lnTo>
                    <a:lnTo>
                      <a:pt x="398" y="286"/>
                    </a:lnTo>
                    <a:lnTo>
                      <a:pt x="399" y="286"/>
                    </a:lnTo>
                    <a:lnTo>
                      <a:pt x="404" y="287"/>
                    </a:lnTo>
                    <a:lnTo>
                      <a:pt x="405" y="287"/>
                    </a:lnTo>
                    <a:lnTo>
                      <a:pt x="408" y="288"/>
                    </a:lnTo>
                    <a:lnTo>
                      <a:pt x="408" y="285"/>
                    </a:lnTo>
                    <a:lnTo>
                      <a:pt x="410" y="282"/>
                    </a:lnTo>
                    <a:lnTo>
                      <a:pt x="410" y="281"/>
                    </a:lnTo>
                    <a:lnTo>
                      <a:pt x="408" y="280"/>
                    </a:lnTo>
                    <a:lnTo>
                      <a:pt x="408" y="278"/>
                    </a:lnTo>
                    <a:lnTo>
                      <a:pt x="412" y="281"/>
                    </a:lnTo>
                    <a:lnTo>
                      <a:pt x="416" y="282"/>
                    </a:lnTo>
                    <a:lnTo>
                      <a:pt x="419" y="283"/>
                    </a:lnTo>
                    <a:lnTo>
                      <a:pt x="428" y="282"/>
                    </a:lnTo>
                    <a:lnTo>
                      <a:pt x="434" y="282"/>
                    </a:lnTo>
                    <a:lnTo>
                      <a:pt x="434" y="283"/>
                    </a:lnTo>
                    <a:lnTo>
                      <a:pt x="435" y="294"/>
                    </a:lnTo>
                    <a:lnTo>
                      <a:pt x="435" y="295"/>
                    </a:lnTo>
                    <a:lnTo>
                      <a:pt x="435" y="297"/>
                    </a:lnTo>
                    <a:lnTo>
                      <a:pt x="438" y="297"/>
                    </a:lnTo>
                    <a:lnTo>
                      <a:pt x="441" y="297"/>
                    </a:lnTo>
                    <a:lnTo>
                      <a:pt x="441" y="300"/>
                    </a:lnTo>
                    <a:lnTo>
                      <a:pt x="442" y="305"/>
                    </a:lnTo>
                    <a:lnTo>
                      <a:pt x="437" y="305"/>
                    </a:lnTo>
                    <a:lnTo>
                      <a:pt x="437" y="314"/>
                    </a:lnTo>
                    <a:lnTo>
                      <a:pt x="442" y="314"/>
                    </a:lnTo>
                    <a:lnTo>
                      <a:pt x="443" y="320"/>
                    </a:lnTo>
                    <a:lnTo>
                      <a:pt x="444" y="324"/>
                    </a:lnTo>
                    <a:lnTo>
                      <a:pt x="438" y="324"/>
                    </a:lnTo>
                    <a:lnTo>
                      <a:pt x="438" y="327"/>
                    </a:lnTo>
                    <a:lnTo>
                      <a:pt x="431" y="328"/>
                    </a:lnTo>
                    <a:lnTo>
                      <a:pt x="431" y="330"/>
                    </a:lnTo>
                    <a:lnTo>
                      <a:pt x="436" y="330"/>
                    </a:lnTo>
                    <a:lnTo>
                      <a:pt x="438" y="345"/>
                    </a:lnTo>
                    <a:lnTo>
                      <a:pt x="436" y="346"/>
                    </a:lnTo>
                    <a:lnTo>
                      <a:pt x="426" y="350"/>
                    </a:lnTo>
                    <a:lnTo>
                      <a:pt x="427" y="356"/>
                    </a:lnTo>
                    <a:lnTo>
                      <a:pt x="420" y="359"/>
                    </a:lnTo>
                    <a:lnTo>
                      <a:pt x="420" y="360"/>
                    </a:lnTo>
                    <a:lnTo>
                      <a:pt x="419" y="361"/>
                    </a:lnTo>
                    <a:lnTo>
                      <a:pt x="410" y="364"/>
                    </a:lnTo>
                    <a:lnTo>
                      <a:pt x="412" y="369"/>
                    </a:lnTo>
                    <a:lnTo>
                      <a:pt x="413" y="375"/>
                    </a:lnTo>
                    <a:lnTo>
                      <a:pt x="415" y="375"/>
                    </a:lnTo>
                    <a:lnTo>
                      <a:pt x="416" y="380"/>
                    </a:lnTo>
                    <a:lnTo>
                      <a:pt x="419" y="380"/>
                    </a:lnTo>
                    <a:lnTo>
                      <a:pt x="422" y="391"/>
                    </a:lnTo>
                    <a:lnTo>
                      <a:pt x="426" y="395"/>
                    </a:lnTo>
                    <a:lnTo>
                      <a:pt x="427" y="396"/>
                    </a:lnTo>
                    <a:lnTo>
                      <a:pt x="428" y="397"/>
                    </a:lnTo>
                    <a:lnTo>
                      <a:pt x="427" y="398"/>
                    </a:lnTo>
                    <a:lnTo>
                      <a:pt x="423" y="400"/>
                    </a:lnTo>
                    <a:lnTo>
                      <a:pt x="426" y="403"/>
                    </a:lnTo>
                    <a:lnTo>
                      <a:pt x="425" y="404"/>
                    </a:lnTo>
                    <a:lnTo>
                      <a:pt x="429" y="408"/>
                    </a:lnTo>
                    <a:lnTo>
                      <a:pt x="422" y="416"/>
                    </a:lnTo>
                    <a:lnTo>
                      <a:pt x="423" y="418"/>
                    </a:lnTo>
                    <a:lnTo>
                      <a:pt x="428" y="421"/>
                    </a:lnTo>
                    <a:lnTo>
                      <a:pt x="430" y="422"/>
                    </a:lnTo>
                    <a:lnTo>
                      <a:pt x="427" y="427"/>
                    </a:lnTo>
                    <a:lnTo>
                      <a:pt x="410" y="445"/>
                    </a:lnTo>
                    <a:lnTo>
                      <a:pt x="408" y="445"/>
                    </a:lnTo>
                    <a:lnTo>
                      <a:pt x="407" y="445"/>
                    </a:lnTo>
                    <a:lnTo>
                      <a:pt x="406" y="444"/>
                    </a:lnTo>
                    <a:lnTo>
                      <a:pt x="396" y="435"/>
                    </a:lnTo>
                    <a:lnTo>
                      <a:pt x="394" y="434"/>
                    </a:lnTo>
                    <a:lnTo>
                      <a:pt x="382" y="429"/>
                    </a:lnTo>
                    <a:lnTo>
                      <a:pt x="378" y="427"/>
                    </a:lnTo>
                    <a:lnTo>
                      <a:pt x="372" y="423"/>
                    </a:lnTo>
                    <a:lnTo>
                      <a:pt x="366" y="418"/>
                    </a:lnTo>
                    <a:lnTo>
                      <a:pt x="365" y="418"/>
                    </a:lnTo>
                    <a:lnTo>
                      <a:pt x="368" y="421"/>
                    </a:lnTo>
                    <a:lnTo>
                      <a:pt x="365" y="424"/>
                    </a:lnTo>
                    <a:lnTo>
                      <a:pt x="363" y="426"/>
                    </a:lnTo>
                    <a:lnTo>
                      <a:pt x="365" y="428"/>
                    </a:lnTo>
                    <a:lnTo>
                      <a:pt x="362" y="431"/>
                    </a:lnTo>
                    <a:lnTo>
                      <a:pt x="363" y="434"/>
                    </a:lnTo>
                    <a:lnTo>
                      <a:pt x="362" y="435"/>
                    </a:lnTo>
                    <a:lnTo>
                      <a:pt x="353" y="440"/>
                    </a:lnTo>
                    <a:lnTo>
                      <a:pt x="355" y="444"/>
                    </a:lnTo>
                    <a:lnTo>
                      <a:pt x="348" y="447"/>
                    </a:lnTo>
                    <a:lnTo>
                      <a:pt x="344" y="448"/>
                    </a:lnTo>
                    <a:lnTo>
                      <a:pt x="343" y="450"/>
                    </a:lnTo>
                    <a:lnTo>
                      <a:pt x="340" y="451"/>
                    </a:lnTo>
                    <a:lnTo>
                      <a:pt x="339" y="450"/>
                    </a:lnTo>
                    <a:lnTo>
                      <a:pt x="334" y="452"/>
                    </a:lnTo>
                    <a:lnTo>
                      <a:pt x="335" y="453"/>
                    </a:lnTo>
                    <a:lnTo>
                      <a:pt x="334" y="454"/>
                    </a:lnTo>
                    <a:lnTo>
                      <a:pt x="333" y="458"/>
                    </a:lnTo>
                    <a:lnTo>
                      <a:pt x="333" y="461"/>
                    </a:lnTo>
                    <a:lnTo>
                      <a:pt x="332" y="461"/>
                    </a:lnTo>
                    <a:lnTo>
                      <a:pt x="331" y="463"/>
                    </a:lnTo>
                    <a:lnTo>
                      <a:pt x="333" y="464"/>
                    </a:lnTo>
                    <a:lnTo>
                      <a:pt x="336" y="463"/>
                    </a:lnTo>
                    <a:lnTo>
                      <a:pt x="337" y="467"/>
                    </a:lnTo>
                    <a:lnTo>
                      <a:pt x="337" y="468"/>
                    </a:lnTo>
                    <a:lnTo>
                      <a:pt x="340" y="471"/>
                    </a:lnTo>
                    <a:lnTo>
                      <a:pt x="336" y="475"/>
                    </a:lnTo>
                    <a:lnTo>
                      <a:pt x="339" y="477"/>
                    </a:lnTo>
                    <a:lnTo>
                      <a:pt x="336" y="478"/>
                    </a:lnTo>
                    <a:lnTo>
                      <a:pt x="339" y="483"/>
                    </a:lnTo>
                    <a:lnTo>
                      <a:pt x="340" y="485"/>
                    </a:lnTo>
                    <a:lnTo>
                      <a:pt x="342" y="490"/>
                    </a:lnTo>
                    <a:lnTo>
                      <a:pt x="342" y="493"/>
                    </a:lnTo>
                    <a:lnTo>
                      <a:pt x="344" y="493"/>
                    </a:lnTo>
                    <a:lnTo>
                      <a:pt x="344" y="495"/>
                    </a:lnTo>
                    <a:lnTo>
                      <a:pt x="344" y="499"/>
                    </a:lnTo>
                    <a:lnTo>
                      <a:pt x="341" y="501"/>
                    </a:lnTo>
                    <a:lnTo>
                      <a:pt x="339" y="502"/>
                    </a:lnTo>
                    <a:lnTo>
                      <a:pt x="333" y="501"/>
                    </a:lnTo>
                    <a:lnTo>
                      <a:pt x="334" y="503"/>
                    </a:lnTo>
                    <a:lnTo>
                      <a:pt x="334" y="505"/>
                    </a:lnTo>
                    <a:lnTo>
                      <a:pt x="329" y="503"/>
                    </a:lnTo>
                    <a:lnTo>
                      <a:pt x="327" y="510"/>
                    </a:lnTo>
                    <a:lnTo>
                      <a:pt x="328" y="511"/>
                    </a:lnTo>
                    <a:lnTo>
                      <a:pt x="323" y="516"/>
                    </a:lnTo>
                    <a:lnTo>
                      <a:pt x="316" y="522"/>
                    </a:lnTo>
                    <a:lnTo>
                      <a:pt x="318" y="525"/>
                    </a:lnTo>
                    <a:lnTo>
                      <a:pt x="319" y="526"/>
                    </a:lnTo>
                    <a:lnTo>
                      <a:pt x="319" y="528"/>
                    </a:lnTo>
                    <a:lnTo>
                      <a:pt x="319" y="529"/>
                    </a:lnTo>
                    <a:lnTo>
                      <a:pt x="318" y="530"/>
                    </a:lnTo>
                    <a:lnTo>
                      <a:pt x="319" y="532"/>
                    </a:lnTo>
                    <a:lnTo>
                      <a:pt x="321" y="533"/>
                    </a:lnTo>
                    <a:lnTo>
                      <a:pt x="320" y="534"/>
                    </a:lnTo>
                    <a:lnTo>
                      <a:pt x="323" y="537"/>
                    </a:lnTo>
                    <a:lnTo>
                      <a:pt x="321" y="538"/>
                    </a:lnTo>
                    <a:lnTo>
                      <a:pt x="320" y="539"/>
                    </a:lnTo>
                    <a:lnTo>
                      <a:pt x="324" y="544"/>
                    </a:lnTo>
                    <a:lnTo>
                      <a:pt x="321" y="545"/>
                    </a:lnTo>
                    <a:lnTo>
                      <a:pt x="319" y="547"/>
                    </a:lnTo>
                    <a:lnTo>
                      <a:pt x="318" y="548"/>
                    </a:lnTo>
                    <a:lnTo>
                      <a:pt x="319" y="550"/>
                    </a:lnTo>
                    <a:lnTo>
                      <a:pt x="318" y="550"/>
                    </a:lnTo>
                    <a:lnTo>
                      <a:pt x="315" y="553"/>
                    </a:lnTo>
                    <a:lnTo>
                      <a:pt x="313" y="554"/>
                    </a:lnTo>
                    <a:lnTo>
                      <a:pt x="311" y="557"/>
                    </a:lnTo>
                    <a:lnTo>
                      <a:pt x="309" y="561"/>
                    </a:lnTo>
                    <a:lnTo>
                      <a:pt x="312" y="564"/>
                    </a:lnTo>
                    <a:lnTo>
                      <a:pt x="311" y="566"/>
                    </a:lnTo>
                    <a:lnTo>
                      <a:pt x="312" y="568"/>
                    </a:lnTo>
                    <a:lnTo>
                      <a:pt x="310" y="573"/>
                    </a:lnTo>
                    <a:lnTo>
                      <a:pt x="310" y="574"/>
                    </a:lnTo>
                    <a:lnTo>
                      <a:pt x="311" y="574"/>
                    </a:lnTo>
                    <a:lnTo>
                      <a:pt x="305" y="580"/>
                    </a:lnTo>
                    <a:lnTo>
                      <a:pt x="309" y="584"/>
                    </a:lnTo>
                    <a:lnTo>
                      <a:pt x="307" y="586"/>
                    </a:lnTo>
                    <a:lnTo>
                      <a:pt x="310" y="591"/>
                    </a:lnTo>
                    <a:lnTo>
                      <a:pt x="309" y="591"/>
                    </a:lnTo>
                    <a:lnTo>
                      <a:pt x="301" y="592"/>
                    </a:lnTo>
                    <a:lnTo>
                      <a:pt x="303" y="596"/>
                    </a:lnTo>
                    <a:lnTo>
                      <a:pt x="301" y="597"/>
                    </a:lnTo>
                    <a:lnTo>
                      <a:pt x="299" y="596"/>
                    </a:lnTo>
                    <a:lnTo>
                      <a:pt x="299" y="595"/>
                    </a:lnTo>
                    <a:lnTo>
                      <a:pt x="297" y="594"/>
                    </a:lnTo>
                    <a:lnTo>
                      <a:pt x="296" y="593"/>
                    </a:lnTo>
                    <a:lnTo>
                      <a:pt x="295" y="592"/>
                    </a:lnTo>
                    <a:lnTo>
                      <a:pt x="295" y="589"/>
                    </a:lnTo>
                    <a:lnTo>
                      <a:pt x="295" y="588"/>
                    </a:lnTo>
                    <a:lnTo>
                      <a:pt x="293" y="587"/>
                    </a:lnTo>
                    <a:lnTo>
                      <a:pt x="292" y="588"/>
                    </a:lnTo>
                    <a:lnTo>
                      <a:pt x="287" y="592"/>
                    </a:lnTo>
                    <a:lnTo>
                      <a:pt x="279" y="600"/>
                    </a:lnTo>
                    <a:lnTo>
                      <a:pt x="277" y="597"/>
                    </a:lnTo>
                    <a:lnTo>
                      <a:pt x="274" y="597"/>
                    </a:lnTo>
                    <a:lnTo>
                      <a:pt x="273" y="596"/>
                    </a:lnTo>
                    <a:lnTo>
                      <a:pt x="271" y="596"/>
                    </a:lnTo>
                    <a:lnTo>
                      <a:pt x="268" y="595"/>
                    </a:lnTo>
                    <a:lnTo>
                      <a:pt x="266" y="596"/>
                    </a:lnTo>
                    <a:lnTo>
                      <a:pt x="268" y="594"/>
                    </a:lnTo>
                    <a:lnTo>
                      <a:pt x="266" y="592"/>
                    </a:lnTo>
                    <a:lnTo>
                      <a:pt x="264" y="594"/>
                    </a:lnTo>
                    <a:lnTo>
                      <a:pt x="263" y="591"/>
                    </a:lnTo>
                    <a:lnTo>
                      <a:pt x="263" y="592"/>
                    </a:lnTo>
                    <a:lnTo>
                      <a:pt x="258" y="595"/>
                    </a:lnTo>
                    <a:lnTo>
                      <a:pt x="256" y="595"/>
                    </a:lnTo>
                    <a:lnTo>
                      <a:pt x="255" y="595"/>
                    </a:lnTo>
                    <a:lnTo>
                      <a:pt x="250" y="596"/>
                    </a:lnTo>
                    <a:lnTo>
                      <a:pt x="248" y="594"/>
                    </a:lnTo>
                    <a:lnTo>
                      <a:pt x="242" y="589"/>
                    </a:lnTo>
                    <a:lnTo>
                      <a:pt x="240" y="587"/>
                    </a:lnTo>
                    <a:lnTo>
                      <a:pt x="237" y="585"/>
                    </a:lnTo>
                    <a:lnTo>
                      <a:pt x="233" y="581"/>
                    </a:lnTo>
                    <a:lnTo>
                      <a:pt x="222" y="577"/>
                    </a:lnTo>
                    <a:lnTo>
                      <a:pt x="218" y="576"/>
                    </a:lnTo>
                    <a:lnTo>
                      <a:pt x="216" y="576"/>
                    </a:lnTo>
                    <a:lnTo>
                      <a:pt x="214" y="574"/>
                    </a:lnTo>
                    <a:lnTo>
                      <a:pt x="209" y="574"/>
                    </a:lnTo>
                    <a:lnTo>
                      <a:pt x="207" y="574"/>
                    </a:lnTo>
                    <a:lnTo>
                      <a:pt x="203" y="573"/>
                    </a:lnTo>
                    <a:lnTo>
                      <a:pt x="202" y="573"/>
                    </a:lnTo>
                    <a:lnTo>
                      <a:pt x="200" y="573"/>
                    </a:lnTo>
                    <a:lnTo>
                      <a:pt x="197" y="573"/>
                    </a:lnTo>
                    <a:lnTo>
                      <a:pt x="195" y="573"/>
                    </a:lnTo>
                    <a:lnTo>
                      <a:pt x="194" y="573"/>
                    </a:lnTo>
                    <a:lnTo>
                      <a:pt x="193" y="571"/>
                    </a:lnTo>
                    <a:lnTo>
                      <a:pt x="192" y="571"/>
                    </a:lnTo>
                    <a:lnTo>
                      <a:pt x="191" y="572"/>
                    </a:lnTo>
                    <a:lnTo>
                      <a:pt x="190" y="577"/>
                    </a:lnTo>
                    <a:lnTo>
                      <a:pt x="190" y="579"/>
                    </a:lnTo>
                    <a:lnTo>
                      <a:pt x="189" y="579"/>
                    </a:lnTo>
                    <a:lnTo>
                      <a:pt x="189" y="580"/>
                    </a:lnTo>
                    <a:lnTo>
                      <a:pt x="189" y="583"/>
                    </a:lnTo>
                    <a:lnTo>
                      <a:pt x="187" y="584"/>
                    </a:lnTo>
                    <a:lnTo>
                      <a:pt x="189" y="585"/>
                    </a:lnTo>
                    <a:lnTo>
                      <a:pt x="187" y="585"/>
                    </a:lnTo>
                    <a:lnTo>
                      <a:pt x="187" y="586"/>
                    </a:lnTo>
                    <a:lnTo>
                      <a:pt x="187" y="587"/>
                    </a:lnTo>
                    <a:lnTo>
                      <a:pt x="187" y="588"/>
                    </a:lnTo>
                    <a:lnTo>
                      <a:pt x="186" y="589"/>
                    </a:lnTo>
                    <a:lnTo>
                      <a:pt x="186" y="591"/>
                    </a:lnTo>
                    <a:lnTo>
                      <a:pt x="186" y="592"/>
                    </a:lnTo>
                    <a:lnTo>
                      <a:pt x="186" y="593"/>
                    </a:lnTo>
                    <a:lnTo>
                      <a:pt x="186" y="594"/>
                    </a:lnTo>
                    <a:lnTo>
                      <a:pt x="186" y="595"/>
                    </a:lnTo>
                    <a:lnTo>
                      <a:pt x="185" y="595"/>
                    </a:lnTo>
                    <a:lnTo>
                      <a:pt x="184" y="595"/>
                    </a:lnTo>
                    <a:lnTo>
                      <a:pt x="183" y="594"/>
                    </a:lnTo>
                    <a:lnTo>
                      <a:pt x="183" y="593"/>
                    </a:lnTo>
                    <a:lnTo>
                      <a:pt x="183" y="592"/>
                    </a:lnTo>
                    <a:lnTo>
                      <a:pt x="182" y="591"/>
                    </a:lnTo>
                    <a:lnTo>
                      <a:pt x="181" y="589"/>
                    </a:lnTo>
                    <a:lnTo>
                      <a:pt x="181" y="588"/>
                    </a:lnTo>
                    <a:lnTo>
                      <a:pt x="179" y="588"/>
                    </a:lnTo>
                    <a:lnTo>
                      <a:pt x="178" y="588"/>
                    </a:lnTo>
                    <a:lnTo>
                      <a:pt x="177" y="588"/>
                    </a:lnTo>
                    <a:lnTo>
                      <a:pt x="176" y="588"/>
                    </a:lnTo>
                    <a:lnTo>
                      <a:pt x="175" y="587"/>
                    </a:lnTo>
                    <a:lnTo>
                      <a:pt x="174" y="587"/>
                    </a:lnTo>
                    <a:lnTo>
                      <a:pt x="173" y="586"/>
                    </a:lnTo>
                    <a:lnTo>
                      <a:pt x="171" y="586"/>
                    </a:lnTo>
                    <a:lnTo>
                      <a:pt x="170" y="586"/>
                    </a:lnTo>
                    <a:lnTo>
                      <a:pt x="169" y="586"/>
                    </a:lnTo>
                    <a:lnTo>
                      <a:pt x="169" y="587"/>
                    </a:lnTo>
                    <a:lnTo>
                      <a:pt x="168" y="587"/>
                    </a:lnTo>
                    <a:lnTo>
                      <a:pt x="167" y="588"/>
                    </a:lnTo>
                    <a:lnTo>
                      <a:pt x="166" y="588"/>
                    </a:lnTo>
                    <a:lnTo>
                      <a:pt x="165" y="587"/>
                    </a:lnTo>
                    <a:lnTo>
                      <a:pt x="165" y="586"/>
                    </a:lnTo>
                    <a:lnTo>
                      <a:pt x="163" y="586"/>
                    </a:lnTo>
                    <a:lnTo>
                      <a:pt x="163" y="585"/>
                    </a:lnTo>
                    <a:lnTo>
                      <a:pt x="163" y="583"/>
                    </a:lnTo>
                    <a:lnTo>
                      <a:pt x="165" y="583"/>
                    </a:lnTo>
                    <a:lnTo>
                      <a:pt x="165" y="581"/>
                    </a:lnTo>
                    <a:lnTo>
                      <a:pt x="168" y="580"/>
                    </a:lnTo>
                    <a:lnTo>
                      <a:pt x="169" y="579"/>
                    </a:lnTo>
                    <a:lnTo>
                      <a:pt x="170" y="578"/>
                    </a:lnTo>
                    <a:lnTo>
                      <a:pt x="170" y="577"/>
                    </a:lnTo>
                    <a:lnTo>
                      <a:pt x="170" y="576"/>
                    </a:lnTo>
                    <a:lnTo>
                      <a:pt x="170" y="572"/>
                    </a:lnTo>
                    <a:lnTo>
                      <a:pt x="169" y="571"/>
                    </a:lnTo>
                    <a:lnTo>
                      <a:pt x="169" y="570"/>
                    </a:lnTo>
                    <a:lnTo>
                      <a:pt x="168" y="569"/>
                    </a:lnTo>
                    <a:lnTo>
                      <a:pt x="167" y="569"/>
                    </a:lnTo>
                    <a:lnTo>
                      <a:pt x="166" y="569"/>
                    </a:lnTo>
                    <a:lnTo>
                      <a:pt x="165" y="569"/>
                    </a:lnTo>
                    <a:lnTo>
                      <a:pt x="160" y="571"/>
                    </a:lnTo>
                    <a:lnTo>
                      <a:pt x="159" y="571"/>
                    </a:lnTo>
                    <a:lnTo>
                      <a:pt x="159" y="570"/>
                    </a:lnTo>
                    <a:lnTo>
                      <a:pt x="158" y="569"/>
                    </a:lnTo>
                    <a:lnTo>
                      <a:pt x="159" y="566"/>
                    </a:lnTo>
                    <a:lnTo>
                      <a:pt x="159" y="565"/>
                    </a:lnTo>
                    <a:lnTo>
                      <a:pt x="160" y="564"/>
                    </a:lnTo>
                    <a:lnTo>
                      <a:pt x="161" y="564"/>
                    </a:lnTo>
                    <a:lnTo>
                      <a:pt x="162" y="564"/>
                    </a:lnTo>
                    <a:lnTo>
                      <a:pt x="163" y="564"/>
                    </a:lnTo>
                    <a:lnTo>
                      <a:pt x="166" y="564"/>
                    </a:lnTo>
                    <a:lnTo>
                      <a:pt x="167" y="564"/>
                    </a:lnTo>
                    <a:lnTo>
                      <a:pt x="168" y="564"/>
                    </a:lnTo>
                    <a:lnTo>
                      <a:pt x="170" y="564"/>
                    </a:lnTo>
                    <a:lnTo>
                      <a:pt x="170" y="563"/>
                    </a:lnTo>
                    <a:lnTo>
                      <a:pt x="171" y="562"/>
                    </a:lnTo>
                    <a:lnTo>
                      <a:pt x="171" y="561"/>
                    </a:lnTo>
                    <a:lnTo>
                      <a:pt x="171" y="560"/>
                    </a:lnTo>
                    <a:lnTo>
                      <a:pt x="171" y="558"/>
                    </a:lnTo>
                    <a:lnTo>
                      <a:pt x="170" y="558"/>
                    </a:lnTo>
                    <a:lnTo>
                      <a:pt x="169" y="557"/>
                    </a:lnTo>
                    <a:lnTo>
                      <a:pt x="168" y="556"/>
                    </a:lnTo>
                    <a:lnTo>
                      <a:pt x="168" y="555"/>
                    </a:lnTo>
                    <a:lnTo>
                      <a:pt x="168" y="554"/>
                    </a:lnTo>
                    <a:lnTo>
                      <a:pt x="168" y="553"/>
                    </a:lnTo>
                    <a:lnTo>
                      <a:pt x="169" y="552"/>
                    </a:lnTo>
                    <a:lnTo>
                      <a:pt x="170" y="552"/>
                    </a:lnTo>
                    <a:lnTo>
                      <a:pt x="171" y="552"/>
                    </a:lnTo>
                    <a:lnTo>
                      <a:pt x="173" y="552"/>
                    </a:lnTo>
                    <a:lnTo>
                      <a:pt x="174" y="553"/>
                    </a:lnTo>
                    <a:lnTo>
                      <a:pt x="175" y="555"/>
                    </a:lnTo>
                    <a:lnTo>
                      <a:pt x="176" y="556"/>
                    </a:lnTo>
                    <a:lnTo>
                      <a:pt x="177" y="558"/>
                    </a:lnTo>
                    <a:lnTo>
                      <a:pt x="178" y="560"/>
                    </a:lnTo>
                    <a:lnTo>
                      <a:pt x="179" y="560"/>
                    </a:lnTo>
                    <a:lnTo>
                      <a:pt x="181" y="558"/>
                    </a:lnTo>
                    <a:lnTo>
                      <a:pt x="182" y="557"/>
                    </a:lnTo>
                    <a:lnTo>
                      <a:pt x="182" y="556"/>
                    </a:lnTo>
                    <a:lnTo>
                      <a:pt x="183" y="554"/>
                    </a:lnTo>
                    <a:lnTo>
                      <a:pt x="183" y="553"/>
                    </a:lnTo>
                    <a:lnTo>
                      <a:pt x="183" y="552"/>
                    </a:lnTo>
                    <a:lnTo>
                      <a:pt x="183" y="550"/>
                    </a:lnTo>
                    <a:lnTo>
                      <a:pt x="182" y="550"/>
                    </a:lnTo>
                    <a:lnTo>
                      <a:pt x="182" y="549"/>
                    </a:lnTo>
                    <a:lnTo>
                      <a:pt x="179" y="544"/>
                    </a:lnTo>
                    <a:lnTo>
                      <a:pt x="179" y="542"/>
                    </a:lnTo>
                    <a:lnTo>
                      <a:pt x="179" y="541"/>
                    </a:lnTo>
                    <a:lnTo>
                      <a:pt x="181" y="540"/>
                    </a:lnTo>
                    <a:lnTo>
                      <a:pt x="182" y="540"/>
                    </a:lnTo>
                    <a:lnTo>
                      <a:pt x="183" y="540"/>
                    </a:lnTo>
                    <a:lnTo>
                      <a:pt x="182" y="538"/>
                    </a:lnTo>
                    <a:lnTo>
                      <a:pt x="182" y="537"/>
                    </a:lnTo>
                    <a:lnTo>
                      <a:pt x="181" y="538"/>
                    </a:lnTo>
                    <a:lnTo>
                      <a:pt x="179" y="537"/>
                    </a:lnTo>
                    <a:lnTo>
                      <a:pt x="178" y="537"/>
                    </a:lnTo>
                    <a:lnTo>
                      <a:pt x="176" y="536"/>
                    </a:lnTo>
                    <a:lnTo>
                      <a:pt x="175" y="536"/>
                    </a:lnTo>
                    <a:lnTo>
                      <a:pt x="173" y="536"/>
                    </a:lnTo>
                    <a:lnTo>
                      <a:pt x="171" y="537"/>
                    </a:lnTo>
                    <a:lnTo>
                      <a:pt x="170" y="536"/>
                    </a:lnTo>
                    <a:lnTo>
                      <a:pt x="170" y="534"/>
                    </a:lnTo>
                    <a:lnTo>
                      <a:pt x="169" y="533"/>
                    </a:lnTo>
                    <a:lnTo>
                      <a:pt x="168" y="532"/>
                    </a:lnTo>
                    <a:lnTo>
                      <a:pt x="167" y="530"/>
                    </a:lnTo>
                    <a:lnTo>
                      <a:pt x="166" y="530"/>
                    </a:lnTo>
                    <a:lnTo>
                      <a:pt x="166" y="534"/>
                    </a:lnTo>
                    <a:lnTo>
                      <a:pt x="163" y="536"/>
                    </a:lnTo>
                    <a:lnTo>
                      <a:pt x="165" y="536"/>
                    </a:lnTo>
                    <a:lnTo>
                      <a:pt x="166" y="538"/>
                    </a:lnTo>
                    <a:lnTo>
                      <a:pt x="165" y="539"/>
                    </a:lnTo>
                    <a:lnTo>
                      <a:pt x="165" y="540"/>
                    </a:lnTo>
                    <a:lnTo>
                      <a:pt x="161" y="539"/>
                    </a:lnTo>
                    <a:lnTo>
                      <a:pt x="160" y="538"/>
                    </a:lnTo>
                    <a:lnTo>
                      <a:pt x="160" y="533"/>
                    </a:lnTo>
                    <a:lnTo>
                      <a:pt x="161" y="532"/>
                    </a:lnTo>
                    <a:lnTo>
                      <a:pt x="162" y="531"/>
                    </a:lnTo>
                    <a:lnTo>
                      <a:pt x="162" y="530"/>
                    </a:lnTo>
                    <a:lnTo>
                      <a:pt x="162" y="529"/>
                    </a:lnTo>
                    <a:lnTo>
                      <a:pt x="161" y="529"/>
                    </a:lnTo>
                    <a:lnTo>
                      <a:pt x="162" y="528"/>
                    </a:lnTo>
                    <a:lnTo>
                      <a:pt x="162" y="526"/>
                    </a:lnTo>
                    <a:lnTo>
                      <a:pt x="161" y="528"/>
                    </a:lnTo>
                    <a:lnTo>
                      <a:pt x="161" y="526"/>
                    </a:lnTo>
                    <a:lnTo>
                      <a:pt x="159" y="524"/>
                    </a:lnTo>
                    <a:lnTo>
                      <a:pt x="159" y="525"/>
                    </a:lnTo>
                    <a:lnTo>
                      <a:pt x="155" y="524"/>
                    </a:lnTo>
                    <a:lnTo>
                      <a:pt x="154" y="524"/>
                    </a:lnTo>
                    <a:lnTo>
                      <a:pt x="152" y="515"/>
                    </a:lnTo>
                    <a:lnTo>
                      <a:pt x="154" y="513"/>
                    </a:lnTo>
                    <a:lnTo>
                      <a:pt x="155" y="510"/>
                    </a:lnTo>
                    <a:lnTo>
                      <a:pt x="155" y="509"/>
                    </a:lnTo>
                    <a:lnTo>
                      <a:pt x="154" y="508"/>
                    </a:lnTo>
                    <a:lnTo>
                      <a:pt x="154" y="507"/>
                    </a:lnTo>
                    <a:lnTo>
                      <a:pt x="153" y="505"/>
                    </a:lnTo>
                    <a:lnTo>
                      <a:pt x="152" y="506"/>
                    </a:lnTo>
                    <a:lnTo>
                      <a:pt x="151" y="507"/>
                    </a:lnTo>
                    <a:lnTo>
                      <a:pt x="148" y="508"/>
                    </a:lnTo>
                    <a:lnTo>
                      <a:pt x="147" y="508"/>
                    </a:lnTo>
                    <a:lnTo>
                      <a:pt x="147" y="509"/>
                    </a:lnTo>
                    <a:lnTo>
                      <a:pt x="145" y="510"/>
                    </a:lnTo>
                    <a:lnTo>
                      <a:pt x="145" y="511"/>
                    </a:lnTo>
                    <a:lnTo>
                      <a:pt x="144" y="513"/>
                    </a:lnTo>
                    <a:lnTo>
                      <a:pt x="143" y="514"/>
                    </a:lnTo>
                    <a:lnTo>
                      <a:pt x="143" y="515"/>
                    </a:lnTo>
                    <a:lnTo>
                      <a:pt x="140" y="518"/>
                    </a:lnTo>
                    <a:lnTo>
                      <a:pt x="139" y="517"/>
                    </a:lnTo>
                    <a:lnTo>
                      <a:pt x="139" y="515"/>
                    </a:lnTo>
                    <a:lnTo>
                      <a:pt x="138" y="514"/>
                    </a:lnTo>
                    <a:lnTo>
                      <a:pt x="137" y="515"/>
                    </a:lnTo>
                    <a:lnTo>
                      <a:pt x="136" y="516"/>
                    </a:lnTo>
                    <a:lnTo>
                      <a:pt x="134" y="517"/>
                    </a:lnTo>
                    <a:lnTo>
                      <a:pt x="132" y="518"/>
                    </a:lnTo>
                    <a:lnTo>
                      <a:pt x="132" y="519"/>
                    </a:lnTo>
                    <a:lnTo>
                      <a:pt x="130" y="521"/>
                    </a:lnTo>
                    <a:lnTo>
                      <a:pt x="129" y="522"/>
                    </a:lnTo>
                    <a:lnTo>
                      <a:pt x="127" y="522"/>
                    </a:lnTo>
                    <a:lnTo>
                      <a:pt x="127" y="523"/>
                    </a:lnTo>
                    <a:lnTo>
                      <a:pt x="126" y="523"/>
                    </a:lnTo>
                    <a:lnTo>
                      <a:pt x="124" y="524"/>
                    </a:lnTo>
                    <a:lnTo>
                      <a:pt x="120" y="526"/>
                    </a:lnTo>
                    <a:lnTo>
                      <a:pt x="119" y="529"/>
                    </a:lnTo>
                    <a:lnTo>
                      <a:pt x="116" y="529"/>
                    </a:lnTo>
                    <a:lnTo>
                      <a:pt x="118" y="526"/>
                    </a:lnTo>
                    <a:lnTo>
                      <a:pt x="119" y="523"/>
                    </a:lnTo>
                    <a:lnTo>
                      <a:pt x="118" y="523"/>
                    </a:lnTo>
                    <a:lnTo>
                      <a:pt x="118" y="522"/>
                    </a:lnTo>
                    <a:lnTo>
                      <a:pt x="118" y="521"/>
                    </a:lnTo>
                    <a:lnTo>
                      <a:pt x="116" y="521"/>
                    </a:lnTo>
                    <a:lnTo>
                      <a:pt x="115" y="521"/>
                    </a:lnTo>
                    <a:lnTo>
                      <a:pt x="113" y="521"/>
                    </a:lnTo>
                    <a:lnTo>
                      <a:pt x="112" y="522"/>
                    </a:lnTo>
                    <a:lnTo>
                      <a:pt x="111" y="521"/>
                    </a:lnTo>
                    <a:lnTo>
                      <a:pt x="110" y="519"/>
                    </a:lnTo>
                    <a:lnTo>
                      <a:pt x="110" y="518"/>
                    </a:lnTo>
                    <a:lnTo>
                      <a:pt x="110" y="517"/>
                    </a:lnTo>
                    <a:lnTo>
                      <a:pt x="110" y="516"/>
                    </a:lnTo>
                    <a:lnTo>
                      <a:pt x="110" y="515"/>
                    </a:lnTo>
                    <a:lnTo>
                      <a:pt x="110" y="514"/>
                    </a:lnTo>
                    <a:lnTo>
                      <a:pt x="111" y="514"/>
                    </a:lnTo>
                    <a:lnTo>
                      <a:pt x="110" y="513"/>
                    </a:lnTo>
                    <a:lnTo>
                      <a:pt x="110" y="511"/>
                    </a:lnTo>
                    <a:lnTo>
                      <a:pt x="108" y="510"/>
                    </a:lnTo>
                    <a:lnTo>
                      <a:pt x="108" y="509"/>
                    </a:lnTo>
                    <a:lnTo>
                      <a:pt x="107" y="509"/>
                    </a:lnTo>
                    <a:lnTo>
                      <a:pt x="105" y="508"/>
                    </a:lnTo>
                    <a:lnTo>
                      <a:pt x="105" y="507"/>
                    </a:lnTo>
                    <a:lnTo>
                      <a:pt x="104" y="507"/>
                    </a:lnTo>
                    <a:lnTo>
                      <a:pt x="103" y="507"/>
                    </a:lnTo>
                    <a:lnTo>
                      <a:pt x="102" y="508"/>
                    </a:lnTo>
                    <a:lnTo>
                      <a:pt x="102" y="509"/>
                    </a:lnTo>
                    <a:lnTo>
                      <a:pt x="102" y="508"/>
                    </a:lnTo>
                    <a:lnTo>
                      <a:pt x="99" y="507"/>
                    </a:lnTo>
                    <a:lnTo>
                      <a:pt x="99" y="506"/>
                    </a:lnTo>
                    <a:lnTo>
                      <a:pt x="93" y="506"/>
                    </a:lnTo>
                    <a:lnTo>
                      <a:pt x="92" y="507"/>
                    </a:lnTo>
                    <a:lnTo>
                      <a:pt x="91" y="507"/>
                    </a:lnTo>
                    <a:lnTo>
                      <a:pt x="89" y="509"/>
                    </a:lnTo>
                    <a:lnTo>
                      <a:pt x="88" y="507"/>
                    </a:lnTo>
                    <a:lnTo>
                      <a:pt x="88" y="506"/>
                    </a:lnTo>
                    <a:lnTo>
                      <a:pt x="87" y="505"/>
                    </a:lnTo>
                    <a:lnTo>
                      <a:pt x="87" y="503"/>
                    </a:lnTo>
                    <a:lnTo>
                      <a:pt x="82" y="500"/>
                    </a:lnTo>
                    <a:lnTo>
                      <a:pt x="79" y="499"/>
                    </a:lnTo>
                    <a:lnTo>
                      <a:pt x="77" y="495"/>
                    </a:lnTo>
                    <a:lnTo>
                      <a:pt x="76" y="493"/>
                    </a:lnTo>
                    <a:lnTo>
                      <a:pt x="76" y="486"/>
                    </a:lnTo>
                    <a:lnTo>
                      <a:pt x="76" y="483"/>
                    </a:lnTo>
                    <a:lnTo>
                      <a:pt x="77" y="481"/>
                    </a:lnTo>
                    <a:lnTo>
                      <a:pt x="100" y="475"/>
                    </a:lnTo>
                    <a:lnTo>
                      <a:pt x="102" y="462"/>
                    </a:lnTo>
                    <a:lnTo>
                      <a:pt x="96" y="460"/>
                    </a:lnTo>
                    <a:lnTo>
                      <a:pt x="98" y="453"/>
                    </a:lnTo>
                    <a:lnTo>
                      <a:pt x="99" y="451"/>
                    </a:lnTo>
                    <a:lnTo>
                      <a:pt x="100" y="445"/>
                    </a:lnTo>
                    <a:lnTo>
                      <a:pt x="100" y="444"/>
                    </a:lnTo>
                    <a:lnTo>
                      <a:pt x="100" y="442"/>
                    </a:lnTo>
                    <a:lnTo>
                      <a:pt x="102" y="439"/>
                    </a:lnTo>
                    <a:lnTo>
                      <a:pt x="105" y="436"/>
                    </a:lnTo>
                    <a:lnTo>
                      <a:pt x="105" y="435"/>
                    </a:lnTo>
                    <a:lnTo>
                      <a:pt x="106" y="432"/>
                    </a:lnTo>
                    <a:lnTo>
                      <a:pt x="107" y="432"/>
                    </a:lnTo>
                    <a:lnTo>
                      <a:pt x="108" y="429"/>
                    </a:lnTo>
                    <a:lnTo>
                      <a:pt x="110" y="427"/>
                    </a:lnTo>
                    <a:lnTo>
                      <a:pt x="110" y="424"/>
                    </a:lnTo>
                    <a:lnTo>
                      <a:pt x="111" y="418"/>
                    </a:lnTo>
                    <a:lnTo>
                      <a:pt x="111" y="416"/>
                    </a:lnTo>
                    <a:lnTo>
                      <a:pt x="112" y="415"/>
                    </a:lnTo>
                    <a:lnTo>
                      <a:pt x="112" y="413"/>
                    </a:lnTo>
                    <a:lnTo>
                      <a:pt x="113" y="412"/>
                    </a:lnTo>
                    <a:lnTo>
                      <a:pt x="113" y="411"/>
                    </a:lnTo>
                    <a:lnTo>
                      <a:pt x="115" y="411"/>
                    </a:lnTo>
                    <a:lnTo>
                      <a:pt x="116" y="409"/>
                    </a:lnTo>
                    <a:lnTo>
                      <a:pt x="118" y="408"/>
                    </a:lnTo>
                    <a:lnTo>
                      <a:pt x="119" y="407"/>
                    </a:lnTo>
                    <a:lnTo>
                      <a:pt x="120" y="406"/>
                    </a:lnTo>
                    <a:lnTo>
                      <a:pt x="120" y="404"/>
                    </a:lnTo>
                    <a:lnTo>
                      <a:pt x="121" y="403"/>
                    </a:lnTo>
                    <a:lnTo>
                      <a:pt x="122" y="401"/>
                    </a:lnTo>
                    <a:lnTo>
                      <a:pt x="122" y="400"/>
                    </a:lnTo>
                    <a:lnTo>
                      <a:pt x="123" y="399"/>
                    </a:lnTo>
                    <a:lnTo>
                      <a:pt x="124" y="398"/>
                    </a:lnTo>
                    <a:lnTo>
                      <a:pt x="126" y="396"/>
                    </a:lnTo>
                    <a:lnTo>
                      <a:pt x="127" y="396"/>
                    </a:lnTo>
                    <a:lnTo>
                      <a:pt x="127" y="395"/>
                    </a:lnTo>
                    <a:lnTo>
                      <a:pt x="126" y="392"/>
                    </a:lnTo>
                    <a:lnTo>
                      <a:pt x="126" y="391"/>
                    </a:lnTo>
                    <a:lnTo>
                      <a:pt x="124" y="389"/>
                    </a:lnTo>
                    <a:lnTo>
                      <a:pt x="128" y="388"/>
                    </a:lnTo>
                    <a:lnTo>
                      <a:pt x="130" y="387"/>
                    </a:lnTo>
                    <a:lnTo>
                      <a:pt x="131" y="387"/>
                    </a:lnTo>
                    <a:lnTo>
                      <a:pt x="132" y="387"/>
                    </a:lnTo>
                    <a:lnTo>
                      <a:pt x="134" y="387"/>
                    </a:lnTo>
                    <a:lnTo>
                      <a:pt x="135" y="387"/>
                    </a:lnTo>
                    <a:lnTo>
                      <a:pt x="136" y="388"/>
                    </a:lnTo>
                    <a:lnTo>
                      <a:pt x="137" y="388"/>
                    </a:lnTo>
                    <a:lnTo>
                      <a:pt x="138" y="388"/>
                    </a:lnTo>
                    <a:lnTo>
                      <a:pt x="139" y="389"/>
                    </a:lnTo>
                    <a:lnTo>
                      <a:pt x="140" y="390"/>
                    </a:lnTo>
                    <a:lnTo>
                      <a:pt x="140" y="389"/>
                    </a:lnTo>
                    <a:lnTo>
                      <a:pt x="142" y="388"/>
                    </a:lnTo>
                    <a:lnTo>
                      <a:pt x="142" y="387"/>
                    </a:lnTo>
                    <a:lnTo>
                      <a:pt x="143" y="387"/>
                    </a:lnTo>
                    <a:lnTo>
                      <a:pt x="145" y="384"/>
                    </a:lnTo>
                    <a:lnTo>
                      <a:pt x="143" y="384"/>
                    </a:lnTo>
                    <a:lnTo>
                      <a:pt x="140" y="382"/>
                    </a:lnTo>
                    <a:lnTo>
                      <a:pt x="137" y="382"/>
                    </a:lnTo>
                    <a:lnTo>
                      <a:pt x="136" y="380"/>
                    </a:lnTo>
                    <a:lnTo>
                      <a:pt x="139" y="372"/>
                    </a:lnTo>
                    <a:lnTo>
                      <a:pt x="138" y="372"/>
                    </a:lnTo>
                    <a:lnTo>
                      <a:pt x="136" y="373"/>
                    </a:lnTo>
                    <a:lnTo>
                      <a:pt x="135" y="372"/>
                    </a:lnTo>
                    <a:lnTo>
                      <a:pt x="134" y="371"/>
                    </a:lnTo>
                    <a:lnTo>
                      <a:pt x="134" y="369"/>
                    </a:lnTo>
                    <a:lnTo>
                      <a:pt x="135" y="368"/>
                    </a:lnTo>
                    <a:lnTo>
                      <a:pt x="135" y="365"/>
                    </a:lnTo>
                    <a:lnTo>
                      <a:pt x="134" y="363"/>
                    </a:lnTo>
                    <a:lnTo>
                      <a:pt x="134" y="361"/>
                    </a:lnTo>
                    <a:lnTo>
                      <a:pt x="134" y="359"/>
                    </a:lnTo>
                    <a:lnTo>
                      <a:pt x="136" y="356"/>
                    </a:lnTo>
                    <a:lnTo>
                      <a:pt x="136" y="354"/>
                    </a:lnTo>
                    <a:lnTo>
                      <a:pt x="136" y="351"/>
                    </a:lnTo>
                    <a:lnTo>
                      <a:pt x="136" y="349"/>
                    </a:lnTo>
                    <a:lnTo>
                      <a:pt x="135" y="346"/>
                    </a:lnTo>
                    <a:lnTo>
                      <a:pt x="135" y="345"/>
                    </a:lnTo>
                    <a:lnTo>
                      <a:pt x="135" y="344"/>
                    </a:lnTo>
                    <a:lnTo>
                      <a:pt x="134" y="344"/>
                    </a:lnTo>
                    <a:lnTo>
                      <a:pt x="134" y="346"/>
                    </a:lnTo>
                    <a:lnTo>
                      <a:pt x="131" y="349"/>
                    </a:lnTo>
                    <a:lnTo>
                      <a:pt x="129" y="350"/>
                    </a:lnTo>
                    <a:lnTo>
                      <a:pt x="128" y="350"/>
                    </a:lnTo>
                    <a:lnTo>
                      <a:pt x="127" y="351"/>
                    </a:lnTo>
                    <a:lnTo>
                      <a:pt x="126" y="351"/>
                    </a:lnTo>
                    <a:lnTo>
                      <a:pt x="126" y="354"/>
                    </a:lnTo>
                    <a:lnTo>
                      <a:pt x="126" y="357"/>
                    </a:lnTo>
                    <a:lnTo>
                      <a:pt x="124" y="357"/>
                    </a:lnTo>
                    <a:lnTo>
                      <a:pt x="123" y="358"/>
                    </a:lnTo>
                    <a:lnTo>
                      <a:pt x="122" y="357"/>
                    </a:lnTo>
                    <a:lnTo>
                      <a:pt x="120" y="357"/>
                    </a:lnTo>
                    <a:lnTo>
                      <a:pt x="119" y="359"/>
                    </a:lnTo>
                    <a:lnTo>
                      <a:pt x="119" y="361"/>
                    </a:lnTo>
                    <a:lnTo>
                      <a:pt x="118" y="363"/>
                    </a:lnTo>
                    <a:lnTo>
                      <a:pt x="116" y="363"/>
                    </a:lnTo>
                    <a:lnTo>
                      <a:pt x="115" y="363"/>
                    </a:lnTo>
                    <a:lnTo>
                      <a:pt x="113" y="361"/>
                    </a:lnTo>
                    <a:lnTo>
                      <a:pt x="112" y="361"/>
                    </a:lnTo>
                    <a:lnTo>
                      <a:pt x="111" y="360"/>
                    </a:lnTo>
                    <a:lnTo>
                      <a:pt x="111" y="361"/>
                    </a:lnTo>
                    <a:lnTo>
                      <a:pt x="108" y="363"/>
                    </a:lnTo>
                    <a:lnTo>
                      <a:pt x="107" y="364"/>
                    </a:lnTo>
                    <a:lnTo>
                      <a:pt x="108" y="366"/>
                    </a:lnTo>
                    <a:lnTo>
                      <a:pt x="107" y="366"/>
                    </a:lnTo>
                    <a:lnTo>
                      <a:pt x="107" y="367"/>
                    </a:lnTo>
                    <a:lnTo>
                      <a:pt x="108" y="367"/>
                    </a:lnTo>
                    <a:lnTo>
                      <a:pt x="107" y="367"/>
                    </a:lnTo>
                    <a:lnTo>
                      <a:pt x="104" y="368"/>
                    </a:lnTo>
                    <a:lnTo>
                      <a:pt x="103" y="368"/>
                    </a:lnTo>
                    <a:lnTo>
                      <a:pt x="102" y="368"/>
                    </a:lnTo>
                    <a:lnTo>
                      <a:pt x="98" y="358"/>
                    </a:lnTo>
                    <a:lnTo>
                      <a:pt x="97" y="358"/>
                    </a:lnTo>
                    <a:lnTo>
                      <a:pt x="97" y="357"/>
                    </a:lnTo>
                    <a:lnTo>
                      <a:pt x="97" y="356"/>
                    </a:lnTo>
                    <a:lnTo>
                      <a:pt x="97" y="354"/>
                    </a:lnTo>
                    <a:lnTo>
                      <a:pt x="98" y="352"/>
                    </a:lnTo>
                    <a:lnTo>
                      <a:pt x="100" y="351"/>
                    </a:lnTo>
                    <a:lnTo>
                      <a:pt x="99" y="349"/>
                    </a:lnTo>
                    <a:lnTo>
                      <a:pt x="97" y="348"/>
                    </a:lnTo>
                    <a:lnTo>
                      <a:pt x="95" y="348"/>
                    </a:lnTo>
                    <a:lnTo>
                      <a:pt x="92" y="346"/>
                    </a:lnTo>
                    <a:lnTo>
                      <a:pt x="91" y="343"/>
                    </a:lnTo>
                    <a:lnTo>
                      <a:pt x="90" y="342"/>
                    </a:lnTo>
                    <a:lnTo>
                      <a:pt x="88" y="340"/>
                    </a:lnTo>
                    <a:lnTo>
                      <a:pt x="90" y="337"/>
                    </a:lnTo>
                    <a:lnTo>
                      <a:pt x="91" y="335"/>
                    </a:lnTo>
                    <a:lnTo>
                      <a:pt x="92" y="336"/>
                    </a:lnTo>
                    <a:lnTo>
                      <a:pt x="92" y="335"/>
                    </a:lnTo>
                    <a:lnTo>
                      <a:pt x="99" y="338"/>
                    </a:lnTo>
                    <a:lnTo>
                      <a:pt x="104" y="330"/>
                    </a:lnTo>
                    <a:lnTo>
                      <a:pt x="106" y="330"/>
                    </a:lnTo>
                    <a:lnTo>
                      <a:pt x="106" y="329"/>
                    </a:lnTo>
                    <a:lnTo>
                      <a:pt x="108" y="329"/>
                    </a:lnTo>
                    <a:lnTo>
                      <a:pt x="110" y="325"/>
                    </a:lnTo>
                    <a:lnTo>
                      <a:pt x="110" y="324"/>
                    </a:lnTo>
                    <a:lnTo>
                      <a:pt x="112" y="321"/>
                    </a:lnTo>
                    <a:lnTo>
                      <a:pt x="110" y="319"/>
                    </a:lnTo>
                    <a:lnTo>
                      <a:pt x="115" y="314"/>
                    </a:lnTo>
                    <a:lnTo>
                      <a:pt x="115" y="313"/>
                    </a:lnTo>
                    <a:lnTo>
                      <a:pt x="119" y="311"/>
                    </a:lnTo>
                    <a:lnTo>
                      <a:pt x="122" y="309"/>
                    </a:lnTo>
                    <a:lnTo>
                      <a:pt x="123" y="308"/>
                    </a:lnTo>
                    <a:lnTo>
                      <a:pt x="123" y="306"/>
                    </a:lnTo>
                    <a:lnTo>
                      <a:pt x="120" y="303"/>
                    </a:lnTo>
                    <a:lnTo>
                      <a:pt x="120" y="302"/>
                    </a:lnTo>
                    <a:lnTo>
                      <a:pt x="123" y="297"/>
                    </a:lnTo>
                    <a:lnTo>
                      <a:pt x="118" y="296"/>
                    </a:lnTo>
                    <a:lnTo>
                      <a:pt x="118" y="294"/>
                    </a:lnTo>
                    <a:lnTo>
                      <a:pt x="118" y="293"/>
                    </a:lnTo>
                    <a:lnTo>
                      <a:pt x="119" y="293"/>
                    </a:lnTo>
                    <a:lnTo>
                      <a:pt x="118" y="289"/>
                    </a:lnTo>
                    <a:lnTo>
                      <a:pt x="122" y="286"/>
                    </a:lnTo>
                    <a:lnTo>
                      <a:pt x="123" y="286"/>
                    </a:lnTo>
                    <a:lnTo>
                      <a:pt x="124" y="285"/>
                    </a:lnTo>
                    <a:lnTo>
                      <a:pt x="123" y="285"/>
                    </a:lnTo>
                    <a:lnTo>
                      <a:pt x="118" y="285"/>
                    </a:lnTo>
                    <a:lnTo>
                      <a:pt x="116" y="285"/>
                    </a:lnTo>
                    <a:lnTo>
                      <a:pt x="116" y="283"/>
                    </a:lnTo>
                    <a:lnTo>
                      <a:pt x="114" y="281"/>
                    </a:lnTo>
                    <a:lnTo>
                      <a:pt x="115" y="281"/>
                    </a:lnTo>
                    <a:lnTo>
                      <a:pt x="116" y="280"/>
                    </a:lnTo>
                    <a:lnTo>
                      <a:pt x="114" y="278"/>
                    </a:lnTo>
                    <a:lnTo>
                      <a:pt x="121" y="271"/>
                    </a:lnTo>
                    <a:lnTo>
                      <a:pt x="114" y="267"/>
                    </a:lnTo>
                    <a:lnTo>
                      <a:pt x="107" y="263"/>
                    </a:lnTo>
                    <a:lnTo>
                      <a:pt x="106" y="263"/>
                    </a:lnTo>
                    <a:lnTo>
                      <a:pt x="104" y="262"/>
                    </a:lnTo>
                    <a:lnTo>
                      <a:pt x="106" y="261"/>
                    </a:lnTo>
                    <a:lnTo>
                      <a:pt x="106" y="258"/>
                    </a:lnTo>
                    <a:lnTo>
                      <a:pt x="102" y="257"/>
                    </a:lnTo>
                    <a:lnTo>
                      <a:pt x="103" y="255"/>
                    </a:lnTo>
                    <a:lnTo>
                      <a:pt x="104" y="255"/>
                    </a:lnTo>
                    <a:lnTo>
                      <a:pt x="104" y="254"/>
                    </a:lnTo>
                    <a:lnTo>
                      <a:pt x="103" y="253"/>
                    </a:lnTo>
                    <a:lnTo>
                      <a:pt x="104" y="249"/>
                    </a:lnTo>
                    <a:lnTo>
                      <a:pt x="106" y="243"/>
                    </a:lnTo>
                    <a:lnTo>
                      <a:pt x="103" y="242"/>
                    </a:lnTo>
                    <a:lnTo>
                      <a:pt x="107" y="239"/>
                    </a:lnTo>
                    <a:lnTo>
                      <a:pt x="102" y="232"/>
                    </a:lnTo>
                    <a:lnTo>
                      <a:pt x="100" y="233"/>
                    </a:lnTo>
                    <a:lnTo>
                      <a:pt x="98" y="231"/>
                    </a:lnTo>
                    <a:lnTo>
                      <a:pt x="97" y="233"/>
                    </a:lnTo>
                    <a:lnTo>
                      <a:pt x="96" y="234"/>
                    </a:lnTo>
                    <a:lnTo>
                      <a:pt x="92" y="232"/>
                    </a:lnTo>
                    <a:lnTo>
                      <a:pt x="91" y="231"/>
                    </a:lnTo>
                    <a:lnTo>
                      <a:pt x="93" y="226"/>
                    </a:lnTo>
                    <a:lnTo>
                      <a:pt x="89" y="222"/>
                    </a:lnTo>
                    <a:lnTo>
                      <a:pt x="91" y="219"/>
                    </a:lnTo>
                    <a:lnTo>
                      <a:pt x="89" y="216"/>
                    </a:lnTo>
                    <a:lnTo>
                      <a:pt x="87" y="219"/>
                    </a:lnTo>
                    <a:lnTo>
                      <a:pt x="84" y="218"/>
                    </a:lnTo>
                    <a:lnTo>
                      <a:pt x="77" y="225"/>
                    </a:lnTo>
                    <a:lnTo>
                      <a:pt x="75" y="224"/>
                    </a:lnTo>
                    <a:lnTo>
                      <a:pt x="73" y="226"/>
                    </a:lnTo>
                    <a:lnTo>
                      <a:pt x="74" y="227"/>
                    </a:lnTo>
                    <a:lnTo>
                      <a:pt x="73" y="228"/>
                    </a:lnTo>
                    <a:lnTo>
                      <a:pt x="72" y="230"/>
                    </a:lnTo>
                    <a:lnTo>
                      <a:pt x="71" y="231"/>
                    </a:lnTo>
                    <a:lnTo>
                      <a:pt x="71" y="230"/>
                    </a:lnTo>
                    <a:lnTo>
                      <a:pt x="71" y="232"/>
                    </a:lnTo>
                    <a:lnTo>
                      <a:pt x="69" y="232"/>
                    </a:lnTo>
                    <a:lnTo>
                      <a:pt x="68" y="231"/>
                    </a:lnTo>
                    <a:lnTo>
                      <a:pt x="61" y="238"/>
                    </a:lnTo>
                    <a:lnTo>
                      <a:pt x="61" y="235"/>
                    </a:lnTo>
                    <a:lnTo>
                      <a:pt x="60" y="236"/>
                    </a:lnTo>
                    <a:lnTo>
                      <a:pt x="59" y="235"/>
                    </a:lnTo>
                    <a:lnTo>
                      <a:pt x="56" y="239"/>
                    </a:lnTo>
                    <a:lnTo>
                      <a:pt x="55" y="239"/>
                    </a:lnTo>
                    <a:lnTo>
                      <a:pt x="52" y="242"/>
                    </a:lnTo>
                    <a:lnTo>
                      <a:pt x="49" y="242"/>
                    </a:lnTo>
                    <a:lnTo>
                      <a:pt x="48" y="243"/>
                    </a:lnTo>
                    <a:lnTo>
                      <a:pt x="47" y="242"/>
                    </a:lnTo>
                    <a:lnTo>
                      <a:pt x="40" y="232"/>
                    </a:lnTo>
                    <a:lnTo>
                      <a:pt x="32" y="240"/>
                    </a:lnTo>
                    <a:lnTo>
                      <a:pt x="40" y="251"/>
                    </a:lnTo>
                    <a:lnTo>
                      <a:pt x="33" y="256"/>
                    </a:lnTo>
                    <a:lnTo>
                      <a:pt x="31" y="253"/>
                    </a:lnTo>
                    <a:lnTo>
                      <a:pt x="28" y="250"/>
                    </a:lnTo>
                    <a:lnTo>
                      <a:pt x="27" y="247"/>
                    </a:lnTo>
                    <a:lnTo>
                      <a:pt x="29" y="246"/>
                    </a:lnTo>
                    <a:lnTo>
                      <a:pt x="31" y="245"/>
                    </a:lnTo>
                    <a:lnTo>
                      <a:pt x="29" y="242"/>
                    </a:lnTo>
                    <a:lnTo>
                      <a:pt x="27" y="239"/>
                    </a:lnTo>
                    <a:lnTo>
                      <a:pt x="26" y="236"/>
                    </a:lnTo>
                    <a:lnTo>
                      <a:pt x="25" y="235"/>
                    </a:lnTo>
                    <a:lnTo>
                      <a:pt x="29" y="231"/>
                    </a:lnTo>
                    <a:lnTo>
                      <a:pt x="27" y="228"/>
                    </a:lnTo>
                    <a:lnTo>
                      <a:pt x="24" y="223"/>
                    </a:lnTo>
                    <a:lnTo>
                      <a:pt x="21" y="219"/>
                    </a:lnTo>
                    <a:lnTo>
                      <a:pt x="20" y="215"/>
                    </a:lnTo>
                    <a:lnTo>
                      <a:pt x="17" y="215"/>
                    </a:lnTo>
                    <a:lnTo>
                      <a:pt x="18" y="211"/>
                    </a:lnTo>
                    <a:lnTo>
                      <a:pt x="16" y="210"/>
                    </a:lnTo>
                    <a:lnTo>
                      <a:pt x="13" y="209"/>
                    </a:lnTo>
                    <a:lnTo>
                      <a:pt x="12" y="209"/>
                    </a:lnTo>
                    <a:lnTo>
                      <a:pt x="11" y="209"/>
                    </a:lnTo>
                    <a:lnTo>
                      <a:pt x="8" y="203"/>
                    </a:lnTo>
                    <a:lnTo>
                      <a:pt x="4" y="199"/>
                    </a:lnTo>
                    <a:lnTo>
                      <a:pt x="5" y="198"/>
                    </a:lnTo>
                    <a:lnTo>
                      <a:pt x="6" y="195"/>
                    </a:lnTo>
                    <a:lnTo>
                      <a:pt x="4" y="193"/>
                    </a:lnTo>
                    <a:lnTo>
                      <a:pt x="9" y="190"/>
                    </a:lnTo>
                    <a:lnTo>
                      <a:pt x="14" y="184"/>
                    </a:lnTo>
                    <a:lnTo>
                      <a:pt x="19" y="180"/>
                    </a:lnTo>
                    <a:lnTo>
                      <a:pt x="20" y="178"/>
                    </a:lnTo>
                    <a:lnTo>
                      <a:pt x="20" y="177"/>
                    </a:lnTo>
                    <a:lnTo>
                      <a:pt x="21" y="176"/>
                    </a:lnTo>
                    <a:lnTo>
                      <a:pt x="24" y="176"/>
                    </a:lnTo>
                    <a:lnTo>
                      <a:pt x="25" y="173"/>
                    </a:lnTo>
                    <a:lnTo>
                      <a:pt x="24" y="173"/>
                    </a:lnTo>
                    <a:lnTo>
                      <a:pt x="29" y="168"/>
                    </a:lnTo>
                    <a:lnTo>
                      <a:pt x="27" y="165"/>
                    </a:lnTo>
                    <a:lnTo>
                      <a:pt x="28" y="165"/>
                    </a:lnTo>
                    <a:lnTo>
                      <a:pt x="26" y="163"/>
                    </a:lnTo>
                    <a:lnTo>
                      <a:pt x="28" y="162"/>
                    </a:lnTo>
                    <a:lnTo>
                      <a:pt x="27" y="161"/>
                    </a:lnTo>
                    <a:lnTo>
                      <a:pt x="28" y="159"/>
                    </a:lnTo>
                    <a:lnTo>
                      <a:pt x="24" y="156"/>
                    </a:lnTo>
                    <a:lnTo>
                      <a:pt x="24" y="155"/>
                    </a:lnTo>
                    <a:lnTo>
                      <a:pt x="26" y="154"/>
                    </a:lnTo>
                    <a:lnTo>
                      <a:pt x="25" y="153"/>
                    </a:lnTo>
                    <a:lnTo>
                      <a:pt x="26" y="152"/>
                    </a:lnTo>
                    <a:lnTo>
                      <a:pt x="27" y="151"/>
                    </a:lnTo>
                    <a:lnTo>
                      <a:pt x="29" y="148"/>
                    </a:lnTo>
                    <a:lnTo>
                      <a:pt x="29" y="147"/>
                    </a:lnTo>
                    <a:lnTo>
                      <a:pt x="27" y="149"/>
                    </a:lnTo>
                    <a:lnTo>
                      <a:pt x="26" y="148"/>
                    </a:lnTo>
                    <a:lnTo>
                      <a:pt x="28" y="146"/>
                    </a:lnTo>
                    <a:lnTo>
                      <a:pt x="27" y="144"/>
                    </a:lnTo>
                    <a:lnTo>
                      <a:pt x="26" y="144"/>
                    </a:lnTo>
                    <a:lnTo>
                      <a:pt x="24" y="139"/>
                    </a:lnTo>
                    <a:lnTo>
                      <a:pt x="19" y="138"/>
                    </a:lnTo>
                    <a:lnTo>
                      <a:pt x="18" y="137"/>
                    </a:lnTo>
                    <a:lnTo>
                      <a:pt x="14" y="136"/>
                    </a:lnTo>
                    <a:lnTo>
                      <a:pt x="12" y="137"/>
                    </a:lnTo>
                    <a:lnTo>
                      <a:pt x="6" y="137"/>
                    </a:lnTo>
                    <a:lnTo>
                      <a:pt x="2" y="131"/>
                    </a:lnTo>
                    <a:lnTo>
                      <a:pt x="1" y="130"/>
                    </a:lnTo>
                    <a:lnTo>
                      <a:pt x="1" y="129"/>
                    </a:lnTo>
                    <a:lnTo>
                      <a:pt x="1" y="128"/>
                    </a:lnTo>
                    <a:lnTo>
                      <a:pt x="2" y="125"/>
                    </a:lnTo>
                    <a:lnTo>
                      <a:pt x="3" y="125"/>
                    </a:lnTo>
                    <a:lnTo>
                      <a:pt x="6" y="124"/>
                    </a:lnTo>
                    <a:lnTo>
                      <a:pt x="3" y="116"/>
                    </a:lnTo>
                    <a:lnTo>
                      <a:pt x="2" y="116"/>
                    </a:lnTo>
                    <a:lnTo>
                      <a:pt x="0" y="114"/>
                    </a:lnTo>
                    <a:lnTo>
                      <a:pt x="0" y="113"/>
                    </a:lnTo>
                    <a:lnTo>
                      <a:pt x="1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4" y="102"/>
                    </a:lnTo>
                    <a:lnTo>
                      <a:pt x="6" y="101"/>
                    </a:lnTo>
                    <a:lnTo>
                      <a:pt x="12" y="99"/>
                    </a:lnTo>
                    <a:lnTo>
                      <a:pt x="11" y="98"/>
                    </a:lnTo>
                    <a:lnTo>
                      <a:pt x="19" y="92"/>
                    </a:lnTo>
                    <a:lnTo>
                      <a:pt x="26" y="86"/>
                    </a:lnTo>
                    <a:lnTo>
                      <a:pt x="29" y="82"/>
                    </a:lnTo>
                    <a:lnTo>
                      <a:pt x="32" y="77"/>
                    </a:lnTo>
                    <a:lnTo>
                      <a:pt x="34" y="80"/>
                    </a:lnTo>
                    <a:lnTo>
                      <a:pt x="35" y="77"/>
                    </a:lnTo>
                    <a:lnTo>
                      <a:pt x="37" y="77"/>
                    </a:lnTo>
                    <a:lnTo>
                      <a:pt x="40" y="78"/>
                    </a:lnTo>
                    <a:lnTo>
                      <a:pt x="42" y="75"/>
                    </a:lnTo>
                    <a:lnTo>
                      <a:pt x="47" y="69"/>
                    </a:lnTo>
                    <a:lnTo>
                      <a:pt x="49" y="67"/>
                    </a:lnTo>
                    <a:lnTo>
                      <a:pt x="53" y="65"/>
                    </a:lnTo>
                    <a:lnTo>
                      <a:pt x="56" y="68"/>
                    </a:lnTo>
                    <a:lnTo>
                      <a:pt x="60" y="66"/>
                    </a:lnTo>
                    <a:lnTo>
                      <a:pt x="61" y="65"/>
                    </a:lnTo>
                    <a:lnTo>
                      <a:pt x="66" y="66"/>
                    </a:lnTo>
                    <a:lnTo>
                      <a:pt x="66" y="65"/>
                    </a:lnTo>
                    <a:lnTo>
                      <a:pt x="66" y="63"/>
                    </a:lnTo>
                    <a:lnTo>
                      <a:pt x="65" y="61"/>
                    </a:lnTo>
                    <a:lnTo>
                      <a:pt x="65" y="60"/>
                    </a:lnTo>
                    <a:lnTo>
                      <a:pt x="64" y="59"/>
                    </a:lnTo>
                    <a:lnTo>
                      <a:pt x="64" y="58"/>
                    </a:lnTo>
                    <a:lnTo>
                      <a:pt x="64" y="57"/>
                    </a:lnTo>
                    <a:lnTo>
                      <a:pt x="67" y="54"/>
                    </a:lnTo>
                    <a:lnTo>
                      <a:pt x="67" y="51"/>
                    </a:lnTo>
                    <a:lnTo>
                      <a:pt x="68" y="50"/>
                    </a:lnTo>
                    <a:lnTo>
                      <a:pt x="71" y="53"/>
                    </a:lnTo>
                    <a:lnTo>
                      <a:pt x="71" y="51"/>
                    </a:lnTo>
                    <a:lnTo>
                      <a:pt x="69" y="47"/>
                    </a:lnTo>
                    <a:lnTo>
                      <a:pt x="76" y="47"/>
                    </a:lnTo>
                    <a:lnTo>
                      <a:pt x="77" y="42"/>
                    </a:lnTo>
                    <a:lnTo>
                      <a:pt x="76" y="42"/>
                    </a:lnTo>
                    <a:lnTo>
                      <a:pt x="77" y="39"/>
                    </a:lnTo>
                    <a:lnTo>
                      <a:pt x="79" y="39"/>
                    </a:lnTo>
                    <a:lnTo>
                      <a:pt x="77" y="35"/>
                    </a:lnTo>
                    <a:lnTo>
                      <a:pt x="76" y="30"/>
                    </a:lnTo>
                    <a:lnTo>
                      <a:pt x="81" y="29"/>
                    </a:lnTo>
                    <a:lnTo>
                      <a:pt x="81" y="28"/>
                    </a:lnTo>
                    <a:lnTo>
                      <a:pt x="85" y="29"/>
                    </a:lnTo>
                    <a:lnTo>
                      <a:pt x="88" y="28"/>
                    </a:lnTo>
                    <a:lnTo>
                      <a:pt x="89" y="34"/>
                    </a:lnTo>
                    <a:lnTo>
                      <a:pt x="89" y="36"/>
                    </a:lnTo>
                    <a:lnTo>
                      <a:pt x="89" y="41"/>
                    </a:lnTo>
                    <a:lnTo>
                      <a:pt x="93" y="42"/>
                    </a:lnTo>
                    <a:lnTo>
                      <a:pt x="96" y="42"/>
                    </a:lnTo>
                    <a:lnTo>
                      <a:pt x="107" y="44"/>
                    </a:lnTo>
                    <a:lnTo>
                      <a:pt x="119" y="43"/>
                    </a:lnTo>
                    <a:lnTo>
                      <a:pt x="120" y="43"/>
                    </a:lnTo>
                    <a:lnTo>
                      <a:pt x="134" y="41"/>
                    </a:lnTo>
                    <a:lnTo>
                      <a:pt x="136" y="39"/>
                    </a:lnTo>
                    <a:lnTo>
                      <a:pt x="137" y="39"/>
                    </a:lnTo>
                    <a:lnTo>
                      <a:pt x="142" y="39"/>
                    </a:lnTo>
                    <a:lnTo>
                      <a:pt x="140" y="30"/>
                    </a:lnTo>
                    <a:lnTo>
                      <a:pt x="140" y="29"/>
                    </a:lnTo>
                    <a:lnTo>
                      <a:pt x="145" y="29"/>
                    </a:lnTo>
                    <a:lnTo>
                      <a:pt x="145" y="30"/>
                    </a:lnTo>
                    <a:lnTo>
                      <a:pt x="146" y="30"/>
                    </a:lnTo>
                    <a:lnTo>
                      <a:pt x="148" y="28"/>
                    </a:lnTo>
                    <a:lnTo>
                      <a:pt x="151" y="27"/>
                    </a:lnTo>
                    <a:lnTo>
                      <a:pt x="150" y="21"/>
                    </a:lnTo>
                    <a:lnTo>
                      <a:pt x="150" y="16"/>
                    </a:lnTo>
                    <a:lnTo>
                      <a:pt x="150" y="15"/>
                    </a:lnTo>
                    <a:lnTo>
                      <a:pt x="152" y="16"/>
                    </a:lnTo>
                    <a:lnTo>
                      <a:pt x="153" y="18"/>
                    </a:lnTo>
                    <a:lnTo>
                      <a:pt x="156" y="18"/>
                    </a:lnTo>
                    <a:lnTo>
                      <a:pt x="159" y="19"/>
                    </a:lnTo>
                    <a:lnTo>
                      <a:pt x="159" y="15"/>
                    </a:lnTo>
                    <a:lnTo>
                      <a:pt x="163" y="15"/>
                    </a:lnTo>
                    <a:lnTo>
                      <a:pt x="169" y="14"/>
                    </a:lnTo>
                    <a:lnTo>
                      <a:pt x="168" y="15"/>
                    </a:lnTo>
                    <a:lnTo>
                      <a:pt x="174" y="15"/>
                    </a:lnTo>
                    <a:lnTo>
                      <a:pt x="173" y="18"/>
                    </a:lnTo>
                    <a:lnTo>
                      <a:pt x="175" y="18"/>
                    </a:lnTo>
                    <a:lnTo>
                      <a:pt x="177" y="18"/>
                    </a:lnTo>
                    <a:lnTo>
                      <a:pt x="185" y="15"/>
                    </a:lnTo>
                    <a:lnTo>
                      <a:pt x="194" y="15"/>
                    </a:lnTo>
                    <a:lnTo>
                      <a:pt x="195" y="15"/>
                    </a:lnTo>
                    <a:lnTo>
                      <a:pt x="200" y="15"/>
                    </a:lnTo>
                    <a:lnTo>
                      <a:pt x="201" y="10"/>
                    </a:lnTo>
                    <a:lnTo>
                      <a:pt x="205" y="10"/>
                    </a:lnTo>
                    <a:lnTo>
                      <a:pt x="213" y="10"/>
                    </a:lnTo>
                    <a:lnTo>
                      <a:pt x="218" y="0"/>
                    </a:lnTo>
                    <a:lnTo>
                      <a:pt x="219" y="4"/>
                    </a:lnTo>
                    <a:lnTo>
                      <a:pt x="222" y="5"/>
                    </a:lnTo>
                    <a:lnTo>
                      <a:pt x="224" y="4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6" name="Freeform 54">
                <a:extLst>
                  <a:ext uri="{FF2B5EF4-FFF2-40B4-BE49-F238E27FC236}">
                    <a16:creationId xmlns:a16="http://schemas.microsoft.com/office/drawing/2014/main" id="{BE795086-7C70-B1D9-C756-F14172D3D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225" y="4232276"/>
                <a:ext cx="779463" cy="739775"/>
              </a:xfrm>
              <a:custGeom>
                <a:avLst/>
                <a:gdLst>
                  <a:gd name="T0" fmla="*/ 286 w 491"/>
                  <a:gd name="T1" fmla="*/ 24 h 466"/>
                  <a:gd name="T2" fmla="*/ 312 w 491"/>
                  <a:gd name="T3" fmla="*/ 37 h 466"/>
                  <a:gd name="T4" fmla="*/ 330 w 491"/>
                  <a:gd name="T5" fmla="*/ 72 h 466"/>
                  <a:gd name="T6" fmla="*/ 332 w 491"/>
                  <a:gd name="T7" fmla="*/ 103 h 466"/>
                  <a:gd name="T8" fmla="*/ 315 w 491"/>
                  <a:gd name="T9" fmla="*/ 132 h 466"/>
                  <a:gd name="T10" fmla="*/ 303 w 491"/>
                  <a:gd name="T11" fmla="*/ 158 h 466"/>
                  <a:gd name="T12" fmla="*/ 310 w 491"/>
                  <a:gd name="T13" fmla="*/ 179 h 466"/>
                  <a:gd name="T14" fmla="*/ 331 w 491"/>
                  <a:gd name="T15" fmla="*/ 189 h 466"/>
                  <a:gd name="T16" fmla="*/ 335 w 491"/>
                  <a:gd name="T17" fmla="*/ 210 h 466"/>
                  <a:gd name="T18" fmla="*/ 367 w 491"/>
                  <a:gd name="T19" fmla="*/ 211 h 466"/>
                  <a:gd name="T20" fmla="*/ 391 w 491"/>
                  <a:gd name="T21" fmla="*/ 246 h 466"/>
                  <a:gd name="T22" fmla="*/ 394 w 491"/>
                  <a:gd name="T23" fmla="*/ 282 h 466"/>
                  <a:gd name="T24" fmla="*/ 404 w 491"/>
                  <a:gd name="T25" fmla="*/ 298 h 466"/>
                  <a:gd name="T26" fmla="*/ 412 w 491"/>
                  <a:gd name="T27" fmla="*/ 297 h 466"/>
                  <a:gd name="T28" fmla="*/ 442 w 491"/>
                  <a:gd name="T29" fmla="*/ 298 h 466"/>
                  <a:gd name="T30" fmla="*/ 464 w 491"/>
                  <a:gd name="T31" fmla="*/ 323 h 466"/>
                  <a:gd name="T32" fmla="*/ 489 w 491"/>
                  <a:gd name="T33" fmla="*/ 355 h 466"/>
                  <a:gd name="T34" fmla="*/ 479 w 491"/>
                  <a:gd name="T35" fmla="*/ 359 h 466"/>
                  <a:gd name="T36" fmla="*/ 456 w 491"/>
                  <a:gd name="T37" fmla="*/ 363 h 466"/>
                  <a:gd name="T38" fmla="*/ 433 w 491"/>
                  <a:gd name="T39" fmla="*/ 354 h 466"/>
                  <a:gd name="T40" fmla="*/ 415 w 491"/>
                  <a:gd name="T41" fmla="*/ 351 h 466"/>
                  <a:gd name="T42" fmla="*/ 377 w 491"/>
                  <a:gd name="T43" fmla="*/ 359 h 466"/>
                  <a:gd name="T44" fmla="*/ 344 w 491"/>
                  <a:gd name="T45" fmla="*/ 370 h 466"/>
                  <a:gd name="T46" fmla="*/ 329 w 491"/>
                  <a:gd name="T47" fmla="*/ 388 h 466"/>
                  <a:gd name="T48" fmla="*/ 320 w 491"/>
                  <a:gd name="T49" fmla="*/ 403 h 466"/>
                  <a:gd name="T50" fmla="*/ 306 w 491"/>
                  <a:gd name="T51" fmla="*/ 410 h 466"/>
                  <a:gd name="T52" fmla="*/ 296 w 491"/>
                  <a:gd name="T53" fmla="*/ 433 h 466"/>
                  <a:gd name="T54" fmla="*/ 258 w 491"/>
                  <a:gd name="T55" fmla="*/ 454 h 466"/>
                  <a:gd name="T56" fmla="*/ 244 w 491"/>
                  <a:gd name="T57" fmla="*/ 450 h 466"/>
                  <a:gd name="T58" fmla="*/ 219 w 491"/>
                  <a:gd name="T59" fmla="*/ 445 h 466"/>
                  <a:gd name="T60" fmla="*/ 213 w 491"/>
                  <a:gd name="T61" fmla="*/ 420 h 466"/>
                  <a:gd name="T62" fmla="*/ 192 w 491"/>
                  <a:gd name="T63" fmla="*/ 391 h 466"/>
                  <a:gd name="T64" fmla="*/ 213 w 491"/>
                  <a:gd name="T65" fmla="*/ 355 h 466"/>
                  <a:gd name="T66" fmla="*/ 223 w 491"/>
                  <a:gd name="T67" fmla="*/ 324 h 466"/>
                  <a:gd name="T68" fmla="*/ 194 w 491"/>
                  <a:gd name="T69" fmla="*/ 308 h 466"/>
                  <a:gd name="T70" fmla="*/ 180 w 491"/>
                  <a:gd name="T71" fmla="*/ 313 h 466"/>
                  <a:gd name="T72" fmla="*/ 162 w 491"/>
                  <a:gd name="T73" fmla="*/ 316 h 466"/>
                  <a:gd name="T74" fmla="*/ 150 w 491"/>
                  <a:gd name="T75" fmla="*/ 322 h 466"/>
                  <a:gd name="T76" fmla="*/ 135 w 491"/>
                  <a:gd name="T77" fmla="*/ 309 h 466"/>
                  <a:gd name="T78" fmla="*/ 124 w 491"/>
                  <a:gd name="T79" fmla="*/ 292 h 466"/>
                  <a:gd name="T80" fmla="*/ 83 w 491"/>
                  <a:gd name="T81" fmla="*/ 285 h 466"/>
                  <a:gd name="T82" fmla="*/ 90 w 491"/>
                  <a:gd name="T83" fmla="*/ 266 h 466"/>
                  <a:gd name="T84" fmla="*/ 90 w 491"/>
                  <a:gd name="T85" fmla="*/ 244 h 466"/>
                  <a:gd name="T86" fmla="*/ 56 w 491"/>
                  <a:gd name="T87" fmla="*/ 221 h 466"/>
                  <a:gd name="T88" fmla="*/ 61 w 491"/>
                  <a:gd name="T89" fmla="*/ 180 h 466"/>
                  <a:gd name="T90" fmla="*/ 28 w 491"/>
                  <a:gd name="T91" fmla="*/ 152 h 466"/>
                  <a:gd name="T92" fmla="*/ 34 w 491"/>
                  <a:gd name="T93" fmla="*/ 132 h 466"/>
                  <a:gd name="T94" fmla="*/ 24 w 491"/>
                  <a:gd name="T95" fmla="*/ 110 h 466"/>
                  <a:gd name="T96" fmla="*/ 6 w 491"/>
                  <a:gd name="T97" fmla="*/ 81 h 466"/>
                  <a:gd name="T98" fmla="*/ 12 w 491"/>
                  <a:gd name="T99" fmla="*/ 63 h 466"/>
                  <a:gd name="T100" fmla="*/ 15 w 491"/>
                  <a:gd name="T101" fmla="*/ 52 h 466"/>
                  <a:gd name="T102" fmla="*/ 60 w 491"/>
                  <a:gd name="T103" fmla="*/ 14 h 466"/>
                  <a:gd name="T104" fmla="*/ 81 w 491"/>
                  <a:gd name="T105" fmla="*/ 16 h 466"/>
                  <a:gd name="T106" fmla="*/ 85 w 491"/>
                  <a:gd name="T107" fmla="*/ 31 h 466"/>
                  <a:gd name="T108" fmla="*/ 92 w 491"/>
                  <a:gd name="T109" fmla="*/ 46 h 466"/>
                  <a:gd name="T110" fmla="*/ 109 w 491"/>
                  <a:gd name="T111" fmla="*/ 64 h 466"/>
                  <a:gd name="T112" fmla="*/ 140 w 491"/>
                  <a:gd name="T113" fmla="*/ 56 h 466"/>
                  <a:gd name="T114" fmla="*/ 158 w 491"/>
                  <a:gd name="T115" fmla="*/ 57 h 466"/>
                  <a:gd name="T116" fmla="*/ 195 w 491"/>
                  <a:gd name="T117" fmla="*/ 63 h 466"/>
                  <a:gd name="T118" fmla="*/ 228 w 491"/>
                  <a:gd name="T119" fmla="*/ 60 h 466"/>
                  <a:gd name="T120" fmla="*/ 245 w 491"/>
                  <a:gd name="T121" fmla="*/ 34 h 466"/>
                  <a:gd name="T122" fmla="*/ 260 w 491"/>
                  <a:gd name="T123" fmla="*/ 18 h 466"/>
                  <a:gd name="T124" fmla="*/ 268 w 491"/>
                  <a:gd name="T125" fmla="*/ 1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91" h="466">
                    <a:moveTo>
                      <a:pt x="273" y="2"/>
                    </a:moveTo>
                    <a:lnTo>
                      <a:pt x="272" y="6"/>
                    </a:lnTo>
                    <a:lnTo>
                      <a:pt x="273" y="10"/>
                    </a:lnTo>
                    <a:lnTo>
                      <a:pt x="273" y="11"/>
                    </a:lnTo>
                    <a:lnTo>
                      <a:pt x="274" y="14"/>
                    </a:lnTo>
                    <a:lnTo>
                      <a:pt x="276" y="13"/>
                    </a:lnTo>
                    <a:lnTo>
                      <a:pt x="280" y="16"/>
                    </a:lnTo>
                    <a:lnTo>
                      <a:pt x="281" y="17"/>
                    </a:lnTo>
                    <a:lnTo>
                      <a:pt x="284" y="22"/>
                    </a:lnTo>
                    <a:lnTo>
                      <a:pt x="286" y="24"/>
                    </a:lnTo>
                    <a:lnTo>
                      <a:pt x="287" y="27"/>
                    </a:lnTo>
                    <a:lnTo>
                      <a:pt x="290" y="33"/>
                    </a:lnTo>
                    <a:lnTo>
                      <a:pt x="291" y="37"/>
                    </a:lnTo>
                    <a:lnTo>
                      <a:pt x="292" y="39"/>
                    </a:lnTo>
                    <a:lnTo>
                      <a:pt x="299" y="35"/>
                    </a:lnTo>
                    <a:lnTo>
                      <a:pt x="300" y="40"/>
                    </a:lnTo>
                    <a:lnTo>
                      <a:pt x="302" y="41"/>
                    </a:lnTo>
                    <a:lnTo>
                      <a:pt x="305" y="39"/>
                    </a:lnTo>
                    <a:lnTo>
                      <a:pt x="306" y="41"/>
                    </a:lnTo>
                    <a:lnTo>
                      <a:pt x="312" y="37"/>
                    </a:lnTo>
                    <a:lnTo>
                      <a:pt x="314" y="40"/>
                    </a:lnTo>
                    <a:lnTo>
                      <a:pt x="315" y="38"/>
                    </a:lnTo>
                    <a:lnTo>
                      <a:pt x="318" y="43"/>
                    </a:lnTo>
                    <a:lnTo>
                      <a:pt x="320" y="43"/>
                    </a:lnTo>
                    <a:lnTo>
                      <a:pt x="322" y="46"/>
                    </a:lnTo>
                    <a:lnTo>
                      <a:pt x="322" y="49"/>
                    </a:lnTo>
                    <a:lnTo>
                      <a:pt x="329" y="54"/>
                    </a:lnTo>
                    <a:lnTo>
                      <a:pt x="330" y="55"/>
                    </a:lnTo>
                    <a:lnTo>
                      <a:pt x="323" y="65"/>
                    </a:lnTo>
                    <a:lnTo>
                      <a:pt x="330" y="72"/>
                    </a:lnTo>
                    <a:lnTo>
                      <a:pt x="327" y="73"/>
                    </a:lnTo>
                    <a:lnTo>
                      <a:pt x="331" y="80"/>
                    </a:lnTo>
                    <a:lnTo>
                      <a:pt x="334" y="84"/>
                    </a:lnTo>
                    <a:lnTo>
                      <a:pt x="330" y="82"/>
                    </a:lnTo>
                    <a:lnTo>
                      <a:pt x="324" y="88"/>
                    </a:lnTo>
                    <a:lnTo>
                      <a:pt x="326" y="89"/>
                    </a:lnTo>
                    <a:lnTo>
                      <a:pt x="327" y="94"/>
                    </a:lnTo>
                    <a:lnTo>
                      <a:pt x="328" y="97"/>
                    </a:lnTo>
                    <a:lnTo>
                      <a:pt x="328" y="101"/>
                    </a:lnTo>
                    <a:lnTo>
                      <a:pt x="332" y="103"/>
                    </a:lnTo>
                    <a:lnTo>
                      <a:pt x="330" y="107"/>
                    </a:lnTo>
                    <a:lnTo>
                      <a:pt x="328" y="111"/>
                    </a:lnTo>
                    <a:lnTo>
                      <a:pt x="327" y="111"/>
                    </a:lnTo>
                    <a:lnTo>
                      <a:pt x="328" y="112"/>
                    </a:lnTo>
                    <a:lnTo>
                      <a:pt x="326" y="115"/>
                    </a:lnTo>
                    <a:lnTo>
                      <a:pt x="322" y="119"/>
                    </a:lnTo>
                    <a:lnTo>
                      <a:pt x="319" y="123"/>
                    </a:lnTo>
                    <a:lnTo>
                      <a:pt x="320" y="126"/>
                    </a:lnTo>
                    <a:lnTo>
                      <a:pt x="316" y="131"/>
                    </a:lnTo>
                    <a:lnTo>
                      <a:pt x="315" y="132"/>
                    </a:lnTo>
                    <a:lnTo>
                      <a:pt x="314" y="133"/>
                    </a:lnTo>
                    <a:lnTo>
                      <a:pt x="311" y="135"/>
                    </a:lnTo>
                    <a:lnTo>
                      <a:pt x="315" y="145"/>
                    </a:lnTo>
                    <a:lnTo>
                      <a:pt x="315" y="147"/>
                    </a:lnTo>
                    <a:lnTo>
                      <a:pt x="313" y="148"/>
                    </a:lnTo>
                    <a:lnTo>
                      <a:pt x="307" y="152"/>
                    </a:lnTo>
                    <a:lnTo>
                      <a:pt x="308" y="152"/>
                    </a:lnTo>
                    <a:lnTo>
                      <a:pt x="307" y="153"/>
                    </a:lnTo>
                    <a:lnTo>
                      <a:pt x="305" y="158"/>
                    </a:lnTo>
                    <a:lnTo>
                      <a:pt x="303" y="158"/>
                    </a:lnTo>
                    <a:lnTo>
                      <a:pt x="304" y="162"/>
                    </a:lnTo>
                    <a:lnTo>
                      <a:pt x="305" y="165"/>
                    </a:lnTo>
                    <a:lnTo>
                      <a:pt x="306" y="166"/>
                    </a:lnTo>
                    <a:lnTo>
                      <a:pt x="307" y="167"/>
                    </a:lnTo>
                    <a:lnTo>
                      <a:pt x="300" y="170"/>
                    </a:lnTo>
                    <a:lnTo>
                      <a:pt x="299" y="170"/>
                    </a:lnTo>
                    <a:lnTo>
                      <a:pt x="299" y="171"/>
                    </a:lnTo>
                    <a:lnTo>
                      <a:pt x="300" y="171"/>
                    </a:lnTo>
                    <a:lnTo>
                      <a:pt x="310" y="171"/>
                    </a:lnTo>
                    <a:lnTo>
                      <a:pt x="310" y="179"/>
                    </a:lnTo>
                    <a:lnTo>
                      <a:pt x="312" y="179"/>
                    </a:lnTo>
                    <a:lnTo>
                      <a:pt x="313" y="180"/>
                    </a:lnTo>
                    <a:lnTo>
                      <a:pt x="313" y="182"/>
                    </a:lnTo>
                    <a:lnTo>
                      <a:pt x="312" y="183"/>
                    </a:lnTo>
                    <a:lnTo>
                      <a:pt x="313" y="183"/>
                    </a:lnTo>
                    <a:lnTo>
                      <a:pt x="319" y="183"/>
                    </a:lnTo>
                    <a:lnTo>
                      <a:pt x="321" y="184"/>
                    </a:lnTo>
                    <a:lnTo>
                      <a:pt x="329" y="187"/>
                    </a:lnTo>
                    <a:lnTo>
                      <a:pt x="330" y="188"/>
                    </a:lnTo>
                    <a:lnTo>
                      <a:pt x="331" y="189"/>
                    </a:lnTo>
                    <a:lnTo>
                      <a:pt x="331" y="190"/>
                    </a:lnTo>
                    <a:lnTo>
                      <a:pt x="330" y="192"/>
                    </a:lnTo>
                    <a:lnTo>
                      <a:pt x="330" y="194"/>
                    </a:lnTo>
                    <a:lnTo>
                      <a:pt x="330" y="196"/>
                    </a:lnTo>
                    <a:lnTo>
                      <a:pt x="330" y="197"/>
                    </a:lnTo>
                    <a:lnTo>
                      <a:pt x="329" y="198"/>
                    </a:lnTo>
                    <a:lnTo>
                      <a:pt x="329" y="199"/>
                    </a:lnTo>
                    <a:lnTo>
                      <a:pt x="331" y="199"/>
                    </a:lnTo>
                    <a:lnTo>
                      <a:pt x="332" y="203"/>
                    </a:lnTo>
                    <a:lnTo>
                      <a:pt x="335" y="210"/>
                    </a:lnTo>
                    <a:lnTo>
                      <a:pt x="342" y="214"/>
                    </a:lnTo>
                    <a:lnTo>
                      <a:pt x="345" y="218"/>
                    </a:lnTo>
                    <a:lnTo>
                      <a:pt x="346" y="217"/>
                    </a:lnTo>
                    <a:lnTo>
                      <a:pt x="352" y="215"/>
                    </a:lnTo>
                    <a:lnTo>
                      <a:pt x="358" y="212"/>
                    </a:lnTo>
                    <a:lnTo>
                      <a:pt x="360" y="208"/>
                    </a:lnTo>
                    <a:lnTo>
                      <a:pt x="362" y="207"/>
                    </a:lnTo>
                    <a:lnTo>
                      <a:pt x="363" y="207"/>
                    </a:lnTo>
                    <a:lnTo>
                      <a:pt x="363" y="208"/>
                    </a:lnTo>
                    <a:lnTo>
                      <a:pt x="367" y="211"/>
                    </a:lnTo>
                    <a:lnTo>
                      <a:pt x="387" y="225"/>
                    </a:lnTo>
                    <a:lnTo>
                      <a:pt x="386" y="227"/>
                    </a:lnTo>
                    <a:lnTo>
                      <a:pt x="387" y="227"/>
                    </a:lnTo>
                    <a:lnTo>
                      <a:pt x="389" y="228"/>
                    </a:lnTo>
                    <a:lnTo>
                      <a:pt x="391" y="228"/>
                    </a:lnTo>
                    <a:lnTo>
                      <a:pt x="397" y="231"/>
                    </a:lnTo>
                    <a:lnTo>
                      <a:pt x="393" y="239"/>
                    </a:lnTo>
                    <a:lnTo>
                      <a:pt x="391" y="243"/>
                    </a:lnTo>
                    <a:lnTo>
                      <a:pt x="390" y="245"/>
                    </a:lnTo>
                    <a:lnTo>
                      <a:pt x="391" y="246"/>
                    </a:lnTo>
                    <a:lnTo>
                      <a:pt x="391" y="250"/>
                    </a:lnTo>
                    <a:lnTo>
                      <a:pt x="392" y="253"/>
                    </a:lnTo>
                    <a:lnTo>
                      <a:pt x="392" y="254"/>
                    </a:lnTo>
                    <a:lnTo>
                      <a:pt x="393" y="258"/>
                    </a:lnTo>
                    <a:lnTo>
                      <a:pt x="394" y="259"/>
                    </a:lnTo>
                    <a:lnTo>
                      <a:pt x="398" y="265"/>
                    </a:lnTo>
                    <a:lnTo>
                      <a:pt x="399" y="269"/>
                    </a:lnTo>
                    <a:lnTo>
                      <a:pt x="398" y="269"/>
                    </a:lnTo>
                    <a:lnTo>
                      <a:pt x="393" y="277"/>
                    </a:lnTo>
                    <a:lnTo>
                      <a:pt x="394" y="282"/>
                    </a:lnTo>
                    <a:lnTo>
                      <a:pt x="395" y="282"/>
                    </a:lnTo>
                    <a:lnTo>
                      <a:pt x="397" y="285"/>
                    </a:lnTo>
                    <a:lnTo>
                      <a:pt x="395" y="289"/>
                    </a:lnTo>
                    <a:lnTo>
                      <a:pt x="397" y="289"/>
                    </a:lnTo>
                    <a:lnTo>
                      <a:pt x="397" y="291"/>
                    </a:lnTo>
                    <a:lnTo>
                      <a:pt x="399" y="291"/>
                    </a:lnTo>
                    <a:lnTo>
                      <a:pt x="400" y="293"/>
                    </a:lnTo>
                    <a:lnTo>
                      <a:pt x="400" y="297"/>
                    </a:lnTo>
                    <a:lnTo>
                      <a:pt x="401" y="298"/>
                    </a:lnTo>
                    <a:lnTo>
                      <a:pt x="404" y="298"/>
                    </a:lnTo>
                    <a:lnTo>
                      <a:pt x="402" y="301"/>
                    </a:lnTo>
                    <a:lnTo>
                      <a:pt x="405" y="301"/>
                    </a:lnTo>
                    <a:lnTo>
                      <a:pt x="406" y="305"/>
                    </a:lnTo>
                    <a:lnTo>
                      <a:pt x="405" y="306"/>
                    </a:lnTo>
                    <a:lnTo>
                      <a:pt x="407" y="306"/>
                    </a:lnTo>
                    <a:lnTo>
                      <a:pt x="414" y="305"/>
                    </a:lnTo>
                    <a:lnTo>
                      <a:pt x="414" y="302"/>
                    </a:lnTo>
                    <a:lnTo>
                      <a:pt x="415" y="302"/>
                    </a:lnTo>
                    <a:lnTo>
                      <a:pt x="414" y="301"/>
                    </a:lnTo>
                    <a:lnTo>
                      <a:pt x="412" y="297"/>
                    </a:lnTo>
                    <a:lnTo>
                      <a:pt x="416" y="297"/>
                    </a:lnTo>
                    <a:lnTo>
                      <a:pt x="417" y="296"/>
                    </a:lnTo>
                    <a:lnTo>
                      <a:pt x="425" y="309"/>
                    </a:lnTo>
                    <a:lnTo>
                      <a:pt x="426" y="309"/>
                    </a:lnTo>
                    <a:lnTo>
                      <a:pt x="433" y="306"/>
                    </a:lnTo>
                    <a:lnTo>
                      <a:pt x="436" y="305"/>
                    </a:lnTo>
                    <a:lnTo>
                      <a:pt x="437" y="305"/>
                    </a:lnTo>
                    <a:lnTo>
                      <a:pt x="437" y="304"/>
                    </a:lnTo>
                    <a:lnTo>
                      <a:pt x="438" y="302"/>
                    </a:lnTo>
                    <a:lnTo>
                      <a:pt x="442" y="298"/>
                    </a:lnTo>
                    <a:lnTo>
                      <a:pt x="444" y="300"/>
                    </a:lnTo>
                    <a:lnTo>
                      <a:pt x="445" y="301"/>
                    </a:lnTo>
                    <a:lnTo>
                      <a:pt x="446" y="301"/>
                    </a:lnTo>
                    <a:lnTo>
                      <a:pt x="447" y="301"/>
                    </a:lnTo>
                    <a:lnTo>
                      <a:pt x="447" y="306"/>
                    </a:lnTo>
                    <a:lnTo>
                      <a:pt x="447" y="310"/>
                    </a:lnTo>
                    <a:lnTo>
                      <a:pt x="449" y="316"/>
                    </a:lnTo>
                    <a:lnTo>
                      <a:pt x="453" y="320"/>
                    </a:lnTo>
                    <a:lnTo>
                      <a:pt x="458" y="322"/>
                    </a:lnTo>
                    <a:lnTo>
                      <a:pt x="464" y="323"/>
                    </a:lnTo>
                    <a:lnTo>
                      <a:pt x="471" y="324"/>
                    </a:lnTo>
                    <a:lnTo>
                      <a:pt x="477" y="325"/>
                    </a:lnTo>
                    <a:lnTo>
                      <a:pt x="481" y="328"/>
                    </a:lnTo>
                    <a:lnTo>
                      <a:pt x="483" y="329"/>
                    </a:lnTo>
                    <a:lnTo>
                      <a:pt x="486" y="333"/>
                    </a:lnTo>
                    <a:lnTo>
                      <a:pt x="487" y="336"/>
                    </a:lnTo>
                    <a:lnTo>
                      <a:pt x="491" y="343"/>
                    </a:lnTo>
                    <a:lnTo>
                      <a:pt x="491" y="347"/>
                    </a:lnTo>
                    <a:lnTo>
                      <a:pt x="489" y="353"/>
                    </a:lnTo>
                    <a:lnTo>
                      <a:pt x="489" y="355"/>
                    </a:lnTo>
                    <a:lnTo>
                      <a:pt x="487" y="355"/>
                    </a:lnTo>
                    <a:lnTo>
                      <a:pt x="484" y="355"/>
                    </a:lnTo>
                    <a:lnTo>
                      <a:pt x="484" y="354"/>
                    </a:lnTo>
                    <a:lnTo>
                      <a:pt x="481" y="354"/>
                    </a:lnTo>
                    <a:lnTo>
                      <a:pt x="481" y="353"/>
                    </a:lnTo>
                    <a:lnTo>
                      <a:pt x="480" y="353"/>
                    </a:lnTo>
                    <a:lnTo>
                      <a:pt x="479" y="355"/>
                    </a:lnTo>
                    <a:lnTo>
                      <a:pt x="477" y="355"/>
                    </a:lnTo>
                    <a:lnTo>
                      <a:pt x="477" y="356"/>
                    </a:lnTo>
                    <a:lnTo>
                      <a:pt x="479" y="359"/>
                    </a:lnTo>
                    <a:lnTo>
                      <a:pt x="478" y="359"/>
                    </a:lnTo>
                    <a:lnTo>
                      <a:pt x="475" y="360"/>
                    </a:lnTo>
                    <a:lnTo>
                      <a:pt x="473" y="361"/>
                    </a:lnTo>
                    <a:lnTo>
                      <a:pt x="472" y="360"/>
                    </a:lnTo>
                    <a:lnTo>
                      <a:pt x="469" y="362"/>
                    </a:lnTo>
                    <a:lnTo>
                      <a:pt x="468" y="361"/>
                    </a:lnTo>
                    <a:lnTo>
                      <a:pt x="464" y="363"/>
                    </a:lnTo>
                    <a:lnTo>
                      <a:pt x="461" y="365"/>
                    </a:lnTo>
                    <a:lnTo>
                      <a:pt x="457" y="367"/>
                    </a:lnTo>
                    <a:lnTo>
                      <a:pt x="456" y="363"/>
                    </a:lnTo>
                    <a:lnTo>
                      <a:pt x="456" y="357"/>
                    </a:lnTo>
                    <a:lnTo>
                      <a:pt x="453" y="360"/>
                    </a:lnTo>
                    <a:lnTo>
                      <a:pt x="450" y="356"/>
                    </a:lnTo>
                    <a:lnTo>
                      <a:pt x="449" y="359"/>
                    </a:lnTo>
                    <a:lnTo>
                      <a:pt x="448" y="360"/>
                    </a:lnTo>
                    <a:lnTo>
                      <a:pt x="445" y="357"/>
                    </a:lnTo>
                    <a:lnTo>
                      <a:pt x="444" y="359"/>
                    </a:lnTo>
                    <a:lnTo>
                      <a:pt x="439" y="354"/>
                    </a:lnTo>
                    <a:lnTo>
                      <a:pt x="436" y="357"/>
                    </a:lnTo>
                    <a:lnTo>
                      <a:pt x="433" y="354"/>
                    </a:lnTo>
                    <a:lnTo>
                      <a:pt x="431" y="353"/>
                    </a:lnTo>
                    <a:lnTo>
                      <a:pt x="430" y="352"/>
                    </a:lnTo>
                    <a:lnTo>
                      <a:pt x="430" y="351"/>
                    </a:lnTo>
                    <a:lnTo>
                      <a:pt x="429" y="351"/>
                    </a:lnTo>
                    <a:lnTo>
                      <a:pt x="426" y="353"/>
                    </a:lnTo>
                    <a:lnTo>
                      <a:pt x="423" y="353"/>
                    </a:lnTo>
                    <a:lnTo>
                      <a:pt x="421" y="352"/>
                    </a:lnTo>
                    <a:lnTo>
                      <a:pt x="420" y="353"/>
                    </a:lnTo>
                    <a:lnTo>
                      <a:pt x="418" y="353"/>
                    </a:lnTo>
                    <a:lnTo>
                      <a:pt x="415" y="351"/>
                    </a:lnTo>
                    <a:lnTo>
                      <a:pt x="409" y="349"/>
                    </a:lnTo>
                    <a:lnTo>
                      <a:pt x="408" y="349"/>
                    </a:lnTo>
                    <a:lnTo>
                      <a:pt x="394" y="356"/>
                    </a:lnTo>
                    <a:lnTo>
                      <a:pt x="394" y="355"/>
                    </a:lnTo>
                    <a:lnTo>
                      <a:pt x="392" y="356"/>
                    </a:lnTo>
                    <a:lnTo>
                      <a:pt x="392" y="355"/>
                    </a:lnTo>
                    <a:lnTo>
                      <a:pt x="390" y="355"/>
                    </a:lnTo>
                    <a:lnTo>
                      <a:pt x="387" y="353"/>
                    </a:lnTo>
                    <a:lnTo>
                      <a:pt x="378" y="357"/>
                    </a:lnTo>
                    <a:lnTo>
                      <a:pt x="377" y="359"/>
                    </a:lnTo>
                    <a:lnTo>
                      <a:pt x="366" y="362"/>
                    </a:lnTo>
                    <a:lnTo>
                      <a:pt x="366" y="365"/>
                    </a:lnTo>
                    <a:lnTo>
                      <a:pt x="363" y="367"/>
                    </a:lnTo>
                    <a:lnTo>
                      <a:pt x="354" y="369"/>
                    </a:lnTo>
                    <a:lnTo>
                      <a:pt x="351" y="376"/>
                    </a:lnTo>
                    <a:lnTo>
                      <a:pt x="350" y="377"/>
                    </a:lnTo>
                    <a:lnTo>
                      <a:pt x="349" y="376"/>
                    </a:lnTo>
                    <a:lnTo>
                      <a:pt x="346" y="372"/>
                    </a:lnTo>
                    <a:lnTo>
                      <a:pt x="345" y="372"/>
                    </a:lnTo>
                    <a:lnTo>
                      <a:pt x="344" y="370"/>
                    </a:lnTo>
                    <a:lnTo>
                      <a:pt x="342" y="370"/>
                    </a:lnTo>
                    <a:lnTo>
                      <a:pt x="339" y="372"/>
                    </a:lnTo>
                    <a:lnTo>
                      <a:pt x="336" y="375"/>
                    </a:lnTo>
                    <a:lnTo>
                      <a:pt x="331" y="376"/>
                    </a:lnTo>
                    <a:lnTo>
                      <a:pt x="327" y="380"/>
                    </a:lnTo>
                    <a:lnTo>
                      <a:pt x="327" y="383"/>
                    </a:lnTo>
                    <a:lnTo>
                      <a:pt x="328" y="384"/>
                    </a:lnTo>
                    <a:lnTo>
                      <a:pt x="327" y="385"/>
                    </a:lnTo>
                    <a:lnTo>
                      <a:pt x="326" y="386"/>
                    </a:lnTo>
                    <a:lnTo>
                      <a:pt x="329" y="388"/>
                    </a:lnTo>
                    <a:lnTo>
                      <a:pt x="329" y="391"/>
                    </a:lnTo>
                    <a:lnTo>
                      <a:pt x="332" y="396"/>
                    </a:lnTo>
                    <a:lnTo>
                      <a:pt x="331" y="398"/>
                    </a:lnTo>
                    <a:lnTo>
                      <a:pt x="328" y="394"/>
                    </a:lnTo>
                    <a:lnTo>
                      <a:pt x="327" y="401"/>
                    </a:lnTo>
                    <a:lnTo>
                      <a:pt x="326" y="402"/>
                    </a:lnTo>
                    <a:lnTo>
                      <a:pt x="323" y="403"/>
                    </a:lnTo>
                    <a:lnTo>
                      <a:pt x="322" y="403"/>
                    </a:lnTo>
                    <a:lnTo>
                      <a:pt x="322" y="404"/>
                    </a:lnTo>
                    <a:lnTo>
                      <a:pt x="320" y="403"/>
                    </a:lnTo>
                    <a:lnTo>
                      <a:pt x="314" y="402"/>
                    </a:lnTo>
                    <a:lnTo>
                      <a:pt x="313" y="402"/>
                    </a:lnTo>
                    <a:lnTo>
                      <a:pt x="312" y="402"/>
                    </a:lnTo>
                    <a:lnTo>
                      <a:pt x="312" y="403"/>
                    </a:lnTo>
                    <a:lnTo>
                      <a:pt x="311" y="404"/>
                    </a:lnTo>
                    <a:lnTo>
                      <a:pt x="308" y="406"/>
                    </a:lnTo>
                    <a:lnTo>
                      <a:pt x="307" y="406"/>
                    </a:lnTo>
                    <a:lnTo>
                      <a:pt x="306" y="404"/>
                    </a:lnTo>
                    <a:lnTo>
                      <a:pt x="304" y="409"/>
                    </a:lnTo>
                    <a:lnTo>
                      <a:pt x="306" y="410"/>
                    </a:lnTo>
                    <a:lnTo>
                      <a:pt x="305" y="414"/>
                    </a:lnTo>
                    <a:lnTo>
                      <a:pt x="302" y="415"/>
                    </a:lnTo>
                    <a:lnTo>
                      <a:pt x="304" y="416"/>
                    </a:lnTo>
                    <a:lnTo>
                      <a:pt x="303" y="418"/>
                    </a:lnTo>
                    <a:lnTo>
                      <a:pt x="305" y="419"/>
                    </a:lnTo>
                    <a:lnTo>
                      <a:pt x="304" y="423"/>
                    </a:lnTo>
                    <a:lnTo>
                      <a:pt x="303" y="423"/>
                    </a:lnTo>
                    <a:lnTo>
                      <a:pt x="302" y="424"/>
                    </a:lnTo>
                    <a:lnTo>
                      <a:pt x="297" y="432"/>
                    </a:lnTo>
                    <a:lnTo>
                      <a:pt x="296" y="433"/>
                    </a:lnTo>
                    <a:lnTo>
                      <a:pt x="292" y="436"/>
                    </a:lnTo>
                    <a:lnTo>
                      <a:pt x="286" y="447"/>
                    </a:lnTo>
                    <a:lnTo>
                      <a:pt x="281" y="457"/>
                    </a:lnTo>
                    <a:lnTo>
                      <a:pt x="278" y="463"/>
                    </a:lnTo>
                    <a:lnTo>
                      <a:pt x="276" y="466"/>
                    </a:lnTo>
                    <a:lnTo>
                      <a:pt x="272" y="464"/>
                    </a:lnTo>
                    <a:lnTo>
                      <a:pt x="266" y="463"/>
                    </a:lnTo>
                    <a:lnTo>
                      <a:pt x="267" y="461"/>
                    </a:lnTo>
                    <a:lnTo>
                      <a:pt x="265" y="458"/>
                    </a:lnTo>
                    <a:lnTo>
                      <a:pt x="258" y="454"/>
                    </a:lnTo>
                    <a:lnTo>
                      <a:pt x="257" y="454"/>
                    </a:lnTo>
                    <a:lnTo>
                      <a:pt x="256" y="455"/>
                    </a:lnTo>
                    <a:lnTo>
                      <a:pt x="256" y="454"/>
                    </a:lnTo>
                    <a:lnTo>
                      <a:pt x="253" y="453"/>
                    </a:lnTo>
                    <a:lnTo>
                      <a:pt x="252" y="453"/>
                    </a:lnTo>
                    <a:lnTo>
                      <a:pt x="251" y="451"/>
                    </a:lnTo>
                    <a:lnTo>
                      <a:pt x="250" y="451"/>
                    </a:lnTo>
                    <a:lnTo>
                      <a:pt x="248" y="451"/>
                    </a:lnTo>
                    <a:lnTo>
                      <a:pt x="247" y="450"/>
                    </a:lnTo>
                    <a:lnTo>
                      <a:pt x="244" y="450"/>
                    </a:lnTo>
                    <a:lnTo>
                      <a:pt x="241" y="450"/>
                    </a:lnTo>
                    <a:lnTo>
                      <a:pt x="240" y="450"/>
                    </a:lnTo>
                    <a:lnTo>
                      <a:pt x="233" y="450"/>
                    </a:lnTo>
                    <a:lnTo>
                      <a:pt x="229" y="449"/>
                    </a:lnTo>
                    <a:lnTo>
                      <a:pt x="226" y="447"/>
                    </a:lnTo>
                    <a:lnTo>
                      <a:pt x="225" y="447"/>
                    </a:lnTo>
                    <a:lnTo>
                      <a:pt x="224" y="447"/>
                    </a:lnTo>
                    <a:lnTo>
                      <a:pt x="221" y="448"/>
                    </a:lnTo>
                    <a:lnTo>
                      <a:pt x="220" y="446"/>
                    </a:lnTo>
                    <a:lnTo>
                      <a:pt x="219" y="445"/>
                    </a:lnTo>
                    <a:lnTo>
                      <a:pt x="218" y="443"/>
                    </a:lnTo>
                    <a:lnTo>
                      <a:pt x="223" y="438"/>
                    </a:lnTo>
                    <a:lnTo>
                      <a:pt x="231" y="428"/>
                    </a:lnTo>
                    <a:lnTo>
                      <a:pt x="228" y="425"/>
                    </a:lnTo>
                    <a:lnTo>
                      <a:pt x="227" y="423"/>
                    </a:lnTo>
                    <a:lnTo>
                      <a:pt x="224" y="418"/>
                    </a:lnTo>
                    <a:lnTo>
                      <a:pt x="221" y="418"/>
                    </a:lnTo>
                    <a:lnTo>
                      <a:pt x="219" y="419"/>
                    </a:lnTo>
                    <a:lnTo>
                      <a:pt x="218" y="418"/>
                    </a:lnTo>
                    <a:lnTo>
                      <a:pt x="213" y="420"/>
                    </a:lnTo>
                    <a:lnTo>
                      <a:pt x="213" y="417"/>
                    </a:lnTo>
                    <a:lnTo>
                      <a:pt x="210" y="418"/>
                    </a:lnTo>
                    <a:lnTo>
                      <a:pt x="208" y="416"/>
                    </a:lnTo>
                    <a:lnTo>
                      <a:pt x="204" y="418"/>
                    </a:lnTo>
                    <a:lnTo>
                      <a:pt x="201" y="407"/>
                    </a:lnTo>
                    <a:lnTo>
                      <a:pt x="198" y="407"/>
                    </a:lnTo>
                    <a:lnTo>
                      <a:pt x="197" y="402"/>
                    </a:lnTo>
                    <a:lnTo>
                      <a:pt x="195" y="402"/>
                    </a:lnTo>
                    <a:lnTo>
                      <a:pt x="194" y="396"/>
                    </a:lnTo>
                    <a:lnTo>
                      <a:pt x="192" y="391"/>
                    </a:lnTo>
                    <a:lnTo>
                      <a:pt x="201" y="388"/>
                    </a:lnTo>
                    <a:lnTo>
                      <a:pt x="202" y="387"/>
                    </a:lnTo>
                    <a:lnTo>
                      <a:pt x="202" y="386"/>
                    </a:lnTo>
                    <a:lnTo>
                      <a:pt x="209" y="383"/>
                    </a:lnTo>
                    <a:lnTo>
                      <a:pt x="208" y="377"/>
                    </a:lnTo>
                    <a:lnTo>
                      <a:pt x="218" y="373"/>
                    </a:lnTo>
                    <a:lnTo>
                      <a:pt x="220" y="372"/>
                    </a:lnTo>
                    <a:lnTo>
                      <a:pt x="218" y="357"/>
                    </a:lnTo>
                    <a:lnTo>
                      <a:pt x="213" y="357"/>
                    </a:lnTo>
                    <a:lnTo>
                      <a:pt x="213" y="355"/>
                    </a:lnTo>
                    <a:lnTo>
                      <a:pt x="220" y="354"/>
                    </a:lnTo>
                    <a:lnTo>
                      <a:pt x="220" y="351"/>
                    </a:lnTo>
                    <a:lnTo>
                      <a:pt x="226" y="351"/>
                    </a:lnTo>
                    <a:lnTo>
                      <a:pt x="225" y="347"/>
                    </a:lnTo>
                    <a:lnTo>
                      <a:pt x="224" y="341"/>
                    </a:lnTo>
                    <a:lnTo>
                      <a:pt x="219" y="341"/>
                    </a:lnTo>
                    <a:lnTo>
                      <a:pt x="219" y="332"/>
                    </a:lnTo>
                    <a:lnTo>
                      <a:pt x="224" y="332"/>
                    </a:lnTo>
                    <a:lnTo>
                      <a:pt x="223" y="327"/>
                    </a:lnTo>
                    <a:lnTo>
                      <a:pt x="223" y="324"/>
                    </a:lnTo>
                    <a:lnTo>
                      <a:pt x="220" y="324"/>
                    </a:lnTo>
                    <a:lnTo>
                      <a:pt x="217" y="324"/>
                    </a:lnTo>
                    <a:lnTo>
                      <a:pt x="217" y="322"/>
                    </a:lnTo>
                    <a:lnTo>
                      <a:pt x="217" y="321"/>
                    </a:lnTo>
                    <a:lnTo>
                      <a:pt x="216" y="310"/>
                    </a:lnTo>
                    <a:lnTo>
                      <a:pt x="216" y="309"/>
                    </a:lnTo>
                    <a:lnTo>
                      <a:pt x="210" y="309"/>
                    </a:lnTo>
                    <a:lnTo>
                      <a:pt x="201" y="310"/>
                    </a:lnTo>
                    <a:lnTo>
                      <a:pt x="198" y="309"/>
                    </a:lnTo>
                    <a:lnTo>
                      <a:pt x="194" y="308"/>
                    </a:lnTo>
                    <a:lnTo>
                      <a:pt x="190" y="305"/>
                    </a:lnTo>
                    <a:lnTo>
                      <a:pt x="190" y="307"/>
                    </a:lnTo>
                    <a:lnTo>
                      <a:pt x="192" y="308"/>
                    </a:lnTo>
                    <a:lnTo>
                      <a:pt x="192" y="309"/>
                    </a:lnTo>
                    <a:lnTo>
                      <a:pt x="190" y="312"/>
                    </a:lnTo>
                    <a:lnTo>
                      <a:pt x="190" y="315"/>
                    </a:lnTo>
                    <a:lnTo>
                      <a:pt x="187" y="314"/>
                    </a:lnTo>
                    <a:lnTo>
                      <a:pt x="186" y="314"/>
                    </a:lnTo>
                    <a:lnTo>
                      <a:pt x="181" y="313"/>
                    </a:lnTo>
                    <a:lnTo>
                      <a:pt x="180" y="313"/>
                    </a:lnTo>
                    <a:lnTo>
                      <a:pt x="177" y="312"/>
                    </a:lnTo>
                    <a:lnTo>
                      <a:pt x="173" y="312"/>
                    </a:lnTo>
                    <a:lnTo>
                      <a:pt x="172" y="310"/>
                    </a:lnTo>
                    <a:lnTo>
                      <a:pt x="171" y="309"/>
                    </a:lnTo>
                    <a:lnTo>
                      <a:pt x="170" y="309"/>
                    </a:lnTo>
                    <a:lnTo>
                      <a:pt x="169" y="310"/>
                    </a:lnTo>
                    <a:lnTo>
                      <a:pt x="166" y="312"/>
                    </a:lnTo>
                    <a:lnTo>
                      <a:pt x="165" y="313"/>
                    </a:lnTo>
                    <a:lnTo>
                      <a:pt x="162" y="315"/>
                    </a:lnTo>
                    <a:lnTo>
                      <a:pt x="162" y="316"/>
                    </a:lnTo>
                    <a:lnTo>
                      <a:pt x="158" y="318"/>
                    </a:lnTo>
                    <a:lnTo>
                      <a:pt x="158" y="320"/>
                    </a:lnTo>
                    <a:lnTo>
                      <a:pt x="156" y="320"/>
                    </a:lnTo>
                    <a:lnTo>
                      <a:pt x="157" y="322"/>
                    </a:lnTo>
                    <a:lnTo>
                      <a:pt x="155" y="323"/>
                    </a:lnTo>
                    <a:lnTo>
                      <a:pt x="154" y="321"/>
                    </a:lnTo>
                    <a:lnTo>
                      <a:pt x="154" y="322"/>
                    </a:lnTo>
                    <a:lnTo>
                      <a:pt x="152" y="323"/>
                    </a:lnTo>
                    <a:lnTo>
                      <a:pt x="152" y="324"/>
                    </a:lnTo>
                    <a:lnTo>
                      <a:pt x="150" y="322"/>
                    </a:lnTo>
                    <a:lnTo>
                      <a:pt x="150" y="320"/>
                    </a:lnTo>
                    <a:lnTo>
                      <a:pt x="148" y="320"/>
                    </a:lnTo>
                    <a:lnTo>
                      <a:pt x="148" y="322"/>
                    </a:lnTo>
                    <a:lnTo>
                      <a:pt x="142" y="322"/>
                    </a:lnTo>
                    <a:lnTo>
                      <a:pt x="140" y="322"/>
                    </a:lnTo>
                    <a:lnTo>
                      <a:pt x="137" y="322"/>
                    </a:lnTo>
                    <a:lnTo>
                      <a:pt x="137" y="318"/>
                    </a:lnTo>
                    <a:lnTo>
                      <a:pt x="134" y="317"/>
                    </a:lnTo>
                    <a:lnTo>
                      <a:pt x="134" y="310"/>
                    </a:lnTo>
                    <a:lnTo>
                      <a:pt x="135" y="309"/>
                    </a:lnTo>
                    <a:lnTo>
                      <a:pt x="134" y="306"/>
                    </a:lnTo>
                    <a:lnTo>
                      <a:pt x="135" y="306"/>
                    </a:lnTo>
                    <a:lnTo>
                      <a:pt x="135" y="305"/>
                    </a:lnTo>
                    <a:lnTo>
                      <a:pt x="133" y="302"/>
                    </a:lnTo>
                    <a:lnTo>
                      <a:pt x="132" y="305"/>
                    </a:lnTo>
                    <a:lnTo>
                      <a:pt x="130" y="306"/>
                    </a:lnTo>
                    <a:lnTo>
                      <a:pt x="129" y="306"/>
                    </a:lnTo>
                    <a:lnTo>
                      <a:pt x="129" y="300"/>
                    </a:lnTo>
                    <a:lnTo>
                      <a:pt x="127" y="298"/>
                    </a:lnTo>
                    <a:lnTo>
                      <a:pt x="124" y="292"/>
                    </a:lnTo>
                    <a:lnTo>
                      <a:pt x="117" y="294"/>
                    </a:lnTo>
                    <a:lnTo>
                      <a:pt x="116" y="291"/>
                    </a:lnTo>
                    <a:lnTo>
                      <a:pt x="107" y="292"/>
                    </a:lnTo>
                    <a:lnTo>
                      <a:pt x="101" y="293"/>
                    </a:lnTo>
                    <a:lnTo>
                      <a:pt x="97" y="284"/>
                    </a:lnTo>
                    <a:lnTo>
                      <a:pt x="94" y="288"/>
                    </a:lnTo>
                    <a:lnTo>
                      <a:pt x="92" y="284"/>
                    </a:lnTo>
                    <a:lnTo>
                      <a:pt x="84" y="289"/>
                    </a:lnTo>
                    <a:lnTo>
                      <a:pt x="83" y="286"/>
                    </a:lnTo>
                    <a:lnTo>
                      <a:pt x="83" y="285"/>
                    </a:lnTo>
                    <a:lnTo>
                      <a:pt x="83" y="284"/>
                    </a:lnTo>
                    <a:lnTo>
                      <a:pt x="89" y="282"/>
                    </a:lnTo>
                    <a:lnTo>
                      <a:pt x="90" y="282"/>
                    </a:lnTo>
                    <a:lnTo>
                      <a:pt x="91" y="280"/>
                    </a:lnTo>
                    <a:lnTo>
                      <a:pt x="90" y="278"/>
                    </a:lnTo>
                    <a:lnTo>
                      <a:pt x="92" y="278"/>
                    </a:lnTo>
                    <a:lnTo>
                      <a:pt x="89" y="274"/>
                    </a:lnTo>
                    <a:lnTo>
                      <a:pt x="85" y="268"/>
                    </a:lnTo>
                    <a:lnTo>
                      <a:pt x="87" y="268"/>
                    </a:lnTo>
                    <a:lnTo>
                      <a:pt x="90" y="266"/>
                    </a:lnTo>
                    <a:lnTo>
                      <a:pt x="93" y="265"/>
                    </a:lnTo>
                    <a:lnTo>
                      <a:pt x="90" y="263"/>
                    </a:lnTo>
                    <a:lnTo>
                      <a:pt x="91" y="261"/>
                    </a:lnTo>
                    <a:lnTo>
                      <a:pt x="89" y="258"/>
                    </a:lnTo>
                    <a:lnTo>
                      <a:pt x="89" y="257"/>
                    </a:lnTo>
                    <a:lnTo>
                      <a:pt x="85" y="258"/>
                    </a:lnTo>
                    <a:lnTo>
                      <a:pt x="86" y="254"/>
                    </a:lnTo>
                    <a:lnTo>
                      <a:pt x="91" y="252"/>
                    </a:lnTo>
                    <a:lnTo>
                      <a:pt x="93" y="252"/>
                    </a:lnTo>
                    <a:lnTo>
                      <a:pt x="90" y="244"/>
                    </a:lnTo>
                    <a:lnTo>
                      <a:pt x="89" y="243"/>
                    </a:lnTo>
                    <a:lnTo>
                      <a:pt x="85" y="233"/>
                    </a:lnTo>
                    <a:lnTo>
                      <a:pt x="84" y="235"/>
                    </a:lnTo>
                    <a:lnTo>
                      <a:pt x="76" y="234"/>
                    </a:lnTo>
                    <a:lnTo>
                      <a:pt x="70" y="233"/>
                    </a:lnTo>
                    <a:lnTo>
                      <a:pt x="64" y="231"/>
                    </a:lnTo>
                    <a:lnTo>
                      <a:pt x="60" y="230"/>
                    </a:lnTo>
                    <a:lnTo>
                      <a:pt x="58" y="228"/>
                    </a:lnTo>
                    <a:lnTo>
                      <a:pt x="58" y="223"/>
                    </a:lnTo>
                    <a:lnTo>
                      <a:pt x="56" y="221"/>
                    </a:lnTo>
                    <a:lnTo>
                      <a:pt x="56" y="219"/>
                    </a:lnTo>
                    <a:lnTo>
                      <a:pt x="55" y="217"/>
                    </a:lnTo>
                    <a:lnTo>
                      <a:pt x="58" y="212"/>
                    </a:lnTo>
                    <a:lnTo>
                      <a:pt x="56" y="208"/>
                    </a:lnTo>
                    <a:lnTo>
                      <a:pt x="56" y="205"/>
                    </a:lnTo>
                    <a:lnTo>
                      <a:pt x="56" y="200"/>
                    </a:lnTo>
                    <a:lnTo>
                      <a:pt x="56" y="198"/>
                    </a:lnTo>
                    <a:lnTo>
                      <a:pt x="56" y="197"/>
                    </a:lnTo>
                    <a:lnTo>
                      <a:pt x="58" y="188"/>
                    </a:lnTo>
                    <a:lnTo>
                      <a:pt x="61" y="180"/>
                    </a:lnTo>
                    <a:lnTo>
                      <a:pt x="56" y="180"/>
                    </a:lnTo>
                    <a:lnTo>
                      <a:pt x="54" y="180"/>
                    </a:lnTo>
                    <a:lnTo>
                      <a:pt x="47" y="181"/>
                    </a:lnTo>
                    <a:lnTo>
                      <a:pt x="44" y="181"/>
                    </a:lnTo>
                    <a:lnTo>
                      <a:pt x="40" y="174"/>
                    </a:lnTo>
                    <a:lnTo>
                      <a:pt x="38" y="167"/>
                    </a:lnTo>
                    <a:lnTo>
                      <a:pt x="36" y="159"/>
                    </a:lnTo>
                    <a:lnTo>
                      <a:pt x="36" y="156"/>
                    </a:lnTo>
                    <a:lnTo>
                      <a:pt x="29" y="153"/>
                    </a:lnTo>
                    <a:lnTo>
                      <a:pt x="28" y="152"/>
                    </a:lnTo>
                    <a:lnTo>
                      <a:pt x="28" y="151"/>
                    </a:lnTo>
                    <a:lnTo>
                      <a:pt x="31" y="147"/>
                    </a:lnTo>
                    <a:lnTo>
                      <a:pt x="31" y="145"/>
                    </a:lnTo>
                    <a:lnTo>
                      <a:pt x="30" y="144"/>
                    </a:lnTo>
                    <a:lnTo>
                      <a:pt x="28" y="143"/>
                    </a:lnTo>
                    <a:lnTo>
                      <a:pt x="23" y="143"/>
                    </a:lnTo>
                    <a:lnTo>
                      <a:pt x="22" y="139"/>
                    </a:lnTo>
                    <a:lnTo>
                      <a:pt x="28" y="137"/>
                    </a:lnTo>
                    <a:lnTo>
                      <a:pt x="27" y="133"/>
                    </a:lnTo>
                    <a:lnTo>
                      <a:pt x="34" y="132"/>
                    </a:lnTo>
                    <a:lnTo>
                      <a:pt x="34" y="128"/>
                    </a:lnTo>
                    <a:lnTo>
                      <a:pt x="40" y="127"/>
                    </a:lnTo>
                    <a:lnTo>
                      <a:pt x="40" y="125"/>
                    </a:lnTo>
                    <a:lnTo>
                      <a:pt x="40" y="119"/>
                    </a:lnTo>
                    <a:lnTo>
                      <a:pt x="36" y="120"/>
                    </a:lnTo>
                    <a:lnTo>
                      <a:pt x="35" y="118"/>
                    </a:lnTo>
                    <a:lnTo>
                      <a:pt x="35" y="110"/>
                    </a:lnTo>
                    <a:lnTo>
                      <a:pt x="34" y="110"/>
                    </a:lnTo>
                    <a:lnTo>
                      <a:pt x="30" y="111"/>
                    </a:lnTo>
                    <a:lnTo>
                      <a:pt x="24" y="110"/>
                    </a:lnTo>
                    <a:lnTo>
                      <a:pt x="19" y="110"/>
                    </a:lnTo>
                    <a:lnTo>
                      <a:pt x="16" y="100"/>
                    </a:lnTo>
                    <a:lnTo>
                      <a:pt x="15" y="96"/>
                    </a:lnTo>
                    <a:lnTo>
                      <a:pt x="13" y="97"/>
                    </a:lnTo>
                    <a:lnTo>
                      <a:pt x="12" y="90"/>
                    </a:lnTo>
                    <a:lnTo>
                      <a:pt x="10" y="90"/>
                    </a:lnTo>
                    <a:lnTo>
                      <a:pt x="8" y="88"/>
                    </a:lnTo>
                    <a:lnTo>
                      <a:pt x="7" y="82"/>
                    </a:lnTo>
                    <a:lnTo>
                      <a:pt x="6" y="84"/>
                    </a:lnTo>
                    <a:lnTo>
                      <a:pt x="6" y="81"/>
                    </a:lnTo>
                    <a:lnTo>
                      <a:pt x="6" y="80"/>
                    </a:lnTo>
                    <a:lnTo>
                      <a:pt x="5" y="78"/>
                    </a:lnTo>
                    <a:lnTo>
                      <a:pt x="7" y="77"/>
                    </a:lnTo>
                    <a:lnTo>
                      <a:pt x="8" y="77"/>
                    </a:lnTo>
                    <a:lnTo>
                      <a:pt x="7" y="73"/>
                    </a:lnTo>
                    <a:lnTo>
                      <a:pt x="13" y="73"/>
                    </a:lnTo>
                    <a:lnTo>
                      <a:pt x="11" y="70"/>
                    </a:lnTo>
                    <a:lnTo>
                      <a:pt x="10" y="68"/>
                    </a:lnTo>
                    <a:lnTo>
                      <a:pt x="8" y="64"/>
                    </a:lnTo>
                    <a:lnTo>
                      <a:pt x="12" y="63"/>
                    </a:lnTo>
                    <a:lnTo>
                      <a:pt x="7" y="58"/>
                    </a:lnTo>
                    <a:lnTo>
                      <a:pt x="1" y="61"/>
                    </a:lnTo>
                    <a:lnTo>
                      <a:pt x="1" y="58"/>
                    </a:lnTo>
                    <a:lnTo>
                      <a:pt x="0" y="55"/>
                    </a:lnTo>
                    <a:lnTo>
                      <a:pt x="3" y="54"/>
                    </a:lnTo>
                    <a:lnTo>
                      <a:pt x="4" y="55"/>
                    </a:lnTo>
                    <a:lnTo>
                      <a:pt x="8" y="54"/>
                    </a:lnTo>
                    <a:lnTo>
                      <a:pt x="10" y="53"/>
                    </a:lnTo>
                    <a:lnTo>
                      <a:pt x="11" y="54"/>
                    </a:lnTo>
                    <a:lnTo>
                      <a:pt x="15" y="52"/>
                    </a:lnTo>
                    <a:lnTo>
                      <a:pt x="18" y="49"/>
                    </a:lnTo>
                    <a:lnTo>
                      <a:pt x="20" y="47"/>
                    </a:lnTo>
                    <a:lnTo>
                      <a:pt x="23" y="45"/>
                    </a:lnTo>
                    <a:lnTo>
                      <a:pt x="24" y="42"/>
                    </a:lnTo>
                    <a:lnTo>
                      <a:pt x="26" y="39"/>
                    </a:lnTo>
                    <a:lnTo>
                      <a:pt x="28" y="31"/>
                    </a:lnTo>
                    <a:lnTo>
                      <a:pt x="34" y="25"/>
                    </a:lnTo>
                    <a:lnTo>
                      <a:pt x="40" y="21"/>
                    </a:lnTo>
                    <a:lnTo>
                      <a:pt x="56" y="10"/>
                    </a:lnTo>
                    <a:lnTo>
                      <a:pt x="60" y="14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3" y="10"/>
                    </a:lnTo>
                    <a:lnTo>
                      <a:pt x="69" y="8"/>
                    </a:lnTo>
                    <a:lnTo>
                      <a:pt x="71" y="15"/>
                    </a:lnTo>
                    <a:lnTo>
                      <a:pt x="73" y="18"/>
                    </a:lnTo>
                    <a:lnTo>
                      <a:pt x="75" y="18"/>
                    </a:lnTo>
                    <a:lnTo>
                      <a:pt x="77" y="18"/>
                    </a:lnTo>
                    <a:lnTo>
                      <a:pt x="79" y="16"/>
                    </a:lnTo>
                    <a:lnTo>
                      <a:pt x="81" y="16"/>
                    </a:lnTo>
                    <a:lnTo>
                      <a:pt x="82" y="16"/>
                    </a:lnTo>
                    <a:lnTo>
                      <a:pt x="87" y="17"/>
                    </a:lnTo>
                    <a:lnTo>
                      <a:pt x="90" y="19"/>
                    </a:lnTo>
                    <a:lnTo>
                      <a:pt x="89" y="21"/>
                    </a:lnTo>
                    <a:lnTo>
                      <a:pt x="85" y="23"/>
                    </a:lnTo>
                    <a:lnTo>
                      <a:pt x="84" y="24"/>
                    </a:lnTo>
                    <a:lnTo>
                      <a:pt x="85" y="26"/>
                    </a:lnTo>
                    <a:lnTo>
                      <a:pt x="84" y="27"/>
                    </a:lnTo>
                    <a:lnTo>
                      <a:pt x="86" y="30"/>
                    </a:lnTo>
                    <a:lnTo>
                      <a:pt x="85" y="31"/>
                    </a:lnTo>
                    <a:lnTo>
                      <a:pt x="85" y="33"/>
                    </a:lnTo>
                    <a:lnTo>
                      <a:pt x="86" y="35"/>
                    </a:lnTo>
                    <a:lnTo>
                      <a:pt x="86" y="37"/>
                    </a:lnTo>
                    <a:lnTo>
                      <a:pt x="84" y="39"/>
                    </a:lnTo>
                    <a:lnTo>
                      <a:pt x="83" y="40"/>
                    </a:lnTo>
                    <a:lnTo>
                      <a:pt x="84" y="42"/>
                    </a:lnTo>
                    <a:lnTo>
                      <a:pt x="85" y="42"/>
                    </a:lnTo>
                    <a:lnTo>
                      <a:pt x="89" y="43"/>
                    </a:lnTo>
                    <a:lnTo>
                      <a:pt x="89" y="46"/>
                    </a:lnTo>
                    <a:lnTo>
                      <a:pt x="92" y="46"/>
                    </a:lnTo>
                    <a:lnTo>
                      <a:pt x="93" y="47"/>
                    </a:lnTo>
                    <a:lnTo>
                      <a:pt x="94" y="46"/>
                    </a:lnTo>
                    <a:lnTo>
                      <a:pt x="99" y="49"/>
                    </a:lnTo>
                    <a:lnTo>
                      <a:pt x="100" y="50"/>
                    </a:lnTo>
                    <a:lnTo>
                      <a:pt x="102" y="58"/>
                    </a:lnTo>
                    <a:lnTo>
                      <a:pt x="106" y="57"/>
                    </a:lnTo>
                    <a:lnTo>
                      <a:pt x="107" y="60"/>
                    </a:lnTo>
                    <a:lnTo>
                      <a:pt x="108" y="58"/>
                    </a:lnTo>
                    <a:lnTo>
                      <a:pt x="110" y="60"/>
                    </a:lnTo>
                    <a:lnTo>
                      <a:pt x="109" y="64"/>
                    </a:lnTo>
                    <a:lnTo>
                      <a:pt x="111" y="64"/>
                    </a:lnTo>
                    <a:lnTo>
                      <a:pt x="113" y="62"/>
                    </a:lnTo>
                    <a:lnTo>
                      <a:pt x="114" y="60"/>
                    </a:lnTo>
                    <a:lnTo>
                      <a:pt x="118" y="58"/>
                    </a:lnTo>
                    <a:lnTo>
                      <a:pt x="119" y="58"/>
                    </a:lnTo>
                    <a:lnTo>
                      <a:pt x="122" y="57"/>
                    </a:lnTo>
                    <a:lnTo>
                      <a:pt x="127" y="58"/>
                    </a:lnTo>
                    <a:lnTo>
                      <a:pt x="132" y="60"/>
                    </a:lnTo>
                    <a:lnTo>
                      <a:pt x="137" y="58"/>
                    </a:lnTo>
                    <a:lnTo>
                      <a:pt x="140" y="56"/>
                    </a:lnTo>
                    <a:lnTo>
                      <a:pt x="141" y="56"/>
                    </a:lnTo>
                    <a:lnTo>
                      <a:pt x="142" y="55"/>
                    </a:lnTo>
                    <a:lnTo>
                      <a:pt x="144" y="55"/>
                    </a:lnTo>
                    <a:lnTo>
                      <a:pt x="147" y="55"/>
                    </a:lnTo>
                    <a:lnTo>
                      <a:pt x="152" y="55"/>
                    </a:lnTo>
                    <a:lnTo>
                      <a:pt x="154" y="55"/>
                    </a:lnTo>
                    <a:lnTo>
                      <a:pt x="156" y="54"/>
                    </a:lnTo>
                    <a:lnTo>
                      <a:pt x="157" y="53"/>
                    </a:lnTo>
                    <a:lnTo>
                      <a:pt x="162" y="56"/>
                    </a:lnTo>
                    <a:lnTo>
                      <a:pt x="158" y="57"/>
                    </a:lnTo>
                    <a:lnTo>
                      <a:pt x="164" y="61"/>
                    </a:lnTo>
                    <a:lnTo>
                      <a:pt x="165" y="61"/>
                    </a:lnTo>
                    <a:lnTo>
                      <a:pt x="166" y="60"/>
                    </a:lnTo>
                    <a:lnTo>
                      <a:pt x="169" y="60"/>
                    </a:lnTo>
                    <a:lnTo>
                      <a:pt x="174" y="62"/>
                    </a:lnTo>
                    <a:lnTo>
                      <a:pt x="176" y="60"/>
                    </a:lnTo>
                    <a:lnTo>
                      <a:pt x="182" y="64"/>
                    </a:lnTo>
                    <a:lnTo>
                      <a:pt x="188" y="68"/>
                    </a:lnTo>
                    <a:lnTo>
                      <a:pt x="192" y="62"/>
                    </a:lnTo>
                    <a:lnTo>
                      <a:pt x="195" y="63"/>
                    </a:lnTo>
                    <a:lnTo>
                      <a:pt x="196" y="63"/>
                    </a:lnTo>
                    <a:lnTo>
                      <a:pt x="200" y="63"/>
                    </a:lnTo>
                    <a:lnTo>
                      <a:pt x="205" y="64"/>
                    </a:lnTo>
                    <a:lnTo>
                      <a:pt x="215" y="64"/>
                    </a:lnTo>
                    <a:lnTo>
                      <a:pt x="217" y="65"/>
                    </a:lnTo>
                    <a:lnTo>
                      <a:pt x="224" y="69"/>
                    </a:lnTo>
                    <a:lnTo>
                      <a:pt x="224" y="68"/>
                    </a:lnTo>
                    <a:lnTo>
                      <a:pt x="225" y="66"/>
                    </a:lnTo>
                    <a:lnTo>
                      <a:pt x="228" y="62"/>
                    </a:lnTo>
                    <a:lnTo>
                      <a:pt x="228" y="60"/>
                    </a:lnTo>
                    <a:lnTo>
                      <a:pt x="229" y="57"/>
                    </a:lnTo>
                    <a:lnTo>
                      <a:pt x="231" y="55"/>
                    </a:lnTo>
                    <a:lnTo>
                      <a:pt x="234" y="47"/>
                    </a:lnTo>
                    <a:lnTo>
                      <a:pt x="235" y="46"/>
                    </a:lnTo>
                    <a:lnTo>
                      <a:pt x="239" y="43"/>
                    </a:lnTo>
                    <a:lnTo>
                      <a:pt x="240" y="45"/>
                    </a:lnTo>
                    <a:lnTo>
                      <a:pt x="243" y="41"/>
                    </a:lnTo>
                    <a:lnTo>
                      <a:pt x="247" y="39"/>
                    </a:lnTo>
                    <a:lnTo>
                      <a:pt x="243" y="38"/>
                    </a:lnTo>
                    <a:lnTo>
                      <a:pt x="245" y="34"/>
                    </a:lnTo>
                    <a:lnTo>
                      <a:pt x="243" y="34"/>
                    </a:lnTo>
                    <a:lnTo>
                      <a:pt x="248" y="30"/>
                    </a:lnTo>
                    <a:lnTo>
                      <a:pt x="245" y="29"/>
                    </a:lnTo>
                    <a:lnTo>
                      <a:pt x="247" y="26"/>
                    </a:lnTo>
                    <a:lnTo>
                      <a:pt x="252" y="33"/>
                    </a:lnTo>
                    <a:lnTo>
                      <a:pt x="253" y="34"/>
                    </a:lnTo>
                    <a:lnTo>
                      <a:pt x="255" y="34"/>
                    </a:lnTo>
                    <a:lnTo>
                      <a:pt x="257" y="33"/>
                    </a:lnTo>
                    <a:lnTo>
                      <a:pt x="263" y="31"/>
                    </a:lnTo>
                    <a:lnTo>
                      <a:pt x="260" y="18"/>
                    </a:lnTo>
                    <a:lnTo>
                      <a:pt x="258" y="11"/>
                    </a:lnTo>
                    <a:lnTo>
                      <a:pt x="256" y="9"/>
                    </a:lnTo>
                    <a:lnTo>
                      <a:pt x="255" y="8"/>
                    </a:lnTo>
                    <a:lnTo>
                      <a:pt x="255" y="6"/>
                    </a:lnTo>
                    <a:lnTo>
                      <a:pt x="256" y="0"/>
                    </a:lnTo>
                    <a:lnTo>
                      <a:pt x="258" y="1"/>
                    </a:lnTo>
                    <a:lnTo>
                      <a:pt x="263" y="0"/>
                    </a:lnTo>
                    <a:lnTo>
                      <a:pt x="264" y="1"/>
                    </a:lnTo>
                    <a:lnTo>
                      <a:pt x="267" y="1"/>
                    </a:lnTo>
                    <a:lnTo>
                      <a:pt x="268" y="1"/>
                    </a:lnTo>
                    <a:lnTo>
                      <a:pt x="272" y="0"/>
                    </a:lnTo>
                    <a:lnTo>
                      <a:pt x="273" y="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7" name="Freeform 55">
                <a:extLst>
                  <a:ext uri="{FF2B5EF4-FFF2-40B4-BE49-F238E27FC236}">
                    <a16:creationId xmlns:a16="http://schemas.microsoft.com/office/drawing/2014/main" id="{2F696DAB-C6C8-DBD0-CA1E-1956F90CC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662" y="4819651"/>
                <a:ext cx="830263" cy="985838"/>
              </a:xfrm>
              <a:custGeom>
                <a:avLst/>
                <a:gdLst>
                  <a:gd name="T0" fmla="*/ 517 w 523"/>
                  <a:gd name="T1" fmla="*/ 341 h 621"/>
                  <a:gd name="T2" fmla="*/ 496 w 523"/>
                  <a:gd name="T3" fmla="*/ 347 h 621"/>
                  <a:gd name="T4" fmla="*/ 492 w 523"/>
                  <a:gd name="T5" fmla="*/ 363 h 621"/>
                  <a:gd name="T6" fmla="*/ 494 w 523"/>
                  <a:gd name="T7" fmla="*/ 392 h 621"/>
                  <a:gd name="T8" fmla="*/ 494 w 523"/>
                  <a:gd name="T9" fmla="*/ 424 h 621"/>
                  <a:gd name="T10" fmla="*/ 467 w 523"/>
                  <a:gd name="T11" fmla="*/ 445 h 621"/>
                  <a:gd name="T12" fmla="*/ 449 w 523"/>
                  <a:gd name="T13" fmla="*/ 440 h 621"/>
                  <a:gd name="T14" fmla="*/ 415 w 523"/>
                  <a:gd name="T15" fmla="*/ 409 h 621"/>
                  <a:gd name="T16" fmla="*/ 382 w 523"/>
                  <a:gd name="T17" fmla="*/ 410 h 621"/>
                  <a:gd name="T18" fmla="*/ 373 w 523"/>
                  <a:gd name="T19" fmla="*/ 433 h 621"/>
                  <a:gd name="T20" fmla="*/ 364 w 523"/>
                  <a:gd name="T21" fmla="*/ 472 h 621"/>
                  <a:gd name="T22" fmla="*/ 397 w 523"/>
                  <a:gd name="T23" fmla="*/ 492 h 621"/>
                  <a:gd name="T24" fmla="*/ 397 w 523"/>
                  <a:gd name="T25" fmla="*/ 552 h 621"/>
                  <a:gd name="T26" fmla="*/ 390 w 523"/>
                  <a:gd name="T27" fmla="*/ 568 h 621"/>
                  <a:gd name="T28" fmla="*/ 357 w 523"/>
                  <a:gd name="T29" fmla="*/ 581 h 621"/>
                  <a:gd name="T30" fmla="*/ 323 w 523"/>
                  <a:gd name="T31" fmla="*/ 599 h 621"/>
                  <a:gd name="T32" fmla="*/ 288 w 523"/>
                  <a:gd name="T33" fmla="*/ 563 h 621"/>
                  <a:gd name="T34" fmla="*/ 260 w 523"/>
                  <a:gd name="T35" fmla="*/ 581 h 621"/>
                  <a:gd name="T36" fmla="*/ 253 w 523"/>
                  <a:gd name="T37" fmla="*/ 550 h 621"/>
                  <a:gd name="T38" fmla="*/ 214 w 523"/>
                  <a:gd name="T39" fmla="*/ 550 h 621"/>
                  <a:gd name="T40" fmla="*/ 178 w 523"/>
                  <a:gd name="T41" fmla="*/ 563 h 621"/>
                  <a:gd name="T42" fmla="*/ 166 w 523"/>
                  <a:gd name="T43" fmla="*/ 574 h 621"/>
                  <a:gd name="T44" fmla="*/ 131 w 523"/>
                  <a:gd name="T45" fmla="*/ 599 h 621"/>
                  <a:gd name="T46" fmla="*/ 122 w 523"/>
                  <a:gd name="T47" fmla="*/ 573 h 621"/>
                  <a:gd name="T48" fmla="*/ 111 w 523"/>
                  <a:gd name="T49" fmla="*/ 557 h 621"/>
                  <a:gd name="T50" fmla="*/ 91 w 523"/>
                  <a:gd name="T51" fmla="*/ 560 h 621"/>
                  <a:gd name="T52" fmla="*/ 76 w 523"/>
                  <a:gd name="T53" fmla="*/ 535 h 621"/>
                  <a:gd name="T54" fmla="*/ 66 w 523"/>
                  <a:gd name="T55" fmla="*/ 568 h 621"/>
                  <a:gd name="T56" fmla="*/ 87 w 523"/>
                  <a:gd name="T57" fmla="*/ 607 h 621"/>
                  <a:gd name="T58" fmla="*/ 78 w 523"/>
                  <a:gd name="T59" fmla="*/ 608 h 621"/>
                  <a:gd name="T60" fmla="*/ 48 w 523"/>
                  <a:gd name="T61" fmla="*/ 575 h 621"/>
                  <a:gd name="T62" fmla="*/ 24 w 523"/>
                  <a:gd name="T63" fmla="*/ 547 h 621"/>
                  <a:gd name="T64" fmla="*/ 50 w 523"/>
                  <a:gd name="T65" fmla="*/ 465 h 621"/>
                  <a:gd name="T66" fmla="*/ 24 w 523"/>
                  <a:gd name="T67" fmla="*/ 439 h 621"/>
                  <a:gd name="T68" fmla="*/ 23 w 523"/>
                  <a:gd name="T69" fmla="*/ 407 h 621"/>
                  <a:gd name="T70" fmla="*/ 0 w 523"/>
                  <a:gd name="T71" fmla="*/ 391 h 621"/>
                  <a:gd name="T72" fmla="*/ 49 w 523"/>
                  <a:gd name="T73" fmla="*/ 351 h 621"/>
                  <a:gd name="T74" fmla="*/ 41 w 523"/>
                  <a:gd name="T75" fmla="*/ 311 h 621"/>
                  <a:gd name="T76" fmla="*/ 64 w 523"/>
                  <a:gd name="T77" fmla="*/ 259 h 621"/>
                  <a:gd name="T78" fmla="*/ 88 w 523"/>
                  <a:gd name="T79" fmla="*/ 243 h 621"/>
                  <a:gd name="T80" fmla="*/ 113 w 523"/>
                  <a:gd name="T81" fmla="*/ 233 h 621"/>
                  <a:gd name="T82" fmla="*/ 174 w 523"/>
                  <a:gd name="T83" fmla="*/ 254 h 621"/>
                  <a:gd name="T84" fmla="*/ 207 w 523"/>
                  <a:gd name="T85" fmla="*/ 230 h 621"/>
                  <a:gd name="T86" fmla="*/ 216 w 523"/>
                  <a:gd name="T87" fmla="*/ 185 h 621"/>
                  <a:gd name="T88" fmla="*/ 233 w 523"/>
                  <a:gd name="T89" fmla="*/ 132 h 621"/>
                  <a:gd name="T90" fmla="*/ 259 w 523"/>
                  <a:gd name="T91" fmla="*/ 88 h 621"/>
                  <a:gd name="T92" fmla="*/ 322 w 523"/>
                  <a:gd name="T93" fmla="*/ 61 h 621"/>
                  <a:gd name="T94" fmla="*/ 335 w 523"/>
                  <a:gd name="T95" fmla="*/ 76 h 621"/>
                  <a:gd name="T96" fmla="*/ 381 w 523"/>
                  <a:gd name="T97" fmla="*/ 93 h 621"/>
                  <a:gd name="T98" fmla="*/ 426 w 523"/>
                  <a:gd name="T99" fmla="*/ 34 h 621"/>
                  <a:gd name="T100" fmla="*/ 451 w 523"/>
                  <a:gd name="T101" fmla="*/ 5 h 621"/>
                  <a:gd name="T102" fmla="*/ 465 w 523"/>
                  <a:gd name="T103" fmla="*/ 30 h 621"/>
                  <a:gd name="T104" fmla="*/ 489 w 523"/>
                  <a:gd name="T105" fmla="*/ 56 h 621"/>
                  <a:gd name="T106" fmla="*/ 498 w 523"/>
                  <a:gd name="T107" fmla="*/ 84 h 621"/>
                  <a:gd name="T108" fmla="*/ 462 w 523"/>
                  <a:gd name="T109" fmla="*/ 112 h 621"/>
                  <a:gd name="T110" fmla="*/ 461 w 523"/>
                  <a:gd name="T111" fmla="*/ 178 h 621"/>
                  <a:gd name="T112" fmla="*/ 504 w 523"/>
                  <a:gd name="T113" fmla="*/ 210 h 621"/>
                  <a:gd name="T114" fmla="*/ 505 w 523"/>
                  <a:gd name="T115" fmla="*/ 248 h 621"/>
                  <a:gd name="T116" fmla="*/ 484 w 523"/>
                  <a:gd name="T117" fmla="*/ 268 h 621"/>
                  <a:gd name="T118" fmla="*/ 499 w 523"/>
                  <a:gd name="T119" fmla="*/ 284 h 621"/>
                  <a:gd name="T120" fmla="*/ 510 w 523"/>
                  <a:gd name="T121" fmla="*/ 282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3" h="621">
                    <a:moveTo>
                      <a:pt x="519" y="308"/>
                    </a:moveTo>
                    <a:lnTo>
                      <a:pt x="519" y="309"/>
                    </a:lnTo>
                    <a:lnTo>
                      <a:pt x="516" y="312"/>
                    </a:lnTo>
                    <a:lnTo>
                      <a:pt x="515" y="313"/>
                    </a:lnTo>
                    <a:lnTo>
                      <a:pt x="514" y="314"/>
                    </a:lnTo>
                    <a:lnTo>
                      <a:pt x="514" y="315"/>
                    </a:lnTo>
                    <a:lnTo>
                      <a:pt x="515" y="320"/>
                    </a:lnTo>
                    <a:lnTo>
                      <a:pt x="515" y="322"/>
                    </a:lnTo>
                    <a:lnTo>
                      <a:pt x="515" y="323"/>
                    </a:lnTo>
                    <a:lnTo>
                      <a:pt x="515" y="324"/>
                    </a:lnTo>
                    <a:lnTo>
                      <a:pt x="516" y="327"/>
                    </a:lnTo>
                    <a:lnTo>
                      <a:pt x="517" y="329"/>
                    </a:lnTo>
                    <a:lnTo>
                      <a:pt x="519" y="330"/>
                    </a:lnTo>
                    <a:lnTo>
                      <a:pt x="520" y="331"/>
                    </a:lnTo>
                    <a:lnTo>
                      <a:pt x="520" y="332"/>
                    </a:lnTo>
                    <a:lnTo>
                      <a:pt x="520" y="335"/>
                    </a:lnTo>
                    <a:lnTo>
                      <a:pt x="521" y="337"/>
                    </a:lnTo>
                    <a:lnTo>
                      <a:pt x="521" y="338"/>
                    </a:lnTo>
                    <a:lnTo>
                      <a:pt x="521" y="339"/>
                    </a:lnTo>
                    <a:lnTo>
                      <a:pt x="520" y="343"/>
                    </a:lnTo>
                    <a:lnTo>
                      <a:pt x="519" y="343"/>
                    </a:lnTo>
                    <a:lnTo>
                      <a:pt x="517" y="341"/>
                    </a:lnTo>
                    <a:lnTo>
                      <a:pt x="517" y="343"/>
                    </a:lnTo>
                    <a:lnTo>
                      <a:pt x="517" y="341"/>
                    </a:lnTo>
                    <a:lnTo>
                      <a:pt x="514" y="343"/>
                    </a:lnTo>
                    <a:lnTo>
                      <a:pt x="514" y="344"/>
                    </a:lnTo>
                    <a:lnTo>
                      <a:pt x="514" y="345"/>
                    </a:lnTo>
                    <a:lnTo>
                      <a:pt x="513" y="345"/>
                    </a:lnTo>
                    <a:lnTo>
                      <a:pt x="508" y="347"/>
                    </a:lnTo>
                    <a:lnTo>
                      <a:pt x="508" y="348"/>
                    </a:lnTo>
                    <a:lnTo>
                      <a:pt x="508" y="350"/>
                    </a:lnTo>
                    <a:lnTo>
                      <a:pt x="507" y="350"/>
                    </a:lnTo>
                    <a:lnTo>
                      <a:pt x="505" y="351"/>
                    </a:lnTo>
                    <a:lnTo>
                      <a:pt x="504" y="352"/>
                    </a:lnTo>
                    <a:lnTo>
                      <a:pt x="502" y="352"/>
                    </a:lnTo>
                    <a:lnTo>
                      <a:pt x="500" y="352"/>
                    </a:lnTo>
                    <a:lnTo>
                      <a:pt x="499" y="352"/>
                    </a:lnTo>
                    <a:lnTo>
                      <a:pt x="498" y="351"/>
                    </a:lnTo>
                    <a:lnTo>
                      <a:pt x="497" y="351"/>
                    </a:lnTo>
                    <a:lnTo>
                      <a:pt x="494" y="351"/>
                    </a:lnTo>
                    <a:lnTo>
                      <a:pt x="494" y="350"/>
                    </a:lnTo>
                    <a:lnTo>
                      <a:pt x="493" y="348"/>
                    </a:lnTo>
                    <a:lnTo>
                      <a:pt x="494" y="347"/>
                    </a:lnTo>
                    <a:lnTo>
                      <a:pt x="496" y="347"/>
                    </a:lnTo>
                    <a:lnTo>
                      <a:pt x="496" y="345"/>
                    </a:lnTo>
                    <a:lnTo>
                      <a:pt x="496" y="346"/>
                    </a:lnTo>
                    <a:lnTo>
                      <a:pt x="493" y="346"/>
                    </a:lnTo>
                    <a:lnTo>
                      <a:pt x="493" y="345"/>
                    </a:lnTo>
                    <a:lnTo>
                      <a:pt x="490" y="347"/>
                    </a:lnTo>
                    <a:lnTo>
                      <a:pt x="486" y="347"/>
                    </a:lnTo>
                    <a:lnTo>
                      <a:pt x="484" y="347"/>
                    </a:lnTo>
                    <a:lnTo>
                      <a:pt x="482" y="347"/>
                    </a:lnTo>
                    <a:lnTo>
                      <a:pt x="481" y="350"/>
                    </a:lnTo>
                    <a:lnTo>
                      <a:pt x="480" y="351"/>
                    </a:lnTo>
                    <a:lnTo>
                      <a:pt x="480" y="352"/>
                    </a:lnTo>
                    <a:lnTo>
                      <a:pt x="481" y="353"/>
                    </a:lnTo>
                    <a:lnTo>
                      <a:pt x="481" y="354"/>
                    </a:lnTo>
                    <a:lnTo>
                      <a:pt x="481" y="358"/>
                    </a:lnTo>
                    <a:lnTo>
                      <a:pt x="481" y="359"/>
                    </a:lnTo>
                    <a:lnTo>
                      <a:pt x="481" y="360"/>
                    </a:lnTo>
                    <a:lnTo>
                      <a:pt x="483" y="361"/>
                    </a:lnTo>
                    <a:lnTo>
                      <a:pt x="484" y="361"/>
                    </a:lnTo>
                    <a:lnTo>
                      <a:pt x="486" y="362"/>
                    </a:lnTo>
                    <a:lnTo>
                      <a:pt x="489" y="362"/>
                    </a:lnTo>
                    <a:lnTo>
                      <a:pt x="490" y="362"/>
                    </a:lnTo>
                    <a:lnTo>
                      <a:pt x="492" y="363"/>
                    </a:lnTo>
                    <a:lnTo>
                      <a:pt x="493" y="363"/>
                    </a:lnTo>
                    <a:lnTo>
                      <a:pt x="491" y="363"/>
                    </a:lnTo>
                    <a:lnTo>
                      <a:pt x="491" y="366"/>
                    </a:lnTo>
                    <a:lnTo>
                      <a:pt x="490" y="368"/>
                    </a:lnTo>
                    <a:lnTo>
                      <a:pt x="489" y="368"/>
                    </a:lnTo>
                    <a:lnTo>
                      <a:pt x="486" y="372"/>
                    </a:lnTo>
                    <a:lnTo>
                      <a:pt x="486" y="374"/>
                    </a:lnTo>
                    <a:lnTo>
                      <a:pt x="484" y="376"/>
                    </a:lnTo>
                    <a:lnTo>
                      <a:pt x="486" y="376"/>
                    </a:lnTo>
                    <a:lnTo>
                      <a:pt x="490" y="377"/>
                    </a:lnTo>
                    <a:lnTo>
                      <a:pt x="492" y="377"/>
                    </a:lnTo>
                    <a:lnTo>
                      <a:pt x="493" y="377"/>
                    </a:lnTo>
                    <a:lnTo>
                      <a:pt x="494" y="380"/>
                    </a:lnTo>
                    <a:lnTo>
                      <a:pt x="494" y="382"/>
                    </a:lnTo>
                    <a:lnTo>
                      <a:pt x="497" y="383"/>
                    </a:lnTo>
                    <a:lnTo>
                      <a:pt x="498" y="383"/>
                    </a:lnTo>
                    <a:lnTo>
                      <a:pt x="499" y="384"/>
                    </a:lnTo>
                    <a:lnTo>
                      <a:pt x="499" y="385"/>
                    </a:lnTo>
                    <a:lnTo>
                      <a:pt x="499" y="386"/>
                    </a:lnTo>
                    <a:lnTo>
                      <a:pt x="497" y="388"/>
                    </a:lnTo>
                    <a:lnTo>
                      <a:pt x="496" y="390"/>
                    </a:lnTo>
                    <a:lnTo>
                      <a:pt x="494" y="392"/>
                    </a:lnTo>
                    <a:lnTo>
                      <a:pt x="494" y="394"/>
                    </a:lnTo>
                    <a:lnTo>
                      <a:pt x="493" y="394"/>
                    </a:lnTo>
                    <a:lnTo>
                      <a:pt x="493" y="395"/>
                    </a:lnTo>
                    <a:lnTo>
                      <a:pt x="493" y="396"/>
                    </a:lnTo>
                    <a:lnTo>
                      <a:pt x="494" y="396"/>
                    </a:lnTo>
                    <a:lnTo>
                      <a:pt x="497" y="398"/>
                    </a:lnTo>
                    <a:lnTo>
                      <a:pt x="496" y="399"/>
                    </a:lnTo>
                    <a:lnTo>
                      <a:pt x="494" y="400"/>
                    </a:lnTo>
                    <a:lnTo>
                      <a:pt x="496" y="401"/>
                    </a:lnTo>
                    <a:lnTo>
                      <a:pt x="498" y="403"/>
                    </a:lnTo>
                    <a:lnTo>
                      <a:pt x="499" y="407"/>
                    </a:lnTo>
                    <a:lnTo>
                      <a:pt x="499" y="409"/>
                    </a:lnTo>
                    <a:lnTo>
                      <a:pt x="497" y="410"/>
                    </a:lnTo>
                    <a:lnTo>
                      <a:pt x="496" y="411"/>
                    </a:lnTo>
                    <a:lnTo>
                      <a:pt x="494" y="416"/>
                    </a:lnTo>
                    <a:lnTo>
                      <a:pt x="494" y="417"/>
                    </a:lnTo>
                    <a:lnTo>
                      <a:pt x="496" y="417"/>
                    </a:lnTo>
                    <a:lnTo>
                      <a:pt x="496" y="418"/>
                    </a:lnTo>
                    <a:lnTo>
                      <a:pt x="497" y="418"/>
                    </a:lnTo>
                    <a:lnTo>
                      <a:pt x="497" y="419"/>
                    </a:lnTo>
                    <a:lnTo>
                      <a:pt x="497" y="421"/>
                    </a:lnTo>
                    <a:lnTo>
                      <a:pt x="494" y="424"/>
                    </a:lnTo>
                    <a:lnTo>
                      <a:pt x="494" y="425"/>
                    </a:lnTo>
                    <a:lnTo>
                      <a:pt x="496" y="427"/>
                    </a:lnTo>
                    <a:lnTo>
                      <a:pt x="493" y="429"/>
                    </a:lnTo>
                    <a:lnTo>
                      <a:pt x="490" y="430"/>
                    </a:lnTo>
                    <a:lnTo>
                      <a:pt x="489" y="430"/>
                    </a:lnTo>
                    <a:lnTo>
                      <a:pt x="486" y="430"/>
                    </a:lnTo>
                    <a:lnTo>
                      <a:pt x="485" y="430"/>
                    </a:lnTo>
                    <a:lnTo>
                      <a:pt x="484" y="431"/>
                    </a:lnTo>
                    <a:lnTo>
                      <a:pt x="483" y="430"/>
                    </a:lnTo>
                    <a:lnTo>
                      <a:pt x="482" y="431"/>
                    </a:lnTo>
                    <a:lnTo>
                      <a:pt x="481" y="430"/>
                    </a:lnTo>
                    <a:lnTo>
                      <a:pt x="480" y="431"/>
                    </a:lnTo>
                    <a:lnTo>
                      <a:pt x="478" y="431"/>
                    </a:lnTo>
                    <a:lnTo>
                      <a:pt x="477" y="431"/>
                    </a:lnTo>
                    <a:lnTo>
                      <a:pt x="474" y="434"/>
                    </a:lnTo>
                    <a:lnTo>
                      <a:pt x="472" y="437"/>
                    </a:lnTo>
                    <a:lnTo>
                      <a:pt x="470" y="438"/>
                    </a:lnTo>
                    <a:lnTo>
                      <a:pt x="469" y="439"/>
                    </a:lnTo>
                    <a:lnTo>
                      <a:pt x="468" y="441"/>
                    </a:lnTo>
                    <a:lnTo>
                      <a:pt x="468" y="442"/>
                    </a:lnTo>
                    <a:lnTo>
                      <a:pt x="468" y="443"/>
                    </a:lnTo>
                    <a:lnTo>
                      <a:pt x="467" y="445"/>
                    </a:lnTo>
                    <a:lnTo>
                      <a:pt x="466" y="445"/>
                    </a:lnTo>
                    <a:lnTo>
                      <a:pt x="466" y="443"/>
                    </a:lnTo>
                    <a:lnTo>
                      <a:pt x="465" y="443"/>
                    </a:lnTo>
                    <a:lnTo>
                      <a:pt x="464" y="443"/>
                    </a:lnTo>
                    <a:lnTo>
                      <a:pt x="461" y="443"/>
                    </a:lnTo>
                    <a:lnTo>
                      <a:pt x="461" y="445"/>
                    </a:lnTo>
                    <a:lnTo>
                      <a:pt x="461" y="446"/>
                    </a:lnTo>
                    <a:lnTo>
                      <a:pt x="460" y="447"/>
                    </a:lnTo>
                    <a:lnTo>
                      <a:pt x="459" y="448"/>
                    </a:lnTo>
                    <a:lnTo>
                      <a:pt x="458" y="448"/>
                    </a:lnTo>
                    <a:lnTo>
                      <a:pt x="457" y="448"/>
                    </a:lnTo>
                    <a:lnTo>
                      <a:pt x="457" y="447"/>
                    </a:lnTo>
                    <a:lnTo>
                      <a:pt x="457" y="446"/>
                    </a:lnTo>
                    <a:lnTo>
                      <a:pt x="456" y="446"/>
                    </a:lnTo>
                    <a:lnTo>
                      <a:pt x="456" y="445"/>
                    </a:lnTo>
                    <a:lnTo>
                      <a:pt x="456" y="443"/>
                    </a:lnTo>
                    <a:lnTo>
                      <a:pt x="454" y="443"/>
                    </a:lnTo>
                    <a:lnTo>
                      <a:pt x="453" y="443"/>
                    </a:lnTo>
                    <a:lnTo>
                      <a:pt x="451" y="442"/>
                    </a:lnTo>
                    <a:lnTo>
                      <a:pt x="451" y="441"/>
                    </a:lnTo>
                    <a:lnTo>
                      <a:pt x="450" y="440"/>
                    </a:lnTo>
                    <a:lnTo>
                      <a:pt x="449" y="440"/>
                    </a:lnTo>
                    <a:lnTo>
                      <a:pt x="446" y="439"/>
                    </a:lnTo>
                    <a:lnTo>
                      <a:pt x="445" y="438"/>
                    </a:lnTo>
                    <a:lnTo>
                      <a:pt x="445" y="437"/>
                    </a:lnTo>
                    <a:lnTo>
                      <a:pt x="444" y="435"/>
                    </a:lnTo>
                    <a:lnTo>
                      <a:pt x="443" y="433"/>
                    </a:lnTo>
                    <a:lnTo>
                      <a:pt x="442" y="433"/>
                    </a:lnTo>
                    <a:lnTo>
                      <a:pt x="439" y="432"/>
                    </a:lnTo>
                    <a:lnTo>
                      <a:pt x="437" y="432"/>
                    </a:lnTo>
                    <a:lnTo>
                      <a:pt x="436" y="431"/>
                    </a:lnTo>
                    <a:lnTo>
                      <a:pt x="434" y="430"/>
                    </a:lnTo>
                    <a:lnTo>
                      <a:pt x="431" y="430"/>
                    </a:lnTo>
                    <a:lnTo>
                      <a:pt x="428" y="427"/>
                    </a:lnTo>
                    <a:lnTo>
                      <a:pt x="427" y="427"/>
                    </a:lnTo>
                    <a:lnTo>
                      <a:pt x="426" y="426"/>
                    </a:lnTo>
                    <a:lnTo>
                      <a:pt x="425" y="426"/>
                    </a:lnTo>
                    <a:lnTo>
                      <a:pt x="423" y="426"/>
                    </a:lnTo>
                    <a:lnTo>
                      <a:pt x="422" y="425"/>
                    </a:lnTo>
                    <a:lnTo>
                      <a:pt x="420" y="424"/>
                    </a:lnTo>
                    <a:lnTo>
                      <a:pt x="415" y="414"/>
                    </a:lnTo>
                    <a:lnTo>
                      <a:pt x="417" y="414"/>
                    </a:lnTo>
                    <a:lnTo>
                      <a:pt x="417" y="410"/>
                    </a:lnTo>
                    <a:lnTo>
                      <a:pt x="415" y="409"/>
                    </a:lnTo>
                    <a:lnTo>
                      <a:pt x="415" y="408"/>
                    </a:lnTo>
                    <a:lnTo>
                      <a:pt x="415" y="405"/>
                    </a:lnTo>
                    <a:lnTo>
                      <a:pt x="415" y="402"/>
                    </a:lnTo>
                    <a:lnTo>
                      <a:pt x="413" y="400"/>
                    </a:lnTo>
                    <a:lnTo>
                      <a:pt x="413" y="401"/>
                    </a:lnTo>
                    <a:lnTo>
                      <a:pt x="411" y="399"/>
                    </a:lnTo>
                    <a:lnTo>
                      <a:pt x="411" y="398"/>
                    </a:lnTo>
                    <a:lnTo>
                      <a:pt x="407" y="399"/>
                    </a:lnTo>
                    <a:lnTo>
                      <a:pt x="406" y="400"/>
                    </a:lnTo>
                    <a:lnTo>
                      <a:pt x="402" y="401"/>
                    </a:lnTo>
                    <a:lnTo>
                      <a:pt x="401" y="401"/>
                    </a:lnTo>
                    <a:lnTo>
                      <a:pt x="399" y="402"/>
                    </a:lnTo>
                    <a:lnTo>
                      <a:pt x="398" y="402"/>
                    </a:lnTo>
                    <a:lnTo>
                      <a:pt x="397" y="402"/>
                    </a:lnTo>
                    <a:lnTo>
                      <a:pt x="395" y="403"/>
                    </a:lnTo>
                    <a:lnTo>
                      <a:pt x="393" y="405"/>
                    </a:lnTo>
                    <a:lnTo>
                      <a:pt x="390" y="407"/>
                    </a:lnTo>
                    <a:lnTo>
                      <a:pt x="388" y="409"/>
                    </a:lnTo>
                    <a:lnTo>
                      <a:pt x="386" y="408"/>
                    </a:lnTo>
                    <a:lnTo>
                      <a:pt x="383" y="407"/>
                    </a:lnTo>
                    <a:lnTo>
                      <a:pt x="383" y="408"/>
                    </a:lnTo>
                    <a:lnTo>
                      <a:pt x="382" y="410"/>
                    </a:lnTo>
                    <a:lnTo>
                      <a:pt x="381" y="411"/>
                    </a:lnTo>
                    <a:lnTo>
                      <a:pt x="379" y="415"/>
                    </a:lnTo>
                    <a:lnTo>
                      <a:pt x="378" y="417"/>
                    </a:lnTo>
                    <a:lnTo>
                      <a:pt x="375" y="419"/>
                    </a:lnTo>
                    <a:lnTo>
                      <a:pt x="368" y="418"/>
                    </a:lnTo>
                    <a:lnTo>
                      <a:pt x="367" y="419"/>
                    </a:lnTo>
                    <a:lnTo>
                      <a:pt x="363" y="422"/>
                    </a:lnTo>
                    <a:lnTo>
                      <a:pt x="363" y="424"/>
                    </a:lnTo>
                    <a:lnTo>
                      <a:pt x="362" y="430"/>
                    </a:lnTo>
                    <a:lnTo>
                      <a:pt x="364" y="431"/>
                    </a:lnTo>
                    <a:lnTo>
                      <a:pt x="365" y="431"/>
                    </a:lnTo>
                    <a:lnTo>
                      <a:pt x="367" y="431"/>
                    </a:lnTo>
                    <a:lnTo>
                      <a:pt x="368" y="430"/>
                    </a:lnTo>
                    <a:lnTo>
                      <a:pt x="368" y="429"/>
                    </a:lnTo>
                    <a:lnTo>
                      <a:pt x="368" y="427"/>
                    </a:lnTo>
                    <a:lnTo>
                      <a:pt x="368" y="426"/>
                    </a:lnTo>
                    <a:lnTo>
                      <a:pt x="371" y="425"/>
                    </a:lnTo>
                    <a:lnTo>
                      <a:pt x="374" y="425"/>
                    </a:lnTo>
                    <a:lnTo>
                      <a:pt x="374" y="429"/>
                    </a:lnTo>
                    <a:lnTo>
                      <a:pt x="374" y="430"/>
                    </a:lnTo>
                    <a:lnTo>
                      <a:pt x="375" y="432"/>
                    </a:lnTo>
                    <a:lnTo>
                      <a:pt x="373" y="433"/>
                    </a:lnTo>
                    <a:lnTo>
                      <a:pt x="373" y="435"/>
                    </a:lnTo>
                    <a:lnTo>
                      <a:pt x="375" y="438"/>
                    </a:lnTo>
                    <a:lnTo>
                      <a:pt x="379" y="435"/>
                    </a:lnTo>
                    <a:lnTo>
                      <a:pt x="380" y="438"/>
                    </a:lnTo>
                    <a:lnTo>
                      <a:pt x="380" y="439"/>
                    </a:lnTo>
                    <a:lnTo>
                      <a:pt x="381" y="441"/>
                    </a:lnTo>
                    <a:lnTo>
                      <a:pt x="381" y="442"/>
                    </a:lnTo>
                    <a:lnTo>
                      <a:pt x="380" y="442"/>
                    </a:lnTo>
                    <a:lnTo>
                      <a:pt x="379" y="443"/>
                    </a:lnTo>
                    <a:lnTo>
                      <a:pt x="378" y="445"/>
                    </a:lnTo>
                    <a:lnTo>
                      <a:pt x="380" y="446"/>
                    </a:lnTo>
                    <a:lnTo>
                      <a:pt x="380" y="451"/>
                    </a:lnTo>
                    <a:lnTo>
                      <a:pt x="373" y="457"/>
                    </a:lnTo>
                    <a:lnTo>
                      <a:pt x="372" y="457"/>
                    </a:lnTo>
                    <a:lnTo>
                      <a:pt x="370" y="458"/>
                    </a:lnTo>
                    <a:lnTo>
                      <a:pt x="367" y="460"/>
                    </a:lnTo>
                    <a:lnTo>
                      <a:pt x="367" y="461"/>
                    </a:lnTo>
                    <a:lnTo>
                      <a:pt x="362" y="464"/>
                    </a:lnTo>
                    <a:lnTo>
                      <a:pt x="363" y="466"/>
                    </a:lnTo>
                    <a:lnTo>
                      <a:pt x="364" y="469"/>
                    </a:lnTo>
                    <a:lnTo>
                      <a:pt x="364" y="470"/>
                    </a:lnTo>
                    <a:lnTo>
                      <a:pt x="364" y="472"/>
                    </a:lnTo>
                    <a:lnTo>
                      <a:pt x="365" y="472"/>
                    </a:lnTo>
                    <a:lnTo>
                      <a:pt x="366" y="473"/>
                    </a:lnTo>
                    <a:lnTo>
                      <a:pt x="367" y="474"/>
                    </a:lnTo>
                    <a:lnTo>
                      <a:pt x="371" y="474"/>
                    </a:lnTo>
                    <a:lnTo>
                      <a:pt x="374" y="474"/>
                    </a:lnTo>
                    <a:lnTo>
                      <a:pt x="375" y="476"/>
                    </a:lnTo>
                    <a:lnTo>
                      <a:pt x="375" y="477"/>
                    </a:lnTo>
                    <a:lnTo>
                      <a:pt x="375" y="478"/>
                    </a:lnTo>
                    <a:lnTo>
                      <a:pt x="379" y="474"/>
                    </a:lnTo>
                    <a:lnTo>
                      <a:pt x="385" y="472"/>
                    </a:lnTo>
                    <a:lnTo>
                      <a:pt x="385" y="473"/>
                    </a:lnTo>
                    <a:lnTo>
                      <a:pt x="383" y="474"/>
                    </a:lnTo>
                    <a:lnTo>
                      <a:pt x="385" y="480"/>
                    </a:lnTo>
                    <a:lnTo>
                      <a:pt x="385" y="481"/>
                    </a:lnTo>
                    <a:lnTo>
                      <a:pt x="386" y="484"/>
                    </a:lnTo>
                    <a:lnTo>
                      <a:pt x="385" y="486"/>
                    </a:lnTo>
                    <a:lnTo>
                      <a:pt x="388" y="487"/>
                    </a:lnTo>
                    <a:lnTo>
                      <a:pt x="390" y="487"/>
                    </a:lnTo>
                    <a:lnTo>
                      <a:pt x="393" y="488"/>
                    </a:lnTo>
                    <a:lnTo>
                      <a:pt x="394" y="488"/>
                    </a:lnTo>
                    <a:lnTo>
                      <a:pt x="394" y="489"/>
                    </a:lnTo>
                    <a:lnTo>
                      <a:pt x="397" y="492"/>
                    </a:lnTo>
                    <a:lnTo>
                      <a:pt x="396" y="492"/>
                    </a:lnTo>
                    <a:lnTo>
                      <a:pt x="395" y="494"/>
                    </a:lnTo>
                    <a:lnTo>
                      <a:pt x="393" y="501"/>
                    </a:lnTo>
                    <a:lnTo>
                      <a:pt x="393" y="511"/>
                    </a:lnTo>
                    <a:lnTo>
                      <a:pt x="393" y="513"/>
                    </a:lnTo>
                    <a:lnTo>
                      <a:pt x="388" y="517"/>
                    </a:lnTo>
                    <a:lnTo>
                      <a:pt x="386" y="521"/>
                    </a:lnTo>
                    <a:lnTo>
                      <a:pt x="385" y="523"/>
                    </a:lnTo>
                    <a:lnTo>
                      <a:pt x="383" y="526"/>
                    </a:lnTo>
                    <a:lnTo>
                      <a:pt x="383" y="529"/>
                    </a:lnTo>
                    <a:lnTo>
                      <a:pt x="389" y="535"/>
                    </a:lnTo>
                    <a:lnTo>
                      <a:pt x="390" y="537"/>
                    </a:lnTo>
                    <a:lnTo>
                      <a:pt x="390" y="540"/>
                    </a:lnTo>
                    <a:lnTo>
                      <a:pt x="391" y="539"/>
                    </a:lnTo>
                    <a:lnTo>
                      <a:pt x="393" y="542"/>
                    </a:lnTo>
                    <a:lnTo>
                      <a:pt x="393" y="543"/>
                    </a:lnTo>
                    <a:lnTo>
                      <a:pt x="395" y="545"/>
                    </a:lnTo>
                    <a:lnTo>
                      <a:pt x="395" y="547"/>
                    </a:lnTo>
                    <a:lnTo>
                      <a:pt x="396" y="549"/>
                    </a:lnTo>
                    <a:lnTo>
                      <a:pt x="397" y="550"/>
                    </a:lnTo>
                    <a:lnTo>
                      <a:pt x="398" y="551"/>
                    </a:lnTo>
                    <a:lnTo>
                      <a:pt x="397" y="552"/>
                    </a:lnTo>
                    <a:lnTo>
                      <a:pt x="397" y="553"/>
                    </a:lnTo>
                    <a:lnTo>
                      <a:pt x="403" y="557"/>
                    </a:lnTo>
                    <a:lnTo>
                      <a:pt x="405" y="558"/>
                    </a:lnTo>
                    <a:lnTo>
                      <a:pt x="407" y="558"/>
                    </a:lnTo>
                    <a:lnTo>
                      <a:pt x="409" y="558"/>
                    </a:lnTo>
                    <a:lnTo>
                      <a:pt x="410" y="559"/>
                    </a:lnTo>
                    <a:lnTo>
                      <a:pt x="412" y="559"/>
                    </a:lnTo>
                    <a:lnTo>
                      <a:pt x="412" y="564"/>
                    </a:lnTo>
                    <a:lnTo>
                      <a:pt x="410" y="567"/>
                    </a:lnTo>
                    <a:lnTo>
                      <a:pt x="410" y="570"/>
                    </a:lnTo>
                    <a:lnTo>
                      <a:pt x="410" y="571"/>
                    </a:lnTo>
                    <a:lnTo>
                      <a:pt x="407" y="572"/>
                    </a:lnTo>
                    <a:lnTo>
                      <a:pt x="407" y="571"/>
                    </a:lnTo>
                    <a:lnTo>
                      <a:pt x="407" y="568"/>
                    </a:lnTo>
                    <a:lnTo>
                      <a:pt x="403" y="570"/>
                    </a:lnTo>
                    <a:lnTo>
                      <a:pt x="399" y="568"/>
                    </a:lnTo>
                    <a:lnTo>
                      <a:pt x="396" y="570"/>
                    </a:lnTo>
                    <a:lnTo>
                      <a:pt x="394" y="568"/>
                    </a:lnTo>
                    <a:lnTo>
                      <a:pt x="394" y="567"/>
                    </a:lnTo>
                    <a:lnTo>
                      <a:pt x="393" y="567"/>
                    </a:lnTo>
                    <a:lnTo>
                      <a:pt x="391" y="566"/>
                    </a:lnTo>
                    <a:lnTo>
                      <a:pt x="390" y="568"/>
                    </a:lnTo>
                    <a:lnTo>
                      <a:pt x="391" y="570"/>
                    </a:lnTo>
                    <a:lnTo>
                      <a:pt x="390" y="571"/>
                    </a:lnTo>
                    <a:lnTo>
                      <a:pt x="390" y="574"/>
                    </a:lnTo>
                    <a:lnTo>
                      <a:pt x="388" y="573"/>
                    </a:lnTo>
                    <a:lnTo>
                      <a:pt x="388" y="572"/>
                    </a:lnTo>
                    <a:lnTo>
                      <a:pt x="387" y="573"/>
                    </a:lnTo>
                    <a:lnTo>
                      <a:pt x="386" y="571"/>
                    </a:lnTo>
                    <a:lnTo>
                      <a:pt x="385" y="571"/>
                    </a:lnTo>
                    <a:lnTo>
                      <a:pt x="383" y="572"/>
                    </a:lnTo>
                    <a:lnTo>
                      <a:pt x="382" y="573"/>
                    </a:lnTo>
                    <a:lnTo>
                      <a:pt x="378" y="575"/>
                    </a:lnTo>
                    <a:lnTo>
                      <a:pt x="376" y="576"/>
                    </a:lnTo>
                    <a:lnTo>
                      <a:pt x="375" y="576"/>
                    </a:lnTo>
                    <a:lnTo>
                      <a:pt x="372" y="579"/>
                    </a:lnTo>
                    <a:lnTo>
                      <a:pt x="371" y="580"/>
                    </a:lnTo>
                    <a:lnTo>
                      <a:pt x="370" y="579"/>
                    </a:lnTo>
                    <a:lnTo>
                      <a:pt x="368" y="579"/>
                    </a:lnTo>
                    <a:lnTo>
                      <a:pt x="367" y="579"/>
                    </a:lnTo>
                    <a:lnTo>
                      <a:pt x="366" y="579"/>
                    </a:lnTo>
                    <a:lnTo>
                      <a:pt x="364" y="580"/>
                    </a:lnTo>
                    <a:lnTo>
                      <a:pt x="359" y="580"/>
                    </a:lnTo>
                    <a:lnTo>
                      <a:pt x="357" y="581"/>
                    </a:lnTo>
                    <a:lnTo>
                      <a:pt x="355" y="582"/>
                    </a:lnTo>
                    <a:lnTo>
                      <a:pt x="354" y="582"/>
                    </a:lnTo>
                    <a:lnTo>
                      <a:pt x="352" y="582"/>
                    </a:lnTo>
                    <a:lnTo>
                      <a:pt x="351" y="584"/>
                    </a:lnTo>
                    <a:lnTo>
                      <a:pt x="350" y="586"/>
                    </a:lnTo>
                    <a:lnTo>
                      <a:pt x="348" y="588"/>
                    </a:lnTo>
                    <a:lnTo>
                      <a:pt x="344" y="589"/>
                    </a:lnTo>
                    <a:lnTo>
                      <a:pt x="341" y="590"/>
                    </a:lnTo>
                    <a:lnTo>
                      <a:pt x="339" y="591"/>
                    </a:lnTo>
                    <a:lnTo>
                      <a:pt x="338" y="591"/>
                    </a:lnTo>
                    <a:lnTo>
                      <a:pt x="338" y="592"/>
                    </a:lnTo>
                    <a:lnTo>
                      <a:pt x="334" y="594"/>
                    </a:lnTo>
                    <a:lnTo>
                      <a:pt x="333" y="594"/>
                    </a:lnTo>
                    <a:lnTo>
                      <a:pt x="332" y="595"/>
                    </a:lnTo>
                    <a:lnTo>
                      <a:pt x="331" y="596"/>
                    </a:lnTo>
                    <a:lnTo>
                      <a:pt x="330" y="596"/>
                    </a:lnTo>
                    <a:lnTo>
                      <a:pt x="328" y="598"/>
                    </a:lnTo>
                    <a:lnTo>
                      <a:pt x="327" y="602"/>
                    </a:lnTo>
                    <a:lnTo>
                      <a:pt x="326" y="603"/>
                    </a:lnTo>
                    <a:lnTo>
                      <a:pt x="324" y="604"/>
                    </a:lnTo>
                    <a:lnTo>
                      <a:pt x="324" y="602"/>
                    </a:lnTo>
                    <a:lnTo>
                      <a:pt x="323" y="599"/>
                    </a:lnTo>
                    <a:lnTo>
                      <a:pt x="322" y="598"/>
                    </a:lnTo>
                    <a:lnTo>
                      <a:pt x="322" y="596"/>
                    </a:lnTo>
                    <a:lnTo>
                      <a:pt x="322" y="595"/>
                    </a:lnTo>
                    <a:lnTo>
                      <a:pt x="322" y="594"/>
                    </a:lnTo>
                    <a:lnTo>
                      <a:pt x="322" y="591"/>
                    </a:lnTo>
                    <a:lnTo>
                      <a:pt x="322" y="590"/>
                    </a:lnTo>
                    <a:lnTo>
                      <a:pt x="318" y="586"/>
                    </a:lnTo>
                    <a:lnTo>
                      <a:pt x="317" y="584"/>
                    </a:lnTo>
                    <a:lnTo>
                      <a:pt x="315" y="580"/>
                    </a:lnTo>
                    <a:lnTo>
                      <a:pt x="313" y="574"/>
                    </a:lnTo>
                    <a:lnTo>
                      <a:pt x="310" y="568"/>
                    </a:lnTo>
                    <a:lnTo>
                      <a:pt x="309" y="570"/>
                    </a:lnTo>
                    <a:lnTo>
                      <a:pt x="304" y="563"/>
                    </a:lnTo>
                    <a:lnTo>
                      <a:pt x="303" y="563"/>
                    </a:lnTo>
                    <a:lnTo>
                      <a:pt x="303" y="561"/>
                    </a:lnTo>
                    <a:lnTo>
                      <a:pt x="301" y="561"/>
                    </a:lnTo>
                    <a:lnTo>
                      <a:pt x="302" y="560"/>
                    </a:lnTo>
                    <a:lnTo>
                      <a:pt x="300" y="559"/>
                    </a:lnTo>
                    <a:lnTo>
                      <a:pt x="299" y="557"/>
                    </a:lnTo>
                    <a:lnTo>
                      <a:pt x="289" y="560"/>
                    </a:lnTo>
                    <a:lnTo>
                      <a:pt x="288" y="561"/>
                    </a:lnTo>
                    <a:lnTo>
                      <a:pt x="288" y="563"/>
                    </a:lnTo>
                    <a:lnTo>
                      <a:pt x="288" y="567"/>
                    </a:lnTo>
                    <a:lnTo>
                      <a:pt x="288" y="574"/>
                    </a:lnTo>
                    <a:lnTo>
                      <a:pt x="289" y="576"/>
                    </a:lnTo>
                    <a:lnTo>
                      <a:pt x="287" y="582"/>
                    </a:lnTo>
                    <a:lnTo>
                      <a:pt x="285" y="582"/>
                    </a:lnTo>
                    <a:lnTo>
                      <a:pt x="286" y="584"/>
                    </a:lnTo>
                    <a:lnTo>
                      <a:pt x="285" y="586"/>
                    </a:lnTo>
                    <a:lnTo>
                      <a:pt x="283" y="588"/>
                    </a:lnTo>
                    <a:lnTo>
                      <a:pt x="280" y="588"/>
                    </a:lnTo>
                    <a:lnTo>
                      <a:pt x="278" y="589"/>
                    </a:lnTo>
                    <a:lnTo>
                      <a:pt x="277" y="589"/>
                    </a:lnTo>
                    <a:lnTo>
                      <a:pt x="276" y="589"/>
                    </a:lnTo>
                    <a:lnTo>
                      <a:pt x="275" y="590"/>
                    </a:lnTo>
                    <a:lnTo>
                      <a:pt x="272" y="591"/>
                    </a:lnTo>
                    <a:lnTo>
                      <a:pt x="269" y="588"/>
                    </a:lnTo>
                    <a:lnTo>
                      <a:pt x="267" y="588"/>
                    </a:lnTo>
                    <a:lnTo>
                      <a:pt x="267" y="587"/>
                    </a:lnTo>
                    <a:lnTo>
                      <a:pt x="265" y="584"/>
                    </a:lnTo>
                    <a:lnTo>
                      <a:pt x="263" y="583"/>
                    </a:lnTo>
                    <a:lnTo>
                      <a:pt x="262" y="582"/>
                    </a:lnTo>
                    <a:lnTo>
                      <a:pt x="261" y="583"/>
                    </a:lnTo>
                    <a:lnTo>
                      <a:pt x="260" y="581"/>
                    </a:lnTo>
                    <a:lnTo>
                      <a:pt x="260" y="580"/>
                    </a:lnTo>
                    <a:lnTo>
                      <a:pt x="259" y="578"/>
                    </a:lnTo>
                    <a:lnTo>
                      <a:pt x="259" y="576"/>
                    </a:lnTo>
                    <a:lnTo>
                      <a:pt x="260" y="576"/>
                    </a:lnTo>
                    <a:lnTo>
                      <a:pt x="260" y="573"/>
                    </a:lnTo>
                    <a:lnTo>
                      <a:pt x="260" y="572"/>
                    </a:lnTo>
                    <a:lnTo>
                      <a:pt x="262" y="571"/>
                    </a:lnTo>
                    <a:lnTo>
                      <a:pt x="262" y="568"/>
                    </a:lnTo>
                    <a:lnTo>
                      <a:pt x="262" y="567"/>
                    </a:lnTo>
                    <a:lnTo>
                      <a:pt x="262" y="564"/>
                    </a:lnTo>
                    <a:lnTo>
                      <a:pt x="263" y="563"/>
                    </a:lnTo>
                    <a:lnTo>
                      <a:pt x="263" y="561"/>
                    </a:lnTo>
                    <a:lnTo>
                      <a:pt x="262" y="557"/>
                    </a:lnTo>
                    <a:lnTo>
                      <a:pt x="263" y="557"/>
                    </a:lnTo>
                    <a:lnTo>
                      <a:pt x="263" y="555"/>
                    </a:lnTo>
                    <a:lnTo>
                      <a:pt x="261" y="552"/>
                    </a:lnTo>
                    <a:lnTo>
                      <a:pt x="260" y="552"/>
                    </a:lnTo>
                    <a:lnTo>
                      <a:pt x="259" y="552"/>
                    </a:lnTo>
                    <a:lnTo>
                      <a:pt x="256" y="552"/>
                    </a:lnTo>
                    <a:lnTo>
                      <a:pt x="255" y="550"/>
                    </a:lnTo>
                    <a:lnTo>
                      <a:pt x="254" y="551"/>
                    </a:lnTo>
                    <a:lnTo>
                      <a:pt x="253" y="550"/>
                    </a:lnTo>
                    <a:lnTo>
                      <a:pt x="252" y="550"/>
                    </a:lnTo>
                    <a:lnTo>
                      <a:pt x="247" y="552"/>
                    </a:lnTo>
                    <a:lnTo>
                      <a:pt x="246" y="551"/>
                    </a:lnTo>
                    <a:lnTo>
                      <a:pt x="244" y="552"/>
                    </a:lnTo>
                    <a:lnTo>
                      <a:pt x="242" y="550"/>
                    </a:lnTo>
                    <a:lnTo>
                      <a:pt x="241" y="548"/>
                    </a:lnTo>
                    <a:lnTo>
                      <a:pt x="246" y="544"/>
                    </a:lnTo>
                    <a:lnTo>
                      <a:pt x="245" y="539"/>
                    </a:lnTo>
                    <a:lnTo>
                      <a:pt x="245" y="537"/>
                    </a:lnTo>
                    <a:lnTo>
                      <a:pt x="244" y="535"/>
                    </a:lnTo>
                    <a:lnTo>
                      <a:pt x="241" y="536"/>
                    </a:lnTo>
                    <a:lnTo>
                      <a:pt x="238" y="539"/>
                    </a:lnTo>
                    <a:lnTo>
                      <a:pt x="231" y="540"/>
                    </a:lnTo>
                    <a:lnTo>
                      <a:pt x="230" y="541"/>
                    </a:lnTo>
                    <a:lnTo>
                      <a:pt x="229" y="542"/>
                    </a:lnTo>
                    <a:lnTo>
                      <a:pt x="228" y="542"/>
                    </a:lnTo>
                    <a:lnTo>
                      <a:pt x="226" y="544"/>
                    </a:lnTo>
                    <a:lnTo>
                      <a:pt x="226" y="547"/>
                    </a:lnTo>
                    <a:lnTo>
                      <a:pt x="225" y="548"/>
                    </a:lnTo>
                    <a:lnTo>
                      <a:pt x="221" y="549"/>
                    </a:lnTo>
                    <a:lnTo>
                      <a:pt x="218" y="550"/>
                    </a:lnTo>
                    <a:lnTo>
                      <a:pt x="214" y="550"/>
                    </a:lnTo>
                    <a:lnTo>
                      <a:pt x="213" y="553"/>
                    </a:lnTo>
                    <a:lnTo>
                      <a:pt x="213" y="556"/>
                    </a:lnTo>
                    <a:lnTo>
                      <a:pt x="208" y="557"/>
                    </a:lnTo>
                    <a:lnTo>
                      <a:pt x="207" y="559"/>
                    </a:lnTo>
                    <a:lnTo>
                      <a:pt x="206" y="560"/>
                    </a:lnTo>
                    <a:lnTo>
                      <a:pt x="204" y="560"/>
                    </a:lnTo>
                    <a:lnTo>
                      <a:pt x="202" y="560"/>
                    </a:lnTo>
                    <a:lnTo>
                      <a:pt x="201" y="561"/>
                    </a:lnTo>
                    <a:lnTo>
                      <a:pt x="197" y="561"/>
                    </a:lnTo>
                    <a:lnTo>
                      <a:pt x="194" y="564"/>
                    </a:lnTo>
                    <a:lnTo>
                      <a:pt x="193" y="564"/>
                    </a:lnTo>
                    <a:lnTo>
                      <a:pt x="192" y="564"/>
                    </a:lnTo>
                    <a:lnTo>
                      <a:pt x="192" y="563"/>
                    </a:lnTo>
                    <a:lnTo>
                      <a:pt x="193" y="560"/>
                    </a:lnTo>
                    <a:lnTo>
                      <a:pt x="193" y="559"/>
                    </a:lnTo>
                    <a:lnTo>
                      <a:pt x="192" y="558"/>
                    </a:lnTo>
                    <a:lnTo>
                      <a:pt x="189" y="558"/>
                    </a:lnTo>
                    <a:lnTo>
                      <a:pt x="188" y="559"/>
                    </a:lnTo>
                    <a:lnTo>
                      <a:pt x="185" y="559"/>
                    </a:lnTo>
                    <a:lnTo>
                      <a:pt x="184" y="558"/>
                    </a:lnTo>
                    <a:lnTo>
                      <a:pt x="181" y="560"/>
                    </a:lnTo>
                    <a:lnTo>
                      <a:pt x="178" y="563"/>
                    </a:lnTo>
                    <a:lnTo>
                      <a:pt x="179" y="563"/>
                    </a:lnTo>
                    <a:lnTo>
                      <a:pt x="176" y="566"/>
                    </a:lnTo>
                    <a:lnTo>
                      <a:pt x="174" y="568"/>
                    </a:lnTo>
                    <a:lnTo>
                      <a:pt x="173" y="568"/>
                    </a:lnTo>
                    <a:lnTo>
                      <a:pt x="169" y="570"/>
                    </a:lnTo>
                    <a:lnTo>
                      <a:pt x="169" y="571"/>
                    </a:lnTo>
                    <a:lnTo>
                      <a:pt x="168" y="571"/>
                    </a:lnTo>
                    <a:lnTo>
                      <a:pt x="168" y="572"/>
                    </a:lnTo>
                    <a:lnTo>
                      <a:pt x="169" y="572"/>
                    </a:lnTo>
                    <a:lnTo>
                      <a:pt x="169" y="573"/>
                    </a:lnTo>
                    <a:lnTo>
                      <a:pt x="170" y="574"/>
                    </a:lnTo>
                    <a:lnTo>
                      <a:pt x="170" y="575"/>
                    </a:lnTo>
                    <a:lnTo>
                      <a:pt x="170" y="574"/>
                    </a:lnTo>
                    <a:lnTo>
                      <a:pt x="169" y="574"/>
                    </a:lnTo>
                    <a:lnTo>
                      <a:pt x="169" y="575"/>
                    </a:lnTo>
                    <a:lnTo>
                      <a:pt x="170" y="575"/>
                    </a:lnTo>
                    <a:lnTo>
                      <a:pt x="169" y="575"/>
                    </a:lnTo>
                    <a:lnTo>
                      <a:pt x="169" y="576"/>
                    </a:lnTo>
                    <a:lnTo>
                      <a:pt x="170" y="578"/>
                    </a:lnTo>
                    <a:lnTo>
                      <a:pt x="170" y="579"/>
                    </a:lnTo>
                    <a:lnTo>
                      <a:pt x="168" y="578"/>
                    </a:lnTo>
                    <a:lnTo>
                      <a:pt x="166" y="574"/>
                    </a:lnTo>
                    <a:lnTo>
                      <a:pt x="165" y="573"/>
                    </a:lnTo>
                    <a:lnTo>
                      <a:pt x="161" y="573"/>
                    </a:lnTo>
                    <a:lnTo>
                      <a:pt x="160" y="575"/>
                    </a:lnTo>
                    <a:lnTo>
                      <a:pt x="159" y="579"/>
                    </a:lnTo>
                    <a:lnTo>
                      <a:pt x="159" y="581"/>
                    </a:lnTo>
                    <a:lnTo>
                      <a:pt x="160" y="582"/>
                    </a:lnTo>
                    <a:lnTo>
                      <a:pt x="159" y="583"/>
                    </a:lnTo>
                    <a:lnTo>
                      <a:pt x="157" y="584"/>
                    </a:lnTo>
                    <a:lnTo>
                      <a:pt x="155" y="584"/>
                    </a:lnTo>
                    <a:lnTo>
                      <a:pt x="155" y="586"/>
                    </a:lnTo>
                    <a:lnTo>
                      <a:pt x="153" y="587"/>
                    </a:lnTo>
                    <a:lnTo>
                      <a:pt x="150" y="589"/>
                    </a:lnTo>
                    <a:lnTo>
                      <a:pt x="149" y="592"/>
                    </a:lnTo>
                    <a:lnTo>
                      <a:pt x="145" y="595"/>
                    </a:lnTo>
                    <a:lnTo>
                      <a:pt x="145" y="596"/>
                    </a:lnTo>
                    <a:lnTo>
                      <a:pt x="145" y="598"/>
                    </a:lnTo>
                    <a:lnTo>
                      <a:pt x="143" y="599"/>
                    </a:lnTo>
                    <a:lnTo>
                      <a:pt x="143" y="600"/>
                    </a:lnTo>
                    <a:lnTo>
                      <a:pt x="142" y="600"/>
                    </a:lnTo>
                    <a:lnTo>
                      <a:pt x="136" y="600"/>
                    </a:lnTo>
                    <a:lnTo>
                      <a:pt x="133" y="600"/>
                    </a:lnTo>
                    <a:lnTo>
                      <a:pt x="131" y="599"/>
                    </a:lnTo>
                    <a:lnTo>
                      <a:pt x="131" y="598"/>
                    </a:lnTo>
                    <a:lnTo>
                      <a:pt x="131" y="597"/>
                    </a:lnTo>
                    <a:lnTo>
                      <a:pt x="130" y="596"/>
                    </a:lnTo>
                    <a:lnTo>
                      <a:pt x="127" y="595"/>
                    </a:lnTo>
                    <a:lnTo>
                      <a:pt x="125" y="596"/>
                    </a:lnTo>
                    <a:lnTo>
                      <a:pt x="123" y="597"/>
                    </a:lnTo>
                    <a:lnTo>
                      <a:pt x="121" y="600"/>
                    </a:lnTo>
                    <a:lnTo>
                      <a:pt x="118" y="603"/>
                    </a:lnTo>
                    <a:lnTo>
                      <a:pt x="116" y="605"/>
                    </a:lnTo>
                    <a:lnTo>
                      <a:pt x="115" y="605"/>
                    </a:lnTo>
                    <a:lnTo>
                      <a:pt x="113" y="602"/>
                    </a:lnTo>
                    <a:lnTo>
                      <a:pt x="116" y="598"/>
                    </a:lnTo>
                    <a:lnTo>
                      <a:pt x="116" y="597"/>
                    </a:lnTo>
                    <a:lnTo>
                      <a:pt x="119" y="596"/>
                    </a:lnTo>
                    <a:lnTo>
                      <a:pt x="119" y="595"/>
                    </a:lnTo>
                    <a:lnTo>
                      <a:pt x="121" y="592"/>
                    </a:lnTo>
                    <a:lnTo>
                      <a:pt x="120" y="589"/>
                    </a:lnTo>
                    <a:lnTo>
                      <a:pt x="120" y="582"/>
                    </a:lnTo>
                    <a:lnTo>
                      <a:pt x="122" y="578"/>
                    </a:lnTo>
                    <a:lnTo>
                      <a:pt x="122" y="576"/>
                    </a:lnTo>
                    <a:lnTo>
                      <a:pt x="122" y="575"/>
                    </a:lnTo>
                    <a:lnTo>
                      <a:pt x="122" y="573"/>
                    </a:lnTo>
                    <a:lnTo>
                      <a:pt x="122" y="572"/>
                    </a:lnTo>
                    <a:lnTo>
                      <a:pt x="122" y="571"/>
                    </a:lnTo>
                    <a:lnTo>
                      <a:pt x="122" y="570"/>
                    </a:lnTo>
                    <a:lnTo>
                      <a:pt x="121" y="570"/>
                    </a:lnTo>
                    <a:lnTo>
                      <a:pt x="120" y="568"/>
                    </a:lnTo>
                    <a:lnTo>
                      <a:pt x="118" y="568"/>
                    </a:lnTo>
                    <a:lnTo>
                      <a:pt x="116" y="570"/>
                    </a:lnTo>
                    <a:lnTo>
                      <a:pt x="115" y="568"/>
                    </a:lnTo>
                    <a:lnTo>
                      <a:pt x="114" y="568"/>
                    </a:lnTo>
                    <a:lnTo>
                      <a:pt x="113" y="568"/>
                    </a:lnTo>
                    <a:lnTo>
                      <a:pt x="113" y="567"/>
                    </a:lnTo>
                    <a:lnTo>
                      <a:pt x="112" y="566"/>
                    </a:lnTo>
                    <a:lnTo>
                      <a:pt x="112" y="564"/>
                    </a:lnTo>
                    <a:lnTo>
                      <a:pt x="112" y="563"/>
                    </a:lnTo>
                    <a:lnTo>
                      <a:pt x="111" y="563"/>
                    </a:lnTo>
                    <a:lnTo>
                      <a:pt x="111" y="561"/>
                    </a:lnTo>
                    <a:lnTo>
                      <a:pt x="112" y="561"/>
                    </a:lnTo>
                    <a:lnTo>
                      <a:pt x="112" y="560"/>
                    </a:lnTo>
                    <a:lnTo>
                      <a:pt x="112" y="559"/>
                    </a:lnTo>
                    <a:lnTo>
                      <a:pt x="112" y="558"/>
                    </a:lnTo>
                    <a:lnTo>
                      <a:pt x="112" y="557"/>
                    </a:lnTo>
                    <a:lnTo>
                      <a:pt x="111" y="557"/>
                    </a:lnTo>
                    <a:lnTo>
                      <a:pt x="110" y="557"/>
                    </a:lnTo>
                    <a:lnTo>
                      <a:pt x="110" y="556"/>
                    </a:lnTo>
                    <a:lnTo>
                      <a:pt x="108" y="556"/>
                    </a:lnTo>
                    <a:lnTo>
                      <a:pt x="107" y="556"/>
                    </a:lnTo>
                    <a:lnTo>
                      <a:pt x="106" y="556"/>
                    </a:lnTo>
                    <a:lnTo>
                      <a:pt x="105" y="557"/>
                    </a:lnTo>
                    <a:lnTo>
                      <a:pt x="104" y="557"/>
                    </a:lnTo>
                    <a:lnTo>
                      <a:pt x="103" y="557"/>
                    </a:lnTo>
                    <a:lnTo>
                      <a:pt x="102" y="558"/>
                    </a:lnTo>
                    <a:lnTo>
                      <a:pt x="100" y="558"/>
                    </a:lnTo>
                    <a:lnTo>
                      <a:pt x="102" y="559"/>
                    </a:lnTo>
                    <a:lnTo>
                      <a:pt x="103" y="560"/>
                    </a:lnTo>
                    <a:lnTo>
                      <a:pt x="100" y="560"/>
                    </a:lnTo>
                    <a:lnTo>
                      <a:pt x="98" y="563"/>
                    </a:lnTo>
                    <a:lnTo>
                      <a:pt x="98" y="566"/>
                    </a:lnTo>
                    <a:lnTo>
                      <a:pt x="98" y="567"/>
                    </a:lnTo>
                    <a:lnTo>
                      <a:pt x="96" y="567"/>
                    </a:lnTo>
                    <a:lnTo>
                      <a:pt x="95" y="564"/>
                    </a:lnTo>
                    <a:lnTo>
                      <a:pt x="94" y="563"/>
                    </a:lnTo>
                    <a:lnTo>
                      <a:pt x="92" y="564"/>
                    </a:lnTo>
                    <a:lnTo>
                      <a:pt x="92" y="563"/>
                    </a:lnTo>
                    <a:lnTo>
                      <a:pt x="91" y="560"/>
                    </a:lnTo>
                    <a:lnTo>
                      <a:pt x="89" y="560"/>
                    </a:lnTo>
                    <a:lnTo>
                      <a:pt x="89" y="559"/>
                    </a:lnTo>
                    <a:lnTo>
                      <a:pt x="88" y="557"/>
                    </a:lnTo>
                    <a:lnTo>
                      <a:pt x="89" y="555"/>
                    </a:lnTo>
                    <a:lnTo>
                      <a:pt x="88" y="555"/>
                    </a:lnTo>
                    <a:lnTo>
                      <a:pt x="87" y="555"/>
                    </a:lnTo>
                    <a:lnTo>
                      <a:pt x="86" y="553"/>
                    </a:lnTo>
                    <a:lnTo>
                      <a:pt x="84" y="553"/>
                    </a:lnTo>
                    <a:lnTo>
                      <a:pt x="84" y="551"/>
                    </a:lnTo>
                    <a:lnTo>
                      <a:pt x="86" y="550"/>
                    </a:lnTo>
                    <a:lnTo>
                      <a:pt x="87" y="548"/>
                    </a:lnTo>
                    <a:lnTo>
                      <a:pt x="88" y="548"/>
                    </a:lnTo>
                    <a:lnTo>
                      <a:pt x="88" y="545"/>
                    </a:lnTo>
                    <a:lnTo>
                      <a:pt x="89" y="544"/>
                    </a:lnTo>
                    <a:lnTo>
                      <a:pt x="89" y="543"/>
                    </a:lnTo>
                    <a:lnTo>
                      <a:pt x="89" y="542"/>
                    </a:lnTo>
                    <a:lnTo>
                      <a:pt x="87" y="542"/>
                    </a:lnTo>
                    <a:lnTo>
                      <a:pt x="84" y="540"/>
                    </a:lnTo>
                    <a:lnTo>
                      <a:pt x="84" y="539"/>
                    </a:lnTo>
                    <a:lnTo>
                      <a:pt x="83" y="536"/>
                    </a:lnTo>
                    <a:lnTo>
                      <a:pt x="82" y="533"/>
                    </a:lnTo>
                    <a:lnTo>
                      <a:pt x="76" y="535"/>
                    </a:lnTo>
                    <a:lnTo>
                      <a:pt x="73" y="536"/>
                    </a:lnTo>
                    <a:lnTo>
                      <a:pt x="70" y="536"/>
                    </a:lnTo>
                    <a:lnTo>
                      <a:pt x="66" y="537"/>
                    </a:lnTo>
                    <a:lnTo>
                      <a:pt x="64" y="539"/>
                    </a:lnTo>
                    <a:lnTo>
                      <a:pt x="58" y="540"/>
                    </a:lnTo>
                    <a:lnTo>
                      <a:pt x="62" y="544"/>
                    </a:lnTo>
                    <a:lnTo>
                      <a:pt x="63" y="545"/>
                    </a:lnTo>
                    <a:lnTo>
                      <a:pt x="64" y="547"/>
                    </a:lnTo>
                    <a:lnTo>
                      <a:pt x="64" y="548"/>
                    </a:lnTo>
                    <a:lnTo>
                      <a:pt x="63" y="548"/>
                    </a:lnTo>
                    <a:lnTo>
                      <a:pt x="62" y="549"/>
                    </a:lnTo>
                    <a:lnTo>
                      <a:pt x="62" y="550"/>
                    </a:lnTo>
                    <a:lnTo>
                      <a:pt x="63" y="555"/>
                    </a:lnTo>
                    <a:lnTo>
                      <a:pt x="62" y="557"/>
                    </a:lnTo>
                    <a:lnTo>
                      <a:pt x="64" y="557"/>
                    </a:lnTo>
                    <a:lnTo>
                      <a:pt x="65" y="559"/>
                    </a:lnTo>
                    <a:lnTo>
                      <a:pt x="66" y="563"/>
                    </a:lnTo>
                    <a:lnTo>
                      <a:pt x="68" y="563"/>
                    </a:lnTo>
                    <a:lnTo>
                      <a:pt x="70" y="564"/>
                    </a:lnTo>
                    <a:lnTo>
                      <a:pt x="68" y="566"/>
                    </a:lnTo>
                    <a:lnTo>
                      <a:pt x="66" y="567"/>
                    </a:lnTo>
                    <a:lnTo>
                      <a:pt x="66" y="568"/>
                    </a:lnTo>
                    <a:lnTo>
                      <a:pt x="67" y="571"/>
                    </a:lnTo>
                    <a:lnTo>
                      <a:pt x="73" y="568"/>
                    </a:lnTo>
                    <a:lnTo>
                      <a:pt x="74" y="567"/>
                    </a:lnTo>
                    <a:lnTo>
                      <a:pt x="75" y="567"/>
                    </a:lnTo>
                    <a:lnTo>
                      <a:pt x="74" y="570"/>
                    </a:lnTo>
                    <a:lnTo>
                      <a:pt x="71" y="572"/>
                    </a:lnTo>
                    <a:lnTo>
                      <a:pt x="68" y="575"/>
                    </a:lnTo>
                    <a:lnTo>
                      <a:pt x="71" y="576"/>
                    </a:lnTo>
                    <a:lnTo>
                      <a:pt x="72" y="580"/>
                    </a:lnTo>
                    <a:lnTo>
                      <a:pt x="75" y="583"/>
                    </a:lnTo>
                    <a:lnTo>
                      <a:pt x="75" y="584"/>
                    </a:lnTo>
                    <a:lnTo>
                      <a:pt x="74" y="586"/>
                    </a:lnTo>
                    <a:lnTo>
                      <a:pt x="74" y="590"/>
                    </a:lnTo>
                    <a:lnTo>
                      <a:pt x="74" y="592"/>
                    </a:lnTo>
                    <a:lnTo>
                      <a:pt x="75" y="595"/>
                    </a:lnTo>
                    <a:lnTo>
                      <a:pt x="79" y="600"/>
                    </a:lnTo>
                    <a:lnTo>
                      <a:pt x="80" y="603"/>
                    </a:lnTo>
                    <a:lnTo>
                      <a:pt x="82" y="605"/>
                    </a:lnTo>
                    <a:lnTo>
                      <a:pt x="83" y="608"/>
                    </a:lnTo>
                    <a:lnTo>
                      <a:pt x="84" y="608"/>
                    </a:lnTo>
                    <a:lnTo>
                      <a:pt x="86" y="608"/>
                    </a:lnTo>
                    <a:lnTo>
                      <a:pt x="87" y="607"/>
                    </a:lnTo>
                    <a:lnTo>
                      <a:pt x="91" y="607"/>
                    </a:lnTo>
                    <a:lnTo>
                      <a:pt x="91" y="608"/>
                    </a:lnTo>
                    <a:lnTo>
                      <a:pt x="90" y="610"/>
                    </a:lnTo>
                    <a:lnTo>
                      <a:pt x="90" y="611"/>
                    </a:lnTo>
                    <a:lnTo>
                      <a:pt x="90" y="612"/>
                    </a:lnTo>
                    <a:lnTo>
                      <a:pt x="90" y="614"/>
                    </a:lnTo>
                    <a:lnTo>
                      <a:pt x="91" y="614"/>
                    </a:lnTo>
                    <a:lnTo>
                      <a:pt x="91" y="615"/>
                    </a:lnTo>
                    <a:lnTo>
                      <a:pt x="92" y="616"/>
                    </a:lnTo>
                    <a:lnTo>
                      <a:pt x="91" y="616"/>
                    </a:lnTo>
                    <a:lnTo>
                      <a:pt x="91" y="619"/>
                    </a:lnTo>
                    <a:lnTo>
                      <a:pt x="92" y="621"/>
                    </a:lnTo>
                    <a:lnTo>
                      <a:pt x="88" y="621"/>
                    </a:lnTo>
                    <a:lnTo>
                      <a:pt x="84" y="620"/>
                    </a:lnTo>
                    <a:lnTo>
                      <a:pt x="83" y="619"/>
                    </a:lnTo>
                    <a:lnTo>
                      <a:pt x="82" y="620"/>
                    </a:lnTo>
                    <a:lnTo>
                      <a:pt x="82" y="621"/>
                    </a:lnTo>
                    <a:lnTo>
                      <a:pt x="80" y="621"/>
                    </a:lnTo>
                    <a:lnTo>
                      <a:pt x="78" y="621"/>
                    </a:lnTo>
                    <a:lnTo>
                      <a:pt x="75" y="621"/>
                    </a:lnTo>
                    <a:lnTo>
                      <a:pt x="76" y="611"/>
                    </a:lnTo>
                    <a:lnTo>
                      <a:pt x="78" y="608"/>
                    </a:lnTo>
                    <a:lnTo>
                      <a:pt x="78" y="605"/>
                    </a:lnTo>
                    <a:lnTo>
                      <a:pt x="78" y="604"/>
                    </a:lnTo>
                    <a:lnTo>
                      <a:pt x="76" y="603"/>
                    </a:lnTo>
                    <a:lnTo>
                      <a:pt x="75" y="603"/>
                    </a:lnTo>
                    <a:lnTo>
                      <a:pt x="72" y="602"/>
                    </a:lnTo>
                    <a:lnTo>
                      <a:pt x="71" y="602"/>
                    </a:lnTo>
                    <a:lnTo>
                      <a:pt x="71" y="595"/>
                    </a:lnTo>
                    <a:lnTo>
                      <a:pt x="71" y="594"/>
                    </a:lnTo>
                    <a:lnTo>
                      <a:pt x="71" y="591"/>
                    </a:lnTo>
                    <a:lnTo>
                      <a:pt x="60" y="583"/>
                    </a:lnTo>
                    <a:lnTo>
                      <a:pt x="59" y="584"/>
                    </a:lnTo>
                    <a:lnTo>
                      <a:pt x="58" y="583"/>
                    </a:lnTo>
                    <a:lnTo>
                      <a:pt x="58" y="582"/>
                    </a:lnTo>
                    <a:lnTo>
                      <a:pt x="58" y="581"/>
                    </a:lnTo>
                    <a:lnTo>
                      <a:pt x="57" y="580"/>
                    </a:lnTo>
                    <a:lnTo>
                      <a:pt x="55" y="581"/>
                    </a:lnTo>
                    <a:lnTo>
                      <a:pt x="53" y="581"/>
                    </a:lnTo>
                    <a:lnTo>
                      <a:pt x="51" y="578"/>
                    </a:lnTo>
                    <a:lnTo>
                      <a:pt x="51" y="579"/>
                    </a:lnTo>
                    <a:lnTo>
                      <a:pt x="50" y="578"/>
                    </a:lnTo>
                    <a:lnTo>
                      <a:pt x="49" y="575"/>
                    </a:lnTo>
                    <a:lnTo>
                      <a:pt x="48" y="575"/>
                    </a:lnTo>
                    <a:lnTo>
                      <a:pt x="48" y="574"/>
                    </a:lnTo>
                    <a:lnTo>
                      <a:pt x="47" y="574"/>
                    </a:lnTo>
                    <a:lnTo>
                      <a:pt x="45" y="574"/>
                    </a:lnTo>
                    <a:lnTo>
                      <a:pt x="44" y="574"/>
                    </a:lnTo>
                    <a:lnTo>
                      <a:pt x="43" y="574"/>
                    </a:lnTo>
                    <a:lnTo>
                      <a:pt x="43" y="573"/>
                    </a:lnTo>
                    <a:lnTo>
                      <a:pt x="45" y="571"/>
                    </a:lnTo>
                    <a:lnTo>
                      <a:pt x="43" y="568"/>
                    </a:lnTo>
                    <a:lnTo>
                      <a:pt x="43" y="567"/>
                    </a:lnTo>
                    <a:lnTo>
                      <a:pt x="43" y="566"/>
                    </a:lnTo>
                    <a:lnTo>
                      <a:pt x="42" y="566"/>
                    </a:lnTo>
                    <a:lnTo>
                      <a:pt x="40" y="561"/>
                    </a:lnTo>
                    <a:lnTo>
                      <a:pt x="40" y="560"/>
                    </a:lnTo>
                    <a:lnTo>
                      <a:pt x="39" y="559"/>
                    </a:lnTo>
                    <a:lnTo>
                      <a:pt x="37" y="557"/>
                    </a:lnTo>
                    <a:lnTo>
                      <a:pt x="34" y="555"/>
                    </a:lnTo>
                    <a:lnTo>
                      <a:pt x="32" y="555"/>
                    </a:lnTo>
                    <a:lnTo>
                      <a:pt x="31" y="553"/>
                    </a:lnTo>
                    <a:lnTo>
                      <a:pt x="29" y="551"/>
                    </a:lnTo>
                    <a:lnTo>
                      <a:pt x="27" y="548"/>
                    </a:lnTo>
                    <a:lnTo>
                      <a:pt x="25" y="547"/>
                    </a:lnTo>
                    <a:lnTo>
                      <a:pt x="24" y="547"/>
                    </a:lnTo>
                    <a:lnTo>
                      <a:pt x="23" y="545"/>
                    </a:lnTo>
                    <a:lnTo>
                      <a:pt x="23" y="544"/>
                    </a:lnTo>
                    <a:lnTo>
                      <a:pt x="23" y="543"/>
                    </a:lnTo>
                    <a:lnTo>
                      <a:pt x="26" y="539"/>
                    </a:lnTo>
                    <a:lnTo>
                      <a:pt x="34" y="531"/>
                    </a:lnTo>
                    <a:lnTo>
                      <a:pt x="35" y="525"/>
                    </a:lnTo>
                    <a:lnTo>
                      <a:pt x="36" y="524"/>
                    </a:lnTo>
                    <a:lnTo>
                      <a:pt x="39" y="520"/>
                    </a:lnTo>
                    <a:lnTo>
                      <a:pt x="41" y="518"/>
                    </a:lnTo>
                    <a:lnTo>
                      <a:pt x="45" y="506"/>
                    </a:lnTo>
                    <a:lnTo>
                      <a:pt x="43" y="494"/>
                    </a:lnTo>
                    <a:lnTo>
                      <a:pt x="43" y="493"/>
                    </a:lnTo>
                    <a:lnTo>
                      <a:pt x="48" y="485"/>
                    </a:lnTo>
                    <a:lnTo>
                      <a:pt x="47" y="484"/>
                    </a:lnTo>
                    <a:lnTo>
                      <a:pt x="48" y="482"/>
                    </a:lnTo>
                    <a:lnTo>
                      <a:pt x="48" y="481"/>
                    </a:lnTo>
                    <a:lnTo>
                      <a:pt x="49" y="479"/>
                    </a:lnTo>
                    <a:lnTo>
                      <a:pt x="49" y="478"/>
                    </a:lnTo>
                    <a:lnTo>
                      <a:pt x="50" y="477"/>
                    </a:lnTo>
                    <a:lnTo>
                      <a:pt x="51" y="473"/>
                    </a:lnTo>
                    <a:lnTo>
                      <a:pt x="51" y="466"/>
                    </a:lnTo>
                    <a:lnTo>
                      <a:pt x="50" y="465"/>
                    </a:lnTo>
                    <a:lnTo>
                      <a:pt x="51" y="465"/>
                    </a:lnTo>
                    <a:lnTo>
                      <a:pt x="51" y="461"/>
                    </a:lnTo>
                    <a:lnTo>
                      <a:pt x="50" y="458"/>
                    </a:lnTo>
                    <a:lnTo>
                      <a:pt x="50" y="451"/>
                    </a:lnTo>
                    <a:lnTo>
                      <a:pt x="48" y="448"/>
                    </a:lnTo>
                    <a:lnTo>
                      <a:pt x="48" y="447"/>
                    </a:lnTo>
                    <a:lnTo>
                      <a:pt x="48" y="445"/>
                    </a:lnTo>
                    <a:lnTo>
                      <a:pt x="43" y="446"/>
                    </a:lnTo>
                    <a:lnTo>
                      <a:pt x="41" y="447"/>
                    </a:lnTo>
                    <a:lnTo>
                      <a:pt x="40" y="447"/>
                    </a:lnTo>
                    <a:lnTo>
                      <a:pt x="39" y="447"/>
                    </a:lnTo>
                    <a:lnTo>
                      <a:pt x="36" y="446"/>
                    </a:lnTo>
                    <a:lnTo>
                      <a:pt x="34" y="445"/>
                    </a:lnTo>
                    <a:lnTo>
                      <a:pt x="32" y="445"/>
                    </a:lnTo>
                    <a:lnTo>
                      <a:pt x="29" y="445"/>
                    </a:lnTo>
                    <a:lnTo>
                      <a:pt x="28" y="443"/>
                    </a:lnTo>
                    <a:lnTo>
                      <a:pt x="27" y="442"/>
                    </a:lnTo>
                    <a:lnTo>
                      <a:pt x="27" y="441"/>
                    </a:lnTo>
                    <a:lnTo>
                      <a:pt x="26" y="441"/>
                    </a:lnTo>
                    <a:lnTo>
                      <a:pt x="25" y="441"/>
                    </a:lnTo>
                    <a:lnTo>
                      <a:pt x="24" y="440"/>
                    </a:lnTo>
                    <a:lnTo>
                      <a:pt x="24" y="439"/>
                    </a:lnTo>
                    <a:lnTo>
                      <a:pt x="20" y="437"/>
                    </a:lnTo>
                    <a:lnTo>
                      <a:pt x="20" y="435"/>
                    </a:lnTo>
                    <a:lnTo>
                      <a:pt x="20" y="434"/>
                    </a:lnTo>
                    <a:lnTo>
                      <a:pt x="21" y="432"/>
                    </a:lnTo>
                    <a:lnTo>
                      <a:pt x="23" y="430"/>
                    </a:lnTo>
                    <a:lnTo>
                      <a:pt x="24" y="427"/>
                    </a:lnTo>
                    <a:lnTo>
                      <a:pt x="23" y="427"/>
                    </a:lnTo>
                    <a:lnTo>
                      <a:pt x="23" y="426"/>
                    </a:lnTo>
                    <a:lnTo>
                      <a:pt x="21" y="424"/>
                    </a:lnTo>
                    <a:lnTo>
                      <a:pt x="20" y="423"/>
                    </a:lnTo>
                    <a:lnTo>
                      <a:pt x="19" y="423"/>
                    </a:lnTo>
                    <a:lnTo>
                      <a:pt x="18" y="422"/>
                    </a:lnTo>
                    <a:lnTo>
                      <a:pt x="18" y="419"/>
                    </a:lnTo>
                    <a:lnTo>
                      <a:pt x="19" y="418"/>
                    </a:lnTo>
                    <a:lnTo>
                      <a:pt x="20" y="417"/>
                    </a:lnTo>
                    <a:lnTo>
                      <a:pt x="21" y="416"/>
                    </a:lnTo>
                    <a:lnTo>
                      <a:pt x="21" y="415"/>
                    </a:lnTo>
                    <a:lnTo>
                      <a:pt x="20" y="413"/>
                    </a:lnTo>
                    <a:lnTo>
                      <a:pt x="21" y="411"/>
                    </a:lnTo>
                    <a:lnTo>
                      <a:pt x="21" y="409"/>
                    </a:lnTo>
                    <a:lnTo>
                      <a:pt x="21" y="408"/>
                    </a:lnTo>
                    <a:lnTo>
                      <a:pt x="23" y="407"/>
                    </a:lnTo>
                    <a:lnTo>
                      <a:pt x="24" y="406"/>
                    </a:lnTo>
                    <a:lnTo>
                      <a:pt x="26" y="405"/>
                    </a:lnTo>
                    <a:lnTo>
                      <a:pt x="26" y="403"/>
                    </a:lnTo>
                    <a:lnTo>
                      <a:pt x="28" y="402"/>
                    </a:lnTo>
                    <a:lnTo>
                      <a:pt x="29" y="402"/>
                    </a:lnTo>
                    <a:lnTo>
                      <a:pt x="29" y="401"/>
                    </a:lnTo>
                    <a:lnTo>
                      <a:pt x="28" y="401"/>
                    </a:lnTo>
                    <a:lnTo>
                      <a:pt x="27" y="400"/>
                    </a:lnTo>
                    <a:lnTo>
                      <a:pt x="26" y="401"/>
                    </a:lnTo>
                    <a:lnTo>
                      <a:pt x="21" y="400"/>
                    </a:lnTo>
                    <a:lnTo>
                      <a:pt x="20" y="400"/>
                    </a:lnTo>
                    <a:lnTo>
                      <a:pt x="18" y="401"/>
                    </a:lnTo>
                    <a:lnTo>
                      <a:pt x="16" y="401"/>
                    </a:lnTo>
                    <a:lnTo>
                      <a:pt x="16" y="400"/>
                    </a:lnTo>
                    <a:lnTo>
                      <a:pt x="15" y="400"/>
                    </a:lnTo>
                    <a:lnTo>
                      <a:pt x="13" y="396"/>
                    </a:lnTo>
                    <a:lnTo>
                      <a:pt x="9" y="395"/>
                    </a:lnTo>
                    <a:lnTo>
                      <a:pt x="8" y="395"/>
                    </a:lnTo>
                    <a:lnTo>
                      <a:pt x="5" y="395"/>
                    </a:lnTo>
                    <a:lnTo>
                      <a:pt x="5" y="393"/>
                    </a:lnTo>
                    <a:lnTo>
                      <a:pt x="3" y="393"/>
                    </a:lnTo>
                    <a:lnTo>
                      <a:pt x="0" y="391"/>
                    </a:lnTo>
                    <a:lnTo>
                      <a:pt x="5" y="387"/>
                    </a:lnTo>
                    <a:lnTo>
                      <a:pt x="5" y="386"/>
                    </a:lnTo>
                    <a:lnTo>
                      <a:pt x="8" y="384"/>
                    </a:lnTo>
                    <a:lnTo>
                      <a:pt x="9" y="383"/>
                    </a:lnTo>
                    <a:lnTo>
                      <a:pt x="11" y="379"/>
                    </a:lnTo>
                    <a:lnTo>
                      <a:pt x="13" y="378"/>
                    </a:lnTo>
                    <a:lnTo>
                      <a:pt x="15" y="379"/>
                    </a:lnTo>
                    <a:lnTo>
                      <a:pt x="18" y="378"/>
                    </a:lnTo>
                    <a:lnTo>
                      <a:pt x="21" y="378"/>
                    </a:lnTo>
                    <a:lnTo>
                      <a:pt x="24" y="378"/>
                    </a:lnTo>
                    <a:lnTo>
                      <a:pt x="25" y="378"/>
                    </a:lnTo>
                    <a:lnTo>
                      <a:pt x="27" y="377"/>
                    </a:lnTo>
                    <a:lnTo>
                      <a:pt x="27" y="376"/>
                    </a:lnTo>
                    <a:lnTo>
                      <a:pt x="29" y="375"/>
                    </a:lnTo>
                    <a:lnTo>
                      <a:pt x="32" y="374"/>
                    </a:lnTo>
                    <a:lnTo>
                      <a:pt x="40" y="368"/>
                    </a:lnTo>
                    <a:lnTo>
                      <a:pt x="42" y="366"/>
                    </a:lnTo>
                    <a:lnTo>
                      <a:pt x="45" y="362"/>
                    </a:lnTo>
                    <a:lnTo>
                      <a:pt x="45" y="361"/>
                    </a:lnTo>
                    <a:lnTo>
                      <a:pt x="45" y="360"/>
                    </a:lnTo>
                    <a:lnTo>
                      <a:pt x="47" y="358"/>
                    </a:lnTo>
                    <a:lnTo>
                      <a:pt x="49" y="351"/>
                    </a:lnTo>
                    <a:lnTo>
                      <a:pt x="50" y="350"/>
                    </a:lnTo>
                    <a:lnTo>
                      <a:pt x="51" y="346"/>
                    </a:lnTo>
                    <a:lnTo>
                      <a:pt x="55" y="344"/>
                    </a:lnTo>
                    <a:lnTo>
                      <a:pt x="53" y="340"/>
                    </a:lnTo>
                    <a:lnTo>
                      <a:pt x="52" y="338"/>
                    </a:lnTo>
                    <a:lnTo>
                      <a:pt x="51" y="338"/>
                    </a:lnTo>
                    <a:lnTo>
                      <a:pt x="49" y="337"/>
                    </a:lnTo>
                    <a:lnTo>
                      <a:pt x="48" y="338"/>
                    </a:lnTo>
                    <a:lnTo>
                      <a:pt x="47" y="339"/>
                    </a:lnTo>
                    <a:lnTo>
                      <a:pt x="44" y="339"/>
                    </a:lnTo>
                    <a:lnTo>
                      <a:pt x="42" y="339"/>
                    </a:lnTo>
                    <a:lnTo>
                      <a:pt x="41" y="341"/>
                    </a:lnTo>
                    <a:lnTo>
                      <a:pt x="39" y="344"/>
                    </a:lnTo>
                    <a:lnTo>
                      <a:pt x="37" y="345"/>
                    </a:lnTo>
                    <a:lnTo>
                      <a:pt x="37" y="346"/>
                    </a:lnTo>
                    <a:lnTo>
                      <a:pt x="35" y="347"/>
                    </a:lnTo>
                    <a:lnTo>
                      <a:pt x="35" y="340"/>
                    </a:lnTo>
                    <a:lnTo>
                      <a:pt x="37" y="338"/>
                    </a:lnTo>
                    <a:lnTo>
                      <a:pt x="40" y="333"/>
                    </a:lnTo>
                    <a:lnTo>
                      <a:pt x="41" y="333"/>
                    </a:lnTo>
                    <a:lnTo>
                      <a:pt x="40" y="317"/>
                    </a:lnTo>
                    <a:lnTo>
                      <a:pt x="41" y="311"/>
                    </a:lnTo>
                    <a:lnTo>
                      <a:pt x="41" y="309"/>
                    </a:lnTo>
                    <a:lnTo>
                      <a:pt x="41" y="307"/>
                    </a:lnTo>
                    <a:lnTo>
                      <a:pt x="41" y="305"/>
                    </a:lnTo>
                    <a:lnTo>
                      <a:pt x="42" y="303"/>
                    </a:lnTo>
                    <a:lnTo>
                      <a:pt x="47" y="299"/>
                    </a:lnTo>
                    <a:lnTo>
                      <a:pt x="48" y="299"/>
                    </a:lnTo>
                    <a:lnTo>
                      <a:pt x="49" y="297"/>
                    </a:lnTo>
                    <a:lnTo>
                      <a:pt x="51" y="296"/>
                    </a:lnTo>
                    <a:lnTo>
                      <a:pt x="56" y="290"/>
                    </a:lnTo>
                    <a:lnTo>
                      <a:pt x="57" y="289"/>
                    </a:lnTo>
                    <a:lnTo>
                      <a:pt x="59" y="286"/>
                    </a:lnTo>
                    <a:lnTo>
                      <a:pt x="59" y="285"/>
                    </a:lnTo>
                    <a:lnTo>
                      <a:pt x="60" y="285"/>
                    </a:lnTo>
                    <a:lnTo>
                      <a:pt x="62" y="283"/>
                    </a:lnTo>
                    <a:lnTo>
                      <a:pt x="62" y="282"/>
                    </a:lnTo>
                    <a:lnTo>
                      <a:pt x="63" y="278"/>
                    </a:lnTo>
                    <a:lnTo>
                      <a:pt x="65" y="277"/>
                    </a:lnTo>
                    <a:lnTo>
                      <a:pt x="66" y="276"/>
                    </a:lnTo>
                    <a:lnTo>
                      <a:pt x="67" y="273"/>
                    </a:lnTo>
                    <a:lnTo>
                      <a:pt x="63" y="266"/>
                    </a:lnTo>
                    <a:lnTo>
                      <a:pt x="63" y="260"/>
                    </a:lnTo>
                    <a:lnTo>
                      <a:pt x="64" y="259"/>
                    </a:lnTo>
                    <a:lnTo>
                      <a:pt x="64" y="258"/>
                    </a:lnTo>
                    <a:lnTo>
                      <a:pt x="66" y="258"/>
                    </a:lnTo>
                    <a:lnTo>
                      <a:pt x="67" y="258"/>
                    </a:lnTo>
                    <a:lnTo>
                      <a:pt x="70" y="257"/>
                    </a:lnTo>
                    <a:lnTo>
                      <a:pt x="71" y="256"/>
                    </a:lnTo>
                    <a:lnTo>
                      <a:pt x="72" y="257"/>
                    </a:lnTo>
                    <a:lnTo>
                      <a:pt x="72" y="258"/>
                    </a:lnTo>
                    <a:lnTo>
                      <a:pt x="73" y="257"/>
                    </a:lnTo>
                    <a:lnTo>
                      <a:pt x="78" y="257"/>
                    </a:lnTo>
                    <a:lnTo>
                      <a:pt x="79" y="257"/>
                    </a:lnTo>
                    <a:lnTo>
                      <a:pt x="79" y="256"/>
                    </a:lnTo>
                    <a:lnTo>
                      <a:pt x="79" y="254"/>
                    </a:lnTo>
                    <a:lnTo>
                      <a:pt x="82" y="254"/>
                    </a:lnTo>
                    <a:lnTo>
                      <a:pt x="84" y="252"/>
                    </a:lnTo>
                    <a:lnTo>
                      <a:pt x="86" y="251"/>
                    </a:lnTo>
                    <a:lnTo>
                      <a:pt x="87" y="250"/>
                    </a:lnTo>
                    <a:lnTo>
                      <a:pt x="87" y="249"/>
                    </a:lnTo>
                    <a:lnTo>
                      <a:pt x="86" y="248"/>
                    </a:lnTo>
                    <a:lnTo>
                      <a:pt x="86" y="246"/>
                    </a:lnTo>
                    <a:lnTo>
                      <a:pt x="87" y="245"/>
                    </a:lnTo>
                    <a:lnTo>
                      <a:pt x="87" y="244"/>
                    </a:lnTo>
                    <a:lnTo>
                      <a:pt x="88" y="243"/>
                    </a:lnTo>
                    <a:lnTo>
                      <a:pt x="88" y="242"/>
                    </a:lnTo>
                    <a:lnTo>
                      <a:pt x="87" y="242"/>
                    </a:lnTo>
                    <a:lnTo>
                      <a:pt x="86" y="242"/>
                    </a:lnTo>
                    <a:lnTo>
                      <a:pt x="84" y="241"/>
                    </a:lnTo>
                    <a:lnTo>
                      <a:pt x="86" y="240"/>
                    </a:lnTo>
                    <a:lnTo>
                      <a:pt x="86" y="237"/>
                    </a:lnTo>
                    <a:lnTo>
                      <a:pt x="86" y="236"/>
                    </a:lnTo>
                    <a:lnTo>
                      <a:pt x="87" y="236"/>
                    </a:lnTo>
                    <a:lnTo>
                      <a:pt x="87" y="234"/>
                    </a:lnTo>
                    <a:lnTo>
                      <a:pt x="88" y="229"/>
                    </a:lnTo>
                    <a:lnTo>
                      <a:pt x="89" y="228"/>
                    </a:lnTo>
                    <a:lnTo>
                      <a:pt x="90" y="228"/>
                    </a:lnTo>
                    <a:lnTo>
                      <a:pt x="91" y="230"/>
                    </a:lnTo>
                    <a:lnTo>
                      <a:pt x="92" y="230"/>
                    </a:lnTo>
                    <a:lnTo>
                      <a:pt x="94" y="230"/>
                    </a:lnTo>
                    <a:lnTo>
                      <a:pt x="97" y="230"/>
                    </a:lnTo>
                    <a:lnTo>
                      <a:pt x="99" y="230"/>
                    </a:lnTo>
                    <a:lnTo>
                      <a:pt x="100" y="230"/>
                    </a:lnTo>
                    <a:lnTo>
                      <a:pt x="104" y="231"/>
                    </a:lnTo>
                    <a:lnTo>
                      <a:pt x="106" y="231"/>
                    </a:lnTo>
                    <a:lnTo>
                      <a:pt x="111" y="231"/>
                    </a:lnTo>
                    <a:lnTo>
                      <a:pt x="113" y="233"/>
                    </a:lnTo>
                    <a:lnTo>
                      <a:pt x="115" y="233"/>
                    </a:lnTo>
                    <a:lnTo>
                      <a:pt x="119" y="234"/>
                    </a:lnTo>
                    <a:lnTo>
                      <a:pt x="130" y="238"/>
                    </a:lnTo>
                    <a:lnTo>
                      <a:pt x="134" y="242"/>
                    </a:lnTo>
                    <a:lnTo>
                      <a:pt x="137" y="244"/>
                    </a:lnTo>
                    <a:lnTo>
                      <a:pt x="139" y="246"/>
                    </a:lnTo>
                    <a:lnTo>
                      <a:pt x="145" y="251"/>
                    </a:lnTo>
                    <a:lnTo>
                      <a:pt x="147" y="253"/>
                    </a:lnTo>
                    <a:lnTo>
                      <a:pt x="152" y="252"/>
                    </a:lnTo>
                    <a:lnTo>
                      <a:pt x="153" y="252"/>
                    </a:lnTo>
                    <a:lnTo>
                      <a:pt x="155" y="252"/>
                    </a:lnTo>
                    <a:lnTo>
                      <a:pt x="160" y="249"/>
                    </a:lnTo>
                    <a:lnTo>
                      <a:pt x="160" y="248"/>
                    </a:lnTo>
                    <a:lnTo>
                      <a:pt x="161" y="251"/>
                    </a:lnTo>
                    <a:lnTo>
                      <a:pt x="163" y="249"/>
                    </a:lnTo>
                    <a:lnTo>
                      <a:pt x="165" y="251"/>
                    </a:lnTo>
                    <a:lnTo>
                      <a:pt x="163" y="253"/>
                    </a:lnTo>
                    <a:lnTo>
                      <a:pt x="165" y="252"/>
                    </a:lnTo>
                    <a:lnTo>
                      <a:pt x="168" y="253"/>
                    </a:lnTo>
                    <a:lnTo>
                      <a:pt x="170" y="253"/>
                    </a:lnTo>
                    <a:lnTo>
                      <a:pt x="171" y="254"/>
                    </a:lnTo>
                    <a:lnTo>
                      <a:pt x="174" y="254"/>
                    </a:lnTo>
                    <a:lnTo>
                      <a:pt x="176" y="257"/>
                    </a:lnTo>
                    <a:lnTo>
                      <a:pt x="184" y="249"/>
                    </a:lnTo>
                    <a:lnTo>
                      <a:pt x="189" y="245"/>
                    </a:lnTo>
                    <a:lnTo>
                      <a:pt x="190" y="244"/>
                    </a:lnTo>
                    <a:lnTo>
                      <a:pt x="192" y="245"/>
                    </a:lnTo>
                    <a:lnTo>
                      <a:pt x="192" y="246"/>
                    </a:lnTo>
                    <a:lnTo>
                      <a:pt x="192" y="249"/>
                    </a:lnTo>
                    <a:lnTo>
                      <a:pt x="193" y="250"/>
                    </a:lnTo>
                    <a:lnTo>
                      <a:pt x="194" y="251"/>
                    </a:lnTo>
                    <a:lnTo>
                      <a:pt x="196" y="252"/>
                    </a:lnTo>
                    <a:lnTo>
                      <a:pt x="196" y="253"/>
                    </a:lnTo>
                    <a:lnTo>
                      <a:pt x="198" y="254"/>
                    </a:lnTo>
                    <a:lnTo>
                      <a:pt x="200" y="253"/>
                    </a:lnTo>
                    <a:lnTo>
                      <a:pt x="198" y="249"/>
                    </a:lnTo>
                    <a:lnTo>
                      <a:pt x="206" y="248"/>
                    </a:lnTo>
                    <a:lnTo>
                      <a:pt x="207" y="248"/>
                    </a:lnTo>
                    <a:lnTo>
                      <a:pt x="204" y="243"/>
                    </a:lnTo>
                    <a:lnTo>
                      <a:pt x="206" y="241"/>
                    </a:lnTo>
                    <a:lnTo>
                      <a:pt x="202" y="237"/>
                    </a:lnTo>
                    <a:lnTo>
                      <a:pt x="208" y="231"/>
                    </a:lnTo>
                    <a:lnTo>
                      <a:pt x="207" y="231"/>
                    </a:lnTo>
                    <a:lnTo>
                      <a:pt x="207" y="230"/>
                    </a:lnTo>
                    <a:lnTo>
                      <a:pt x="209" y="225"/>
                    </a:lnTo>
                    <a:lnTo>
                      <a:pt x="208" y="223"/>
                    </a:lnTo>
                    <a:lnTo>
                      <a:pt x="209" y="221"/>
                    </a:lnTo>
                    <a:lnTo>
                      <a:pt x="206" y="218"/>
                    </a:lnTo>
                    <a:lnTo>
                      <a:pt x="208" y="214"/>
                    </a:lnTo>
                    <a:lnTo>
                      <a:pt x="210" y="211"/>
                    </a:lnTo>
                    <a:lnTo>
                      <a:pt x="212" y="210"/>
                    </a:lnTo>
                    <a:lnTo>
                      <a:pt x="215" y="207"/>
                    </a:lnTo>
                    <a:lnTo>
                      <a:pt x="216" y="207"/>
                    </a:lnTo>
                    <a:lnTo>
                      <a:pt x="215" y="205"/>
                    </a:lnTo>
                    <a:lnTo>
                      <a:pt x="216" y="204"/>
                    </a:lnTo>
                    <a:lnTo>
                      <a:pt x="218" y="202"/>
                    </a:lnTo>
                    <a:lnTo>
                      <a:pt x="221" y="201"/>
                    </a:lnTo>
                    <a:lnTo>
                      <a:pt x="217" y="196"/>
                    </a:lnTo>
                    <a:lnTo>
                      <a:pt x="218" y="195"/>
                    </a:lnTo>
                    <a:lnTo>
                      <a:pt x="220" y="194"/>
                    </a:lnTo>
                    <a:lnTo>
                      <a:pt x="217" y="191"/>
                    </a:lnTo>
                    <a:lnTo>
                      <a:pt x="218" y="190"/>
                    </a:lnTo>
                    <a:lnTo>
                      <a:pt x="216" y="189"/>
                    </a:lnTo>
                    <a:lnTo>
                      <a:pt x="215" y="187"/>
                    </a:lnTo>
                    <a:lnTo>
                      <a:pt x="216" y="186"/>
                    </a:lnTo>
                    <a:lnTo>
                      <a:pt x="216" y="185"/>
                    </a:lnTo>
                    <a:lnTo>
                      <a:pt x="216" y="183"/>
                    </a:lnTo>
                    <a:lnTo>
                      <a:pt x="215" y="182"/>
                    </a:lnTo>
                    <a:lnTo>
                      <a:pt x="213" y="179"/>
                    </a:lnTo>
                    <a:lnTo>
                      <a:pt x="220" y="173"/>
                    </a:lnTo>
                    <a:lnTo>
                      <a:pt x="225" y="168"/>
                    </a:lnTo>
                    <a:lnTo>
                      <a:pt x="224" y="167"/>
                    </a:lnTo>
                    <a:lnTo>
                      <a:pt x="226" y="160"/>
                    </a:lnTo>
                    <a:lnTo>
                      <a:pt x="231" y="162"/>
                    </a:lnTo>
                    <a:lnTo>
                      <a:pt x="231" y="160"/>
                    </a:lnTo>
                    <a:lnTo>
                      <a:pt x="230" y="158"/>
                    </a:lnTo>
                    <a:lnTo>
                      <a:pt x="236" y="159"/>
                    </a:lnTo>
                    <a:lnTo>
                      <a:pt x="238" y="158"/>
                    </a:lnTo>
                    <a:lnTo>
                      <a:pt x="241" y="156"/>
                    </a:lnTo>
                    <a:lnTo>
                      <a:pt x="241" y="152"/>
                    </a:lnTo>
                    <a:lnTo>
                      <a:pt x="241" y="150"/>
                    </a:lnTo>
                    <a:lnTo>
                      <a:pt x="239" y="150"/>
                    </a:lnTo>
                    <a:lnTo>
                      <a:pt x="239" y="147"/>
                    </a:lnTo>
                    <a:lnTo>
                      <a:pt x="237" y="142"/>
                    </a:lnTo>
                    <a:lnTo>
                      <a:pt x="236" y="140"/>
                    </a:lnTo>
                    <a:lnTo>
                      <a:pt x="233" y="135"/>
                    </a:lnTo>
                    <a:lnTo>
                      <a:pt x="236" y="134"/>
                    </a:lnTo>
                    <a:lnTo>
                      <a:pt x="233" y="132"/>
                    </a:lnTo>
                    <a:lnTo>
                      <a:pt x="237" y="128"/>
                    </a:lnTo>
                    <a:lnTo>
                      <a:pt x="234" y="125"/>
                    </a:lnTo>
                    <a:lnTo>
                      <a:pt x="234" y="124"/>
                    </a:lnTo>
                    <a:lnTo>
                      <a:pt x="233" y="120"/>
                    </a:lnTo>
                    <a:lnTo>
                      <a:pt x="230" y="121"/>
                    </a:lnTo>
                    <a:lnTo>
                      <a:pt x="228" y="120"/>
                    </a:lnTo>
                    <a:lnTo>
                      <a:pt x="229" y="118"/>
                    </a:lnTo>
                    <a:lnTo>
                      <a:pt x="230" y="118"/>
                    </a:lnTo>
                    <a:lnTo>
                      <a:pt x="230" y="115"/>
                    </a:lnTo>
                    <a:lnTo>
                      <a:pt x="231" y="111"/>
                    </a:lnTo>
                    <a:lnTo>
                      <a:pt x="232" y="110"/>
                    </a:lnTo>
                    <a:lnTo>
                      <a:pt x="231" y="109"/>
                    </a:lnTo>
                    <a:lnTo>
                      <a:pt x="236" y="107"/>
                    </a:lnTo>
                    <a:lnTo>
                      <a:pt x="237" y="108"/>
                    </a:lnTo>
                    <a:lnTo>
                      <a:pt x="240" y="107"/>
                    </a:lnTo>
                    <a:lnTo>
                      <a:pt x="241" y="105"/>
                    </a:lnTo>
                    <a:lnTo>
                      <a:pt x="245" y="104"/>
                    </a:lnTo>
                    <a:lnTo>
                      <a:pt x="252" y="101"/>
                    </a:lnTo>
                    <a:lnTo>
                      <a:pt x="250" y="97"/>
                    </a:lnTo>
                    <a:lnTo>
                      <a:pt x="259" y="92"/>
                    </a:lnTo>
                    <a:lnTo>
                      <a:pt x="260" y="91"/>
                    </a:lnTo>
                    <a:lnTo>
                      <a:pt x="259" y="88"/>
                    </a:lnTo>
                    <a:lnTo>
                      <a:pt x="262" y="85"/>
                    </a:lnTo>
                    <a:lnTo>
                      <a:pt x="260" y="83"/>
                    </a:lnTo>
                    <a:lnTo>
                      <a:pt x="262" y="81"/>
                    </a:lnTo>
                    <a:lnTo>
                      <a:pt x="265" y="78"/>
                    </a:lnTo>
                    <a:lnTo>
                      <a:pt x="262" y="75"/>
                    </a:lnTo>
                    <a:lnTo>
                      <a:pt x="263" y="75"/>
                    </a:lnTo>
                    <a:lnTo>
                      <a:pt x="269" y="80"/>
                    </a:lnTo>
                    <a:lnTo>
                      <a:pt x="275" y="84"/>
                    </a:lnTo>
                    <a:lnTo>
                      <a:pt x="279" y="86"/>
                    </a:lnTo>
                    <a:lnTo>
                      <a:pt x="291" y="91"/>
                    </a:lnTo>
                    <a:lnTo>
                      <a:pt x="293" y="92"/>
                    </a:lnTo>
                    <a:lnTo>
                      <a:pt x="303" y="101"/>
                    </a:lnTo>
                    <a:lnTo>
                      <a:pt x="304" y="102"/>
                    </a:lnTo>
                    <a:lnTo>
                      <a:pt x="305" y="102"/>
                    </a:lnTo>
                    <a:lnTo>
                      <a:pt x="307" y="102"/>
                    </a:lnTo>
                    <a:lnTo>
                      <a:pt x="324" y="84"/>
                    </a:lnTo>
                    <a:lnTo>
                      <a:pt x="327" y="79"/>
                    </a:lnTo>
                    <a:lnTo>
                      <a:pt x="325" y="78"/>
                    </a:lnTo>
                    <a:lnTo>
                      <a:pt x="320" y="75"/>
                    </a:lnTo>
                    <a:lnTo>
                      <a:pt x="319" y="73"/>
                    </a:lnTo>
                    <a:lnTo>
                      <a:pt x="326" y="65"/>
                    </a:lnTo>
                    <a:lnTo>
                      <a:pt x="322" y="61"/>
                    </a:lnTo>
                    <a:lnTo>
                      <a:pt x="323" y="60"/>
                    </a:lnTo>
                    <a:lnTo>
                      <a:pt x="320" y="57"/>
                    </a:lnTo>
                    <a:lnTo>
                      <a:pt x="324" y="55"/>
                    </a:lnTo>
                    <a:lnTo>
                      <a:pt x="325" y="54"/>
                    </a:lnTo>
                    <a:lnTo>
                      <a:pt x="324" y="53"/>
                    </a:lnTo>
                    <a:lnTo>
                      <a:pt x="323" y="52"/>
                    </a:lnTo>
                    <a:lnTo>
                      <a:pt x="319" y="48"/>
                    </a:lnTo>
                    <a:lnTo>
                      <a:pt x="323" y="46"/>
                    </a:lnTo>
                    <a:lnTo>
                      <a:pt x="325" y="48"/>
                    </a:lnTo>
                    <a:lnTo>
                      <a:pt x="328" y="47"/>
                    </a:lnTo>
                    <a:lnTo>
                      <a:pt x="328" y="50"/>
                    </a:lnTo>
                    <a:lnTo>
                      <a:pt x="333" y="48"/>
                    </a:lnTo>
                    <a:lnTo>
                      <a:pt x="334" y="49"/>
                    </a:lnTo>
                    <a:lnTo>
                      <a:pt x="336" y="48"/>
                    </a:lnTo>
                    <a:lnTo>
                      <a:pt x="339" y="48"/>
                    </a:lnTo>
                    <a:lnTo>
                      <a:pt x="342" y="53"/>
                    </a:lnTo>
                    <a:lnTo>
                      <a:pt x="343" y="55"/>
                    </a:lnTo>
                    <a:lnTo>
                      <a:pt x="346" y="58"/>
                    </a:lnTo>
                    <a:lnTo>
                      <a:pt x="338" y="68"/>
                    </a:lnTo>
                    <a:lnTo>
                      <a:pt x="333" y="73"/>
                    </a:lnTo>
                    <a:lnTo>
                      <a:pt x="334" y="75"/>
                    </a:lnTo>
                    <a:lnTo>
                      <a:pt x="335" y="76"/>
                    </a:lnTo>
                    <a:lnTo>
                      <a:pt x="336" y="78"/>
                    </a:lnTo>
                    <a:lnTo>
                      <a:pt x="339" y="77"/>
                    </a:lnTo>
                    <a:lnTo>
                      <a:pt x="340" y="77"/>
                    </a:lnTo>
                    <a:lnTo>
                      <a:pt x="341" y="77"/>
                    </a:lnTo>
                    <a:lnTo>
                      <a:pt x="344" y="79"/>
                    </a:lnTo>
                    <a:lnTo>
                      <a:pt x="348" y="80"/>
                    </a:lnTo>
                    <a:lnTo>
                      <a:pt x="355" y="80"/>
                    </a:lnTo>
                    <a:lnTo>
                      <a:pt x="356" y="80"/>
                    </a:lnTo>
                    <a:lnTo>
                      <a:pt x="359" y="80"/>
                    </a:lnTo>
                    <a:lnTo>
                      <a:pt x="362" y="80"/>
                    </a:lnTo>
                    <a:lnTo>
                      <a:pt x="363" y="81"/>
                    </a:lnTo>
                    <a:lnTo>
                      <a:pt x="365" y="81"/>
                    </a:lnTo>
                    <a:lnTo>
                      <a:pt x="366" y="81"/>
                    </a:lnTo>
                    <a:lnTo>
                      <a:pt x="367" y="83"/>
                    </a:lnTo>
                    <a:lnTo>
                      <a:pt x="368" y="83"/>
                    </a:lnTo>
                    <a:lnTo>
                      <a:pt x="371" y="84"/>
                    </a:lnTo>
                    <a:lnTo>
                      <a:pt x="371" y="85"/>
                    </a:lnTo>
                    <a:lnTo>
                      <a:pt x="372" y="84"/>
                    </a:lnTo>
                    <a:lnTo>
                      <a:pt x="373" y="84"/>
                    </a:lnTo>
                    <a:lnTo>
                      <a:pt x="380" y="88"/>
                    </a:lnTo>
                    <a:lnTo>
                      <a:pt x="382" y="91"/>
                    </a:lnTo>
                    <a:lnTo>
                      <a:pt x="381" y="93"/>
                    </a:lnTo>
                    <a:lnTo>
                      <a:pt x="387" y="94"/>
                    </a:lnTo>
                    <a:lnTo>
                      <a:pt x="391" y="96"/>
                    </a:lnTo>
                    <a:lnTo>
                      <a:pt x="393" y="93"/>
                    </a:lnTo>
                    <a:lnTo>
                      <a:pt x="396" y="87"/>
                    </a:lnTo>
                    <a:lnTo>
                      <a:pt x="401" y="77"/>
                    </a:lnTo>
                    <a:lnTo>
                      <a:pt x="407" y="66"/>
                    </a:lnTo>
                    <a:lnTo>
                      <a:pt x="411" y="63"/>
                    </a:lnTo>
                    <a:lnTo>
                      <a:pt x="412" y="62"/>
                    </a:lnTo>
                    <a:lnTo>
                      <a:pt x="417" y="54"/>
                    </a:lnTo>
                    <a:lnTo>
                      <a:pt x="418" y="53"/>
                    </a:lnTo>
                    <a:lnTo>
                      <a:pt x="419" y="53"/>
                    </a:lnTo>
                    <a:lnTo>
                      <a:pt x="420" y="49"/>
                    </a:lnTo>
                    <a:lnTo>
                      <a:pt x="418" y="48"/>
                    </a:lnTo>
                    <a:lnTo>
                      <a:pt x="419" y="46"/>
                    </a:lnTo>
                    <a:lnTo>
                      <a:pt x="417" y="45"/>
                    </a:lnTo>
                    <a:lnTo>
                      <a:pt x="420" y="44"/>
                    </a:lnTo>
                    <a:lnTo>
                      <a:pt x="421" y="40"/>
                    </a:lnTo>
                    <a:lnTo>
                      <a:pt x="419" y="39"/>
                    </a:lnTo>
                    <a:lnTo>
                      <a:pt x="421" y="34"/>
                    </a:lnTo>
                    <a:lnTo>
                      <a:pt x="422" y="36"/>
                    </a:lnTo>
                    <a:lnTo>
                      <a:pt x="423" y="36"/>
                    </a:lnTo>
                    <a:lnTo>
                      <a:pt x="426" y="34"/>
                    </a:lnTo>
                    <a:lnTo>
                      <a:pt x="427" y="33"/>
                    </a:lnTo>
                    <a:lnTo>
                      <a:pt x="427" y="32"/>
                    </a:lnTo>
                    <a:lnTo>
                      <a:pt x="428" y="32"/>
                    </a:lnTo>
                    <a:lnTo>
                      <a:pt x="429" y="32"/>
                    </a:lnTo>
                    <a:lnTo>
                      <a:pt x="435" y="33"/>
                    </a:lnTo>
                    <a:lnTo>
                      <a:pt x="437" y="34"/>
                    </a:lnTo>
                    <a:lnTo>
                      <a:pt x="437" y="33"/>
                    </a:lnTo>
                    <a:lnTo>
                      <a:pt x="438" y="33"/>
                    </a:lnTo>
                    <a:lnTo>
                      <a:pt x="441" y="32"/>
                    </a:lnTo>
                    <a:lnTo>
                      <a:pt x="442" y="31"/>
                    </a:lnTo>
                    <a:lnTo>
                      <a:pt x="443" y="24"/>
                    </a:lnTo>
                    <a:lnTo>
                      <a:pt x="446" y="28"/>
                    </a:lnTo>
                    <a:lnTo>
                      <a:pt x="447" y="26"/>
                    </a:lnTo>
                    <a:lnTo>
                      <a:pt x="444" y="21"/>
                    </a:lnTo>
                    <a:lnTo>
                      <a:pt x="444" y="18"/>
                    </a:lnTo>
                    <a:lnTo>
                      <a:pt x="441" y="16"/>
                    </a:lnTo>
                    <a:lnTo>
                      <a:pt x="442" y="15"/>
                    </a:lnTo>
                    <a:lnTo>
                      <a:pt x="443" y="14"/>
                    </a:lnTo>
                    <a:lnTo>
                      <a:pt x="442" y="13"/>
                    </a:lnTo>
                    <a:lnTo>
                      <a:pt x="442" y="10"/>
                    </a:lnTo>
                    <a:lnTo>
                      <a:pt x="446" y="6"/>
                    </a:lnTo>
                    <a:lnTo>
                      <a:pt x="451" y="5"/>
                    </a:lnTo>
                    <a:lnTo>
                      <a:pt x="454" y="2"/>
                    </a:lnTo>
                    <a:lnTo>
                      <a:pt x="457" y="0"/>
                    </a:lnTo>
                    <a:lnTo>
                      <a:pt x="459" y="0"/>
                    </a:lnTo>
                    <a:lnTo>
                      <a:pt x="460" y="2"/>
                    </a:lnTo>
                    <a:lnTo>
                      <a:pt x="461" y="2"/>
                    </a:lnTo>
                    <a:lnTo>
                      <a:pt x="464" y="6"/>
                    </a:lnTo>
                    <a:lnTo>
                      <a:pt x="465" y="7"/>
                    </a:lnTo>
                    <a:lnTo>
                      <a:pt x="467" y="8"/>
                    </a:lnTo>
                    <a:lnTo>
                      <a:pt x="469" y="10"/>
                    </a:lnTo>
                    <a:lnTo>
                      <a:pt x="469" y="13"/>
                    </a:lnTo>
                    <a:lnTo>
                      <a:pt x="469" y="14"/>
                    </a:lnTo>
                    <a:lnTo>
                      <a:pt x="466" y="16"/>
                    </a:lnTo>
                    <a:lnTo>
                      <a:pt x="467" y="17"/>
                    </a:lnTo>
                    <a:lnTo>
                      <a:pt x="466" y="20"/>
                    </a:lnTo>
                    <a:lnTo>
                      <a:pt x="467" y="20"/>
                    </a:lnTo>
                    <a:lnTo>
                      <a:pt x="465" y="22"/>
                    </a:lnTo>
                    <a:lnTo>
                      <a:pt x="467" y="23"/>
                    </a:lnTo>
                    <a:lnTo>
                      <a:pt x="466" y="24"/>
                    </a:lnTo>
                    <a:lnTo>
                      <a:pt x="467" y="25"/>
                    </a:lnTo>
                    <a:lnTo>
                      <a:pt x="466" y="28"/>
                    </a:lnTo>
                    <a:lnTo>
                      <a:pt x="464" y="29"/>
                    </a:lnTo>
                    <a:lnTo>
                      <a:pt x="465" y="30"/>
                    </a:lnTo>
                    <a:lnTo>
                      <a:pt x="462" y="32"/>
                    </a:lnTo>
                    <a:lnTo>
                      <a:pt x="460" y="33"/>
                    </a:lnTo>
                    <a:lnTo>
                      <a:pt x="460" y="36"/>
                    </a:lnTo>
                    <a:lnTo>
                      <a:pt x="465" y="36"/>
                    </a:lnTo>
                    <a:lnTo>
                      <a:pt x="466" y="37"/>
                    </a:lnTo>
                    <a:lnTo>
                      <a:pt x="468" y="40"/>
                    </a:lnTo>
                    <a:lnTo>
                      <a:pt x="468" y="41"/>
                    </a:lnTo>
                    <a:lnTo>
                      <a:pt x="468" y="44"/>
                    </a:lnTo>
                    <a:lnTo>
                      <a:pt x="469" y="45"/>
                    </a:lnTo>
                    <a:lnTo>
                      <a:pt x="470" y="46"/>
                    </a:lnTo>
                    <a:lnTo>
                      <a:pt x="472" y="47"/>
                    </a:lnTo>
                    <a:lnTo>
                      <a:pt x="472" y="48"/>
                    </a:lnTo>
                    <a:lnTo>
                      <a:pt x="472" y="49"/>
                    </a:lnTo>
                    <a:lnTo>
                      <a:pt x="475" y="53"/>
                    </a:lnTo>
                    <a:lnTo>
                      <a:pt x="475" y="54"/>
                    </a:lnTo>
                    <a:lnTo>
                      <a:pt x="476" y="54"/>
                    </a:lnTo>
                    <a:lnTo>
                      <a:pt x="476" y="55"/>
                    </a:lnTo>
                    <a:lnTo>
                      <a:pt x="476" y="56"/>
                    </a:lnTo>
                    <a:lnTo>
                      <a:pt x="478" y="58"/>
                    </a:lnTo>
                    <a:lnTo>
                      <a:pt x="482" y="56"/>
                    </a:lnTo>
                    <a:lnTo>
                      <a:pt x="486" y="57"/>
                    </a:lnTo>
                    <a:lnTo>
                      <a:pt x="489" y="56"/>
                    </a:lnTo>
                    <a:lnTo>
                      <a:pt x="490" y="57"/>
                    </a:lnTo>
                    <a:lnTo>
                      <a:pt x="492" y="57"/>
                    </a:lnTo>
                    <a:lnTo>
                      <a:pt x="494" y="56"/>
                    </a:lnTo>
                    <a:lnTo>
                      <a:pt x="497" y="53"/>
                    </a:lnTo>
                    <a:lnTo>
                      <a:pt x="496" y="55"/>
                    </a:lnTo>
                    <a:lnTo>
                      <a:pt x="497" y="56"/>
                    </a:lnTo>
                    <a:lnTo>
                      <a:pt x="498" y="58"/>
                    </a:lnTo>
                    <a:lnTo>
                      <a:pt x="498" y="60"/>
                    </a:lnTo>
                    <a:lnTo>
                      <a:pt x="498" y="61"/>
                    </a:lnTo>
                    <a:lnTo>
                      <a:pt x="498" y="62"/>
                    </a:lnTo>
                    <a:lnTo>
                      <a:pt x="499" y="62"/>
                    </a:lnTo>
                    <a:lnTo>
                      <a:pt x="501" y="66"/>
                    </a:lnTo>
                    <a:lnTo>
                      <a:pt x="501" y="68"/>
                    </a:lnTo>
                    <a:lnTo>
                      <a:pt x="502" y="68"/>
                    </a:lnTo>
                    <a:lnTo>
                      <a:pt x="505" y="71"/>
                    </a:lnTo>
                    <a:lnTo>
                      <a:pt x="506" y="72"/>
                    </a:lnTo>
                    <a:lnTo>
                      <a:pt x="508" y="75"/>
                    </a:lnTo>
                    <a:lnTo>
                      <a:pt x="505" y="78"/>
                    </a:lnTo>
                    <a:lnTo>
                      <a:pt x="504" y="78"/>
                    </a:lnTo>
                    <a:lnTo>
                      <a:pt x="504" y="79"/>
                    </a:lnTo>
                    <a:lnTo>
                      <a:pt x="502" y="81"/>
                    </a:lnTo>
                    <a:lnTo>
                      <a:pt x="498" y="84"/>
                    </a:lnTo>
                    <a:lnTo>
                      <a:pt x="496" y="83"/>
                    </a:lnTo>
                    <a:lnTo>
                      <a:pt x="494" y="84"/>
                    </a:lnTo>
                    <a:lnTo>
                      <a:pt x="496" y="86"/>
                    </a:lnTo>
                    <a:lnTo>
                      <a:pt x="491" y="89"/>
                    </a:lnTo>
                    <a:lnTo>
                      <a:pt x="489" y="92"/>
                    </a:lnTo>
                    <a:lnTo>
                      <a:pt x="492" y="97"/>
                    </a:lnTo>
                    <a:lnTo>
                      <a:pt x="492" y="100"/>
                    </a:lnTo>
                    <a:lnTo>
                      <a:pt x="493" y="101"/>
                    </a:lnTo>
                    <a:lnTo>
                      <a:pt x="492" y="102"/>
                    </a:lnTo>
                    <a:lnTo>
                      <a:pt x="491" y="101"/>
                    </a:lnTo>
                    <a:lnTo>
                      <a:pt x="486" y="104"/>
                    </a:lnTo>
                    <a:lnTo>
                      <a:pt x="482" y="107"/>
                    </a:lnTo>
                    <a:lnTo>
                      <a:pt x="480" y="107"/>
                    </a:lnTo>
                    <a:lnTo>
                      <a:pt x="474" y="108"/>
                    </a:lnTo>
                    <a:lnTo>
                      <a:pt x="472" y="109"/>
                    </a:lnTo>
                    <a:lnTo>
                      <a:pt x="468" y="111"/>
                    </a:lnTo>
                    <a:lnTo>
                      <a:pt x="466" y="108"/>
                    </a:lnTo>
                    <a:lnTo>
                      <a:pt x="465" y="109"/>
                    </a:lnTo>
                    <a:lnTo>
                      <a:pt x="464" y="110"/>
                    </a:lnTo>
                    <a:lnTo>
                      <a:pt x="460" y="108"/>
                    </a:lnTo>
                    <a:lnTo>
                      <a:pt x="458" y="111"/>
                    </a:lnTo>
                    <a:lnTo>
                      <a:pt x="462" y="112"/>
                    </a:lnTo>
                    <a:lnTo>
                      <a:pt x="464" y="113"/>
                    </a:lnTo>
                    <a:lnTo>
                      <a:pt x="458" y="119"/>
                    </a:lnTo>
                    <a:lnTo>
                      <a:pt x="458" y="121"/>
                    </a:lnTo>
                    <a:lnTo>
                      <a:pt x="456" y="124"/>
                    </a:lnTo>
                    <a:lnTo>
                      <a:pt x="459" y="128"/>
                    </a:lnTo>
                    <a:lnTo>
                      <a:pt x="458" y="132"/>
                    </a:lnTo>
                    <a:lnTo>
                      <a:pt x="469" y="134"/>
                    </a:lnTo>
                    <a:lnTo>
                      <a:pt x="474" y="133"/>
                    </a:lnTo>
                    <a:lnTo>
                      <a:pt x="470" y="147"/>
                    </a:lnTo>
                    <a:lnTo>
                      <a:pt x="473" y="148"/>
                    </a:lnTo>
                    <a:lnTo>
                      <a:pt x="470" y="151"/>
                    </a:lnTo>
                    <a:lnTo>
                      <a:pt x="474" y="155"/>
                    </a:lnTo>
                    <a:lnTo>
                      <a:pt x="473" y="158"/>
                    </a:lnTo>
                    <a:lnTo>
                      <a:pt x="472" y="160"/>
                    </a:lnTo>
                    <a:lnTo>
                      <a:pt x="470" y="160"/>
                    </a:lnTo>
                    <a:lnTo>
                      <a:pt x="468" y="160"/>
                    </a:lnTo>
                    <a:lnTo>
                      <a:pt x="466" y="160"/>
                    </a:lnTo>
                    <a:lnTo>
                      <a:pt x="465" y="164"/>
                    </a:lnTo>
                    <a:lnTo>
                      <a:pt x="465" y="172"/>
                    </a:lnTo>
                    <a:lnTo>
                      <a:pt x="461" y="173"/>
                    </a:lnTo>
                    <a:lnTo>
                      <a:pt x="461" y="175"/>
                    </a:lnTo>
                    <a:lnTo>
                      <a:pt x="461" y="178"/>
                    </a:lnTo>
                    <a:lnTo>
                      <a:pt x="465" y="180"/>
                    </a:lnTo>
                    <a:lnTo>
                      <a:pt x="459" y="182"/>
                    </a:lnTo>
                    <a:lnTo>
                      <a:pt x="460" y="185"/>
                    </a:lnTo>
                    <a:lnTo>
                      <a:pt x="460" y="186"/>
                    </a:lnTo>
                    <a:lnTo>
                      <a:pt x="464" y="185"/>
                    </a:lnTo>
                    <a:lnTo>
                      <a:pt x="472" y="190"/>
                    </a:lnTo>
                    <a:lnTo>
                      <a:pt x="469" y="195"/>
                    </a:lnTo>
                    <a:lnTo>
                      <a:pt x="472" y="197"/>
                    </a:lnTo>
                    <a:lnTo>
                      <a:pt x="469" y="198"/>
                    </a:lnTo>
                    <a:lnTo>
                      <a:pt x="473" y="201"/>
                    </a:lnTo>
                    <a:lnTo>
                      <a:pt x="472" y="202"/>
                    </a:lnTo>
                    <a:lnTo>
                      <a:pt x="476" y="204"/>
                    </a:lnTo>
                    <a:lnTo>
                      <a:pt x="480" y="205"/>
                    </a:lnTo>
                    <a:lnTo>
                      <a:pt x="482" y="205"/>
                    </a:lnTo>
                    <a:lnTo>
                      <a:pt x="482" y="204"/>
                    </a:lnTo>
                    <a:lnTo>
                      <a:pt x="484" y="204"/>
                    </a:lnTo>
                    <a:lnTo>
                      <a:pt x="493" y="206"/>
                    </a:lnTo>
                    <a:lnTo>
                      <a:pt x="496" y="207"/>
                    </a:lnTo>
                    <a:lnTo>
                      <a:pt x="498" y="210"/>
                    </a:lnTo>
                    <a:lnTo>
                      <a:pt x="500" y="211"/>
                    </a:lnTo>
                    <a:lnTo>
                      <a:pt x="502" y="211"/>
                    </a:lnTo>
                    <a:lnTo>
                      <a:pt x="504" y="210"/>
                    </a:lnTo>
                    <a:lnTo>
                      <a:pt x="505" y="211"/>
                    </a:lnTo>
                    <a:lnTo>
                      <a:pt x="504" y="212"/>
                    </a:lnTo>
                    <a:lnTo>
                      <a:pt x="507" y="212"/>
                    </a:lnTo>
                    <a:lnTo>
                      <a:pt x="506" y="213"/>
                    </a:lnTo>
                    <a:lnTo>
                      <a:pt x="508" y="214"/>
                    </a:lnTo>
                    <a:lnTo>
                      <a:pt x="508" y="217"/>
                    </a:lnTo>
                    <a:lnTo>
                      <a:pt x="507" y="221"/>
                    </a:lnTo>
                    <a:lnTo>
                      <a:pt x="506" y="222"/>
                    </a:lnTo>
                    <a:lnTo>
                      <a:pt x="505" y="225"/>
                    </a:lnTo>
                    <a:lnTo>
                      <a:pt x="505" y="226"/>
                    </a:lnTo>
                    <a:lnTo>
                      <a:pt x="505" y="229"/>
                    </a:lnTo>
                    <a:lnTo>
                      <a:pt x="504" y="231"/>
                    </a:lnTo>
                    <a:lnTo>
                      <a:pt x="502" y="233"/>
                    </a:lnTo>
                    <a:lnTo>
                      <a:pt x="501" y="236"/>
                    </a:lnTo>
                    <a:lnTo>
                      <a:pt x="500" y="238"/>
                    </a:lnTo>
                    <a:lnTo>
                      <a:pt x="499" y="241"/>
                    </a:lnTo>
                    <a:lnTo>
                      <a:pt x="498" y="242"/>
                    </a:lnTo>
                    <a:lnTo>
                      <a:pt x="501" y="243"/>
                    </a:lnTo>
                    <a:lnTo>
                      <a:pt x="505" y="244"/>
                    </a:lnTo>
                    <a:lnTo>
                      <a:pt x="506" y="245"/>
                    </a:lnTo>
                    <a:lnTo>
                      <a:pt x="506" y="246"/>
                    </a:lnTo>
                    <a:lnTo>
                      <a:pt x="505" y="248"/>
                    </a:lnTo>
                    <a:lnTo>
                      <a:pt x="504" y="248"/>
                    </a:lnTo>
                    <a:lnTo>
                      <a:pt x="501" y="250"/>
                    </a:lnTo>
                    <a:lnTo>
                      <a:pt x="500" y="251"/>
                    </a:lnTo>
                    <a:lnTo>
                      <a:pt x="499" y="251"/>
                    </a:lnTo>
                    <a:lnTo>
                      <a:pt x="498" y="250"/>
                    </a:lnTo>
                    <a:lnTo>
                      <a:pt x="496" y="249"/>
                    </a:lnTo>
                    <a:lnTo>
                      <a:pt x="494" y="249"/>
                    </a:lnTo>
                    <a:lnTo>
                      <a:pt x="493" y="249"/>
                    </a:lnTo>
                    <a:lnTo>
                      <a:pt x="492" y="249"/>
                    </a:lnTo>
                    <a:lnTo>
                      <a:pt x="492" y="250"/>
                    </a:lnTo>
                    <a:lnTo>
                      <a:pt x="491" y="250"/>
                    </a:lnTo>
                    <a:lnTo>
                      <a:pt x="486" y="250"/>
                    </a:lnTo>
                    <a:lnTo>
                      <a:pt x="485" y="250"/>
                    </a:lnTo>
                    <a:lnTo>
                      <a:pt x="481" y="253"/>
                    </a:lnTo>
                    <a:lnTo>
                      <a:pt x="481" y="254"/>
                    </a:lnTo>
                    <a:lnTo>
                      <a:pt x="482" y="256"/>
                    </a:lnTo>
                    <a:lnTo>
                      <a:pt x="481" y="258"/>
                    </a:lnTo>
                    <a:lnTo>
                      <a:pt x="482" y="259"/>
                    </a:lnTo>
                    <a:lnTo>
                      <a:pt x="481" y="261"/>
                    </a:lnTo>
                    <a:lnTo>
                      <a:pt x="482" y="264"/>
                    </a:lnTo>
                    <a:lnTo>
                      <a:pt x="483" y="266"/>
                    </a:lnTo>
                    <a:lnTo>
                      <a:pt x="484" y="268"/>
                    </a:lnTo>
                    <a:lnTo>
                      <a:pt x="483" y="269"/>
                    </a:lnTo>
                    <a:lnTo>
                      <a:pt x="485" y="269"/>
                    </a:lnTo>
                    <a:lnTo>
                      <a:pt x="486" y="269"/>
                    </a:lnTo>
                    <a:lnTo>
                      <a:pt x="488" y="270"/>
                    </a:lnTo>
                    <a:lnTo>
                      <a:pt x="488" y="272"/>
                    </a:lnTo>
                    <a:lnTo>
                      <a:pt x="488" y="274"/>
                    </a:lnTo>
                    <a:lnTo>
                      <a:pt x="488" y="278"/>
                    </a:lnTo>
                    <a:lnTo>
                      <a:pt x="488" y="281"/>
                    </a:lnTo>
                    <a:lnTo>
                      <a:pt x="486" y="284"/>
                    </a:lnTo>
                    <a:lnTo>
                      <a:pt x="486" y="288"/>
                    </a:lnTo>
                    <a:lnTo>
                      <a:pt x="490" y="289"/>
                    </a:lnTo>
                    <a:lnTo>
                      <a:pt x="491" y="288"/>
                    </a:lnTo>
                    <a:lnTo>
                      <a:pt x="492" y="288"/>
                    </a:lnTo>
                    <a:lnTo>
                      <a:pt x="493" y="290"/>
                    </a:lnTo>
                    <a:lnTo>
                      <a:pt x="494" y="293"/>
                    </a:lnTo>
                    <a:lnTo>
                      <a:pt x="496" y="293"/>
                    </a:lnTo>
                    <a:lnTo>
                      <a:pt x="497" y="292"/>
                    </a:lnTo>
                    <a:lnTo>
                      <a:pt x="496" y="290"/>
                    </a:lnTo>
                    <a:lnTo>
                      <a:pt x="496" y="288"/>
                    </a:lnTo>
                    <a:lnTo>
                      <a:pt x="497" y="285"/>
                    </a:lnTo>
                    <a:lnTo>
                      <a:pt x="499" y="285"/>
                    </a:lnTo>
                    <a:lnTo>
                      <a:pt x="499" y="284"/>
                    </a:lnTo>
                    <a:lnTo>
                      <a:pt x="501" y="284"/>
                    </a:lnTo>
                    <a:lnTo>
                      <a:pt x="502" y="282"/>
                    </a:lnTo>
                    <a:lnTo>
                      <a:pt x="505" y="282"/>
                    </a:lnTo>
                    <a:lnTo>
                      <a:pt x="505" y="283"/>
                    </a:lnTo>
                    <a:lnTo>
                      <a:pt x="507" y="282"/>
                    </a:lnTo>
                    <a:lnTo>
                      <a:pt x="507" y="283"/>
                    </a:lnTo>
                    <a:lnTo>
                      <a:pt x="507" y="285"/>
                    </a:lnTo>
                    <a:lnTo>
                      <a:pt x="506" y="286"/>
                    </a:lnTo>
                    <a:lnTo>
                      <a:pt x="505" y="289"/>
                    </a:lnTo>
                    <a:lnTo>
                      <a:pt x="505" y="290"/>
                    </a:lnTo>
                    <a:lnTo>
                      <a:pt x="506" y="291"/>
                    </a:lnTo>
                    <a:lnTo>
                      <a:pt x="508" y="291"/>
                    </a:lnTo>
                    <a:lnTo>
                      <a:pt x="509" y="291"/>
                    </a:lnTo>
                    <a:lnTo>
                      <a:pt x="510" y="291"/>
                    </a:lnTo>
                    <a:lnTo>
                      <a:pt x="510" y="290"/>
                    </a:lnTo>
                    <a:lnTo>
                      <a:pt x="512" y="289"/>
                    </a:lnTo>
                    <a:lnTo>
                      <a:pt x="510" y="288"/>
                    </a:lnTo>
                    <a:lnTo>
                      <a:pt x="510" y="285"/>
                    </a:lnTo>
                    <a:lnTo>
                      <a:pt x="508" y="285"/>
                    </a:lnTo>
                    <a:lnTo>
                      <a:pt x="507" y="284"/>
                    </a:lnTo>
                    <a:lnTo>
                      <a:pt x="508" y="282"/>
                    </a:lnTo>
                    <a:lnTo>
                      <a:pt x="510" y="282"/>
                    </a:lnTo>
                    <a:lnTo>
                      <a:pt x="512" y="283"/>
                    </a:lnTo>
                    <a:lnTo>
                      <a:pt x="514" y="282"/>
                    </a:lnTo>
                    <a:lnTo>
                      <a:pt x="515" y="282"/>
                    </a:lnTo>
                    <a:lnTo>
                      <a:pt x="517" y="282"/>
                    </a:lnTo>
                    <a:lnTo>
                      <a:pt x="517" y="284"/>
                    </a:lnTo>
                    <a:lnTo>
                      <a:pt x="516" y="285"/>
                    </a:lnTo>
                    <a:lnTo>
                      <a:pt x="516" y="286"/>
                    </a:lnTo>
                    <a:lnTo>
                      <a:pt x="517" y="286"/>
                    </a:lnTo>
                    <a:lnTo>
                      <a:pt x="519" y="288"/>
                    </a:lnTo>
                    <a:lnTo>
                      <a:pt x="519" y="289"/>
                    </a:lnTo>
                    <a:lnTo>
                      <a:pt x="520" y="290"/>
                    </a:lnTo>
                    <a:lnTo>
                      <a:pt x="522" y="290"/>
                    </a:lnTo>
                    <a:lnTo>
                      <a:pt x="523" y="292"/>
                    </a:lnTo>
                    <a:lnTo>
                      <a:pt x="522" y="292"/>
                    </a:lnTo>
                    <a:lnTo>
                      <a:pt x="517" y="293"/>
                    </a:lnTo>
                    <a:lnTo>
                      <a:pt x="515" y="295"/>
                    </a:lnTo>
                    <a:lnTo>
                      <a:pt x="514" y="297"/>
                    </a:lnTo>
                    <a:lnTo>
                      <a:pt x="513" y="298"/>
                    </a:lnTo>
                    <a:lnTo>
                      <a:pt x="513" y="300"/>
                    </a:lnTo>
                    <a:lnTo>
                      <a:pt x="514" y="301"/>
                    </a:lnTo>
                    <a:lnTo>
                      <a:pt x="519" y="30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8" name="Freeform 56">
                <a:extLst>
                  <a:ext uri="{FF2B5EF4-FFF2-40B4-BE49-F238E27FC236}">
                    <a16:creationId xmlns:a16="http://schemas.microsoft.com/office/drawing/2014/main" id="{2782FE44-A930-CB6C-D851-5C03D79C8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4237" y="3967164"/>
                <a:ext cx="822325" cy="623888"/>
              </a:xfrm>
              <a:custGeom>
                <a:avLst/>
                <a:gdLst>
                  <a:gd name="T0" fmla="*/ 370 w 518"/>
                  <a:gd name="T1" fmla="*/ 32 h 393"/>
                  <a:gd name="T2" fmla="*/ 374 w 518"/>
                  <a:gd name="T3" fmla="*/ 50 h 393"/>
                  <a:gd name="T4" fmla="*/ 385 w 518"/>
                  <a:gd name="T5" fmla="*/ 56 h 393"/>
                  <a:gd name="T6" fmla="*/ 395 w 518"/>
                  <a:gd name="T7" fmla="*/ 72 h 393"/>
                  <a:gd name="T8" fmla="*/ 410 w 518"/>
                  <a:gd name="T9" fmla="*/ 104 h 393"/>
                  <a:gd name="T10" fmla="*/ 418 w 518"/>
                  <a:gd name="T11" fmla="*/ 123 h 393"/>
                  <a:gd name="T12" fmla="*/ 441 w 518"/>
                  <a:gd name="T13" fmla="*/ 131 h 393"/>
                  <a:gd name="T14" fmla="*/ 466 w 518"/>
                  <a:gd name="T15" fmla="*/ 135 h 393"/>
                  <a:gd name="T16" fmla="*/ 496 w 518"/>
                  <a:gd name="T17" fmla="*/ 145 h 393"/>
                  <a:gd name="T18" fmla="*/ 493 w 518"/>
                  <a:gd name="T19" fmla="*/ 168 h 393"/>
                  <a:gd name="T20" fmla="*/ 505 w 518"/>
                  <a:gd name="T21" fmla="*/ 196 h 393"/>
                  <a:gd name="T22" fmla="*/ 473 w 518"/>
                  <a:gd name="T23" fmla="*/ 209 h 393"/>
                  <a:gd name="T24" fmla="*/ 432 w 518"/>
                  <a:gd name="T25" fmla="*/ 212 h 393"/>
                  <a:gd name="T26" fmla="*/ 421 w 518"/>
                  <a:gd name="T27" fmla="*/ 233 h 393"/>
                  <a:gd name="T28" fmla="*/ 367 w 518"/>
                  <a:gd name="T29" fmla="*/ 222 h 393"/>
                  <a:gd name="T30" fmla="*/ 350 w 518"/>
                  <a:gd name="T31" fmla="*/ 245 h 393"/>
                  <a:gd name="T32" fmla="*/ 345 w 518"/>
                  <a:gd name="T33" fmla="*/ 260 h 393"/>
                  <a:gd name="T34" fmla="*/ 311 w 518"/>
                  <a:gd name="T35" fmla="*/ 271 h 393"/>
                  <a:gd name="T36" fmla="*/ 279 w 518"/>
                  <a:gd name="T37" fmla="*/ 308 h 393"/>
                  <a:gd name="T38" fmla="*/ 269 w 518"/>
                  <a:gd name="T39" fmla="*/ 326 h 393"/>
                  <a:gd name="T40" fmla="*/ 244 w 518"/>
                  <a:gd name="T41" fmla="*/ 372 h 393"/>
                  <a:gd name="T42" fmla="*/ 226 w 518"/>
                  <a:gd name="T43" fmla="*/ 389 h 393"/>
                  <a:gd name="T44" fmla="*/ 210 w 518"/>
                  <a:gd name="T45" fmla="*/ 380 h 393"/>
                  <a:gd name="T46" fmla="*/ 189 w 518"/>
                  <a:gd name="T47" fmla="*/ 377 h 393"/>
                  <a:gd name="T48" fmla="*/ 194 w 518"/>
                  <a:gd name="T49" fmla="*/ 363 h 393"/>
                  <a:gd name="T50" fmla="*/ 172 w 518"/>
                  <a:gd name="T51" fmla="*/ 362 h 393"/>
                  <a:gd name="T52" fmla="*/ 151 w 518"/>
                  <a:gd name="T53" fmla="*/ 350 h 393"/>
                  <a:gd name="T54" fmla="*/ 122 w 518"/>
                  <a:gd name="T55" fmla="*/ 310 h 393"/>
                  <a:gd name="T56" fmla="*/ 132 w 518"/>
                  <a:gd name="T57" fmla="*/ 278 h 393"/>
                  <a:gd name="T58" fmla="*/ 87 w 518"/>
                  <a:gd name="T59" fmla="*/ 283 h 393"/>
                  <a:gd name="T60" fmla="*/ 58 w 518"/>
                  <a:gd name="T61" fmla="*/ 276 h 393"/>
                  <a:gd name="T62" fmla="*/ 32 w 518"/>
                  <a:gd name="T63" fmla="*/ 290 h 393"/>
                  <a:gd name="T64" fmla="*/ 32 w 518"/>
                  <a:gd name="T65" fmla="*/ 272 h 393"/>
                  <a:gd name="T66" fmla="*/ 12 w 518"/>
                  <a:gd name="T67" fmla="*/ 231 h 393"/>
                  <a:gd name="T68" fmla="*/ 8 w 518"/>
                  <a:gd name="T69" fmla="*/ 202 h 393"/>
                  <a:gd name="T70" fmla="*/ 15 w 518"/>
                  <a:gd name="T71" fmla="*/ 185 h 393"/>
                  <a:gd name="T72" fmla="*/ 61 w 518"/>
                  <a:gd name="T73" fmla="*/ 206 h 393"/>
                  <a:gd name="T74" fmla="*/ 77 w 518"/>
                  <a:gd name="T75" fmla="*/ 208 h 393"/>
                  <a:gd name="T76" fmla="*/ 85 w 518"/>
                  <a:gd name="T77" fmla="*/ 197 h 393"/>
                  <a:gd name="T78" fmla="*/ 88 w 518"/>
                  <a:gd name="T79" fmla="*/ 185 h 393"/>
                  <a:gd name="T80" fmla="*/ 91 w 518"/>
                  <a:gd name="T81" fmla="*/ 173 h 393"/>
                  <a:gd name="T82" fmla="*/ 99 w 518"/>
                  <a:gd name="T83" fmla="*/ 158 h 393"/>
                  <a:gd name="T84" fmla="*/ 114 w 518"/>
                  <a:gd name="T85" fmla="*/ 142 h 393"/>
                  <a:gd name="T86" fmla="*/ 125 w 518"/>
                  <a:gd name="T87" fmla="*/ 134 h 393"/>
                  <a:gd name="T88" fmla="*/ 139 w 518"/>
                  <a:gd name="T89" fmla="*/ 128 h 393"/>
                  <a:gd name="T90" fmla="*/ 158 w 518"/>
                  <a:gd name="T91" fmla="*/ 113 h 393"/>
                  <a:gd name="T92" fmla="*/ 175 w 518"/>
                  <a:gd name="T93" fmla="*/ 97 h 393"/>
                  <a:gd name="T94" fmla="*/ 182 w 518"/>
                  <a:gd name="T95" fmla="*/ 89 h 393"/>
                  <a:gd name="T96" fmla="*/ 189 w 518"/>
                  <a:gd name="T97" fmla="*/ 84 h 393"/>
                  <a:gd name="T98" fmla="*/ 192 w 518"/>
                  <a:gd name="T99" fmla="*/ 74 h 393"/>
                  <a:gd name="T100" fmla="*/ 208 w 518"/>
                  <a:gd name="T101" fmla="*/ 71 h 393"/>
                  <a:gd name="T102" fmla="*/ 219 w 518"/>
                  <a:gd name="T103" fmla="*/ 62 h 393"/>
                  <a:gd name="T104" fmla="*/ 234 w 518"/>
                  <a:gd name="T105" fmla="*/ 58 h 393"/>
                  <a:gd name="T106" fmla="*/ 245 w 518"/>
                  <a:gd name="T107" fmla="*/ 56 h 393"/>
                  <a:gd name="T108" fmla="*/ 232 w 518"/>
                  <a:gd name="T109" fmla="*/ 23 h 393"/>
                  <a:gd name="T110" fmla="*/ 308 w 518"/>
                  <a:gd name="T111" fmla="*/ 19 h 393"/>
                  <a:gd name="T112" fmla="*/ 324 w 518"/>
                  <a:gd name="T113" fmla="*/ 3 h 393"/>
                  <a:gd name="T114" fmla="*/ 335 w 518"/>
                  <a:gd name="T115" fmla="*/ 3 h 393"/>
                  <a:gd name="T116" fmla="*/ 339 w 518"/>
                  <a:gd name="T117" fmla="*/ 10 h 393"/>
                  <a:gd name="T118" fmla="*/ 343 w 518"/>
                  <a:gd name="T119" fmla="*/ 12 h 393"/>
                  <a:gd name="T120" fmla="*/ 351 w 518"/>
                  <a:gd name="T121" fmla="*/ 17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8" h="393">
                    <a:moveTo>
                      <a:pt x="361" y="19"/>
                    </a:moveTo>
                    <a:lnTo>
                      <a:pt x="362" y="20"/>
                    </a:lnTo>
                    <a:lnTo>
                      <a:pt x="362" y="21"/>
                    </a:lnTo>
                    <a:lnTo>
                      <a:pt x="362" y="23"/>
                    </a:lnTo>
                    <a:lnTo>
                      <a:pt x="362" y="25"/>
                    </a:lnTo>
                    <a:lnTo>
                      <a:pt x="363" y="26"/>
                    </a:lnTo>
                    <a:lnTo>
                      <a:pt x="363" y="29"/>
                    </a:lnTo>
                    <a:lnTo>
                      <a:pt x="363" y="31"/>
                    </a:lnTo>
                    <a:lnTo>
                      <a:pt x="364" y="29"/>
                    </a:lnTo>
                    <a:lnTo>
                      <a:pt x="366" y="31"/>
                    </a:lnTo>
                    <a:lnTo>
                      <a:pt x="369" y="32"/>
                    </a:lnTo>
                    <a:lnTo>
                      <a:pt x="370" y="32"/>
                    </a:lnTo>
                    <a:lnTo>
                      <a:pt x="371" y="32"/>
                    </a:lnTo>
                    <a:lnTo>
                      <a:pt x="371" y="33"/>
                    </a:lnTo>
                    <a:lnTo>
                      <a:pt x="374" y="33"/>
                    </a:lnTo>
                    <a:lnTo>
                      <a:pt x="372" y="35"/>
                    </a:lnTo>
                    <a:lnTo>
                      <a:pt x="374" y="39"/>
                    </a:lnTo>
                    <a:lnTo>
                      <a:pt x="372" y="39"/>
                    </a:lnTo>
                    <a:lnTo>
                      <a:pt x="370" y="47"/>
                    </a:lnTo>
                    <a:lnTo>
                      <a:pt x="370" y="50"/>
                    </a:lnTo>
                    <a:lnTo>
                      <a:pt x="370" y="51"/>
                    </a:lnTo>
                    <a:lnTo>
                      <a:pt x="371" y="51"/>
                    </a:lnTo>
                    <a:lnTo>
                      <a:pt x="372" y="51"/>
                    </a:lnTo>
                    <a:lnTo>
                      <a:pt x="374" y="50"/>
                    </a:lnTo>
                    <a:lnTo>
                      <a:pt x="375" y="50"/>
                    </a:lnTo>
                    <a:lnTo>
                      <a:pt x="376" y="50"/>
                    </a:lnTo>
                    <a:lnTo>
                      <a:pt x="376" y="51"/>
                    </a:lnTo>
                    <a:lnTo>
                      <a:pt x="377" y="51"/>
                    </a:lnTo>
                    <a:lnTo>
                      <a:pt x="378" y="51"/>
                    </a:lnTo>
                    <a:lnTo>
                      <a:pt x="379" y="52"/>
                    </a:lnTo>
                    <a:lnTo>
                      <a:pt x="382" y="52"/>
                    </a:lnTo>
                    <a:lnTo>
                      <a:pt x="383" y="52"/>
                    </a:lnTo>
                    <a:lnTo>
                      <a:pt x="384" y="52"/>
                    </a:lnTo>
                    <a:lnTo>
                      <a:pt x="384" y="54"/>
                    </a:lnTo>
                    <a:lnTo>
                      <a:pt x="385" y="55"/>
                    </a:lnTo>
                    <a:lnTo>
                      <a:pt x="385" y="56"/>
                    </a:lnTo>
                    <a:lnTo>
                      <a:pt x="385" y="57"/>
                    </a:lnTo>
                    <a:lnTo>
                      <a:pt x="386" y="59"/>
                    </a:lnTo>
                    <a:lnTo>
                      <a:pt x="387" y="59"/>
                    </a:lnTo>
                    <a:lnTo>
                      <a:pt x="387" y="60"/>
                    </a:lnTo>
                    <a:lnTo>
                      <a:pt x="389" y="62"/>
                    </a:lnTo>
                    <a:lnTo>
                      <a:pt x="391" y="62"/>
                    </a:lnTo>
                    <a:lnTo>
                      <a:pt x="392" y="62"/>
                    </a:lnTo>
                    <a:lnTo>
                      <a:pt x="393" y="62"/>
                    </a:lnTo>
                    <a:lnTo>
                      <a:pt x="395" y="64"/>
                    </a:lnTo>
                    <a:lnTo>
                      <a:pt x="395" y="67"/>
                    </a:lnTo>
                    <a:lnTo>
                      <a:pt x="395" y="68"/>
                    </a:lnTo>
                    <a:lnTo>
                      <a:pt x="395" y="72"/>
                    </a:lnTo>
                    <a:lnTo>
                      <a:pt x="397" y="75"/>
                    </a:lnTo>
                    <a:lnTo>
                      <a:pt x="400" y="76"/>
                    </a:lnTo>
                    <a:lnTo>
                      <a:pt x="403" y="78"/>
                    </a:lnTo>
                    <a:lnTo>
                      <a:pt x="407" y="79"/>
                    </a:lnTo>
                    <a:lnTo>
                      <a:pt x="408" y="80"/>
                    </a:lnTo>
                    <a:lnTo>
                      <a:pt x="406" y="84"/>
                    </a:lnTo>
                    <a:lnTo>
                      <a:pt x="411" y="84"/>
                    </a:lnTo>
                    <a:lnTo>
                      <a:pt x="415" y="86"/>
                    </a:lnTo>
                    <a:lnTo>
                      <a:pt x="410" y="94"/>
                    </a:lnTo>
                    <a:lnTo>
                      <a:pt x="411" y="99"/>
                    </a:lnTo>
                    <a:lnTo>
                      <a:pt x="410" y="102"/>
                    </a:lnTo>
                    <a:lnTo>
                      <a:pt x="410" y="104"/>
                    </a:lnTo>
                    <a:lnTo>
                      <a:pt x="413" y="106"/>
                    </a:lnTo>
                    <a:lnTo>
                      <a:pt x="415" y="107"/>
                    </a:lnTo>
                    <a:lnTo>
                      <a:pt x="411" y="111"/>
                    </a:lnTo>
                    <a:lnTo>
                      <a:pt x="413" y="112"/>
                    </a:lnTo>
                    <a:lnTo>
                      <a:pt x="414" y="112"/>
                    </a:lnTo>
                    <a:lnTo>
                      <a:pt x="411" y="114"/>
                    </a:lnTo>
                    <a:lnTo>
                      <a:pt x="415" y="118"/>
                    </a:lnTo>
                    <a:lnTo>
                      <a:pt x="413" y="119"/>
                    </a:lnTo>
                    <a:lnTo>
                      <a:pt x="414" y="120"/>
                    </a:lnTo>
                    <a:lnTo>
                      <a:pt x="415" y="121"/>
                    </a:lnTo>
                    <a:lnTo>
                      <a:pt x="417" y="122"/>
                    </a:lnTo>
                    <a:lnTo>
                      <a:pt x="418" y="123"/>
                    </a:lnTo>
                    <a:lnTo>
                      <a:pt x="418" y="125"/>
                    </a:lnTo>
                    <a:lnTo>
                      <a:pt x="419" y="127"/>
                    </a:lnTo>
                    <a:lnTo>
                      <a:pt x="425" y="123"/>
                    </a:lnTo>
                    <a:lnTo>
                      <a:pt x="427" y="127"/>
                    </a:lnTo>
                    <a:lnTo>
                      <a:pt x="430" y="123"/>
                    </a:lnTo>
                    <a:lnTo>
                      <a:pt x="432" y="123"/>
                    </a:lnTo>
                    <a:lnTo>
                      <a:pt x="435" y="123"/>
                    </a:lnTo>
                    <a:lnTo>
                      <a:pt x="437" y="123"/>
                    </a:lnTo>
                    <a:lnTo>
                      <a:pt x="442" y="125"/>
                    </a:lnTo>
                    <a:lnTo>
                      <a:pt x="447" y="122"/>
                    </a:lnTo>
                    <a:lnTo>
                      <a:pt x="445" y="130"/>
                    </a:lnTo>
                    <a:lnTo>
                      <a:pt x="441" y="131"/>
                    </a:lnTo>
                    <a:lnTo>
                      <a:pt x="441" y="134"/>
                    </a:lnTo>
                    <a:lnTo>
                      <a:pt x="442" y="134"/>
                    </a:lnTo>
                    <a:lnTo>
                      <a:pt x="450" y="133"/>
                    </a:lnTo>
                    <a:lnTo>
                      <a:pt x="452" y="135"/>
                    </a:lnTo>
                    <a:lnTo>
                      <a:pt x="455" y="136"/>
                    </a:lnTo>
                    <a:lnTo>
                      <a:pt x="455" y="138"/>
                    </a:lnTo>
                    <a:lnTo>
                      <a:pt x="456" y="138"/>
                    </a:lnTo>
                    <a:lnTo>
                      <a:pt x="458" y="139"/>
                    </a:lnTo>
                    <a:lnTo>
                      <a:pt x="460" y="137"/>
                    </a:lnTo>
                    <a:lnTo>
                      <a:pt x="460" y="136"/>
                    </a:lnTo>
                    <a:lnTo>
                      <a:pt x="461" y="136"/>
                    </a:lnTo>
                    <a:lnTo>
                      <a:pt x="466" y="135"/>
                    </a:lnTo>
                    <a:lnTo>
                      <a:pt x="468" y="139"/>
                    </a:lnTo>
                    <a:lnTo>
                      <a:pt x="471" y="139"/>
                    </a:lnTo>
                    <a:lnTo>
                      <a:pt x="472" y="139"/>
                    </a:lnTo>
                    <a:lnTo>
                      <a:pt x="473" y="139"/>
                    </a:lnTo>
                    <a:lnTo>
                      <a:pt x="476" y="138"/>
                    </a:lnTo>
                    <a:lnTo>
                      <a:pt x="480" y="137"/>
                    </a:lnTo>
                    <a:lnTo>
                      <a:pt x="480" y="139"/>
                    </a:lnTo>
                    <a:lnTo>
                      <a:pt x="490" y="136"/>
                    </a:lnTo>
                    <a:lnTo>
                      <a:pt x="490" y="135"/>
                    </a:lnTo>
                    <a:lnTo>
                      <a:pt x="496" y="134"/>
                    </a:lnTo>
                    <a:lnTo>
                      <a:pt x="496" y="141"/>
                    </a:lnTo>
                    <a:lnTo>
                      <a:pt x="496" y="145"/>
                    </a:lnTo>
                    <a:lnTo>
                      <a:pt x="496" y="147"/>
                    </a:lnTo>
                    <a:lnTo>
                      <a:pt x="498" y="145"/>
                    </a:lnTo>
                    <a:lnTo>
                      <a:pt x="498" y="150"/>
                    </a:lnTo>
                    <a:lnTo>
                      <a:pt x="497" y="150"/>
                    </a:lnTo>
                    <a:lnTo>
                      <a:pt x="497" y="153"/>
                    </a:lnTo>
                    <a:lnTo>
                      <a:pt x="496" y="151"/>
                    </a:lnTo>
                    <a:lnTo>
                      <a:pt x="496" y="153"/>
                    </a:lnTo>
                    <a:lnTo>
                      <a:pt x="495" y="155"/>
                    </a:lnTo>
                    <a:lnTo>
                      <a:pt x="497" y="155"/>
                    </a:lnTo>
                    <a:lnTo>
                      <a:pt x="493" y="165"/>
                    </a:lnTo>
                    <a:lnTo>
                      <a:pt x="490" y="165"/>
                    </a:lnTo>
                    <a:lnTo>
                      <a:pt x="493" y="168"/>
                    </a:lnTo>
                    <a:lnTo>
                      <a:pt x="490" y="168"/>
                    </a:lnTo>
                    <a:lnTo>
                      <a:pt x="493" y="172"/>
                    </a:lnTo>
                    <a:lnTo>
                      <a:pt x="495" y="170"/>
                    </a:lnTo>
                    <a:lnTo>
                      <a:pt x="497" y="175"/>
                    </a:lnTo>
                    <a:lnTo>
                      <a:pt x="504" y="173"/>
                    </a:lnTo>
                    <a:lnTo>
                      <a:pt x="511" y="176"/>
                    </a:lnTo>
                    <a:lnTo>
                      <a:pt x="513" y="177"/>
                    </a:lnTo>
                    <a:lnTo>
                      <a:pt x="515" y="176"/>
                    </a:lnTo>
                    <a:lnTo>
                      <a:pt x="517" y="177"/>
                    </a:lnTo>
                    <a:lnTo>
                      <a:pt x="518" y="181"/>
                    </a:lnTo>
                    <a:lnTo>
                      <a:pt x="507" y="193"/>
                    </a:lnTo>
                    <a:lnTo>
                      <a:pt x="505" y="196"/>
                    </a:lnTo>
                    <a:lnTo>
                      <a:pt x="504" y="196"/>
                    </a:lnTo>
                    <a:lnTo>
                      <a:pt x="504" y="197"/>
                    </a:lnTo>
                    <a:lnTo>
                      <a:pt x="503" y="198"/>
                    </a:lnTo>
                    <a:lnTo>
                      <a:pt x="501" y="199"/>
                    </a:lnTo>
                    <a:lnTo>
                      <a:pt x="498" y="198"/>
                    </a:lnTo>
                    <a:lnTo>
                      <a:pt x="497" y="194"/>
                    </a:lnTo>
                    <a:lnTo>
                      <a:pt x="492" y="204"/>
                    </a:lnTo>
                    <a:lnTo>
                      <a:pt x="484" y="204"/>
                    </a:lnTo>
                    <a:lnTo>
                      <a:pt x="480" y="204"/>
                    </a:lnTo>
                    <a:lnTo>
                      <a:pt x="479" y="209"/>
                    </a:lnTo>
                    <a:lnTo>
                      <a:pt x="474" y="209"/>
                    </a:lnTo>
                    <a:lnTo>
                      <a:pt x="473" y="209"/>
                    </a:lnTo>
                    <a:lnTo>
                      <a:pt x="464" y="209"/>
                    </a:lnTo>
                    <a:lnTo>
                      <a:pt x="456" y="212"/>
                    </a:lnTo>
                    <a:lnTo>
                      <a:pt x="454" y="212"/>
                    </a:lnTo>
                    <a:lnTo>
                      <a:pt x="452" y="212"/>
                    </a:lnTo>
                    <a:lnTo>
                      <a:pt x="453" y="209"/>
                    </a:lnTo>
                    <a:lnTo>
                      <a:pt x="447" y="209"/>
                    </a:lnTo>
                    <a:lnTo>
                      <a:pt x="448" y="208"/>
                    </a:lnTo>
                    <a:lnTo>
                      <a:pt x="442" y="209"/>
                    </a:lnTo>
                    <a:lnTo>
                      <a:pt x="438" y="209"/>
                    </a:lnTo>
                    <a:lnTo>
                      <a:pt x="438" y="213"/>
                    </a:lnTo>
                    <a:lnTo>
                      <a:pt x="435" y="212"/>
                    </a:lnTo>
                    <a:lnTo>
                      <a:pt x="432" y="212"/>
                    </a:lnTo>
                    <a:lnTo>
                      <a:pt x="431" y="210"/>
                    </a:lnTo>
                    <a:lnTo>
                      <a:pt x="429" y="209"/>
                    </a:lnTo>
                    <a:lnTo>
                      <a:pt x="429" y="210"/>
                    </a:lnTo>
                    <a:lnTo>
                      <a:pt x="429" y="215"/>
                    </a:lnTo>
                    <a:lnTo>
                      <a:pt x="430" y="221"/>
                    </a:lnTo>
                    <a:lnTo>
                      <a:pt x="427" y="222"/>
                    </a:lnTo>
                    <a:lnTo>
                      <a:pt x="425" y="224"/>
                    </a:lnTo>
                    <a:lnTo>
                      <a:pt x="424" y="224"/>
                    </a:lnTo>
                    <a:lnTo>
                      <a:pt x="424" y="223"/>
                    </a:lnTo>
                    <a:lnTo>
                      <a:pt x="419" y="223"/>
                    </a:lnTo>
                    <a:lnTo>
                      <a:pt x="419" y="224"/>
                    </a:lnTo>
                    <a:lnTo>
                      <a:pt x="421" y="233"/>
                    </a:lnTo>
                    <a:lnTo>
                      <a:pt x="416" y="233"/>
                    </a:lnTo>
                    <a:lnTo>
                      <a:pt x="415" y="233"/>
                    </a:lnTo>
                    <a:lnTo>
                      <a:pt x="413" y="235"/>
                    </a:lnTo>
                    <a:lnTo>
                      <a:pt x="399" y="237"/>
                    </a:lnTo>
                    <a:lnTo>
                      <a:pt x="398" y="237"/>
                    </a:lnTo>
                    <a:lnTo>
                      <a:pt x="386" y="238"/>
                    </a:lnTo>
                    <a:lnTo>
                      <a:pt x="375" y="236"/>
                    </a:lnTo>
                    <a:lnTo>
                      <a:pt x="372" y="236"/>
                    </a:lnTo>
                    <a:lnTo>
                      <a:pt x="368" y="235"/>
                    </a:lnTo>
                    <a:lnTo>
                      <a:pt x="368" y="230"/>
                    </a:lnTo>
                    <a:lnTo>
                      <a:pt x="368" y="228"/>
                    </a:lnTo>
                    <a:lnTo>
                      <a:pt x="367" y="222"/>
                    </a:lnTo>
                    <a:lnTo>
                      <a:pt x="364" y="223"/>
                    </a:lnTo>
                    <a:lnTo>
                      <a:pt x="360" y="222"/>
                    </a:lnTo>
                    <a:lnTo>
                      <a:pt x="360" y="223"/>
                    </a:lnTo>
                    <a:lnTo>
                      <a:pt x="355" y="224"/>
                    </a:lnTo>
                    <a:lnTo>
                      <a:pt x="356" y="229"/>
                    </a:lnTo>
                    <a:lnTo>
                      <a:pt x="358" y="233"/>
                    </a:lnTo>
                    <a:lnTo>
                      <a:pt x="356" y="233"/>
                    </a:lnTo>
                    <a:lnTo>
                      <a:pt x="355" y="236"/>
                    </a:lnTo>
                    <a:lnTo>
                      <a:pt x="356" y="236"/>
                    </a:lnTo>
                    <a:lnTo>
                      <a:pt x="355" y="241"/>
                    </a:lnTo>
                    <a:lnTo>
                      <a:pt x="348" y="241"/>
                    </a:lnTo>
                    <a:lnTo>
                      <a:pt x="350" y="245"/>
                    </a:lnTo>
                    <a:lnTo>
                      <a:pt x="350" y="247"/>
                    </a:lnTo>
                    <a:lnTo>
                      <a:pt x="347" y="244"/>
                    </a:lnTo>
                    <a:lnTo>
                      <a:pt x="346" y="245"/>
                    </a:lnTo>
                    <a:lnTo>
                      <a:pt x="346" y="248"/>
                    </a:lnTo>
                    <a:lnTo>
                      <a:pt x="343" y="251"/>
                    </a:lnTo>
                    <a:lnTo>
                      <a:pt x="343" y="252"/>
                    </a:lnTo>
                    <a:lnTo>
                      <a:pt x="343" y="253"/>
                    </a:lnTo>
                    <a:lnTo>
                      <a:pt x="344" y="254"/>
                    </a:lnTo>
                    <a:lnTo>
                      <a:pt x="344" y="255"/>
                    </a:lnTo>
                    <a:lnTo>
                      <a:pt x="345" y="257"/>
                    </a:lnTo>
                    <a:lnTo>
                      <a:pt x="345" y="259"/>
                    </a:lnTo>
                    <a:lnTo>
                      <a:pt x="345" y="260"/>
                    </a:lnTo>
                    <a:lnTo>
                      <a:pt x="340" y="259"/>
                    </a:lnTo>
                    <a:lnTo>
                      <a:pt x="339" y="260"/>
                    </a:lnTo>
                    <a:lnTo>
                      <a:pt x="335" y="262"/>
                    </a:lnTo>
                    <a:lnTo>
                      <a:pt x="332" y="259"/>
                    </a:lnTo>
                    <a:lnTo>
                      <a:pt x="328" y="261"/>
                    </a:lnTo>
                    <a:lnTo>
                      <a:pt x="326" y="263"/>
                    </a:lnTo>
                    <a:lnTo>
                      <a:pt x="321" y="269"/>
                    </a:lnTo>
                    <a:lnTo>
                      <a:pt x="319" y="272"/>
                    </a:lnTo>
                    <a:lnTo>
                      <a:pt x="316" y="271"/>
                    </a:lnTo>
                    <a:lnTo>
                      <a:pt x="314" y="271"/>
                    </a:lnTo>
                    <a:lnTo>
                      <a:pt x="313" y="274"/>
                    </a:lnTo>
                    <a:lnTo>
                      <a:pt x="311" y="271"/>
                    </a:lnTo>
                    <a:lnTo>
                      <a:pt x="308" y="276"/>
                    </a:lnTo>
                    <a:lnTo>
                      <a:pt x="305" y="280"/>
                    </a:lnTo>
                    <a:lnTo>
                      <a:pt x="298" y="286"/>
                    </a:lnTo>
                    <a:lnTo>
                      <a:pt x="290" y="292"/>
                    </a:lnTo>
                    <a:lnTo>
                      <a:pt x="291" y="293"/>
                    </a:lnTo>
                    <a:lnTo>
                      <a:pt x="285" y="295"/>
                    </a:lnTo>
                    <a:lnTo>
                      <a:pt x="283" y="296"/>
                    </a:lnTo>
                    <a:lnTo>
                      <a:pt x="280" y="299"/>
                    </a:lnTo>
                    <a:lnTo>
                      <a:pt x="281" y="301"/>
                    </a:lnTo>
                    <a:lnTo>
                      <a:pt x="280" y="304"/>
                    </a:lnTo>
                    <a:lnTo>
                      <a:pt x="279" y="307"/>
                    </a:lnTo>
                    <a:lnTo>
                      <a:pt x="279" y="308"/>
                    </a:lnTo>
                    <a:lnTo>
                      <a:pt x="281" y="310"/>
                    </a:lnTo>
                    <a:lnTo>
                      <a:pt x="282" y="310"/>
                    </a:lnTo>
                    <a:lnTo>
                      <a:pt x="285" y="318"/>
                    </a:lnTo>
                    <a:lnTo>
                      <a:pt x="282" y="319"/>
                    </a:lnTo>
                    <a:lnTo>
                      <a:pt x="281" y="319"/>
                    </a:lnTo>
                    <a:lnTo>
                      <a:pt x="280" y="322"/>
                    </a:lnTo>
                    <a:lnTo>
                      <a:pt x="280" y="323"/>
                    </a:lnTo>
                    <a:lnTo>
                      <a:pt x="276" y="325"/>
                    </a:lnTo>
                    <a:lnTo>
                      <a:pt x="275" y="327"/>
                    </a:lnTo>
                    <a:lnTo>
                      <a:pt x="274" y="327"/>
                    </a:lnTo>
                    <a:lnTo>
                      <a:pt x="273" y="329"/>
                    </a:lnTo>
                    <a:lnTo>
                      <a:pt x="269" y="326"/>
                    </a:lnTo>
                    <a:lnTo>
                      <a:pt x="268" y="327"/>
                    </a:lnTo>
                    <a:lnTo>
                      <a:pt x="267" y="327"/>
                    </a:lnTo>
                    <a:lnTo>
                      <a:pt x="261" y="331"/>
                    </a:lnTo>
                    <a:lnTo>
                      <a:pt x="257" y="334"/>
                    </a:lnTo>
                    <a:lnTo>
                      <a:pt x="256" y="335"/>
                    </a:lnTo>
                    <a:lnTo>
                      <a:pt x="251" y="341"/>
                    </a:lnTo>
                    <a:lnTo>
                      <a:pt x="247" y="349"/>
                    </a:lnTo>
                    <a:lnTo>
                      <a:pt x="244" y="356"/>
                    </a:lnTo>
                    <a:lnTo>
                      <a:pt x="244" y="358"/>
                    </a:lnTo>
                    <a:lnTo>
                      <a:pt x="242" y="364"/>
                    </a:lnTo>
                    <a:lnTo>
                      <a:pt x="242" y="372"/>
                    </a:lnTo>
                    <a:lnTo>
                      <a:pt x="244" y="372"/>
                    </a:lnTo>
                    <a:lnTo>
                      <a:pt x="241" y="379"/>
                    </a:lnTo>
                    <a:lnTo>
                      <a:pt x="238" y="381"/>
                    </a:lnTo>
                    <a:lnTo>
                      <a:pt x="236" y="384"/>
                    </a:lnTo>
                    <a:lnTo>
                      <a:pt x="235" y="388"/>
                    </a:lnTo>
                    <a:lnTo>
                      <a:pt x="234" y="388"/>
                    </a:lnTo>
                    <a:lnTo>
                      <a:pt x="232" y="389"/>
                    </a:lnTo>
                    <a:lnTo>
                      <a:pt x="230" y="389"/>
                    </a:lnTo>
                    <a:lnTo>
                      <a:pt x="233" y="392"/>
                    </a:lnTo>
                    <a:lnTo>
                      <a:pt x="230" y="393"/>
                    </a:lnTo>
                    <a:lnTo>
                      <a:pt x="227" y="390"/>
                    </a:lnTo>
                    <a:lnTo>
                      <a:pt x="226" y="390"/>
                    </a:lnTo>
                    <a:lnTo>
                      <a:pt x="226" y="389"/>
                    </a:lnTo>
                    <a:lnTo>
                      <a:pt x="222" y="392"/>
                    </a:lnTo>
                    <a:lnTo>
                      <a:pt x="221" y="389"/>
                    </a:lnTo>
                    <a:lnTo>
                      <a:pt x="221" y="388"/>
                    </a:lnTo>
                    <a:lnTo>
                      <a:pt x="218" y="387"/>
                    </a:lnTo>
                    <a:lnTo>
                      <a:pt x="214" y="387"/>
                    </a:lnTo>
                    <a:lnTo>
                      <a:pt x="214" y="385"/>
                    </a:lnTo>
                    <a:lnTo>
                      <a:pt x="212" y="386"/>
                    </a:lnTo>
                    <a:lnTo>
                      <a:pt x="213" y="384"/>
                    </a:lnTo>
                    <a:lnTo>
                      <a:pt x="210" y="384"/>
                    </a:lnTo>
                    <a:lnTo>
                      <a:pt x="209" y="382"/>
                    </a:lnTo>
                    <a:lnTo>
                      <a:pt x="210" y="381"/>
                    </a:lnTo>
                    <a:lnTo>
                      <a:pt x="210" y="380"/>
                    </a:lnTo>
                    <a:lnTo>
                      <a:pt x="209" y="379"/>
                    </a:lnTo>
                    <a:lnTo>
                      <a:pt x="209" y="374"/>
                    </a:lnTo>
                    <a:lnTo>
                      <a:pt x="206" y="374"/>
                    </a:lnTo>
                    <a:lnTo>
                      <a:pt x="204" y="374"/>
                    </a:lnTo>
                    <a:lnTo>
                      <a:pt x="204" y="375"/>
                    </a:lnTo>
                    <a:lnTo>
                      <a:pt x="201" y="375"/>
                    </a:lnTo>
                    <a:lnTo>
                      <a:pt x="201" y="377"/>
                    </a:lnTo>
                    <a:lnTo>
                      <a:pt x="200" y="378"/>
                    </a:lnTo>
                    <a:lnTo>
                      <a:pt x="198" y="379"/>
                    </a:lnTo>
                    <a:lnTo>
                      <a:pt x="195" y="378"/>
                    </a:lnTo>
                    <a:lnTo>
                      <a:pt x="193" y="378"/>
                    </a:lnTo>
                    <a:lnTo>
                      <a:pt x="189" y="377"/>
                    </a:lnTo>
                    <a:lnTo>
                      <a:pt x="189" y="375"/>
                    </a:lnTo>
                    <a:lnTo>
                      <a:pt x="188" y="375"/>
                    </a:lnTo>
                    <a:lnTo>
                      <a:pt x="188" y="374"/>
                    </a:lnTo>
                    <a:lnTo>
                      <a:pt x="189" y="373"/>
                    </a:lnTo>
                    <a:lnTo>
                      <a:pt x="188" y="372"/>
                    </a:lnTo>
                    <a:lnTo>
                      <a:pt x="188" y="371"/>
                    </a:lnTo>
                    <a:lnTo>
                      <a:pt x="189" y="369"/>
                    </a:lnTo>
                    <a:lnTo>
                      <a:pt x="189" y="367"/>
                    </a:lnTo>
                    <a:lnTo>
                      <a:pt x="190" y="367"/>
                    </a:lnTo>
                    <a:lnTo>
                      <a:pt x="192" y="366"/>
                    </a:lnTo>
                    <a:lnTo>
                      <a:pt x="193" y="366"/>
                    </a:lnTo>
                    <a:lnTo>
                      <a:pt x="194" y="363"/>
                    </a:lnTo>
                    <a:lnTo>
                      <a:pt x="194" y="362"/>
                    </a:lnTo>
                    <a:lnTo>
                      <a:pt x="194" y="361"/>
                    </a:lnTo>
                    <a:lnTo>
                      <a:pt x="190" y="363"/>
                    </a:lnTo>
                    <a:lnTo>
                      <a:pt x="190" y="365"/>
                    </a:lnTo>
                    <a:lnTo>
                      <a:pt x="188" y="364"/>
                    </a:lnTo>
                    <a:lnTo>
                      <a:pt x="187" y="363"/>
                    </a:lnTo>
                    <a:lnTo>
                      <a:pt x="185" y="362"/>
                    </a:lnTo>
                    <a:lnTo>
                      <a:pt x="184" y="361"/>
                    </a:lnTo>
                    <a:lnTo>
                      <a:pt x="180" y="359"/>
                    </a:lnTo>
                    <a:lnTo>
                      <a:pt x="179" y="359"/>
                    </a:lnTo>
                    <a:lnTo>
                      <a:pt x="174" y="358"/>
                    </a:lnTo>
                    <a:lnTo>
                      <a:pt x="172" y="362"/>
                    </a:lnTo>
                    <a:lnTo>
                      <a:pt x="171" y="362"/>
                    </a:lnTo>
                    <a:lnTo>
                      <a:pt x="167" y="361"/>
                    </a:lnTo>
                    <a:lnTo>
                      <a:pt x="166" y="361"/>
                    </a:lnTo>
                    <a:lnTo>
                      <a:pt x="166" y="362"/>
                    </a:lnTo>
                    <a:lnTo>
                      <a:pt x="159" y="359"/>
                    </a:lnTo>
                    <a:lnTo>
                      <a:pt x="162" y="354"/>
                    </a:lnTo>
                    <a:lnTo>
                      <a:pt x="157" y="349"/>
                    </a:lnTo>
                    <a:lnTo>
                      <a:pt x="156" y="350"/>
                    </a:lnTo>
                    <a:lnTo>
                      <a:pt x="155" y="350"/>
                    </a:lnTo>
                    <a:lnTo>
                      <a:pt x="154" y="351"/>
                    </a:lnTo>
                    <a:lnTo>
                      <a:pt x="153" y="351"/>
                    </a:lnTo>
                    <a:lnTo>
                      <a:pt x="151" y="350"/>
                    </a:lnTo>
                    <a:lnTo>
                      <a:pt x="149" y="349"/>
                    </a:lnTo>
                    <a:lnTo>
                      <a:pt x="148" y="348"/>
                    </a:lnTo>
                    <a:lnTo>
                      <a:pt x="147" y="348"/>
                    </a:lnTo>
                    <a:lnTo>
                      <a:pt x="130" y="343"/>
                    </a:lnTo>
                    <a:lnTo>
                      <a:pt x="129" y="333"/>
                    </a:lnTo>
                    <a:lnTo>
                      <a:pt x="127" y="326"/>
                    </a:lnTo>
                    <a:lnTo>
                      <a:pt x="127" y="325"/>
                    </a:lnTo>
                    <a:lnTo>
                      <a:pt x="129" y="319"/>
                    </a:lnTo>
                    <a:lnTo>
                      <a:pt x="118" y="314"/>
                    </a:lnTo>
                    <a:lnTo>
                      <a:pt x="119" y="312"/>
                    </a:lnTo>
                    <a:lnTo>
                      <a:pt x="121" y="310"/>
                    </a:lnTo>
                    <a:lnTo>
                      <a:pt x="122" y="310"/>
                    </a:lnTo>
                    <a:lnTo>
                      <a:pt x="123" y="309"/>
                    </a:lnTo>
                    <a:lnTo>
                      <a:pt x="124" y="309"/>
                    </a:lnTo>
                    <a:lnTo>
                      <a:pt x="125" y="309"/>
                    </a:lnTo>
                    <a:lnTo>
                      <a:pt x="126" y="307"/>
                    </a:lnTo>
                    <a:lnTo>
                      <a:pt x="127" y="304"/>
                    </a:lnTo>
                    <a:lnTo>
                      <a:pt x="131" y="298"/>
                    </a:lnTo>
                    <a:lnTo>
                      <a:pt x="132" y="294"/>
                    </a:lnTo>
                    <a:lnTo>
                      <a:pt x="137" y="280"/>
                    </a:lnTo>
                    <a:lnTo>
                      <a:pt x="137" y="279"/>
                    </a:lnTo>
                    <a:lnTo>
                      <a:pt x="137" y="278"/>
                    </a:lnTo>
                    <a:lnTo>
                      <a:pt x="133" y="278"/>
                    </a:lnTo>
                    <a:lnTo>
                      <a:pt x="132" y="278"/>
                    </a:lnTo>
                    <a:lnTo>
                      <a:pt x="131" y="277"/>
                    </a:lnTo>
                    <a:lnTo>
                      <a:pt x="129" y="277"/>
                    </a:lnTo>
                    <a:lnTo>
                      <a:pt x="129" y="278"/>
                    </a:lnTo>
                    <a:lnTo>
                      <a:pt x="101" y="279"/>
                    </a:lnTo>
                    <a:lnTo>
                      <a:pt x="100" y="279"/>
                    </a:lnTo>
                    <a:lnTo>
                      <a:pt x="99" y="278"/>
                    </a:lnTo>
                    <a:lnTo>
                      <a:pt x="98" y="278"/>
                    </a:lnTo>
                    <a:lnTo>
                      <a:pt x="96" y="278"/>
                    </a:lnTo>
                    <a:lnTo>
                      <a:pt x="95" y="279"/>
                    </a:lnTo>
                    <a:lnTo>
                      <a:pt x="92" y="282"/>
                    </a:lnTo>
                    <a:lnTo>
                      <a:pt x="91" y="283"/>
                    </a:lnTo>
                    <a:lnTo>
                      <a:pt x="87" y="283"/>
                    </a:lnTo>
                    <a:lnTo>
                      <a:pt x="86" y="283"/>
                    </a:lnTo>
                    <a:lnTo>
                      <a:pt x="85" y="283"/>
                    </a:lnTo>
                    <a:lnTo>
                      <a:pt x="85" y="282"/>
                    </a:lnTo>
                    <a:lnTo>
                      <a:pt x="84" y="282"/>
                    </a:lnTo>
                    <a:lnTo>
                      <a:pt x="78" y="276"/>
                    </a:lnTo>
                    <a:lnTo>
                      <a:pt x="77" y="274"/>
                    </a:lnTo>
                    <a:lnTo>
                      <a:pt x="76" y="271"/>
                    </a:lnTo>
                    <a:lnTo>
                      <a:pt x="72" y="272"/>
                    </a:lnTo>
                    <a:lnTo>
                      <a:pt x="71" y="272"/>
                    </a:lnTo>
                    <a:lnTo>
                      <a:pt x="66" y="274"/>
                    </a:lnTo>
                    <a:lnTo>
                      <a:pt x="59" y="275"/>
                    </a:lnTo>
                    <a:lnTo>
                      <a:pt x="58" y="276"/>
                    </a:lnTo>
                    <a:lnTo>
                      <a:pt x="54" y="278"/>
                    </a:lnTo>
                    <a:lnTo>
                      <a:pt x="53" y="279"/>
                    </a:lnTo>
                    <a:lnTo>
                      <a:pt x="48" y="283"/>
                    </a:lnTo>
                    <a:lnTo>
                      <a:pt x="46" y="285"/>
                    </a:lnTo>
                    <a:lnTo>
                      <a:pt x="45" y="285"/>
                    </a:lnTo>
                    <a:lnTo>
                      <a:pt x="44" y="285"/>
                    </a:lnTo>
                    <a:lnTo>
                      <a:pt x="43" y="285"/>
                    </a:lnTo>
                    <a:lnTo>
                      <a:pt x="41" y="286"/>
                    </a:lnTo>
                    <a:lnTo>
                      <a:pt x="39" y="287"/>
                    </a:lnTo>
                    <a:lnTo>
                      <a:pt x="36" y="288"/>
                    </a:lnTo>
                    <a:lnTo>
                      <a:pt x="33" y="290"/>
                    </a:lnTo>
                    <a:lnTo>
                      <a:pt x="32" y="290"/>
                    </a:lnTo>
                    <a:lnTo>
                      <a:pt x="27" y="290"/>
                    </a:lnTo>
                    <a:lnTo>
                      <a:pt x="27" y="287"/>
                    </a:lnTo>
                    <a:lnTo>
                      <a:pt x="27" y="286"/>
                    </a:lnTo>
                    <a:lnTo>
                      <a:pt x="25" y="286"/>
                    </a:lnTo>
                    <a:lnTo>
                      <a:pt x="25" y="285"/>
                    </a:lnTo>
                    <a:lnTo>
                      <a:pt x="24" y="284"/>
                    </a:lnTo>
                    <a:lnTo>
                      <a:pt x="24" y="283"/>
                    </a:lnTo>
                    <a:lnTo>
                      <a:pt x="23" y="283"/>
                    </a:lnTo>
                    <a:lnTo>
                      <a:pt x="23" y="282"/>
                    </a:lnTo>
                    <a:lnTo>
                      <a:pt x="24" y="280"/>
                    </a:lnTo>
                    <a:lnTo>
                      <a:pt x="25" y="280"/>
                    </a:lnTo>
                    <a:lnTo>
                      <a:pt x="32" y="272"/>
                    </a:lnTo>
                    <a:lnTo>
                      <a:pt x="33" y="261"/>
                    </a:lnTo>
                    <a:lnTo>
                      <a:pt x="33" y="255"/>
                    </a:lnTo>
                    <a:lnTo>
                      <a:pt x="33" y="253"/>
                    </a:lnTo>
                    <a:lnTo>
                      <a:pt x="35" y="253"/>
                    </a:lnTo>
                    <a:lnTo>
                      <a:pt x="25" y="249"/>
                    </a:lnTo>
                    <a:lnTo>
                      <a:pt x="25" y="240"/>
                    </a:lnTo>
                    <a:lnTo>
                      <a:pt x="23" y="239"/>
                    </a:lnTo>
                    <a:lnTo>
                      <a:pt x="20" y="237"/>
                    </a:lnTo>
                    <a:lnTo>
                      <a:pt x="19" y="237"/>
                    </a:lnTo>
                    <a:lnTo>
                      <a:pt x="17" y="237"/>
                    </a:lnTo>
                    <a:lnTo>
                      <a:pt x="16" y="237"/>
                    </a:lnTo>
                    <a:lnTo>
                      <a:pt x="12" y="231"/>
                    </a:lnTo>
                    <a:lnTo>
                      <a:pt x="12" y="230"/>
                    </a:lnTo>
                    <a:lnTo>
                      <a:pt x="12" y="229"/>
                    </a:lnTo>
                    <a:lnTo>
                      <a:pt x="12" y="228"/>
                    </a:lnTo>
                    <a:lnTo>
                      <a:pt x="9" y="224"/>
                    </a:lnTo>
                    <a:lnTo>
                      <a:pt x="9" y="223"/>
                    </a:lnTo>
                    <a:lnTo>
                      <a:pt x="9" y="222"/>
                    </a:lnTo>
                    <a:lnTo>
                      <a:pt x="8" y="220"/>
                    </a:lnTo>
                    <a:lnTo>
                      <a:pt x="8" y="216"/>
                    </a:lnTo>
                    <a:lnTo>
                      <a:pt x="9" y="213"/>
                    </a:lnTo>
                    <a:lnTo>
                      <a:pt x="11" y="206"/>
                    </a:lnTo>
                    <a:lnTo>
                      <a:pt x="11" y="205"/>
                    </a:lnTo>
                    <a:lnTo>
                      <a:pt x="8" y="202"/>
                    </a:lnTo>
                    <a:lnTo>
                      <a:pt x="6" y="199"/>
                    </a:lnTo>
                    <a:lnTo>
                      <a:pt x="1" y="193"/>
                    </a:lnTo>
                    <a:lnTo>
                      <a:pt x="0" y="186"/>
                    </a:lnTo>
                    <a:lnTo>
                      <a:pt x="1" y="186"/>
                    </a:lnTo>
                    <a:lnTo>
                      <a:pt x="3" y="186"/>
                    </a:lnTo>
                    <a:lnTo>
                      <a:pt x="4" y="186"/>
                    </a:lnTo>
                    <a:lnTo>
                      <a:pt x="6" y="186"/>
                    </a:lnTo>
                    <a:lnTo>
                      <a:pt x="8" y="186"/>
                    </a:lnTo>
                    <a:lnTo>
                      <a:pt x="9" y="186"/>
                    </a:lnTo>
                    <a:lnTo>
                      <a:pt x="12" y="185"/>
                    </a:lnTo>
                    <a:lnTo>
                      <a:pt x="14" y="185"/>
                    </a:lnTo>
                    <a:lnTo>
                      <a:pt x="15" y="185"/>
                    </a:lnTo>
                    <a:lnTo>
                      <a:pt x="19" y="185"/>
                    </a:lnTo>
                    <a:lnTo>
                      <a:pt x="23" y="184"/>
                    </a:lnTo>
                    <a:lnTo>
                      <a:pt x="27" y="178"/>
                    </a:lnTo>
                    <a:lnTo>
                      <a:pt x="35" y="173"/>
                    </a:lnTo>
                    <a:lnTo>
                      <a:pt x="40" y="166"/>
                    </a:lnTo>
                    <a:lnTo>
                      <a:pt x="45" y="169"/>
                    </a:lnTo>
                    <a:lnTo>
                      <a:pt x="52" y="190"/>
                    </a:lnTo>
                    <a:lnTo>
                      <a:pt x="52" y="191"/>
                    </a:lnTo>
                    <a:lnTo>
                      <a:pt x="53" y="192"/>
                    </a:lnTo>
                    <a:lnTo>
                      <a:pt x="56" y="197"/>
                    </a:lnTo>
                    <a:lnTo>
                      <a:pt x="59" y="200"/>
                    </a:lnTo>
                    <a:lnTo>
                      <a:pt x="61" y="206"/>
                    </a:lnTo>
                    <a:lnTo>
                      <a:pt x="62" y="208"/>
                    </a:lnTo>
                    <a:lnTo>
                      <a:pt x="64" y="207"/>
                    </a:lnTo>
                    <a:lnTo>
                      <a:pt x="66" y="207"/>
                    </a:lnTo>
                    <a:lnTo>
                      <a:pt x="66" y="206"/>
                    </a:lnTo>
                    <a:lnTo>
                      <a:pt x="68" y="206"/>
                    </a:lnTo>
                    <a:lnTo>
                      <a:pt x="69" y="206"/>
                    </a:lnTo>
                    <a:lnTo>
                      <a:pt x="70" y="206"/>
                    </a:lnTo>
                    <a:lnTo>
                      <a:pt x="72" y="206"/>
                    </a:lnTo>
                    <a:lnTo>
                      <a:pt x="74" y="206"/>
                    </a:lnTo>
                    <a:lnTo>
                      <a:pt x="76" y="206"/>
                    </a:lnTo>
                    <a:lnTo>
                      <a:pt x="76" y="208"/>
                    </a:lnTo>
                    <a:lnTo>
                      <a:pt x="77" y="208"/>
                    </a:lnTo>
                    <a:lnTo>
                      <a:pt x="78" y="209"/>
                    </a:lnTo>
                    <a:lnTo>
                      <a:pt x="78" y="207"/>
                    </a:lnTo>
                    <a:lnTo>
                      <a:pt x="79" y="206"/>
                    </a:lnTo>
                    <a:lnTo>
                      <a:pt x="79" y="205"/>
                    </a:lnTo>
                    <a:lnTo>
                      <a:pt x="79" y="204"/>
                    </a:lnTo>
                    <a:lnTo>
                      <a:pt x="78" y="201"/>
                    </a:lnTo>
                    <a:lnTo>
                      <a:pt x="78" y="200"/>
                    </a:lnTo>
                    <a:lnTo>
                      <a:pt x="80" y="199"/>
                    </a:lnTo>
                    <a:lnTo>
                      <a:pt x="82" y="199"/>
                    </a:lnTo>
                    <a:lnTo>
                      <a:pt x="83" y="198"/>
                    </a:lnTo>
                    <a:lnTo>
                      <a:pt x="84" y="197"/>
                    </a:lnTo>
                    <a:lnTo>
                      <a:pt x="85" y="197"/>
                    </a:lnTo>
                    <a:lnTo>
                      <a:pt x="86" y="197"/>
                    </a:lnTo>
                    <a:lnTo>
                      <a:pt x="86" y="196"/>
                    </a:lnTo>
                    <a:lnTo>
                      <a:pt x="87" y="196"/>
                    </a:lnTo>
                    <a:lnTo>
                      <a:pt x="87" y="193"/>
                    </a:lnTo>
                    <a:lnTo>
                      <a:pt x="88" y="192"/>
                    </a:lnTo>
                    <a:lnTo>
                      <a:pt x="87" y="192"/>
                    </a:lnTo>
                    <a:lnTo>
                      <a:pt x="87" y="191"/>
                    </a:lnTo>
                    <a:lnTo>
                      <a:pt x="88" y="190"/>
                    </a:lnTo>
                    <a:lnTo>
                      <a:pt x="87" y="189"/>
                    </a:lnTo>
                    <a:lnTo>
                      <a:pt x="87" y="188"/>
                    </a:lnTo>
                    <a:lnTo>
                      <a:pt x="87" y="186"/>
                    </a:lnTo>
                    <a:lnTo>
                      <a:pt x="88" y="185"/>
                    </a:lnTo>
                    <a:lnTo>
                      <a:pt x="88" y="184"/>
                    </a:lnTo>
                    <a:lnTo>
                      <a:pt x="88" y="183"/>
                    </a:lnTo>
                    <a:lnTo>
                      <a:pt x="88" y="182"/>
                    </a:lnTo>
                    <a:lnTo>
                      <a:pt x="87" y="181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0" y="177"/>
                    </a:lnTo>
                    <a:lnTo>
                      <a:pt x="90" y="176"/>
                    </a:lnTo>
                    <a:lnTo>
                      <a:pt x="90" y="175"/>
                    </a:lnTo>
                    <a:lnTo>
                      <a:pt x="88" y="174"/>
                    </a:lnTo>
                    <a:lnTo>
                      <a:pt x="90" y="173"/>
                    </a:lnTo>
                    <a:lnTo>
                      <a:pt x="91" y="173"/>
                    </a:lnTo>
                    <a:lnTo>
                      <a:pt x="91" y="172"/>
                    </a:lnTo>
                    <a:lnTo>
                      <a:pt x="92" y="170"/>
                    </a:lnTo>
                    <a:lnTo>
                      <a:pt x="93" y="170"/>
                    </a:lnTo>
                    <a:lnTo>
                      <a:pt x="94" y="169"/>
                    </a:lnTo>
                    <a:lnTo>
                      <a:pt x="94" y="168"/>
                    </a:lnTo>
                    <a:lnTo>
                      <a:pt x="96" y="166"/>
                    </a:lnTo>
                    <a:lnTo>
                      <a:pt x="96" y="165"/>
                    </a:lnTo>
                    <a:lnTo>
                      <a:pt x="99" y="162"/>
                    </a:lnTo>
                    <a:lnTo>
                      <a:pt x="96" y="159"/>
                    </a:lnTo>
                    <a:lnTo>
                      <a:pt x="98" y="159"/>
                    </a:lnTo>
                    <a:lnTo>
                      <a:pt x="98" y="158"/>
                    </a:lnTo>
                    <a:lnTo>
                      <a:pt x="99" y="158"/>
                    </a:lnTo>
                    <a:lnTo>
                      <a:pt x="99" y="157"/>
                    </a:lnTo>
                    <a:lnTo>
                      <a:pt x="100" y="157"/>
                    </a:lnTo>
                    <a:lnTo>
                      <a:pt x="101" y="157"/>
                    </a:lnTo>
                    <a:lnTo>
                      <a:pt x="102" y="157"/>
                    </a:lnTo>
                    <a:lnTo>
                      <a:pt x="104" y="155"/>
                    </a:lnTo>
                    <a:lnTo>
                      <a:pt x="104" y="154"/>
                    </a:lnTo>
                    <a:lnTo>
                      <a:pt x="104" y="153"/>
                    </a:lnTo>
                    <a:lnTo>
                      <a:pt x="108" y="147"/>
                    </a:lnTo>
                    <a:lnTo>
                      <a:pt x="109" y="146"/>
                    </a:lnTo>
                    <a:lnTo>
                      <a:pt x="111" y="143"/>
                    </a:lnTo>
                    <a:lnTo>
                      <a:pt x="113" y="142"/>
                    </a:lnTo>
                    <a:lnTo>
                      <a:pt x="114" y="142"/>
                    </a:lnTo>
                    <a:lnTo>
                      <a:pt x="114" y="141"/>
                    </a:lnTo>
                    <a:lnTo>
                      <a:pt x="116" y="139"/>
                    </a:lnTo>
                    <a:lnTo>
                      <a:pt x="117" y="138"/>
                    </a:lnTo>
                    <a:lnTo>
                      <a:pt x="118" y="138"/>
                    </a:lnTo>
                    <a:lnTo>
                      <a:pt x="119" y="137"/>
                    </a:lnTo>
                    <a:lnTo>
                      <a:pt x="119" y="136"/>
                    </a:lnTo>
                    <a:lnTo>
                      <a:pt x="121" y="136"/>
                    </a:lnTo>
                    <a:lnTo>
                      <a:pt x="122" y="135"/>
                    </a:lnTo>
                    <a:lnTo>
                      <a:pt x="122" y="134"/>
                    </a:lnTo>
                    <a:lnTo>
                      <a:pt x="123" y="133"/>
                    </a:lnTo>
                    <a:lnTo>
                      <a:pt x="124" y="133"/>
                    </a:lnTo>
                    <a:lnTo>
                      <a:pt x="125" y="134"/>
                    </a:lnTo>
                    <a:lnTo>
                      <a:pt x="125" y="133"/>
                    </a:lnTo>
                    <a:lnTo>
                      <a:pt x="126" y="133"/>
                    </a:lnTo>
                    <a:lnTo>
                      <a:pt x="126" y="131"/>
                    </a:lnTo>
                    <a:lnTo>
                      <a:pt x="127" y="131"/>
                    </a:lnTo>
                    <a:lnTo>
                      <a:pt x="129" y="128"/>
                    </a:lnTo>
                    <a:lnTo>
                      <a:pt x="132" y="130"/>
                    </a:lnTo>
                    <a:lnTo>
                      <a:pt x="133" y="130"/>
                    </a:lnTo>
                    <a:lnTo>
                      <a:pt x="134" y="130"/>
                    </a:lnTo>
                    <a:lnTo>
                      <a:pt x="135" y="129"/>
                    </a:lnTo>
                    <a:lnTo>
                      <a:pt x="137" y="128"/>
                    </a:lnTo>
                    <a:lnTo>
                      <a:pt x="138" y="128"/>
                    </a:lnTo>
                    <a:lnTo>
                      <a:pt x="139" y="128"/>
                    </a:lnTo>
                    <a:lnTo>
                      <a:pt x="143" y="127"/>
                    </a:lnTo>
                    <a:lnTo>
                      <a:pt x="145" y="126"/>
                    </a:lnTo>
                    <a:lnTo>
                      <a:pt x="146" y="126"/>
                    </a:lnTo>
                    <a:lnTo>
                      <a:pt x="146" y="125"/>
                    </a:lnTo>
                    <a:lnTo>
                      <a:pt x="148" y="122"/>
                    </a:lnTo>
                    <a:lnTo>
                      <a:pt x="149" y="120"/>
                    </a:lnTo>
                    <a:lnTo>
                      <a:pt x="150" y="120"/>
                    </a:lnTo>
                    <a:lnTo>
                      <a:pt x="150" y="119"/>
                    </a:lnTo>
                    <a:lnTo>
                      <a:pt x="151" y="119"/>
                    </a:lnTo>
                    <a:lnTo>
                      <a:pt x="151" y="120"/>
                    </a:lnTo>
                    <a:lnTo>
                      <a:pt x="157" y="114"/>
                    </a:lnTo>
                    <a:lnTo>
                      <a:pt x="158" y="113"/>
                    </a:lnTo>
                    <a:lnTo>
                      <a:pt x="159" y="111"/>
                    </a:lnTo>
                    <a:lnTo>
                      <a:pt x="162" y="109"/>
                    </a:lnTo>
                    <a:lnTo>
                      <a:pt x="162" y="107"/>
                    </a:lnTo>
                    <a:lnTo>
                      <a:pt x="161" y="106"/>
                    </a:lnTo>
                    <a:lnTo>
                      <a:pt x="163" y="103"/>
                    </a:lnTo>
                    <a:lnTo>
                      <a:pt x="165" y="99"/>
                    </a:lnTo>
                    <a:lnTo>
                      <a:pt x="167" y="98"/>
                    </a:lnTo>
                    <a:lnTo>
                      <a:pt x="171" y="97"/>
                    </a:lnTo>
                    <a:lnTo>
                      <a:pt x="172" y="97"/>
                    </a:lnTo>
                    <a:lnTo>
                      <a:pt x="173" y="97"/>
                    </a:lnTo>
                    <a:lnTo>
                      <a:pt x="174" y="97"/>
                    </a:lnTo>
                    <a:lnTo>
                      <a:pt x="175" y="97"/>
                    </a:lnTo>
                    <a:lnTo>
                      <a:pt x="175" y="96"/>
                    </a:lnTo>
                    <a:lnTo>
                      <a:pt x="177" y="96"/>
                    </a:lnTo>
                    <a:lnTo>
                      <a:pt x="178" y="96"/>
                    </a:lnTo>
                    <a:lnTo>
                      <a:pt x="178" y="95"/>
                    </a:lnTo>
                    <a:lnTo>
                      <a:pt x="179" y="95"/>
                    </a:lnTo>
                    <a:lnTo>
                      <a:pt x="179" y="94"/>
                    </a:lnTo>
                    <a:lnTo>
                      <a:pt x="178" y="94"/>
                    </a:lnTo>
                    <a:lnTo>
                      <a:pt x="178" y="92"/>
                    </a:lnTo>
                    <a:lnTo>
                      <a:pt x="179" y="92"/>
                    </a:lnTo>
                    <a:lnTo>
                      <a:pt x="182" y="91"/>
                    </a:lnTo>
                    <a:lnTo>
                      <a:pt x="182" y="90"/>
                    </a:lnTo>
                    <a:lnTo>
                      <a:pt x="182" y="89"/>
                    </a:lnTo>
                    <a:lnTo>
                      <a:pt x="182" y="88"/>
                    </a:lnTo>
                    <a:lnTo>
                      <a:pt x="182" y="87"/>
                    </a:lnTo>
                    <a:lnTo>
                      <a:pt x="182" y="86"/>
                    </a:lnTo>
                    <a:lnTo>
                      <a:pt x="184" y="87"/>
                    </a:lnTo>
                    <a:lnTo>
                      <a:pt x="185" y="89"/>
                    </a:lnTo>
                    <a:lnTo>
                      <a:pt x="188" y="88"/>
                    </a:lnTo>
                    <a:lnTo>
                      <a:pt x="187" y="87"/>
                    </a:lnTo>
                    <a:lnTo>
                      <a:pt x="187" y="86"/>
                    </a:lnTo>
                    <a:lnTo>
                      <a:pt x="186" y="86"/>
                    </a:lnTo>
                    <a:lnTo>
                      <a:pt x="187" y="84"/>
                    </a:lnTo>
                    <a:lnTo>
                      <a:pt x="188" y="84"/>
                    </a:lnTo>
                    <a:lnTo>
                      <a:pt x="189" y="84"/>
                    </a:lnTo>
                    <a:lnTo>
                      <a:pt x="189" y="83"/>
                    </a:lnTo>
                    <a:lnTo>
                      <a:pt x="189" y="82"/>
                    </a:lnTo>
                    <a:lnTo>
                      <a:pt x="188" y="82"/>
                    </a:lnTo>
                    <a:lnTo>
                      <a:pt x="188" y="81"/>
                    </a:lnTo>
                    <a:lnTo>
                      <a:pt x="189" y="81"/>
                    </a:lnTo>
                    <a:lnTo>
                      <a:pt x="189" y="80"/>
                    </a:lnTo>
                    <a:lnTo>
                      <a:pt x="190" y="79"/>
                    </a:lnTo>
                    <a:lnTo>
                      <a:pt x="190" y="78"/>
                    </a:lnTo>
                    <a:lnTo>
                      <a:pt x="192" y="78"/>
                    </a:lnTo>
                    <a:lnTo>
                      <a:pt x="192" y="76"/>
                    </a:lnTo>
                    <a:lnTo>
                      <a:pt x="192" y="75"/>
                    </a:lnTo>
                    <a:lnTo>
                      <a:pt x="192" y="74"/>
                    </a:lnTo>
                    <a:lnTo>
                      <a:pt x="193" y="74"/>
                    </a:lnTo>
                    <a:lnTo>
                      <a:pt x="195" y="74"/>
                    </a:lnTo>
                    <a:lnTo>
                      <a:pt x="198" y="73"/>
                    </a:lnTo>
                    <a:lnTo>
                      <a:pt x="198" y="72"/>
                    </a:lnTo>
                    <a:lnTo>
                      <a:pt x="200" y="72"/>
                    </a:lnTo>
                    <a:lnTo>
                      <a:pt x="201" y="72"/>
                    </a:lnTo>
                    <a:lnTo>
                      <a:pt x="202" y="72"/>
                    </a:lnTo>
                    <a:lnTo>
                      <a:pt x="203" y="72"/>
                    </a:lnTo>
                    <a:lnTo>
                      <a:pt x="203" y="71"/>
                    </a:lnTo>
                    <a:lnTo>
                      <a:pt x="204" y="71"/>
                    </a:lnTo>
                    <a:lnTo>
                      <a:pt x="206" y="71"/>
                    </a:lnTo>
                    <a:lnTo>
                      <a:pt x="208" y="71"/>
                    </a:lnTo>
                    <a:lnTo>
                      <a:pt x="209" y="70"/>
                    </a:lnTo>
                    <a:lnTo>
                      <a:pt x="210" y="70"/>
                    </a:lnTo>
                    <a:lnTo>
                      <a:pt x="211" y="68"/>
                    </a:lnTo>
                    <a:lnTo>
                      <a:pt x="212" y="68"/>
                    </a:lnTo>
                    <a:lnTo>
                      <a:pt x="213" y="67"/>
                    </a:lnTo>
                    <a:lnTo>
                      <a:pt x="214" y="67"/>
                    </a:lnTo>
                    <a:lnTo>
                      <a:pt x="216" y="66"/>
                    </a:lnTo>
                    <a:lnTo>
                      <a:pt x="217" y="66"/>
                    </a:lnTo>
                    <a:lnTo>
                      <a:pt x="217" y="65"/>
                    </a:lnTo>
                    <a:lnTo>
                      <a:pt x="217" y="64"/>
                    </a:lnTo>
                    <a:lnTo>
                      <a:pt x="218" y="63"/>
                    </a:lnTo>
                    <a:lnTo>
                      <a:pt x="219" y="62"/>
                    </a:lnTo>
                    <a:lnTo>
                      <a:pt x="220" y="62"/>
                    </a:lnTo>
                    <a:lnTo>
                      <a:pt x="221" y="60"/>
                    </a:lnTo>
                    <a:lnTo>
                      <a:pt x="222" y="60"/>
                    </a:lnTo>
                    <a:lnTo>
                      <a:pt x="224" y="60"/>
                    </a:lnTo>
                    <a:lnTo>
                      <a:pt x="225" y="60"/>
                    </a:lnTo>
                    <a:lnTo>
                      <a:pt x="227" y="60"/>
                    </a:lnTo>
                    <a:lnTo>
                      <a:pt x="228" y="60"/>
                    </a:lnTo>
                    <a:lnTo>
                      <a:pt x="229" y="59"/>
                    </a:lnTo>
                    <a:lnTo>
                      <a:pt x="230" y="59"/>
                    </a:lnTo>
                    <a:lnTo>
                      <a:pt x="232" y="59"/>
                    </a:lnTo>
                    <a:lnTo>
                      <a:pt x="233" y="58"/>
                    </a:lnTo>
                    <a:lnTo>
                      <a:pt x="234" y="58"/>
                    </a:lnTo>
                    <a:lnTo>
                      <a:pt x="235" y="58"/>
                    </a:lnTo>
                    <a:lnTo>
                      <a:pt x="236" y="58"/>
                    </a:lnTo>
                    <a:lnTo>
                      <a:pt x="237" y="57"/>
                    </a:lnTo>
                    <a:lnTo>
                      <a:pt x="237" y="56"/>
                    </a:lnTo>
                    <a:lnTo>
                      <a:pt x="238" y="56"/>
                    </a:lnTo>
                    <a:lnTo>
                      <a:pt x="240" y="56"/>
                    </a:lnTo>
                    <a:lnTo>
                      <a:pt x="241" y="56"/>
                    </a:lnTo>
                    <a:lnTo>
                      <a:pt x="242" y="56"/>
                    </a:lnTo>
                    <a:lnTo>
                      <a:pt x="243" y="57"/>
                    </a:lnTo>
                    <a:lnTo>
                      <a:pt x="243" y="56"/>
                    </a:lnTo>
                    <a:lnTo>
                      <a:pt x="244" y="56"/>
                    </a:lnTo>
                    <a:lnTo>
                      <a:pt x="245" y="56"/>
                    </a:lnTo>
                    <a:lnTo>
                      <a:pt x="247" y="56"/>
                    </a:lnTo>
                    <a:lnTo>
                      <a:pt x="248" y="55"/>
                    </a:lnTo>
                    <a:lnTo>
                      <a:pt x="249" y="55"/>
                    </a:lnTo>
                    <a:lnTo>
                      <a:pt x="250" y="55"/>
                    </a:lnTo>
                    <a:lnTo>
                      <a:pt x="252" y="56"/>
                    </a:lnTo>
                    <a:lnTo>
                      <a:pt x="252" y="51"/>
                    </a:lnTo>
                    <a:lnTo>
                      <a:pt x="252" y="50"/>
                    </a:lnTo>
                    <a:lnTo>
                      <a:pt x="253" y="50"/>
                    </a:lnTo>
                    <a:lnTo>
                      <a:pt x="258" y="47"/>
                    </a:lnTo>
                    <a:lnTo>
                      <a:pt x="263" y="42"/>
                    </a:lnTo>
                    <a:lnTo>
                      <a:pt x="237" y="26"/>
                    </a:lnTo>
                    <a:lnTo>
                      <a:pt x="232" y="23"/>
                    </a:lnTo>
                    <a:lnTo>
                      <a:pt x="261" y="8"/>
                    </a:lnTo>
                    <a:lnTo>
                      <a:pt x="268" y="12"/>
                    </a:lnTo>
                    <a:lnTo>
                      <a:pt x="274" y="17"/>
                    </a:lnTo>
                    <a:lnTo>
                      <a:pt x="281" y="24"/>
                    </a:lnTo>
                    <a:lnTo>
                      <a:pt x="290" y="31"/>
                    </a:lnTo>
                    <a:lnTo>
                      <a:pt x="290" y="28"/>
                    </a:lnTo>
                    <a:lnTo>
                      <a:pt x="293" y="31"/>
                    </a:lnTo>
                    <a:lnTo>
                      <a:pt x="299" y="27"/>
                    </a:lnTo>
                    <a:lnTo>
                      <a:pt x="303" y="23"/>
                    </a:lnTo>
                    <a:lnTo>
                      <a:pt x="304" y="23"/>
                    </a:lnTo>
                    <a:lnTo>
                      <a:pt x="305" y="23"/>
                    </a:lnTo>
                    <a:lnTo>
                      <a:pt x="308" y="19"/>
                    </a:lnTo>
                    <a:lnTo>
                      <a:pt x="307" y="18"/>
                    </a:lnTo>
                    <a:lnTo>
                      <a:pt x="310" y="16"/>
                    </a:lnTo>
                    <a:lnTo>
                      <a:pt x="313" y="12"/>
                    </a:lnTo>
                    <a:lnTo>
                      <a:pt x="312" y="11"/>
                    </a:lnTo>
                    <a:lnTo>
                      <a:pt x="315" y="8"/>
                    </a:lnTo>
                    <a:lnTo>
                      <a:pt x="316" y="7"/>
                    </a:lnTo>
                    <a:lnTo>
                      <a:pt x="318" y="4"/>
                    </a:lnTo>
                    <a:lnTo>
                      <a:pt x="319" y="5"/>
                    </a:lnTo>
                    <a:lnTo>
                      <a:pt x="320" y="4"/>
                    </a:lnTo>
                    <a:lnTo>
                      <a:pt x="321" y="3"/>
                    </a:lnTo>
                    <a:lnTo>
                      <a:pt x="322" y="3"/>
                    </a:lnTo>
                    <a:lnTo>
                      <a:pt x="324" y="3"/>
                    </a:lnTo>
                    <a:lnTo>
                      <a:pt x="326" y="1"/>
                    </a:lnTo>
                    <a:lnTo>
                      <a:pt x="327" y="0"/>
                    </a:lnTo>
                    <a:lnTo>
                      <a:pt x="328" y="1"/>
                    </a:lnTo>
                    <a:lnTo>
                      <a:pt x="329" y="1"/>
                    </a:lnTo>
                    <a:lnTo>
                      <a:pt x="329" y="2"/>
                    </a:lnTo>
                    <a:lnTo>
                      <a:pt x="330" y="2"/>
                    </a:lnTo>
                    <a:lnTo>
                      <a:pt x="331" y="3"/>
                    </a:lnTo>
                    <a:lnTo>
                      <a:pt x="332" y="3"/>
                    </a:lnTo>
                    <a:lnTo>
                      <a:pt x="332" y="4"/>
                    </a:lnTo>
                    <a:lnTo>
                      <a:pt x="334" y="4"/>
                    </a:lnTo>
                    <a:lnTo>
                      <a:pt x="334" y="3"/>
                    </a:lnTo>
                    <a:lnTo>
                      <a:pt x="335" y="3"/>
                    </a:lnTo>
                    <a:lnTo>
                      <a:pt x="335" y="4"/>
                    </a:lnTo>
                    <a:lnTo>
                      <a:pt x="337" y="5"/>
                    </a:lnTo>
                    <a:lnTo>
                      <a:pt x="337" y="7"/>
                    </a:lnTo>
                    <a:lnTo>
                      <a:pt x="338" y="7"/>
                    </a:lnTo>
                    <a:lnTo>
                      <a:pt x="338" y="8"/>
                    </a:lnTo>
                    <a:lnTo>
                      <a:pt x="337" y="8"/>
                    </a:lnTo>
                    <a:lnTo>
                      <a:pt x="338" y="8"/>
                    </a:lnTo>
                    <a:lnTo>
                      <a:pt x="339" y="7"/>
                    </a:lnTo>
                    <a:lnTo>
                      <a:pt x="339" y="8"/>
                    </a:lnTo>
                    <a:lnTo>
                      <a:pt x="338" y="9"/>
                    </a:lnTo>
                    <a:lnTo>
                      <a:pt x="338" y="10"/>
                    </a:lnTo>
                    <a:lnTo>
                      <a:pt x="339" y="10"/>
                    </a:lnTo>
                    <a:lnTo>
                      <a:pt x="339" y="9"/>
                    </a:lnTo>
                    <a:lnTo>
                      <a:pt x="340" y="9"/>
                    </a:lnTo>
                    <a:lnTo>
                      <a:pt x="340" y="10"/>
                    </a:lnTo>
                    <a:lnTo>
                      <a:pt x="339" y="10"/>
                    </a:lnTo>
                    <a:lnTo>
                      <a:pt x="339" y="11"/>
                    </a:lnTo>
                    <a:lnTo>
                      <a:pt x="339" y="12"/>
                    </a:lnTo>
                    <a:lnTo>
                      <a:pt x="340" y="12"/>
                    </a:lnTo>
                    <a:lnTo>
                      <a:pt x="342" y="12"/>
                    </a:lnTo>
                    <a:lnTo>
                      <a:pt x="343" y="11"/>
                    </a:lnTo>
                    <a:lnTo>
                      <a:pt x="343" y="12"/>
                    </a:lnTo>
                    <a:lnTo>
                      <a:pt x="343" y="13"/>
                    </a:lnTo>
                    <a:lnTo>
                      <a:pt x="343" y="12"/>
                    </a:lnTo>
                    <a:lnTo>
                      <a:pt x="344" y="12"/>
                    </a:lnTo>
                    <a:lnTo>
                      <a:pt x="344" y="13"/>
                    </a:lnTo>
                    <a:lnTo>
                      <a:pt x="345" y="13"/>
                    </a:lnTo>
                    <a:lnTo>
                      <a:pt x="346" y="15"/>
                    </a:lnTo>
                    <a:lnTo>
                      <a:pt x="346" y="13"/>
                    </a:lnTo>
                    <a:lnTo>
                      <a:pt x="347" y="13"/>
                    </a:lnTo>
                    <a:lnTo>
                      <a:pt x="348" y="13"/>
                    </a:lnTo>
                    <a:lnTo>
                      <a:pt x="348" y="15"/>
                    </a:lnTo>
                    <a:lnTo>
                      <a:pt x="350" y="15"/>
                    </a:lnTo>
                    <a:lnTo>
                      <a:pt x="350" y="16"/>
                    </a:lnTo>
                    <a:lnTo>
                      <a:pt x="351" y="16"/>
                    </a:lnTo>
                    <a:lnTo>
                      <a:pt x="351" y="17"/>
                    </a:lnTo>
                    <a:lnTo>
                      <a:pt x="352" y="18"/>
                    </a:lnTo>
                    <a:lnTo>
                      <a:pt x="353" y="19"/>
                    </a:lnTo>
                    <a:lnTo>
                      <a:pt x="354" y="19"/>
                    </a:lnTo>
                    <a:lnTo>
                      <a:pt x="361" y="1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9" name="Freeform 57">
                <a:extLst>
                  <a:ext uri="{FF2B5EF4-FFF2-40B4-BE49-F238E27FC236}">
                    <a16:creationId xmlns:a16="http://schemas.microsoft.com/office/drawing/2014/main" id="{4081E988-E325-277F-2480-60CC3E04C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550" y="3836989"/>
                <a:ext cx="725488" cy="920750"/>
              </a:xfrm>
              <a:custGeom>
                <a:avLst/>
                <a:gdLst>
                  <a:gd name="T0" fmla="*/ 141 w 457"/>
                  <a:gd name="T1" fmla="*/ 75 h 580"/>
                  <a:gd name="T2" fmla="*/ 158 w 457"/>
                  <a:gd name="T3" fmla="*/ 109 h 580"/>
                  <a:gd name="T4" fmla="*/ 165 w 457"/>
                  <a:gd name="T5" fmla="*/ 122 h 580"/>
                  <a:gd name="T6" fmla="*/ 185 w 457"/>
                  <a:gd name="T7" fmla="*/ 129 h 580"/>
                  <a:gd name="T8" fmla="*/ 196 w 457"/>
                  <a:gd name="T9" fmla="*/ 155 h 580"/>
                  <a:gd name="T10" fmla="*/ 213 w 457"/>
                  <a:gd name="T11" fmla="*/ 180 h 580"/>
                  <a:gd name="T12" fmla="*/ 216 w 457"/>
                  <a:gd name="T13" fmla="*/ 200 h 580"/>
                  <a:gd name="T14" fmla="*/ 246 w 457"/>
                  <a:gd name="T15" fmla="*/ 199 h 580"/>
                  <a:gd name="T16" fmla="*/ 272 w 457"/>
                  <a:gd name="T17" fmla="*/ 195 h 580"/>
                  <a:gd name="T18" fmla="*/ 299 w 457"/>
                  <a:gd name="T19" fmla="*/ 209 h 580"/>
                  <a:gd name="T20" fmla="*/ 299 w 457"/>
                  <a:gd name="T21" fmla="*/ 231 h 580"/>
                  <a:gd name="T22" fmla="*/ 336 w 457"/>
                  <a:gd name="T23" fmla="*/ 239 h 580"/>
                  <a:gd name="T24" fmla="*/ 377 w 457"/>
                  <a:gd name="T25" fmla="*/ 227 h 580"/>
                  <a:gd name="T26" fmla="*/ 384 w 457"/>
                  <a:gd name="T27" fmla="*/ 257 h 580"/>
                  <a:gd name="T28" fmla="*/ 407 w 457"/>
                  <a:gd name="T29" fmla="*/ 295 h 580"/>
                  <a:gd name="T30" fmla="*/ 402 w 457"/>
                  <a:gd name="T31" fmla="*/ 331 h 580"/>
                  <a:gd name="T32" fmla="*/ 426 w 457"/>
                  <a:gd name="T33" fmla="*/ 367 h 580"/>
                  <a:gd name="T34" fmla="*/ 452 w 457"/>
                  <a:gd name="T35" fmla="*/ 396 h 580"/>
                  <a:gd name="T36" fmla="*/ 439 w 457"/>
                  <a:gd name="T37" fmla="*/ 435 h 580"/>
                  <a:gd name="T38" fmla="*/ 428 w 457"/>
                  <a:gd name="T39" fmla="*/ 479 h 580"/>
                  <a:gd name="T40" fmla="*/ 428 w 457"/>
                  <a:gd name="T41" fmla="*/ 523 h 580"/>
                  <a:gd name="T42" fmla="*/ 432 w 457"/>
                  <a:gd name="T43" fmla="*/ 546 h 580"/>
                  <a:gd name="T44" fmla="*/ 384 w 457"/>
                  <a:gd name="T45" fmla="*/ 561 h 580"/>
                  <a:gd name="T46" fmla="*/ 349 w 457"/>
                  <a:gd name="T47" fmla="*/ 579 h 580"/>
                  <a:gd name="T48" fmla="*/ 327 w 457"/>
                  <a:gd name="T49" fmla="*/ 565 h 580"/>
                  <a:gd name="T50" fmla="*/ 304 w 457"/>
                  <a:gd name="T51" fmla="*/ 564 h 580"/>
                  <a:gd name="T52" fmla="*/ 284 w 457"/>
                  <a:gd name="T53" fmla="*/ 563 h 580"/>
                  <a:gd name="T54" fmla="*/ 264 w 457"/>
                  <a:gd name="T55" fmla="*/ 558 h 580"/>
                  <a:gd name="T56" fmla="*/ 232 w 457"/>
                  <a:gd name="T57" fmla="*/ 546 h 580"/>
                  <a:gd name="T58" fmla="*/ 215 w 457"/>
                  <a:gd name="T59" fmla="*/ 526 h 580"/>
                  <a:gd name="T60" fmla="*/ 176 w 457"/>
                  <a:gd name="T61" fmla="*/ 496 h 580"/>
                  <a:gd name="T62" fmla="*/ 184 w 457"/>
                  <a:gd name="T63" fmla="*/ 479 h 580"/>
                  <a:gd name="T64" fmla="*/ 191 w 457"/>
                  <a:gd name="T65" fmla="*/ 460 h 580"/>
                  <a:gd name="T66" fmla="*/ 169 w 457"/>
                  <a:gd name="T67" fmla="*/ 419 h 580"/>
                  <a:gd name="T68" fmla="*/ 124 w 457"/>
                  <a:gd name="T69" fmla="*/ 405 h 580"/>
                  <a:gd name="T70" fmla="*/ 92 w 457"/>
                  <a:gd name="T71" fmla="*/ 398 h 580"/>
                  <a:gd name="T72" fmla="*/ 68 w 457"/>
                  <a:gd name="T73" fmla="*/ 383 h 580"/>
                  <a:gd name="T74" fmla="*/ 57 w 457"/>
                  <a:gd name="T75" fmla="*/ 367 h 580"/>
                  <a:gd name="T76" fmla="*/ 32 w 457"/>
                  <a:gd name="T77" fmla="*/ 368 h 580"/>
                  <a:gd name="T78" fmla="*/ 7 w 457"/>
                  <a:gd name="T79" fmla="*/ 362 h 580"/>
                  <a:gd name="T80" fmla="*/ 8 w 457"/>
                  <a:gd name="T81" fmla="*/ 346 h 580"/>
                  <a:gd name="T82" fmla="*/ 21 w 457"/>
                  <a:gd name="T83" fmla="*/ 325 h 580"/>
                  <a:gd name="T84" fmla="*/ 27 w 457"/>
                  <a:gd name="T85" fmla="*/ 306 h 580"/>
                  <a:gd name="T86" fmla="*/ 44 w 457"/>
                  <a:gd name="T87" fmla="*/ 301 h 580"/>
                  <a:gd name="T88" fmla="*/ 63 w 457"/>
                  <a:gd name="T89" fmla="*/ 273 h 580"/>
                  <a:gd name="T90" fmla="*/ 66 w 457"/>
                  <a:gd name="T91" fmla="*/ 257 h 580"/>
                  <a:gd name="T92" fmla="*/ 62 w 457"/>
                  <a:gd name="T93" fmla="*/ 242 h 580"/>
                  <a:gd name="T94" fmla="*/ 46 w 457"/>
                  <a:gd name="T95" fmla="*/ 243 h 580"/>
                  <a:gd name="T96" fmla="*/ 26 w 457"/>
                  <a:gd name="T97" fmla="*/ 232 h 580"/>
                  <a:gd name="T98" fmla="*/ 30 w 457"/>
                  <a:gd name="T99" fmla="*/ 211 h 580"/>
                  <a:gd name="T100" fmla="*/ 23 w 457"/>
                  <a:gd name="T101" fmla="*/ 191 h 580"/>
                  <a:gd name="T102" fmla="*/ 16 w 457"/>
                  <a:gd name="T103" fmla="*/ 147 h 580"/>
                  <a:gd name="T104" fmla="*/ 36 w 457"/>
                  <a:gd name="T105" fmla="*/ 126 h 580"/>
                  <a:gd name="T106" fmla="*/ 44 w 457"/>
                  <a:gd name="T107" fmla="*/ 97 h 580"/>
                  <a:gd name="T108" fmla="*/ 39 w 457"/>
                  <a:gd name="T109" fmla="*/ 87 h 580"/>
                  <a:gd name="T110" fmla="*/ 38 w 457"/>
                  <a:gd name="T111" fmla="*/ 67 h 580"/>
                  <a:gd name="T112" fmla="*/ 37 w 457"/>
                  <a:gd name="T113" fmla="*/ 40 h 580"/>
                  <a:gd name="T114" fmla="*/ 47 w 457"/>
                  <a:gd name="T115" fmla="*/ 16 h 580"/>
                  <a:gd name="T116" fmla="*/ 74 w 457"/>
                  <a:gd name="T117" fmla="*/ 15 h 580"/>
                  <a:gd name="T118" fmla="*/ 107 w 457"/>
                  <a:gd name="T119" fmla="*/ 12 h 580"/>
                  <a:gd name="T120" fmla="*/ 123 w 457"/>
                  <a:gd name="T121" fmla="*/ 32 h 580"/>
                  <a:gd name="T122" fmla="*/ 138 w 457"/>
                  <a:gd name="T123" fmla="*/ 31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7" h="580">
                    <a:moveTo>
                      <a:pt x="153" y="48"/>
                    </a:moveTo>
                    <a:lnTo>
                      <a:pt x="152" y="50"/>
                    </a:lnTo>
                    <a:lnTo>
                      <a:pt x="150" y="50"/>
                    </a:lnTo>
                    <a:lnTo>
                      <a:pt x="150" y="51"/>
                    </a:lnTo>
                    <a:lnTo>
                      <a:pt x="150" y="52"/>
                    </a:lnTo>
                    <a:lnTo>
                      <a:pt x="149" y="55"/>
                    </a:lnTo>
                    <a:lnTo>
                      <a:pt x="149" y="56"/>
                    </a:lnTo>
                    <a:lnTo>
                      <a:pt x="150" y="56"/>
                    </a:lnTo>
                    <a:lnTo>
                      <a:pt x="150" y="58"/>
                    </a:lnTo>
                    <a:lnTo>
                      <a:pt x="149" y="59"/>
                    </a:lnTo>
                    <a:lnTo>
                      <a:pt x="149" y="60"/>
                    </a:lnTo>
                    <a:lnTo>
                      <a:pt x="150" y="62"/>
                    </a:lnTo>
                    <a:lnTo>
                      <a:pt x="148" y="64"/>
                    </a:lnTo>
                    <a:lnTo>
                      <a:pt x="147" y="62"/>
                    </a:lnTo>
                    <a:lnTo>
                      <a:pt x="146" y="66"/>
                    </a:lnTo>
                    <a:lnTo>
                      <a:pt x="146" y="67"/>
                    </a:lnTo>
                    <a:lnTo>
                      <a:pt x="144" y="66"/>
                    </a:lnTo>
                    <a:lnTo>
                      <a:pt x="141" y="67"/>
                    </a:lnTo>
                    <a:lnTo>
                      <a:pt x="141" y="68"/>
                    </a:lnTo>
                    <a:lnTo>
                      <a:pt x="140" y="71"/>
                    </a:lnTo>
                    <a:lnTo>
                      <a:pt x="141" y="71"/>
                    </a:lnTo>
                    <a:lnTo>
                      <a:pt x="141" y="72"/>
                    </a:lnTo>
                    <a:lnTo>
                      <a:pt x="140" y="72"/>
                    </a:lnTo>
                    <a:lnTo>
                      <a:pt x="141" y="75"/>
                    </a:lnTo>
                    <a:lnTo>
                      <a:pt x="142" y="75"/>
                    </a:lnTo>
                    <a:lnTo>
                      <a:pt x="142" y="77"/>
                    </a:lnTo>
                    <a:lnTo>
                      <a:pt x="144" y="78"/>
                    </a:lnTo>
                    <a:lnTo>
                      <a:pt x="142" y="84"/>
                    </a:lnTo>
                    <a:lnTo>
                      <a:pt x="144" y="86"/>
                    </a:lnTo>
                    <a:lnTo>
                      <a:pt x="146" y="86"/>
                    </a:lnTo>
                    <a:lnTo>
                      <a:pt x="147" y="86"/>
                    </a:lnTo>
                    <a:lnTo>
                      <a:pt x="146" y="87"/>
                    </a:lnTo>
                    <a:lnTo>
                      <a:pt x="146" y="91"/>
                    </a:lnTo>
                    <a:lnTo>
                      <a:pt x="148" y="91"/>
                    </a:lnTo>
                    <a:lnTo>
                      <a:pt x="148" y="92"/>
                    </a:lnTo>
                    <a:lnTo>
                      <a:pt x="150" y="93"/>
                    </a:lnTo>
                    <a:lnTo>
                      <a:pt x="152" y="93"/>
                    </a:lnTo>
                    <a:lnTo>
                      <a:pt x="153" y="94"/>
                    </a:lnTo>
                    <a:lnTo>
                      <a:pt x="152" y="95"/>
                    </a:lnTo>
                    <a:lnTo>
                      <a:pt x="152" y="97"/>
                    </a:lnTo>
                    <a:lnTo>
                      <a:pt x="156" y="94"/>
                    </a:lnTo>
                    <a:lnTo>
                      <a:pt x="156" y="95"/>
                    </a:lnTo>
                    <a:lnTo>
                      <a:pt x="156" y="97"/>
                    </a:lnTo>
                    <a:lnTo>
                      <a:pt x="156" y="99"/>
                    </a:lnTo>
                    <a:lnTo>
                      <a:pt x="156" y="101"/>
                    </a:lnTo>
                    <a:lnTo>
                      <a:pt x="158" y="103"/>
                    </a:lnTo>
                    <a:lnTo>
                      <a:pt x="160" y="107"/>
                    </a:lnTo>
                    <a:lnTo>
                      <a:pt x="158" y="109"/>
                    </a:lnTo>
                    <a:lnTo>
                      <a:pt x="157" y="110"/>
                    </a:lnTo>
                    <a:lnTo>
                      <a:pt x="157" y="113"/>
                    </a:lnTo>
                    <a:lnTo>
                      <a:pt x="158" y="113"/>
                    </a:lnTo>
                    <a:lnTo>
                      <a:pt x="158" y="114"/>
                    </a:lnTo>
                    <a:lnTo>
                      <a:pt x="157" y="114"/>
                    </a:lnTo>
                    <a:lnTo>
                      <a:pt x="158" y="115"/>
                    </a:lnTo>
                    <a:lnTo>
                      <a:pt x="161" y="113"/>
                    </a:lnTo>
                    <a:lnTo>
                      <a:pt x="162" y="113"/>
                    </a:lnTo>
                    <a:lnTo>
                      <a:pt x="163" y="115"/>
                    </a:lnTo>
                    <a:lnTo>
                      <a:pt x="165" y="115"/>
                    </a:lnTo>
                    <a:lnTo>
                      <a:pt x="166" y="117"/>
                    </a:lnTo>
                    <a:lnTo>
                      <a:pt x="161" y="119"/>
                    </a:lnTo>
                    <a:lnTo>
                      <a:pt x="161" y="121"/>
                    </a:lnTo>
                    <a:lnTo>
                      <a:pt x="165" y="121"/>
                    </a:lnTo>
                    <a:lnTo>
                      <a:pt x="164" y="122"/>
                    </a:lnTo>
                    <a:lnTo>
                      <a:pt x="162" y="123"/>
                    </a:lnTo>
                    <a:lnTo>
                      <a:pt x="158" y="124"/>
                    </a:lnTo>
                    <a:lnTo>
                      <a:pt x="158" y="125"/>
                    </a:lnTo>
                    <a:lnTo>
                      <a:pt x="161" y="125"/>
                    </a:lnTo>
                    <a:lnTo>
                      <a:pt x="161" y="124"/>
                    </a:lnTo>
                    <a:lnTo>
                      <a:pt x="162" y="124"/>
                    </a:lnTo>
                    <a:lnTo>
                      <a:pt x="164" y="123"/>
                    </a:lnTo>
                    <a:lnTo>
                      <a:pt x="165" y="123"/>
                    </a:lnTo>
                    <a:lnTo>
                      <a:pt x="165" y="122"/>
                    </a:lnTo>
                    <a:lnTo>
                      <a:pt x="166" y="118"/>
                    </a:lnTo>
                    <a:lnTo>
                      <a:pt x="168" y="117"/>
                    </a:lnTo>
                    <a:lnTo>
                      <a:pt x="169" y="117"/>
                    </a:lnTo>
                    <a:lnTo>
                      <a:pt x="169" y="118"/>
                    </a:lnTo>
                    <a:lnTo>
                      <a:pt x="170" y="119"/>
                    </a:lnTo>
                    <a:lnTo>
                      <a:pt x="172" y="119"/>
                    </a:lnTo>
                    <a:lnTo>
                      <a:pt x="172" y="123"/>
                    </a:lnTo>
                    <a:lnTo>
                      <a:pt x="172" y="124"/>
                    </a:lnTo>
                    <a:lnTo>
                      <a:pt x="173" y="124"/>
                    </a:lnTo>
                    <a:lnTo>
                      <a:pt x="178" y="122"/>
                    </a:lnTo>
                    <a:lnTo>
                      <a:pt x="180" y="119"/>
                    </a:lnTo>
                    <a:lnTo>
                      <a:pt x="183" y="119"/>
                    </a:lnTo>
                    <a:lnTo>
                      <a:pt x="184" y="118"/>
                    </a:lnTo>
                    <a:lnTo>
                      <a:pt x="188" y="117"/>
                    </a:lnTo>
                    <a:lnTo>
                      <a:pt x="189" y="117"/>
                    </a:lnTo>
                    <a:lnTo>
                      <a:pt x="192" y="115"/>
                    </a:lnTo>
                    <a:lnTo>
                      <a:pt x="192" y="116"/>
                    </a:lnTo>
                    <a:lnTo>
                      <a:pt x="192" y="117"/>
                    </a:lnTo>
                    <a:lnTo>
                      <a:pt x="193" y="118"/>
                    </a:lnTo>
                    <a:lnTo>
                      <a:pt x="191" y="119"/>
                    </a:lnTo>
                    <a:lnTo>
                      <a:pt x="189" y="123"/>
                    </a:lnTo>
                    <a:lnTo>
                      <a:pt x="187" y="124"/>
                    </a:lnTo>
                    <a:lnTo>
                      <a:pt x="187" y="125"/>
                    </a:lnTo>
                    <a:lnTo>
                      <a:pt x="185" y="129"/>
                    </a:lnTo>
                    <a:lnTo>
                      <a:pt x="186" y="130"/>
                    </a:lnTo>
                    <a:lnTo>
                      <a:pt x="186" y="132"/>
                    </a:lnTo>
                    <a:lnTo>
                      <a:pt x="187" y="136"/>
                    </a:lnTo>
                    <a:lnTo>
                      <a:pt x="184" y="138"/>
                    </a:lnTo>
                    <a:lnTo>
                      <a:pt x="184" y="141"/>
                    </a:lnTo>
                    <a:lnTo>
                      <a:pt x="187" y="142"/>
                    </a:lnTo>
                    <a:lnTo>
                      <a:pt x="187" y="144"/>
                    </a:lnTo>
                    <a:lnTo>
                      <a:pt x="187" y="145"/>
                    </a:lnTo>
                    <a:lnTo>
                      <a:pt x="188" y="145"/>
                    </a:lnTo>
                    <a:lnTo>
                      <a:pt x="188" y="146"/>
                    </a:lnTo>
                    <a:lnTo>
                      <a:pt x="187" y="147"/>
                    </a:lnTo>
                    <a:lnTo>
                      <a:pt x="186" y="149"/>
                    </a:lnTo>
                    <a:lnTo>
                      <a:pt x="187" y="150"/>
                    </a:lnTo>
                    <a:lnTo>
                      <a:pt x="189" y="149"/>
                    </a:lnTo>
                    <a:lnTo>
                      <a:pt x="192" y="149"/>
                    </a:lnTo>
                    <a:lnTo>
                      <a:pt x="192" y="148"/>
                    </a:lnTo>
                    <a:lnTo>
                      <a:pt x="193" y="147"/>
                    </a:lnTo>
                    <a:lnTo>
                      <a:pt x="194" y="148"/>
                    </a:lnTo>
                    <a:lnTo>
                      <a:pt x="194" y="149"/>
                    </a:lnTo>
                    <a:lnTo>
                      <a:pt x="194" y="150"/>
                    </a:lnTo>
                    <a:lnTo>
                      <a:pt x="194" y="152"/>
                    </a:lnTo>
                    <a:lnTo>
                      <a:pt x="195" y="153"/>
                    </a:lnTo>
                    <a:lnTo>
                      <a:pt x="196" y="153"/>
                    </a:lnTo>
                    <a:lnTo>
                      <a:pt x="196" y="155"/>
                    </a:lnTo>
                    <a:lnTo>
                      <a:pt x="196" y="156"/>
                    </a:lnTo>
                    <a:lnTo>
                      <a:pt x="194" y="158"/>
                    </a:lnTo>
                    <a:lnTo>
                      <a:pt x="194" y="161"/>
                    </a:lnTo>
                    <a:lnTo>
                      <a:pt x="195" y="161"/>
                    </a:lnTo>
                    <a:lnTo>
                      <a:pt x="196" y="160"/>
                    </a:lnTo>
                    <a:lnTo>
                      <a:pt x="199" y="162"/>
                    </a:lnTo>
                    <a:lnTo>
                      <a:pt x="199" y="163"/>
                    </a:lnTo>
                    <a:lnTo>
                      <a:pt x="199" y="164"/>
                    </a:lnTo>
                    <a:lnTo>
                      <a:pt x="202" y="166"/>
                    </a:lnTo>
                    <a:lnTo>
                      <a:pt x="204" y="168"/>
                    </a:lnTo>
                    <a:lnTo>
                      <a:pt x="204" y="170"/>
                    </a:lnTo>
                    <a:lnTo>
                      <a:pt x="205" y="166"/>
                    </a:lnTo>
                    <a:lnTo>
                      <a:pt x="207" y="165"/>
                    </a:lnTo>
                    <a:lnTo>
                      <a:pt x="209" y="163"/>
                    </a:lnTo>
                    <a:lnTo>
                      <a:pt x="210" y="163"/>
                    </a:lnTo>
                    <a:lnTo>
                      <a:pt x="211" y="162"/>
                    </a:lnTo>
                    <a:lnTo>
                      <a:pt x="212" y="163"/>
                    </a:lnTo>
                    <a:lnTo>
                      <a:pt x="213" y="165"/>
                    </a:lnTo>
                    <a:lnTo>
                      <a:pt x="212" y="170"/>
                    </a:lnTo>
                    <a:lnTo>
                      <a:pt x="213" y="174"/>
                    </a:lnTo>
                    <a:lnTo>
                      <a:pt x="212" y="176"/>
                    </a:lnTo>
                    <a:lnTo>
                      <a:pt x="212" y="177"/>
                    </a:lnTo>
                    <a:lnTo>
                      <a:pt x="213" y="179"/>
                    </a:lnTo>
                    <a:lnTo>
                      <a:pt x="213" y="180"/>
                    </a:lnTo>
                    <a:lnTo>
                      <a:pt x="212" y="181"/>
                    </a:lnTo>
                    <a:lnTo>
                      <a:pt x="211" y="181"/>
                    </a:lnTo>
                    <a:lnTo>
                      <a:pt x="211" y="182"/>
                    </a:lnTo>
                    <a:lnTo>
                      <a:pt x="210" y="182"/>
                    </a:lnTo>
                    <a:lnTo>
                      <a:pt x="209" y="182"/>
                    </a:lnTo>
                    <a:lnTo>
                      <a:pt x="209" y="185"/>
                    </a:lnTo>
                    <a:lnTo>
                      <a:pt x="209" y="186"/>
                    </a:lnTo>
                    <a:lnTo>
                      <a:pt x="208" y="186"/>
                    </a:lnTo>
                    <a:lnTo>
                      <a:pt x="208" y="188"/>
                    </a:lnTo>
                    <a:lnTo>
                      <a:pt x="207" y="188"/>
                    </a:lnTo>
                    <a:lnTo>
                      <a:pt x="208" y="188"/>
                    </a:lnTo>
                    <a:lnTo>
                      <a:pt x="208" y="189"/>
                    </a:lnTo>
                    <a:lnTo>
                      <a:pt x="207" y="189"/>
                    </a:lnTo>
                    <a:lnTo>
                      <a:pt x="205" y="193"/>
                    </a:lnTo>
                    <a:lnTo>
                      <a:pt x="207" y="195"/>
                    </a:lnTo>
                    <a:lnTo>
                      <a:pt x="208" y="196"/>
                    </a:lnTo>
                    <a:lnTo>
                      <a:pt x="210" y="196"/>
                    </a:lnTo>
                    <a:lnTo>
                      <a:pt x="210" y="195"/>
                    </a:lnTo>
                    <a:lnTo>
                      <a:pt x="211" y="195"/>
                    </a:lnTo>
                    <a:lnTo>
                      <a:pt x="211" y="196"/>
                    </a:lnTo>
                    <a:lnTo>
                      <a:pt x="210" y="197"/>
                    </a:lnTo>
                    <a:lnTo>
                      <a:pt x="212" y="200"/>
                    </a:lnTo>
                    <a:lnTo>
                      <a:pt x="215" y="200"/>
                    </a:lnTo>
                    <a:lnTo>
                      <a:pt x="216" y="200"/>
                    </a:lnTo>
                    <a:lnTo>
                      <a:pt x="218" y="200"/>
                    </a:lnTo>
                    <a:lnTo>
                      <a:pt x="219" y="199"/>
                    </a:lnTo>
                    <a:lnTo>
                      <a:pt x="220" y="200"/>
                    </a:lnTo>
                    <a:lnTo>
                      <a:pt x="221" y="201"/>
                    </a:lnTo>
                    <a:lnTo>
                      <a:pt x="223" y="201"/>
                    </a:lnTo>
                    <a:lnTo>
                      <a:pt x="224" y="200"/>
                    </a:lnTo>
                    <a:lnTo>
                      <a:pt x="224" y="202"/>
                    </a:lnTo>
                    <a:lnTo>
                      <a:pt x="225" y="202"/>
                    </a:lnTo>
                    <a:lnTo>
                      <a:pt x="226" y="201"/>
                    </a:lnTo>
                    <a:lnTo>
                      <a:pt x="226" y="202"/>
                    </a:lnTo>
                    <a:lnTo>
                      <a:pt x="227" y="202"/>
                    </a:lnTo>
                    <a:lnTo>
                      <a:pt x="229" y="202"/>
                    </a:lnTo>
                    <a:lnTo>
                      <a:pt x="231" y="201"/>
                    </a:lnTo>
                    <a:lnTo>
                      <a:pt x="232" y="202"/>
                    </a:lnTo>
                    <a:lnTo>
                      <a:pt x="232" y="201"/>
                    </a:lnTo>
                    <a:lnTo>
                      <a:pt x="233" y="201"/>
                    </a:lnTo>
                    <a:lnTo>
                      <a:pt x="234" y="201"/>
                    </a:lnTo>
                    <a:lnTo>
                      <a:pt x="237" y="202"/>
                    </a:lnTo>
                    <a:lnTo>
                      <a:pt x="239" y="202"/>
                    </a:lnTo>
                    <a:lnTo>
                      <a:pt x="240" y="202"/>
                    </a:lnTo>
                    <a:lnTo>
                      <a:pt x="239" y="200"/>
                    </a:lnTo>
                    <a:lnTo>
                      <a:pt x="242" y="200"/>
                    </a:lnTo>
                    <a:lnTo>
                      <a:pt x="243" y="200"/>
                    </a:lnTo>
                    <a:lnTo>
                      <a:pt x="246" y="199"/>
                    </a:lnTo>
                    <a:lnTo>
                      <a:pt x="247" y="199"/>
                    </a:lnTo>
                    <a:lnTo>
                      <a:pt x="248" y="199"/>
                    </a:lnTo>
                    <a:lnTo>
                      <a:pt x="249" y="200"/>
                    </a:lnTo>
                    <a:lnTo>
                      <a:pt x="249" y="199"/>
                    </a:lnTo>
                    <a:lnTo>
                      <a:pt x="250" y="197"/>
                    </a:lnTo>
                    <a:lnTo>
                      <a:pt x="252" y="197"/>
                    </a:lnTo>
                    <a:lnTo>
                      <a:pt x="252" y="199"/>
                    </a:lnTo>
                    <a:lnTo>
                      <a:pt x="254" y="197"/>
                    </a:lnTo>
                    <a:lnTo>
                      <a:pt x="254" y="196"/>
                    </a:lnTo>
                    <a:lnTo>
                      <a:pt x="255" y="197"/>
                    </a:lnTo>
                    <a:lnTo>
                      <a:pt x="256" y="196"/>
                    </a:lnTo>
                    <a:lnTo>
                      <a:pt x="257" y="196"/>
                    </a:lnTo>
                    <a:lnTo>
                      <a:pt x="258" y="197"/>
                    </a:lnTo>
                    <a:lnTo>
                      <a:pt x="260" y="197"/>
                    </a:lnTo>
                    <a:lnTo>
                      <a:pt x="262" y="197"/>
                    </a:lnTo>
                    <a:lnTo>
                      <a:pt x="263" y="197"/>
                    </a:lnTo>
                    <a:lnTo>
                      <a:pt x="262" y="196"/>
                    </a:lnTo>
                    <a:lnTo>
                      <a:pt x="263" y="196"/>
                    </a:lnTo>
                    <a:lnTo>
                      <a:pt x="264" y="195"/>
                    </a:lnTo>
                    <a:lnTo>
                      <a:pt x="265" y="196"/>
                    </a:lnTo>
                    <a:lnTo>
                      <a:pt x="266" y="197"/>
                    </a:lnTo>
                    <a:lnTo>
                      <a:pt x="268" y="196"/>
                    </a:lnTo>
                    <a:lnTo>
                      <a:pt x="270" y="196"/>
                    </a:lnTo>
                    <a:lnTo>
                      <a:pt x="272" y="195"/>
                    </a:lnTo>
                    <a:lnTo>
                      <a:pt x="273" y="195"/>
                    </a:lnTo>
                    <a:lnTo>
                      <a:pt x="275" y="196"/>
                    </a:lnTo>
                    <a:lnTo>
                      <a:pt x="278" y="195"/>
                    </a:lnTo>
                    <a:lnTo>
                      <a:pt x="280" y="194"/>
                    </a:lnTo>
                    <a:lnTo>
                      <a:pt x="280" y="196"/>
                    </a:lnTo>
                    <a:lnTo>
                      <a:pt x="282" y="196"/>
                    </a:lnTo>
                    <a:lnTo>
                      <a:pt x="283" y="196"/>
                    </a:lnTo>
                    <a:lnTo>
                      <a:pt x="282" y="197"/>
                    </a:lnTo>
                    <a:lnTo>
                      <a:pt x="283" y="199"/>
                    </a:lnTo>
                    <a:lnTo>
                      <a:pt x="284" y="199"/>
                    </a:lnTo>
                    <a:lnTo>
                      <a:pt x="286" y="200"/>
                    </a:lnTo>
                    <a:lnTo>
                      <a:pt x="287" y="200"/>
                    </a:lnTo>
                    <a:lnTo>
                      <a:pt x="290" y="201"/>
                    </a:lnTo>
                    <a:lnTo>
                      <a:pt x="291" y="201"/>
                    </a:lnTo>
                    <a:lnTo>
                      <a:pt x="291" y="202"/>
                    </a:lnTo>
                    <a:lnTo>
                      <a:pt x="294" y="202"/>
                    </a:lnTo>
                    <a:lnTo>
                      <a:pt x="294" y="203"/>
                    </a:lnTo>
                    <a:lnTo>
                      <a:pt x="296" y="202"/>
                    </a:lnTo>
                    <a:lnTo>
                      <a:pt x="297" y="203"/>
                    </a:lnTo>
                    <a:lnTo>
                      <a:pt x="299" y="204"/>
                    </a:lnTo>
                    <a:lnTo>
                      <a:pt x="299" y="205"/>
                    </a:lnTo>
                    <a:lnTo>
                      <a:pt x="299" y="207"/>
                    </a:lnTo>
                    <a:lnTo>
                      <a:pt x="300" y="208"/>
                    </a:lnTo>
                    <a:lnTo>
                      <a:pt x="299" y="209"/>
                    </a:lnTo>
                    <a:lnTo>
                      <a:pt x="299" y="210"/>
                    </a:lnTo>
                    <a:lnTo>
                      <a:pt x="299" y="211"/>
                    </a:lnTo>
                    <a:lnTo>
                      <a:pt x="298" y="211"/>
                    </a:lnTo>
                    <a:lnTo>
                      <a:pt x="297" y="211"/>
                    </a:lnTo>
                    <a:lnTo>
                      <a:pt x="297" y="212"/>
                    </a:lnTo>
                    <a:lnTo>
                      <a:pt x="297" y="213"/>
                    </a:lnTo>
                    <a:lnTo>
                      <a:pt x="298" y="213"/>
                    </a:lnTo>
                    <a:lnTo>
                      <a:pt x="298" y="215"/>
                    </a:lnTo>
                    <a:lnTo>
                      <a:pt x="298" y="216"/>
                    </a:lnTo>
                    <a:lnTo>
                      <a:pt x="296" y="216"/>
                    </a:lnTo>
                    <a:lnTo>
                      <a:pt x="295" y="218"/>
                    </a:lnTo>
                    <a:lnTo>
                      <a:pt x="294" y="219"/>
                    </a:lnTo>
                    <a:lnTo>
                      <a:pt x="295" y="221"/>
                    </a:lnTo>
                    <a:lnTo>
                      <a:pt x="296" y="223"/>
                    </a:lnTo>
                    <a:lnTo>
                      <a:pt x="297" y="224"/>
                    </a:lnTo>
                    <a:lnTo>
                      <a:pt x="296" y="224"/>
                    </a:lnTo>
                    <a:lnTo>
                      <a:pt x="295" y="225"/>
                    </a:lnTo>
                    <a:lnTo>
                      <a:pt x="295" y="226"/>
                    </a:lnTo>
                    <a:lnTo>
                      <a:pt x="296" y="226"/>
                    </a:lnTo>
                    <a:lnTo>
                      <a:pt x="295" y="227"/>
                    </a:lnTo>
                    <a:lnTo>
                      <a:pt x="295" y="228"/>
                    </a:lnTo>
                    <a:lnTo>
                      <a:pt x="296" y="228"/>
                    </a:lnTo>
                    <a:lnTo>
                      <a:pt x="298" y="231"/>
                    </a:lnTo>
                    <a:lnTo>
                      <a:pt x="299" y="231"/>
                    </a:lnTo>
                    <a:lnTo>
                      <a:pt x="302" y="229"/>
                    </a:lnTo>
                    <a:lnTo>
                      <a:pt x="303" y="231"/>
                    </a:lnTo>
                    <a:lnTo>
                      <a:pt x="303" y="232"/>
                    </a:lnTo>
                    <a:lnTo>
                      <a:pt x="303" y="233"/>
                    </a:lnTo>
                    <a:lnTo>
                      <a:pt x="304" y="234"/>
                    </a:lnTo>
                    <a:lnTo>
                      <a:pt x="305" y="235"/>
                    </a:lnTo>
                    <a:lnTo>
                      <a:pt x="308" y="235"/>
                    </a:lnTo>
                    <a:lnTo>
                      <a:pt x="310" y="236"/>
                    </a:lnTo>
                    <a:lnTo>
                      <a:pt x="312" y="239"/>
                    </a:lnTo>
                    <a:lnTo>
                      <a:pt x="313" y="240"/>
                    </a:lnTo>
                    <a:lnTo>
                      <a:pt x="314" y="241"/>
                    </a:lnTo>
                    <a:lnTo>
                      <a:pt x="314" y="242"/>
                    </a:lnTo>
                    <a:lnTo>
                      <a:pt x="314" y="243"/>
                    </a:lnTo>
                    <a:lnTo>
                      <a:pt x="317" y="246"/>
                    </a:lnTo>
                    <a:lnTo>
                      <a:pt x="317" y="244"/>
                    </a:lnTo>
                    <a:lnTo>
                      <a:pt x="318" y="244"/>
                    </a:lnTo>
                    <a:lnTo>
                      <a:pt x="321" y="243"/>
                    </a:lnTo>
                    <a:lnTo>
                      <a:pt x="325" y="242"/>
                    </a:lnTo>
                    <a:lnTo>
                      <a:pt x="325" y="241"/>
                    </a:lnTo>
                    <a:lnTo>
                      <a:pt x="328" y="237"/>
                    </a:lnTo>
                    <a:lnTo>
                      <a:pt x="328" y="239"/>
                    </a:lnTo>
                    <a:lnTo>
                      <a:pt x="329" y="240"/>
                    </a:lnTo>
                    <a:lnTo>
                      <a:pt x="334" y="239"/>
                    </a:lnTo>
                    <a:lnTo>
                      <a:pt x="336" y="239"/>
                    </a:lnTo>
                    <a:lnTo>
                      <a:pt x="338" y="236"/>
                    </a:lnTo>
                    <a:lnTo>
                      <a:pt x="341" y="235"/>
                    </a:lnTo>
                    <a:lnTo>
                      <a:pt x="344" y="234"/>
                    </a:lnTo>
                    <a:lnTo>
                      <a:pt x="345" y="234"/>
                    </a:lnTo>
                    <a:lnTo>
                      <a:pt x="346" y="235"/>
                    </a:lnTo>
                    <a:lnTo>
                      <a:pt x="351" y="233"/>
                    </a:lnTo>
                    <a:lnTo>
                      <a:pt x="353" y="232"/>
                    </a:lnTo>
                    <a:lnTo>
                      <a:pt x="355" y="231"/>
                    </a:lnTo>
                    <a:lnTo>
                      <a:pt x="359" y="229"/>
                    </a:lnTo>
                    <a:lnTo>
                      <a:pt x="360" y="229"/>
                    </a:lnTo>
                    <a:lnTo>
                      <a:pt x="362" y="228"/>
                    </a:lnTo>
                    <a:lnTo>
                      <a:pt x="363" y="228"/>
                    </a:lnTo>
                    <a:lnTo>
                      <a:pt x="365" y="227"/>
                    </a:lnTo>
                    <a:lnTo>
                      <a:pt x="367" y="227"/>
                    </a:lnTo>
                    <a:lnTo>
                      <a:pt x="368" y="226"/>
                    </a:lnTo>
                    <a:lnTo>
                      <a:pt x="369" y="224"/>
                    </a:lnTo>
                    <a:lnTo>
                      <a:pt x="370" y="223"/>
                    </a:lnTo>
                    <a:lnTo>
                      <a:pt x="370" y="221"/>
                    </a:lnTo>
                    <a:lnTo>
                      <a:pt x="371" y="223"/>
                    </a:lnTo>
                    <a:lnTo>
                      <a:pt x="374" y="224"/>
                    </a:lnTo>
                    <a:lnTo>
                      <a:pt x="375" y="225"/>
                    </a:lnTo>
                    <a:lnTo>
                      <a:pt x="376" y="226"/>
                    </a:lnTo>
                    <a:lnTo>
                      <a:pt x="376" y="227"/>
                    </a:lnTo>
                    <a:lnTo>
                      <a:pt x="377" y="227"/>
                    </a:lnTo>
                    <a:lnTo>
                      <a:pt x="377" y="228"/>
                    </a:lnTo>
                    <a:lnTo>
                      <a:pt x="378" y="227"/>
                    </a:lnTo>
                    <a:lnTo>
                      <a:pt x="378" y="228"/>
                    </a:lnTo>
                    <a:lnTo>
                      <a:pt x="378" y="229"/>
                    </a:lnTo>
                    <a:lnTo>
                      <a:pt x="380" y="231"/>
                    </a:lnTo>
                    <a:lnTo>
                      <a:pt x="382" y="232"/>
                    </a:lnTo>
                    <a:lnTo>
                      <a:pt x="384" y="233"/>
                    </a:lnTo>
                    <a:lnTo>
                      <a:pt x="386" y="234"/>
                    </a:lnTo>
                    <a:lnTo>
                      <a:pt x="386" y="235"/>
                    </a:lnTo>
                    <a:lnTo>
                      <a:pt x="391" y="240"/>
                    </a:lnTo>
                    <a:lnTo>
                      <a:pt x="390" y="241"/>
                    </a:lnTo>
                    <a:lnTo>
                      <a:pt x="389" y="242"/>
                    </a:lnTo>
                    <a:lnTo>
                      <a:pt x="388" y="242"/>
                    </a:lnTo>
                    <a:lnTo>
                      <a:pt x="386" y="243"/>
                    </a:lnTo>
                    <a:lnTo>
                      <a:pt x="385" y="244"/>
                    </a:lnTo>
                    <a:lnTo>
                      <a:pt x="384" y="244"/>
                    </a:lnTo>
                    <a:lnTo>
                      <a:pt x="383" y="246"/>
                    </a:lnTo>
                    <a:lnTo>
                      <a:pt x="383" y="248"/>
                    </a:lnTo>
                    <a:lnTo>
                      <a:pt x="384" y="249"/>
                    </a:lnTo>
                    <a:lnTo>
                      <a:pt x="383" y="250"/>
                    </a:lnTo>
                    <a:lnTo>
                      <a:pt x="381" y="254"/>
                    </a:lnTo>
                    <a:lnTo>
                      <a:pt x="381" y="255"/>
                    </a:lnTo>
                    <a:lnTo>
                      <a:pt x="383" y="254"/>
                    </a:lnTo>
                    <a:lnTo>
                      <a:pt x="384" y="257"/>
                    </a:lnTo>
                    <a:lnTo>
                      <a:pt x="385" y="260"/>
                    </a:lnTo>
                    <a:lnTo>
                      <a:pt x="386" y="260"/>
                    </a:lnTo>
                    <a:lnTo>
                      <a:pt x="389" y="266"/>
                    </a:lnTo>
                    <a:lnTo>
                      <a:pt x="393" y="270"/>
                    </a:lnTo>
                    <a:lnTo>
                      <a:pt x="394" y="270"/>
                    </a:lnTo>
                    <a:lnTo>
                      <a:pt x="398" y="270"/>
                    </a:lnTo>
                    <a:lnTo>
                      <a:pt x="398" y="271"/>
                    </a:lnTo>
                    <a:lnTo>
                      <a:pt x="397" y="274"/>
                    </a:lnTo>
                    <a:lnTo>
                      <a:pt x="399" y="274"/>
                    </a:lnTo>
                    <a:lnTo>
                      <a:pt x="400" y="275"/>
                    </a:lnTo>
                    <a:lnTo>
                      <a:pt x="400" y="276"/>
                    </a:lnTo>
                    <a:lnTo>
                      <a:pt x="400" y="279"/>
                    </a:lnTo>
                    <a:lnTo>
                      <a:pt x="400" y="280"/>
                    </a:lnTo>
                    <a:lnTo>
                      <a:pt x="402" y="280"/>
                    </a:lnTo>
                    <a:lnTo>
                      <a:pt x="402" y="281"/>
                    </a:lnTo>
                    <a:lnTo>
                      <a:pt x="402" y="282"/>
                    </a:lnTo>
                    <a:lnTo>
                      <a:pt x="406" y="283"/>
                    </a:lnTo>
                    <a:lnTo>
                      <a:pt x="406" y="287"/>
                    </a:lnTo>
                    <a:lnTo>
                      <a:pt x="407" y="290"/>
                    </a:lnTo>
                    <a:lnTo>
                      <a:pt x="406" y="290"/>
                    </a:lnTo>
                    <a:lnTo>
                      <a:pt x="407" y="291"/>
                    </a:lnTo>
                    <a:lnTo>
                      <a:pt x="407" y="292"/>
                    </a:lnTo>
                    <a:lnTo>
                      <a:pt x="407" y="294"/>
                    </a:lnTo>
                    <a:lnTo>
                      <a:pt x="407" y="295"/>
                    </a:lnTo>
                    <a:lnTo>
                      <a:pt x="407" y="296"/>
                    </a:lnTo>
                    <a:lnTo>
                      <a:pt x="404" y="299"/>
                    </a:lnTo>
                    <a:lnTo>
                      <a:pt x="406" y="301"/>
                    </a:lnTo>
                    <a:lnTo>
                      <a:pt x="408" y="303"/>
                    </a:lnTo>
                    <a:lnTo>
                      <a:pt x="407" y="304"/>
                    </a:lnTo>
                    <a:lnTo>
                      <a:pt x="409" y="305"/>
                    </a:lnTo>
                    <a:lnTo>
                      <a:pt x="408" y="306"/>
                    </a:lnTo>
                    <a:lnTo>
                      <a:pt x="408" y="309"/>
                    </a:lnTo>
                    <a:lnTo>
                      <a:pt x="407" y="310"/>
                    </a:lnTo>
                    <a:lnTo>
                      <a:pt x="406" y="309"/>
                    </a:lnTo>
                    <a:lnTo>
                      <a:pt x="405" y="312"/>
                    </a:lnTo>
                    <a:lnTo>
                      <a:pt x="405" y="313"/>
                    </a:lnTo>
                    <a:lnTo>
                      <a:pt x="404" y="313"/>
                    </a:lnTo>
                    <a:lnTo>
                      <a:pt x="402" y="313"/>
                    </a:lnTo>
                    <a:lnTo>
                      <a:pt x="404" y="314"/>
                    </a:lnTo>
                    <a:lnTo>
                      <a:pt x="404" y="318"/>
                    </a:lnTo>
                    <a:lnTo>
                      <a:pt x="402" y="319"/>
                    </a:lnTo>
                    <a:lnTo>
                      <a:pt x="402" y="320"/>
                    </a:lnTo>
                    <a:lnTo>
                      <a:pt x="401" y="322"/>
                    </a:lnTo>
                    <a:lnTo>
                      <a:pt x="401" y="323"/>
                    </a:lnTo>
                    <a:lnTo>
                      <a:pt x="400" y="325"/>
                    </a:lnTo>
                    <a:lnTo>
                      <a:pt x="399" y="328"/>
                    </a:lnTo>
                    <a:lnTo>
                      <a:pt x="401" y="329"/>
                    </a:lnTo>
                    <a:lnTo>
                      <a:pt x="402" y="331"/>
                    </a:lnTo>
                    <a:lnTo>
                      <a:pt x="401" y="333"/>
                    </a:lnTo>
                    <a:lnTo>
                      <a:pt x="401" y="335"/>
                    </a:lnTo>
                    <a:lnTo>
                      <a:pt x="401" y="337"/>
                    </a:lnTo>
                    <a:lnTo>
                      <a:pt x="400" y="339"/>
                    </a:lnTo>
                    <a:lnTo>
                      <a:pt x="401" y="341"/>
                    </a:lnTo>
                    <a:lnTo>
                      <a:pt x="402" y="342"/>
                    </a:lnTo>
                    <a:lnTo>
                      <a:pt x="404" y="342"/>
                    </a:lnTo>
                    <a:lnTo>
                      <a:pt x="405" y="343"/>
                    </a:lnTo>
                    <a:lnTo>
                      <a:pt x="406" y="345"/>
                    </a:lnTo>
                    <a:lnTo>
                      <a:pt x="408" y="347"/>
                    </a:lnTo>
                    <a:lnTo>
                      <a:pt x="412" y="350"/>
                    </a:lnTo>
                    <a:lnTo>
                      <a:pt x="413" y="352"/>
                    </a:lnTo>
                    <a:lnTo>
                      <a:pt x="412" y="352"/>
                    </a:lnTo>
                    <a:lnTo>
                      <a:pt x="412" y="353"/>
                    </a:lnTo>
                    <a:lnTo>
                      <a:pt x="414" y="352"/>
                    </a:lnTo>
                    <a:lnTo>
                      <a:pt x="416" y="357"/>
                    </a:lnTo>
                    <a:lnTo>
                      <a:pt x="414" y="360"/>
                    </a:lnTo>
                    <a:lnTo>
                      <a:pt x="414" y="361"/>
                    </a:lnTo>
                    <a:lnTo>
                      <a:pt x="417" y="365"/>
                    </a:lnTo>
                    <a:lnTo>
                      <a:pt x="420" y="367"/>
                    </a:lnTo>
                    <a:lnTo>
                      <a:pt x="421" y="367"/>
                    </a:lnTo>
                    <a:lnTo>
                      <a:pt x="422" y="367"/>
                    </a:lnTo>
                    <a:lnTo>
                      <a:pt x="425" y="367"/>
                    </a:lnTo>
                    <a:lnTo>
                      <a:pt x="426" y="367"/>
                    </a:lnTo>
                    <a:lnTo>
                      <a:pt x="428" y="367"/>
                    </a:lnTo>
                    <a:lnTo>
                      <a:pt x="429" y="367"/>
                    </a:lnTo>
                    <a:lnTo>
                      <a:pt x="430" y="367"/>
                    </a:lnTo>
                    <a:lnTo>
                      <a:pt x="432" y="366"/>
                    </a:lnTo>
                    <a:lnTo>
                      <a:pt x="437" y="364"/>
                    </a:lnTo>
                    <a:lnTo>
                      <a:pt x="439" y="364"/>
                    </a:lnTo>
                    <a:lnTo>
                      <a:pt x="440" y="365"/>
                    </a:lnTo>
                    <a:lnTo>
                      <a:pt x="446" y="364"/>
                    </a:lnTo>
                    <a:lnTo>
                      <a:pt x="448" y="365"/>
                    </a:lnTo>
                    <a:lnTo>
                      <a:pt x="448" y="369"/>
                    </a:lnTo>
                    <a:lnTo>
                      <a:pt x="449" y="373"/>
                    </a:lnTo>
                    <a:lnTo>
                      <a:pt x="447" y="374"/>
                    </a:lnTo>
                    <a:lnTo>
                      <a:pt x="447" y="376"/>
                    </a:lnTo>
                    <a:lnTo>
                      <a:pt x="448" y="377"/>
                    </a:lnTo>
                    <a:lnTo>
                      <a:pt x="451" y="376"/>
                    </a:lnTo>
                    <a:lnTo>
                      <a:pt x="451" y="377"/>
                    </a:lnTo>
                    <a:lnTo>
                      <a:pt x="451" y="380"/>
                    </a:lnTo>
                    <a:lnTo>
                      <a:pt x="452" y="382"/>
                    </a:lnTo>
                    <a:lnTo>
                      <a:pt x="452" y="383"/>
                    </a:lnTo>
                    <a:lnTo>
                      <a:pt x="452" y="385"/>
                    </a:lnTo>
                    <a:lnTo>
                      <a:pt x="451" y="388"/>
                    </a:lnTo>
                    <a:lnTo>
                      <a:pt x="451" y="389"/>
                    </a:lnTo>
                    <a:lnTo>
                      <a:pt x="453" y="393"/>
                    </a:lnTo>
                    <a:lnTo>
                      <a:pt x="452" y="396"/>
                    </a:lnTo>
                    <a:lnTo>
                      <a:pt x="453" y="396"/>
                    </a:lnTo>
                    <a:lnTo>
                      <a:pt x="455" y="398"/>
                    </a:lnTo>
                    <a:lnTo>
                      <a:pt x="457" y="400"/>
                    </a:lnTo>
                    <a:lnTo>
                      <a:pt x="455" y="401"/>
                    </a:lnTo>
                    <a:lnTo>
                      <a:pt x="454" y="401"/>
                    </a:lnTo>
                    <a:lnTo>
                      <a:pt x="454" y="404"/>
                    </a:lnTo>
                    <a:lnTo>
                      <a:pt x="453" y="404"/>
                    </a:lnTo>
                    <a:lnTo>
                      <a:pt x="452" y="404"/>
                    </a:lnTo>
                    <a:lnTo>
                      <a:pt x="449" y="406"/>
                    </a:lnTo>
                    <a:lnTo>
                      <a:pt x="448" y="407"/>
                    </a:lnTo>
                    <a:lnTo>
                      <a:pt x="448" y="408"/>
                    </a:lnTo>
                    <a:lnTo>
                      <a:pt x="451" y="408"/>
                    </a:lnTo>
                    <a:lnTo>
                      <a:pt x="451" y="409"/>
                    </a:lnTo>
                    <a:lnTo>
                      <a:pt x="454" y="412"/>
                    </a:lnTo>
                    <a:lnTo>
                      <a:pt x="454" y="413"/>
                    </a:lnTo>
                    <a:lnTo>
                      <a:pt x="452" y="414"/>
                    </a:lnTo>
                    <a:lnTo>
                      <a:pt x="452" y="415"/>
                    </a:lnTo>
                    <a:lnTo>
                      <a:pt x="452" y="417"/>
                    </a:lnTo>
                    <a:lnTo>
                      <a:pt x="453" y="417"/>
                    </a:lnTo>
                    <a:lnTo>
                      <a:pt x="451" y="420"/>
                    </a:lnTo>
                    <a:lnTo>
                      <a:pt x="451" y="421"/>
                    </a:lnTo>
                    <a:lnTo>
                      <a:pt x="447" y="427"/>
                    </a:lnTo>
                    <a:lnTo>
                      <a:pt x="444" y="431"/>
                    </a:lnTo>
                    <a:lnTo>
                      <a:pt x="439" y="435"/>
                    </a:lnTo>
                    <a:lnTo>
                      <a:pt x="437" y="436"/>
                    </a:lnTo>
                    <a:lnTo>
                      <a:pt x="436" y="437"/>
                    </a:lnTo>
                    <a:lnTo>
                      <a:pt x="433" y="439"/>
                    </a:lnTo>
                    <a:lnTo>
                      <a:pt x="431" y="440"/>
                    </a:lnTo>
                    <a:lnTo>
                      <a:pt x="423" y="445"/>
                    </a:lnTo>
                    <a:lnTo>
                      <a:pt x="422" y="446"/>
                    </a:lnTo>
                    <a:lnTo>
                      <a:pt x="417" y="445"/>
                    </a:lnTo>
                    <a:lnTo>
                      <a:pt x="415" y="445"/>
                    </a:lnTo>
                    <a:lnTo>
                      <a:pt x="409" y="448"/>
                    </a:lnTo>
                    <a:lnTo>
                      <a:pt x="409" y="451"/>
                    </a:lnTo>
                    <a:lnTo>
                      <a:pt x="418" y="455"/>
                    </a:lnTo>
                    <a:lnTo>
                      <a:pt x="418" y="460"/>
                    </a:lnTo>
                    <a:lnTo>
                      <a:pt x="417" y="464"/>
                    </a:lnTo>
                    <a:lnTo>
                      <a:pt x="418" y="464"/>
                    </a:lnTo>
                    <a:lnTo>
                      <a:pt x="422" y="464"/>
                    </a:lnTo>
                    <a:lnTo>
                      <a:pt x="423" y="466"/>
                    </a:lnTo>
                    <a:lnTo>
                      <a:pt x="426" y="467"/>
                    </a:lnTo>
                    <a:lnTo>
                      <a:pt x="429" y="468"/>
                    </a:lnTo>
                    <a:lnTo>
                      <a:pt x="429" y="469"/>
                    </a:lnTo>
                    <a:lnTo>
                      <a:pt x="430" y="470"/>
                    </a:lnTo>
                    <a:lnTo>
                      <a:pt x="430" y="471"/>
                    </a:lnTo>
                    <a:lnTo>
                      <a:pt x="430" y="472"/>
                    </a:lnTo>
                    <a:lnTo>
                      <a:pt x="430" y="474"/>
                    </a:lnTo>
                    <a:lnTo>
                      <a:pt x="428" y="479"/>
                    </a:lnTo>
                    <a:lnTo>
                      <a:pt x="424" y="482"/>
                    </a:lnTo>
                    <a:lnTo>
                      <a:pt x="424" y="483"/>
                    </a:lnTo>
                    <a:lnTo>
                      <a:pt x="424" y="485"/>
                    </a:lnTo>
                    <a:lnTo>
                      <a:pt x="424" y="487"/>
                    </a:lnTo>
                    <a:lnTo>
                      <a:pt x="426" y="493"/>
                    </a:lnTo>
                    <a:lnTo>
                      <a:pt x="429" y="499"/>
                    </a:lnTo>
                    <a:lnTo>
                      <a:pt x="429" y="500"/>
                    </a:lnTo>
                    <a:lnTo>
                      <a:pt x="428" y="501"/>
                    </a:lnTo>
                    <a:lnTo>
                      <a:pt x="426" y="503"/>
                    </a:lnTo>
                    <a:lnTo>
                      <a:pt x="425" y="504"/>
                    </a:lnTo>
                    <a:lnTo>
                      <a:pt x="424" y="504"/>
                    </a:lnTo>
                    <a:lnTo>
                      <a:pt x="424" y="506"/>
                    </a:lnTo>
                    <a:lnTo>
                      <a:pt x="423" y="507"/>
                    </a:lnTo>
                    <a:lnTo>
                      <a:pt x="423" y="509"/>
                    </a:lnTo>
                    <a:lnTo>
                      <a:pt x="422" y="510"/>
                    </a:lnTo>
                    <a:lnTo>
                      <a:pt x="422" y="512"/>
                    </a:lnTo>
                    <a:lnTo>
                      <a:pt x="421" y="514"/>
                    </a:lnTo>
                    <a:lnTo>
                      <a:pt x="421" y="515"/>
                    </a:lnTo>
                    <a:lnTo>
                      <a:pt x="421" y="516"/>
                    </a:lnTo>
                    <a:lnTo>
                      <a:pt x="422" y="516"/>
                    </a:lnTo>
                    <a:lnTo>
                      <a:pt x="425" y="518"/>
                    </a:lnTo>
                    <a:lnTo>
                      <a:pt x="426" y="521"/>
                    </a:lnTo>
                    <a:lnTo>
                      <a:pt x="426" y="522"/>
                    </a:lnTo>
                    <a:lnTo>
                      <a:pt x="428" y="523"/>
                    </a:lnTo>
                    <a:lnTo>
                      <a:pt x="429" y="523"/>
                    </a:lnTo>
                    <a:lnTo>
                      <a:pt x="430" y="523"/>
                    </a:lnTo>
                    <a:lnTo>
                      <a:pt x="432" y="527"/>
                    </a:lnTo>
                    <a:lnTo>
                      <a:pt x="433" y="529"/>
                    </a:lnTo>
                    <a:lnTo>
                      <a:pt x="434" y="530"/>
                    </a:lnTo>
                    <a:lnTo>
                      <a:pt x="436" y="530"/>
                    </a:lnTo>
                    <a:lnTo>
                      <a:pt x="434" y="531"/>
                    </a:lnTo>
                    <a:lnTo>
                      <a:pt x="433" y="531"/>
                    </a:lnTo>
                    <a:lnTo>
                      <a:pt x="432" y="532"/>
                    </a:lnTo>
                    <a:lnTo>
                      <a:pt x="431" y="533"/>
                    </a:lnTo>
                    <a:lnTo>
                      <a:pt x="430" y="533"/>
                    </a:lnTo>
                    <a:lnTo>
                      <a:pt x="428" y="533"/>
                    </a:lnTo>
                    <a:lnTo>
                      <a:pt x="426" y="535"/>
                    </a:lnTo>
                    <a:lnTo>
                      <a:pt x="426" y="537"/>
                    </a:lnTo>
                    <a:lnTo>
                      <a:pt x="425" y="538"/>
                    </a:lnTo>
                    <a:lnTo>
                      <a:pt x="424" y="538"/>
                    </a:lnTo>
                    <a:lnTo>
                      <a:pt x="423" y="539"/>
                    </a:lnTo>
                    <a:lnTo>
                      <a:pt x="425" y="539"/>
                    </a:lnTo>
                    <a:lnTo>
                      <a:pt x="428" y="540"/>
                    </a:lnTo>
                    <a:lnTo>
                      <a:pt x="430" y="540"/>
                    </a:lnTo>
                    <a:lnTo>
                      <a:pt x="431" y="541"/>
                    </a:lnTo>
                    <a:lnTo>
                      <a:pt x="430" y="543"/>
                    </a:lnTo>
                    <a:lnTo>
                      <a:pt x="431" y="545"/>
                    </a:lnTo>
                    <a:lnTo>
                      <a:pt x="432" y="546"/>
                    </a:lnTo>
                    <a:lnTo>
                      <a:pt x="431" y="546"/>
                    </a:lnTo>
                    <a:lnTo>
                      <a:pt x="430" y="547"/>
                    </a:lnTo>
                    <a:lnTo>
                      <a:pt x="429" y="547"/>
                    </a:lnTo>
                    <a:lnTo>
                      <a:pt x="428" y="547"/>
                    </a:lnTo>
                    <a:lnTo>
                      <a:pt x="426" y="547"/>
                    </a:lnTo>
                    <a:lnTo>
                      <a:pt x="424" y="546"/>
                    </a:lnTo>
                    <a:lnTo>
                      <a:pt x="422" y="545"/>
                    </a:lnTo>
                    <a:lnTo>
                      <a:pt x="420" y="543"/>
                    </a:lnTo>
                    <a:lnTo>
                      <a:pt x="418" y="543"/>
                    </a:lnTo>
                    <a:lnTo>
                      <a:pt x="415" y="542"/>
                    </a:lnTo>
                    <a:lnTo>
                      <a:pt x="412" y="542"/>
                    </a:lnTo>
                    <a:lnTo>
                      <a:pt x="409" y="542"/>
                    </a:lnTo>
                    <a:lnTo>
                      <a:pt x="406" y="539"/>
                    </a:lnTo>
                    <a:lnTo>
                      <a:pt x="405" y="538"/>
                    </a:lnTo>
                    <a:lnTo>
                      <a:pt x="405" y="537"/>
                    </a:lnTo>
                    <a:lnTo>
                      <a:pt x="405" y="538"/>
                    </a:lnTo>
                    <a:lnTo>
                      <a:pt x="398" y="547"/>
                    </a:lnTo>
                    <a:lnTo>
                      <a:pt x="398" y="548"/>
                    </a:lnTo>
                    <a:lnTo>
                      <a:pt x="391" y="551"/>
                    </a:lnTo>
                    <a:lnTo>
                      <a:pt x="391" y="556"/>
                    </a:lnTo>
                    <a:lnTo>
                      <a:pt x="391" y="561"/>
                    </a:lnTo>
                    <a:lnTo>
                      <a:pt x="389" y="559"/>
                    </a:lnTo>
                    <a:lnTo>
                      <a:pt x="386" y="559"/>
                    </a:lnTo>
                    <a:lnTo>
                      <a:pt x="384" y="561"/>
                    </a:lnTo>
                    <a:lnTo>
                      <a:pt x="384" y="562"/>
                    </a:lnTo>
                    <a:lnTo>
                      <a:pt x="384" y="563"/>
                    </a:lnTo>
                    <a:lnTo>
                      <a:pt x="384" y="565"/>
                    </a:lnTo>
                    <a:lnTo>
                      <a:pt x="383" y="566"/>
                    </a:lnTo>
                    <a:lnTo>
                      <a:pt x="380" y="571"/>
                    </a:lnTo>
                    <a:lnTo>
                      <a:pt x="378" y="572"/>
                    </a:lnTo>
                    <a:lnTo>
                      <a:pt x="368" y="576"/>
                    </a:lnTo>
                    <a:lnTo>
                      <a:pt x="367" y="576"/>
                    </a:lnTo>
                    <a:lnTo>
                      <a:pt x="366" y="577"/>
                    </a:lnTo>
                    <a:lnTo>
                      <a:pt x="365" y="577"/>
                    </a:lnTo>
                    <a:lnTo>
                      <a:pt x="362" y="578"/>
                    </a:lnTo>
                    <a:lnTo>
                      <a:pt x="361" y="578"/>
                    </a:lnTo>
                    <a:lnTo>
                      <a:pt x="361" y="579"/>
                    </a:lnTo>
                    <a:lnTo>
                      <a:pt x="359" y="579"/>
                    </a:lnTo>
                    <a:lnTo>
                      <a:pt x="359" y="580"/>
                    </a:lnTo>
                    <a:lnTo>
                      <a:pt x="357" y="580"/>
                    </a:lnTo>
                    <a:lnTo>
                      <a:pt x="355" y="579"/>
                    </a:lnTo>
                    <a:lnTo>
                      <a:pt x="354" y="579"/>
                    </a:lnTo>
                    <a:lnTo>
                      <a:pt x="354" y="580"/>
                    </a:lnTo>
                    <a:lnTo>
                      <a:pt x="353" y="580"/>
                    </a:lnTo>
                    <a:lnTo>
                      <a:pt x="352" y="579"/>
                    </a:lnTo>
                    <a:lnTo>
                      <a:pt x="351" y="578"/>
                    </a:lnTo>
                    <a:lnTo>
                      <a:pt x="350" y="578"/>
                    </a:lnTo>
                    <a:lnTo>
                      <a:pt x="349" y="579"/>
                    </a:lnTo>
                    <a:lnTo>
                      <a:pt x="347" y="579"/>
                    </a:lnTo>
                    <a:lnTo>
                      <a:pt x="346" y="578"/>
                    </a:lnTo>
                    <a:lnTo>
                      <a:pt x="344" y="579"/>
                    </a:lnTo>
                    <a:lnTo>
                      <a:pt x="344" y="577"/>
                    </a:lnTo>
                    <a:lnTo>
                      <a:pt x="344" y="574"/>
                    </a:lnTo>
                    <a:lnTo>
                      <a:pt x="343" y="572"/>
                    </a:lnTo>
                    <a:lnTo>
                      <a:pt x="342" y="571"/>
                    </a:lnTo>
                    <a:lnTo>
                      <a:pt x="341" y="570"/>
                    </a:lnTo>
                    <a:lnTo>
                      <a:pt x="337" y="566"/>
                    </a:lnTo>
                    <a:lnTo>
                      <a:pt x="337" y="565"/>
                    </a:lnTo>
                    <a:lnTo>
                      <a:pt x="336" y="563"/>
                    </a:lnTo>
                    <a:lnTo>
                      <a:pt x="335" y="563"/>
                    </a:lnTo>
                    <a:lnTo>
                      <a:pt x="334" y="561"/>
                    </a:lnTo>
                    <a:lnTo>
                      <a:pt x="335" y="558"/>
                    </a:lnTo>
                    <a:lnTo>
                      <a:pt x="333" y="559"/>
                    </a:lnTo>
                    <a:lnTo>
                      <a:pt x="330" y="559"/>
                    </a:lnTo>
                    <a:lnTo>
                      <a:pt x="328" y="561"/>
                    </a:lnTo>
                    <a:lnTo>
                      <a:pt x="327" y="561"/>
                    </a:lnTo>
                    <a:lnTo>
                      <a:pt x="328" y="562"/>
                    </a:lnTo>
                    <a:lnTo>
                      <a:pt x="327" y="563"/>
                    </a:lnTo>
                    <a:lnTo>
                      <a:pt x="328" y="565"/>
                    </a:lnTo>
                    <a:lnTo>
                      <a:pt x="327" y="565"/>
                    </a:lnTo>
                    <a:lnTo>
                      <a:pt x="327" y="566"/>
                    </a:lnTo>
                    <a:lnTo>
                      <a:pt x="327" y="565"/>
                    </a:lnTo>
                    <a:lnTo>
                      <a:pt x="326" y="567"/>
                    </a:lnTo>
                    <a:lnTo>
                      <a:pt x="325" y="567"/>
                    </a:lnTo>
                    <a:lnTo>
                      <a:pt x="325" y="569"/>
                    </a:lnTo>
                    <a:lnTo>
                      <a:pt x="322" y="570"/>
                    </a:lnTo>
                    <a:lnTo>
                      <a:pt x="322" y="569"/>
                    </a:lnTo>
                    <a:lnTo>
                      <a:pt x="315" y="572"/>
                    </a:lnTo>
                    <a:lnTo>
                      <a:pt x="317" y="572"/>
                    </a:lnTo>
                    <a:lnTo>
                      <a:pt x="315" y="574"/>
                    </a:lnTo>
                    <a:lnTo>
                      <a:pt x="314" y="574"/>
                    </a:lnTo>
                    <a:lnTo>
                      <a:pt x="314" y="576"/>
                    </a:lnTo>
                    <a:lnTo>
                      <a:pt x="314" y="577"/>
                    </a:lnTo>
                    <a:lnTo>
                      <a:pt x="313" y="577"/>
                    </a:lnTo>
                    <a:lnTo>
                      <a:pt x="312" y="578"/>
                    </a:lnTo>
                    <a:lnTo>
                      <a:pt x="310" y="578"/>
                    </a:lnTo>
                    <a:lnTo>
                      <a:pt x="308" y="576"/>
                    </a:lnTo>
                    <a:lnTo>
                      <a:pt x="308" y="574"/>
                    </a:lnTo>
                    <a:lnTo>
                      <a:pt x="308" y="573"/>
                    </a:lnTo>
                    <a:lnTo>
                      <a:pt x="307" y="572"/>
                    </a:lnTo>
                    <a:lnTo>
                      <a:pt x="308" y="570"/>
                    </a:lnTo>
                    <a:lnTo>
                      <a:pt x="311" y="567"/>
                    </a:lnTo>
                    <a:lnTo>
                      <a:pt x="310" y="566"/>
                    </a:lnTo>
                    <a:lnTo>
                      <a:pt x="308" y="566"/>
                    </a:lnTo>
                    <a:lnTo>
                      <a:pt x="305" y="564"/>
                    </a:lnTo>
                    <a:lnTo>
                      <a:pt x="304" y="564"/>
                    </a:lnTo>
                    <a:lnTo>
                      <a:pt x="304" y="562"/>
                    </a:lnTo>
                    <a:lnTo>
                      <a:pt x="303" y="562"/>
                    </a:lnTo>
                    <a:lnTo>
                      <a:pt x="303" y="563"/>
                    </a:lnTo>
                    <a:lnTo>
                      <a:pt x="302" y="564"/>
                    </a:lnTo>
                    <a:lnTo>
                      <a:pt x="302" y="563"/>
                    </a:lnTo>
                    <a:lnTo>
                      <a:pt x="300" y="562"/>
                    </a:lnTo>
                    <a:lnTo>
                      <a:pt x="299" y="563"/>
                    </a:lnTo>
                    <a:lnTo>
                      <a:pt x="298" y="563"/>
                    </a:lnTo>
                    <a:lnTo>
                      <a:pt x="298" y="562"/>
                    </a:lnTo>
                    <a:lnTo>
                      <a:pt x="297" y="563"/>
                    </a:lnTo>
                    <a:lnTo>
                      <a:pt x="297" y="562"/>
                    </a:lnTo>
                    <a:lnTo>
                      <a:pt x="294" y="563"/>
                    </a:lnTo>
                    <a:lnTo>
                      <a:pt x="294" y="566"/>
                    </a:lnTo>
                    <a:lnTo>
                      <a:pt x="296" y="566"/>
                    </a:lnTo>
                    <a:lnTo>
                      <a:pt x="295" y="567"/>
                    </a:lnTo>
                    <a:lnTo>
                      <a:pt x="294" y="567"/>
                    </a:lnTo>
                    <a:lnTo>
                      <a:pt x="294" y="570"/>
                    </a:lnTo>
                    <a:lnTo>
                      <a:pt x="290" y="569"/>
                    </a:lnTo>
                    <a:lnTo>
                      <a:pt x="289" y="569"/>
                    </a:lnTo>
                    <a:lnTo>
                      <a:pt x="289" y="566"/>
                    </a:lnTo>
                    <a:lnTo>
                      <a:pt x="287" y="566"/>
                    </a:lnTo>
                    <a:lnTo>
                      <a:pt x="286" y="565"/>
                    </a:lnTo>
                    <a:lnTo>
                      <a:pt x="286" y="564"/>
                    </a:lnTo>
                    <a:lnTo>
                      <a:pt x="284" y="563"/>
                    </a:lnTo>
                    <a:lnTo>
                      <a:pt x="283" y="563"/>
                    </a:lnTo>
                    <a:lnTo>
                      <a:pt x="282" y="561"/>
                    </a:lnTo>
                    <a:lnTo>
                      <a:pt x="280" y="561"/>
                    </a:lnTo>
                    <a:lnTo>
                      <a:pt x="279" y="559"/>
                    </a:lnTo>
                    <a:lnTo>
                      <a:pt x="278" y="557"/>
                    </a:lnTo>
                    <a:lnTo>
                      <a:pt x="275" y="555"/>
                    </a:lnTo>
                    <a:lnTo>
                      <a:pt x="275" y="553"/>
                    </a:lnTo>
                    <a:lnTo>
                      <a:pt x="274" y="551"/>
                    </a:lnTo>
                    <a:lnTo>
                      <a:pt x="274" y="550"/>
                    </a:lnTo>
                    <a:lnTo>
                      <a:pt x="273" y="550"/>
                    </a:lnTo>
                    <a:lnTo>
                      <a:pt x="271" y="549"/>
                    </a:lnTo>
                    <a:lnTo>
                      <a:pt x="271" y="550"/>
                    </a:lnTo>
                    <a:lnTo>
                      <a:pt x="268" y="550"/>
                    </a:lnTo>
                    <a:lnTo>
                      <a:pt x="268" y="551"/>
                    </a:lnTo>
                    <a:lnTo>
                      <a:pt x="267" y="553"/>
                    </a:lnTo>
                    <a:lnTo>
                      <a:pt x="266" y="553"/>
                    </a:lnTo>
                    <a:lnTo>
                      <a:pt x="265" y="550"/>
                    </a:lnTo>
                    <a:lnTo>
                      <a:pt x="263" y="550"/>
                    </a:lnTo>
                    <a:lnTo>
                      <a:pt x="264" y="551"/>
                    </a:lnTo>
                    <a:lnTo>
                      <a:pt x="264" y="553"/>
                    </a:lnTo>
                    <a:lnTo>
                      <a:pt x="264" y="554"/>
                    </a:lnTo>
                    <a:lnTo>
                      <a:pt x="265" y="556"/>
                    </a:lnTo>
                    <a:lnTo>
                      <a:pt x="265" y="557"/>
                    </a:lnTo>
                    <a:lnTo>
                      <a:pt x="264" y="558"/>
                    </a:lnTo>
                    <a:lnTo>
                      <a:pt x="260" y="557"/>
                    </a:lnTo>
                    <a:lnTo>
                      <a:pt x="259" y="558"/>
                    </a:lnTo>
                    <a:lnTo>
                      <a:pt x="258" y="558"/>
                    </a:lnTo>
                    <a:lnTo>
                      <a:pt x="258" y="557"/>
                    </a:lnTo>
                    <a:lnTo>
                      <a:pt x="257" y="558"/>
                    </a:lnTo>
                    <a:lnTo>
                      <a:pt x="257" y="559"/>
                    </a:lnTo>
                    <a:lnTo>
                      <a:pt x="255" y="561"/>
                    </a:lnTo>
                    <a:lnTo>
                      <a:pt x="254" y="562"/>
                    </a:lnTo>
                    <a:lnTo>
                      <a:pt x="254" y="563"/>
                    </a:lnTo>
                    <a:lnTo>
                      <a:pt x="250" y="565"/>
                    </a:lnTo>
                    <a:lnTo>
                      <a:pt x="250" y="564"/>
                    </a:lnTo>
                    <a:lnTo>
                      <a:pt x="249" y="563"/>
                    </a:lnTo>
                    <a:lnTo>
                      <a:pt x="246" y="562"/>
                    </a:lnTo>
                    <a:lnTo>
                      <a:pt x="243" y="561"/>
                    </a:lnTo>
                    <a:lnTo>
                      <a:pt x="240" y="562"/>
                    </a:lnTo>
                    <a:lnTo>
                      <a:pt x="239" y="563"/>
                    </a:lnTo>
                    <a:lnTo>
                      <a:pt x="237" y="562"/>
                    </a:lnTo>
                    <a:lnTo>
                      <a:pt x="234" y="563"/>
                    </a:lnTo>
                    <a:lnTo>
                      <a:pt x="234" y="561"/>
                    </a:lnTo>
                    <a:lnTo>
                      <a:pt x="235" y="561"/>
                    </a:lnTo>
                    <a:lnTo>
                      <a:pt x="235" y="556"/>
                    </a:lnTo>
                    <a:lnTo>
                      <a:pt x="234" y="551"/>
                    </a:lnTo>
                    <a:lnTo>
                      <a:pt x="234" y="549"/>
                    </a:lnTo>
                    <a:lnTo>
                      <a:pt x="232" y="546"/>
                    </a:lnTo>
                    <a:lnTo>
                      <a:pt x="231" y="545"/>
                    </a:lnTo>
                    <a:lnTo>
                      <a:pt x="229" y="543"/>
                    </a:lnTo>
                    <a:lnTo>
                      <a:pt x="227" y="541"/>
                    </a:lnTo>
                    <a:lnTo>
                      <a:pt x="228" y="541"/>
                    </a:lnTo>
                    <a:lnTo>
                      <a:pt x="227" y="539"/>
                    </a:lnTo>
                    <a:lnTo>
                      <a:pt x="226" y="538"/>
                    </a:lnTo>
                    <a:lnTo>
                      <a:pt x="225" y="535"/>
                    </a:lnTo>
                    <a:lnTo>
                      <a:pt x="221" y="535"/>
                    </a:lnTo>
                    <a:lnTo>
                      <a:pt x="221" y="537"/>
                    </a:lnTo>
                    <a:lnTo>
                      <a:pt x="220" y="537"/>
                    </a:lnTo>
                    <a:lnTo>
                      <a:pt x="219" y="535"/>
                    </a:lnTo>
                    <a:lnTo>
                      <a:pt x="220" y="534"/>
                    </a:lnTo>
                    <a:lnTo>
                      <a:pt x="220" y="533"/>
                    </a:lnTo>
                    <a:lnTo>
                      <a:pt x="219" y="533"/>
                    </a:lnTo>
                    <a:lnTo>
                      <a:pt x="217" y="534"/>
                    </a:lnTo>
                    <a:lnTo>
                      <a:pt x="216" y="537"/>
                    </a:lnTo>
                    <a:lnTo>
                      <a:pt x="215" y="537"/>
                    </a:lnTo>
                    <a:lnTo>
                      <a:pt x="213" y="537"/>
                    </a:lnTo>
                    <a:lnTo>
                      <a:pt x="212" y="535"/>
                    </a:lnTo>
                    <a:lnTo>
                      <a:pt x="212" y="534"/>
                    </a:lnTo>
                    <a:lnTo>
                      <a:pt x="213" y="533"/>
                    </a:lnTo>
                    <a:lnTo>
                      <a:pt x="213" y="532"/>
                    </a:lnTo>
                    <a:lnTo>
                      <a:pt x="215" y="531"/>
                    </a:lnTo>
                    <a:lnTo>
                      <a:pt x="215" y="526"/>
                    </a:lnTo>
                    <a:lnTo>
                      <a:pt x="211" y="522"/>
                    </a:lnTo>
                    <a:lnTo>
                      <a:pt x="210" y="519"/>
                    </a:lnTo>
                    <a:lnTo>
                      <a:pt x="209" y="519"/>
                    </a:lnTo>
                    <a:lnTo>
                      <a:pt x="209" y="518"/>
                    </a:lnTo>
                    <a:lnTo>
                      <a:pt x="204" y="511"/>
                    </a:lnTo>
                    <a:lnTo>
                      <a:pt x="203" y="508"/>
                    </a:lnTo>
                    <a:lnTo>
                      <a:pt x="202" y="507"/>
                    </a:lnTo>
                    <a:lnTo>
                      <a:pt x="201" y="507"/>
                    </a:lnTo>
                    <a:lnTo>
                      <a:pt x="199" y="506"/>
                    </a:lnTo>
                    <a:lnTo>
                      <a:pt x="194" y="502"/>
                    </a:lnTo>
                    <a:lnTo>
                      <a:pt x="192" y="502"/>
                    </a:lnTo>
                    <a:lnTo>
                      <a:pt x="189" y="501"/>
                    </a:lnTo>
                    <a:lnTo>
                      <a:pt x="188" y="500"/>
                    </a:lnTo>
                    <a:lnTo>
                      <a:pt x="187" y="500"/>
                    </a:lnTo>
                    <a:lnTo>
                      <a:pt x="186" y="500"/>
                    </a:lnTo>
                    <a:lnTo>
                      <a:pt x="184" y="499"/>
                    </a:lnTo>
                    <a:lnTo>
                      <a:pt x="183" y="499"/>
                    </a:lnTo>
                    <a:lnTo>
                      <a:pt x="181" y="500"/>
                    </a:lnTo>
                    <a:lnTo>
                      <a:pt x="178" y="500"/>
                    </a:lnTo>
                    <a:lnTo>
                      <a:pt x="178" y="499"/>
                    </a:lnTo>
                    <a:lnTo>
                      <a:pt x="177" y="499"/>
                    </a:lnTo>
                    <a:lnTo>
                      <a:pt x="177" y="498"/>
                    </a:lnTo>
                    <a:lnTo>
                      <a:pt x="177" y="496"/>
                    </a:lnTo>
                    <a:lnTo>
                      <a:pt x="176" y="496"/>
                    </a:lnTo>
                    <a:lnTo>
                      <a:pt x="177" y="496"/>
                    </a:lnTo>
                    <a:lnTo>
                      <a:pt x="177" y="495"/>
                    </a:lnTo>
                    <a:lnTo>
                      <a:pt x="178" y="495"/>
                    </a:lnTo>
                    <a:lnTo>
                      <a:pt x="179" y="495"/>
                    </a:lnTo>
                    <a:lnTo>
                      <a:pt x="179" y="494"/>
                    </a:lnTo>
                    <a:lnTo>
                      <a:pt x="180" y="494"/>
                    </a:lnTo>
                    <a:lnTo>
                      <a:pt x="180" y="493"/>
                    </a:lnTo>
                    <a:lnTo>
                      <a:pt x="180" y="492"/>
                    </a:lnTo>
                    <a:lnTo>
                      <a:pt x="179" y="492"/>
                    </a:lnTo>
                    <a:lnTo>
                      <a:pt x="179" y="491"/>
                    </a:lnTo>
                    <a:lnTo>
                      <a:pt x="179" y="490"/>
                    </a:lnTo>
                    <a:lnTo>
                      <a:pt x="180" y="490"/>
                    </a:lnTo>
                    <a:lnTo>
                      <a:pt x="180" y="488"/>
                    </a:lnTo>
                    <a:lnTo>
                      <a:pt x="181" y="488"/>
                    </a:lnTo>
                    <a:lnTo>
                      <a:pt x="181" y="487"/>
                    </a:lnTo>
                    <a:lnTo>
                      <a:pt x="181" y="486"/>
                    </a:lnTo>
                    <a:lnTo>
                      <a:pt x="183" y="486"/>
                    </a:lnTo>
                    <a:lnTo>
                      <a:pt x="184" y="486"/>
                    </a:lnTo>
                    <a:lnTo>
                      <a:pt x="184" y="485"/>
                    </a:lnTo>
                    <a:lnTo>
                      <a:pt x="184" y="484"/>
                    </a:lnTo>
                    <a:lnTo>
                      <a:pt x="184" y="483"/>
                    </a:lnTo>
                    <a:lnTo>
                      <a:pt x="184" y="482"/>
                    </a:lnTo>
                    <a:lnTo>
                      <a:pt x="184" y="480"/>
                    </a:lnTo>
                    <a:lnTo>
                      <a:pt x="184" y="479"/>
                    </a:lnTo>
                    <a:lnTo>
                      <a:pt x="184" y="478"/>
                    </a:lnTo>
                    <a:lnTo>
                      <a:pt x="184" y="477"/>
                    </a:lnTo>
                    <a:lnTo>
                      <a:pt x="183" y="477"/>
                    </a:lnTo>
                    <a:lnTo>
                      <a:pt x="183" y="476"/>
                    </a:lnTo>
                    <a:lnTo>
                      <a:pt x="183" y="475"/>
                    </a:lnTo>
                    <a:lnTo>
                      <a:pt x="184" y="475"/>
                    </a:lnTo>
                    <a:lnTo>
                      <a:pt x="184" y="474"/>
                    </a:lnTo>
                    <a:lnTo>
                      <a:pt x="185" y="474"/>
                    </a:lnTo>
                    <a:lnTo>
                      <a:pt x="185" y="472"/>
                    </a:lnTo>
                    <a:lnTo>
                      <a:pt x="185" y="471"/>
                    </a:lnTo>
                    <a:lnTo>
                      <a:pt x="186" y="470"/>
                    </a:lnTo>
                    <a:lnTo>
                      <a:pt x="186" y="469"/>
                    </a:lnTo>
                    <a:lnTo>
                      <a:pt x="186" y="468"/>
                    </a:lnTo>
                    <a:lnTo>
                      <a:pt x="185" y="468"/>
                    </a:lnTo>
                    <a:lnTo>
                      <a:pt x="186" y="467"/>
                    </a:lnTo>
                    <a:lnTo>
                      <a:pt x="187" y="467"/>
                    </a:lnTo>
                    <a:lnTo>
                      <a:pt x="187" y="466"/>
                    </a:lnTo>
                    <a:lnTo>
                      <a:pt x="188" y="466"/>
                    </a:lnTo>
                    <a:lnTo>
                      <a:pt x="189" y="466"/>
                    </a:lnTo>
                    <a:lnTo>
                      <a:pt x="189" y="464"/>
                    </a:lnTo>
                    <a:lnTo>
                      <a:pt x="191" y="464"/>
                    </a:lnTo>
                    <a:lnTo>
                      <a:pt x="191" y="462"/>
                    </a:lnTo>
                    <a:lnTo>
                      <a:pt x="191" y="461"/>
                    </a:lnTo>
                    <a:lnTo>
                      <a:pt x="191" y="460"/>
                    </a:lnTo>
                    <a:lnTo>
                      <a:pt x="192" y="460"/>
                    </a:lnTo>
                    <a:lnTo>
                      <a:pt x="192" y="459"/>
                    </a:lnTo>
                    <a:lnTo>
                      <a:pt x="192" y="457"/>
                    </a:lnTo>
                    <a:lnTo>
                      <a:pt x="192" y="456"/>
                    </a:lnTo>
                    <a:lnTo>
                      <a:pt x="191" y="456"/>
                    </a:lnTo>
                    <a:lnTo>
                      <a:pt x="191" y="455"/>
                    </a:lnTo>
                    <a:lnTo>
                      <a:pt x="189" y="455"/>
                    </a:lnTo>
                    <a:lnTo>
                      <a:pt x="189" y="454"/>
                    </a:lnTo>
                    <a:lnTo>
                      <a:pt x="189" y="453"/>
                    </a:lnTo>
                    <a:lnTo>
                      <a:pt x="189" y="451"/>
                    </a:lnTo>
                    <a:lnTo>
                      <a:pt x="188" y="449"/>
                    </a:lnTo>
                    <a:lnTo>
                      <a:pt x="185" y="439"/>
                    </a:lnTo>
                    <a:lnTo>
                      <a:pt x="185" y="438"/>
                    </a:lnTo>
                    <a:lnTo>
                      <a:pt x="178" y="432"/>
                    </a:lnTo>
                    <a:lnTo>
                      <a:pt x="177" y="430"/>
                    </a:lnTo>
                    <a:lnTo>
                      <a:pt x="176" y="428"/>
                    </a:lnTo>
                    <a:lnTo>
                      <a:pt x="176" y="427"/>
                    </a:lnTo>
                    <a:lnTo>
                      <a:pt x="177" y="424"/>
                    </a:lnTo>
                    <a:lnTo>
                      <a:pt x="176" y="422"/>
                    </a:lnTo>
                    <a:lnTo>
                      <a:pt x="174" y="421"/>
                    </a:lnTo>
                    <a:lnTo>
                      <a:pt x="173" y="422"/>
                    </a:lnTo>
                    <a:lnTo>
                      <a:pt x="172" y="421"/>
                    </a:lnTo>
                    <a:lnTo>
                      <a:pt x="170" y="419"/>
                    </a:lnTo>
                    <a:lnTo>
                      <a:pt x="169" y="419"/>
                    </a:lnTo>
                    <a:lnTo>
                      <a:pt x="166" y="417"/>
                    </a:lnTo>
                    <a:lnTo>
                      <a:pt x="165" y="415"/>
                    </a:lnTo>
                    <a:lnTo>
                      <a:pt x="164" y="416"/>
                    </a:lnTo>
                    <a:lnTo>
                      <a:pt x="163" y="414"/>
                    </a:lnTo>
                    <a:lnTo>
                      <a:pt x="162" y="414"/>
                    </a:lnTo>
                    <a:lnTo>
                      <a:pt x="162" y="412"/>
                    </a:lnTo>
                    <a:lnTo>
                      <a:pt x="163" y="412"/>
                    </a:lnTo>
                    <a:lnTo>
                      <a:pt x="163" y="409"/>
                    </a:lnTo>
                    <a:lnTo>
                      <a:pt x="163" y="408"/>
                    </a:lnTo>
                    <a:lnTo>
                      <a:pt x="162" y="408"/>
                    </a:lnTo>
                    <a:lnTo>
                      <a:pt x="158" y="409"/>
                    </a:lnTo>
                    <a:lnTo>
                      <a:pt x="156" y="408"/>
                    </a:lnTo>
                    <a:lnTo>
                      <a:pt x="154" y="408"/>
                    </a:lnTo>
                    <a:lnTo>
                      <a:pt x="150" y="407"/>
                    </a:lnTo>
                    <a:lnTo>
                      <a:pt x="148" y="408"/>
                    </a:lnTo>
                    <a:lnTo>
                      <a:pt x="148" y="407"/>
                    </a:lnTo>
                    <a:lnTo>
                      <a:pt x="146" y="408"/>
                    </a:lnTo>
                    <a:lnTo>
                      <a:pt x="141" y="409"/>
                    </a:lnTo>
                    <a:lnTo>
                      <a:pt x="134" y="409"/>
                    </a:lnTo>
                    <a:lnTo>
                      <a:pt x="136" y="406"/>
                    </a:lnTo>
                    <a:lnTo>
                      <a:pt x="131" y="408"/>
                    </a:lnTo>
                    <a:lnTo>
                      <a:pt x="128" y="406"/>
                    </a:lnTo>
                    <a:lnTo>
                      <a:pt x="125" y="406"/>
                    </a:lnTo>
                    <a:lnTo>
                      <a:pt x="124" y="405"/>
                    </a:lnTo>
                    <a:lnTo>
                      <a:pt x="122" y="402"/>
                    </a:lnTo>
                    <a:lnTo>
                      <a:pt x="121" y="400"/>
                    </a:lnTo>
                    <a:lnTo>
                      <a:pt x="121" y="398"/>
                    </a:lnTo>
                    <a:lnTo>
                      <a:pt x="118" y="398"/>
                    </a:lnTo>
                    <a:lnTo>
                      <a:pt x="118" y="397"/>
                    </a:lnTo>
                    <a:lnTo>
                      <a:pt x="117" y="396"/>
                    </a:lnTo>
                    <a:lnTo>
                      <a:pt x="115" y="393"/>
                    </a:lnTo>
                    <a:lnTo>
                      <a:pt x="114" y="392"/>
                    </a:lnTo>
                    <a:lnTo>
                      <a:pt x="113" y="394"/>
                    </a:lnTo>
                    <a:lnTo>
                      <a:pt x="111" y="394"/>
                    </a:lnTo>
                    <a:lnTo>
                      <a:pt x="109" y="393"/>
                    </a:lnTo>
                    <a:lnTo>
                      <a:pt x="108" y="394"/>
                    </a:lnTo>
                    <a:lnTo>
                      <a:pt x="107" y="396"/>
                    </a:lnTo>
                    <a:lnTo>
                      <a:pt x="105" y="396"/>
                    </a:lnTo>
                    <a:lnTo>
                      <a:pt x="103" y="396"/>
                    </a:lnTo>
                    <a:lnTo>
                      <a:pt x="102" y="394"/>
                    </a:lnTo>
                    <a:lnTo>
                      <a:pt x="101" y="394"/>
                    </a:lnTo>
                    <a:lnTo>
                      <a:pt x="101" y="396"/>
                    </a:lnTo>
                    <a:lnTo>
                      <a:pt x="99" y="397"/>
                    </a:lnTo>
                    <a:lnTo>
                      <a:pt x="99" y="396"/>
                    </a:lnTo>
                    <a:lnTo>
                      <a:pt x="98" y="396"/>
                    </a:lnTo>
                    <a:lnTo>
                      <a:pt x="97" y="398"/>
                    </a:lnTo>
                    <a:lnTo>
                      <a:pt x="93" y="398"/>
                    </a:lnTo>
                    <a:lnTo>
                      <a:pt x="92" y="398"/>
                    </a:lnTo>
                    <a:lnTo>
                      <a:pt x="91" y="401"/>
                    </a:lnTo>
                    <a:lnTo>
                      <a:pt x="89" y="402"/>
                    </a:lnTo>
                    <a:lnTo>
                      <a:pt x="89" y="404"/>
                    </a:lnTo>
                    <a:lnTo>
                      <a:pt x="87" y="402"/>
                    </a:lnTo>
                    <a:lnTo>
                      <a:pt x="86" y="402"/>
                    </a:lnTo>
                    <a:lnTo>
                      <a:pt x="85" y="400"/>
                    </a:lnTo>
                    <a:lnTo>
                      <a:pt x="84" y="400"/>
                    </a:lnTo>
                    <a:lnTo>
                      <a:pt x="83" y="400"/>
                    </a:lnTo>
                    <a:lnTo>
                      <a:pt x="81" y="397"/>
                    </a:lnTo>
                    <a:lnTo>
                      <a:pt x="81" y="394"/>
                    </a:lnTo>
                    <a:lnTo>
                      <a:pt x="82" y="392"/>
                    </a:lnTo>
                    <a:lnTo>
                      <a:pt x="83" y="391"/>
                    </a:lnTo>
                    <a:lnTo>
                      <a:pt x="81" y="390"/>
                    </a:lnTo>
                    <a:lnTo>
                      <a:pt x="79" y="390"/>
                    </a:lnTo>
                    <a:lnTo>
                      <a:pt x="78" y="389"/>
                    </a:lnTo>
                    <a:lnTo>
                      <a:pt x="76" y="388"/>
                    </a:lnTo>
                    <a:lnTo>
                      <a:pt x="77" y="385"/>
                    </a:lnTo>
                    <a:lnTo>
                      <a:pt x="77" y="384"/>
                    </a:lnTo>
                    <a:lnTo>
                      <a:pt x="76" y="383"/>
                    </a:lnTo>
                    <a:lnTo>
                      <a:pt x="75" y="382"/>
                    </a:lnTo>
                    <a:lnTo>
                      <a:pt x="74" y="381"/>
                    </a:lnTo>
                    <a:lnTo>
                      <a:pt x="70" y="383"/>
                    </a:lnTo>
                    <a:lnTo>
                      <a:pt x="69" y="383"/>
                    </a:lnTo>
                    <a:lnTo>
                      <a:pt x="68" y="383"/>
                    </a:lnTo>
                    <a:lnTo>
                      <a:pt x="67" y="383"/>
                    </a:lnTo>
                    <a:lnTo>
                      <a:pt x="65" y="386"/>
                    </a:lnTo>
                    <a:lnTo>
                      <a:pt x="65" y="385"/>
                    </a:lnTo>
                    <a:lnTo>
                      <a:pt x="65" y="384"/>
                    </a:lnTo>
                    <a:lnTo>
                      <a:pt x="65" y="383"/>
                    </a:lnTo>
                    <a:lnTo>
                      <a:pt x="65" y="382"/>
                    </a:lnTo>
                    <a:lnTo>
                      <a:pt x="66" y="381"/>
                    </a:lnTo>
                    <a:lnTo>
                      <a:pt x="66" y="380"/>
                    </a:lnTo>
                    <a:lnTo>
                      <a:pt x="68" y="377"/>
                    </a:lnTo>
                    <a:lnTo>
                      <a:pt x="69" y="376"/>
                    </a:lnTo>
                    <a:lnTo>
                      <a:pt x="70" y="375"/>
                    </a:lnTo>
                    <a:lnTo>
                      <a:pt x="69" y="374"/>
                    </a:lnTo>
                    <a:lnTo>
                      <a:pt x="69" y="372"/>
                    </a:lnTo>
                    <a:lnTo>
                      <a:pt x="68" y="372"/>
                    </a:lnTo>
                    <a:lnTo>
                      <a:pt x="67" y="370"/>
                    </a:lnTo>
                    <a:lnTo>
                      <a:pt x="66" y="370"/>
                    </a:lnTo>
                    <a:lnTo>
                      <a:pt x="67" y="369"/>
                    </a:lnTo>
                    <a:lnTo>
                      <a:pt x="66" y="368"/>
                    </a:lnTo>
                    <a:lnTo>
                      <a:pt x="62" y="367"/>
                    </a:lnTo>
                    <a:lnTo>
                      <a:pt x="61" y="367"/>
                    </a:lnTo>
                    <a:lnTo>
                      <a:pt x="60" y="368"/>
                    </a:lnTo>
                    <a:lnTo>
                      <a:pt x="57" y="368"/>
                    </a:lnTo>
                    <a:lnTo>
                      <a:pt x="57" y="369"/>
                    </a:lnTo>
                    <a:lnTo>
                      <a:pt x="57" y="367"/>
                    </a:lnTo>
                    <a:lnTo>
                      <a:pt x="54" y="368"/>
                    </a:lnTo>
                    <a:lnTo>
                      <a:pt x="53" y="369"/>
                    </a:lnTo>
                    <a:lnTo>
                      <a:pt x="53" y="370"/>
                    </a:lnTo>
                    <a:lnTo>
                      <a:pt x="53" y="373"/>
                    </a:lnTo>
                    <a:lnTo>
                      <a:pt x="52" y="373"/>
                    </a:lnTo>
                    <a:lnTo>
                      <a:pt x="51" y="372"/>
                    </a:lnTo>
                    <a:lnTo>
                      <a:pt x="51" y="370"/>
                    </a:lnTo>
                    <a:lnTo>
                      <a:pt x="50" y="368"/>
                    </a:lnTo>
                    <a:lnTo>
                      <a:pt x="49" y="368"/>
                    </a:lnTo>
                    <a:lnTo>
                      <a:pt x="50" y="369"/>
                    </a:lnTo>
                    <a:lnTo>
                      <a:pt x="47" y="370"/>
                    </a:lnTo>
                    <a:lnTo>
                      <a:pt x="45" y="370"/>
                    </a:lnTo>
                    <a:lnTo>
                      <a:pt x="44" y="370"/>
                    </a:lnTo>
                    <a:lnTo>
                      <a:pt x="43" y="370"/>
                    </a:lnTo>
                    <a:lnTo>
                      <a:pt x="42" y="369"/>
                    </a:lnTo>
                    <a:lnTo>
                      <a:pt x="40" y="367"/>
                    </a:lnTo>
                    <a:lnTo>
                      <a:pt x="40" y="366"/>
                    </a:lnTo>
                    <a:lnTo>
                      <a:pt x="39" y="366"/>
                    </a:lnTo>
                    <a:lnTo>
                      <a:pt x="39" y="367"/>
                    </a:lnTo>
                    <a:lnTo>
                      <a:pt x="38" y="367"/>
                    </a:lnTo>
                    <a:lnTo>
                      <a:pt x="36" y="368"/>
                    </a:lnTo>
                    <a:lnTo>
                      <a:pt x="34" y="367"/>
                    </a:lnTo>
                    <a:lnTo>
                      <a:pt x="35" y="368"/>
                    </a:lnTo>
                    <a:lnTo>
                      <a:pt x="32" y="368"/>
                    </a:lnTo>
                    <a:lnTo>
                      <a:pt x="31" y="368"/>
                    </a:lnTo>
                    <a:lnTo>
                      <a:pt x="30" y="368"/>
                    </a:lnTo>
                    <a:lnTo>
                      <a:pt x="30" y="369"/>
                    </a:lnTo>
                    <a:lnTo>
                      <a:pt x="30" y="370"/>
                    </a:lnTo>
                    <a:lnTo>
                      <a:pt x="28" y="373"/>
                    </a:lnTo>
                    <a:lnTo>
                      <a:pt x="28" y="374"/>
                    </a:lnTo>
                    <a:lnTo>
                      <a:pt x="29" y="374"/>
                    </a:lnTo>
                    <a:lnTo>
                      <a:pt x="30" y="375"/>
                    </a:lnTo>
                    <a:lnTo>
                      <a:pt x="27" y="376"/>
                    </a:lnTo>
                    <a:lnTo>
                      <a:pt x="27" y="375"/>
                    </a:lnTo>
                    <a:lnTo>
                      <a:pt x="24" y="375"/>
                    </a:lnTo>
                    <a:lnTo>
                      <a:pt x="23" y="374"/>
                    </a:lnTo>
                    <a:lnTo>
                      <a:pt x="22" y="372"/>
                    </a:lnTo>
                    <a:lnTo>
                      <a:pt x="21" y="370"/>
                    </a:lnTo>
                    <a:lnTo>
                      <a:pt x="20" y="369"/>
                    </a:lnTo>
                    <a:lnTo>
                      <a:pt x="19" y="370"/>
                    </a:lnTo>
                    <a:lnTo>
                      <a:pt x="15" y="367"/>
                    </a:lnTo>
                    <a:lnTo>
                      <a:pt x="13" y="367"/>
                    </a:lnTo>
                    <a:lnTo>
                      <a:pt x="14" y="365"/>
                    </a:lnTo>
                    <a:lnTo>
                      <a:pt x="13" y="365"/>
                    </a:lnTo>
                    <a:lnTo>
                      <a:pt x="13" y="364"/>
                    </a:lnTo>
                    <a:lnTo>
                      <a:pt x="12" y="364"/>
                    </a:lnTo>
                    <a:lnTo>
                      <a:pt x="11" y="362"/>
                    </a:lnTo>
                    <a:lnTo>
                      <a:pt x="7" y="362"/>
                    </a:lnTo>
                    <a:lnTo>
                      <a:pt x="8" y="361"/>
                    </a:lnTo>
                    <a:lnTo>
                      <a:pt x="7" y="360"/>
                    </a:lnTo>
                    <a:lnTo>
                      <a:pt x="6" y="360"/>
                    </a:lnTo>
                    <a:lnTo>
                      <a:pt x="5" y="359"/>
                    </a:lnTo>
                    <a:lnTo>
                      <a:pt x="6" y="359"/>
                    </a:lnTo>
                    <a:lnTo>
                      <a:pt x="4" y="358"/>
                    </a:lnTo>
                    <a:lnTo>
                      <a:pt x="3" y="358"/>
                    </a:lnTo>
                    <a:lnTo>
                      <a:pt x="2" y="358"/>
                    </a:lnTo>
                    <a:lnTo>
                      <a:pt x="0" y="358"/>
                    </a:lnTo>
                    <a:lnTo>
                      <a:pt x="0" y="356"/>
                    </a:lnTo>
                    <a:lnTo>
                      <a:pt x="0" y="354"/>
                    </a:lnTo>
                    <a:lnTo>
                      <a:pt x="2" y="354"/>
                    </a:lnTo>
                    <a:lnTo>
                      <a:pt x="2" y="353"/>
                    </a:lnTo>
                    <a:lnTo>
                      <a:pt x="2" y="352"/>
                    </a:lnTo>
                    <a:lnTo>
                      <a:pt x="4" y="350"/>
                    </a:lnTo>
                    <a:lnTo>
                      <a:pt x="4" y="349"/>
                    </a:lnTo>
                    <a:lnTo>
                      <a:pt x="4" y="350"/>
                    </a:lnTo>
                    <a:lnTo>
                      <a:pt x="5" y="349"/>
                    </a:lnTo>
                    <a:lnTo>
                      <a:pt x="6" y="350"/>
                    </a:lnTo>
                    <a:lnTo>
                      <a:pt x="7" y="350"/>
                    </a:lnTo>
                    <a:lnTo>
                      <a:pt x="7" y="349"/>
                    </a:lnTo>
                    <a:lnTo>
                      <a:pt x="8" y="349"/>
                    </a:lnTo>
                    <a:lnTo>
                      <a:pt x="8" y="347"/>
                    </a:lnTo>
                    <a:lnTo>
                      <a:pt x="8" y="346"/>
                    </a:lnTo>
                    <a:lnTo>
                      <a:pt x="10" y="346"/>
                    </a:lnTo>
                    <a:lnTo>
                      <a:pt x="10" y="345"/>
                    </a:lnTo>
                    <a:lnTo>
                      <a:pt x="13" y="343"/>
                    </a:lnTo>
                    <a:lnTo>
                      <a:pt x="14" y="343"/>
                    </a:lnTo>
                    <a:lnTo>
                      <a:pt x="15" y="341"/>
                    </a:lnTo>
                    <a:lnTo>
                      <a:pt x="19" y="338"/>
                    </a:lnTo>
                    <a:lnTo>
                      <a:pt x="20" y="337"/>
                    </a:lnTo>
                    <a:lnTo>
                      <a:pt x="22" y="336"/>
                    </a:lnTo>
                    <a:lnTo>
                      <a:pt x="22" y="335"/>
                    </a:lnTo>
                    <a:lnTo>
                      <a:pt x="23" y="335"/>
                    </a:lnTo>
                    <a:lnTo>
                      <a:pt x="23" y="334"/>
                    </a:lnTo>
                    <a:lnTo>
                      <a:pt x="24" y="333"/>
                    </a:lnTo>
                    <a:lnTo>
                      <a:pt x="24" y="331"/>
                    </a:lnTo>
                    <a:lnTo>
                      <a:pt x="26" y="330"/>
                    </a:lnTo>
                    <a:lnTo>
                      <a:pt x="24" y="330"/>
                    </a:lnTo>
                    <a:lnTo>
                      <a:pt x="24" y="329"/>
                    </a:lnTo>
                    <a:lnTo>
                      <a:pt x="26" y="328"/>
                    </a:lnTo>
                    <a:lnTo>
                      <a:pt x="26" y="327"/>
                    </a:lnTo>
                    <a:lnTo>
                      <a:pt x="24" y="327"/>
                    </a:lnTo>
                    <a:lnTo>
                      <a:pt x="24" y="326"/>
                    </a:lnTo>
                    <a:lnTo>
                      <a:pt x="23" y="326"/>
                    </a:lnTo>
                    <a:lnTo>
                      <a:pt x="23" y="325"/>
                    </a:lnTo>
                    <a:lnTo>
                      <a:pt x="22" y="325"/>
                    </a:lnTo>
                    <a:lnTo>
                      <a:pt x="21" y="325"/>
                    </a:lnTo>
                    <a:lnTo>
                      <a:pt x="21" y="323"/>
                    </a:lnTo>
                    <a:lnTo>
                      <a:pt x="20" y="323"/>
                    </a:lnTo>
                    <a:lnTo>
                      <a:pt x="20" y="322"/>
                    </a:lnTo>
                    <a:lnTo>
                      <a:pt x="20" y="321"/>
                    </a:lnTo>
                    <a:lnTo>
                      <a:pt x="19" y="321"/>
                    </a:lnTo>
                    <a:lnTo>
                      <a:pt x="20" y="320"/>
                    </a:lnTo>
                    <a:lnTo>
                      <a:pt x="20" y="319"/>
                    </a:lnTo>
                    <a:lnTo>
                      <a:pt x="21" y="319"/>
                    </a:lnTo>
                    <a:lnTo>
                      <a:pt x="22" y="320"/>
                    </a:lnTo>
                    <a:lnTo>
                      <a:pt x="22" y="319"/>
                    </a:lnTo>
                    <a:lnTo>
                      <a:pt x="24" y="317"/>
                    </a:lnTo>
                    <a:lnTo>
                      <a:pt x="24" y="315"/>
                    </a:lnTo>
                    <a:lnTo>
                      <a:pt x="26" y="314"/>
                    </a:lnTo>
                    <a:lnTo>
                      <a:pt x="24" y="314"/>
                    </a:lnTo>
                    <a:lnTo>
                      <a:pt x="24" y="313"/>
                    </a:lnTo>
                    <a:lnTo>
                      <a:pt x="26" y="312"/>
                    </a:lnTo>
                    <a:lnTo>
                      <a:pt x="26" y="311"/>
                    </a:lnTo>
                    <a:lnTo>
                      <a:pt x="27" y="311"/>
                    </a:lnTo>
                    <a:lnTo>
                      <a:pt x="28" y="311"/>
                    </a:lnTo>
                    <a:lnTo>
                      <a:pt x="28" y="310"/>
                    </a:lnTo>
                    <a:lnTo>
                      <a:pt x="28" y="309"/>
                    </a:lnTo>
                    <a:lnTo>
                      <a:pt x="27" y="309"/>
                    </a:lnTo>
                    <a:lnTo>
                      <a:pt x="27" y="307"/>
                    </a:lnTo>
                    <a:lnTo>
                      <a:pt x="27" y="306"/>
                    </a:lnTo>
                    <a:lnTo>
                      <a:pt x="26" y="306"/>
                    </a:lnTo>
                    <a:lnTo>
                      <a:pt x="26" y="307"/>
                    </a:lnTo>
                    <a:lnTo>
                      <a:pt x="24" y="307"/>
                    </a:lnTo>
                    <a:lnTo>
                      <a:pt x="23" y="304"/>
                    </a:lnTo>
                    <a:lnTo>
                      <a:pt x="23" y="303"/>
                    </a:lnTo>
                    <a:lnTo>
                      <a:pt x="23" y="302"/>
                    </a:lnTo>
                    <a:lnTo>
                      <a:pt x="24" y="301"/>
                    </a:lnTo>
                    <a:lnTo>
                      <a:pt x="26" y="301"/>
                    </a:lnTo>
                    <a:lnTo>
                      <a:pt x="26" y="299"/>
                    </a:lnTo>
                    <a:lnTo>
                      <a:pt x="28" y="298"/>
                    </a:lnTo>
                    <a:lnTo>
                      <a:pt x="27" y="297"/>
                    </a:lnTo>
                    <a:lnTo>
                      <a:pt x="28" y="297"/>
                    </a:lnTo>
                    <a:lnTo>
                      <a:pt x="30" y="297"/>
                    </a:lnTo>
                    <a:lnTo>
                      <a:pt x="31" y="296"/>
                    </a:lnTo>
                    <a:lnTo>
                      <a:pt x="32" y="294"/>
                    </a:lnTo>
                    <a:lnTo>
                      <a:pt x="34" y="296"/>
                    </a:lnTo>
                    <a:lnTo>
                      <a:pt x="35" y="296"/>
                    </a:lnTo>
                    <a:lnTo>
                      <a:pt x="36" y="296"/>
                    </a:lnTo>
                    <a:lnTo>
                      <a:pt x="38" y="297"/>
                    </a:lnTo>
                    <a:lnTo>
                      <a:pt x="39" y="298"/>
                    </a:lnTo>
                    <a:lnTo>
                      <a:pt x="42" y="298"/>
                    </a:lnTo>
                    <a:lnTo>
                      <a:pt x="43" y="299"/>
                    </a:lnTo>
                    <a:lnTo>
                      <a:pt x="43" y="301"/>
                    </a:lnTo>
                    <a:lnTo>
                      <a:pt x="44" y="301"/>
                    </a:lnTo>
                    <a:lnTo>
                      <a:pt x="44" y="302"/>
                    </a:lnTo>
                    <a:lnTo>
                      <a:pt x="45" y="302"/>
                    </a:lnTo>
                    <a:lnTo>
                      <a:pt x="47" y="301"/>
                    </a:lnTo>
                    <a:lnTo>
                      <a:pt x="47" y="302"/>
                    </a:lnTo>
                    <a:lnTo>
                      <a:pt x="51" y="301"/>
                    </a:lnTo>
                    <a:lnTo>
                      <a:pt x="51" y="299"/>
                    </a:lnTo>
                    <a:lnTo>
                      <a:pt x="50" y="298"/>
                    </a:lnTo>
                    <a:lnTo>
                      <a:pt x="51" y="296"/>
                    </a:lnTo>
                    <a:lnTo>
                      <a:pt x="52" y="295"/>
                    </a:lnTo>
                    <a:lnTo>
                      <a:pt x="54" y="291"/>
                    </a:lnTo>
                    <a:lnTo>
                      <a:pt x="57" y="287"/>
                    </a:lnTo>
                    <a:lnTo>
                      <a:pt x="58" y="284"/>
                    </a:lnTo>
                    <a:lnTo>
                      <a:pt x="57" y="284"/>
                    </a:lnTo>
                    <a:lnTo>
                      <a:pt x="57" y="283"/>
                    </a:lnTo>
                    <a:lnTo>
                      <a:pt x="58" y="283"/>
                    </a:lnTo>
                    <a:lnTo>
                      <a:pt x="59" y="282"/>
                    </a:lnTo>
                    <a:lnTo>
                      <a:pt x="60" y="281"/>
                    </a:lnTo>
                    <a:lnTo>
                      <a:pt x="60" y="279"/>
                    </a:lnTo>
                    <a:lnTo>
                      <a:pt x="61" y="278"/>
                    </a:lnTo>
                    <a:lnTo>
                      <a:pt x="63" y="275"/>
                    </a:lnTo>
                    <a:lnTo>
                      <a:pt x="63" y="274"/>
                    </a:lnTo>
                    <a:lnTo>
                      <a:pt x="61" y="275"/>
                    </a:lnTo>
                    <a:lnTo>
                      <a:pt x="61" y="274"/>
                    </a:lnTo>
                    <a:lnTo>
                      <a:pt x="63" y="273"/>
                    </a:lnTo>
                    <a:lnTo>
                      <a:pt x="66" y="272"/>
                    </a:lnTo>
                    <a:lnTo>
                      <a:pt x="66" y="270"/>
                    </a:lnTo>
                    <a:lnTo>
                      <a:pt x="67" y="270"/>
                    </a:lnTo>
                    <a:lnTo>
                      <a:pt x="68" y="268"/>
                    </a:lnTo>
                    <a:lnTo>
                      <a:pt x="68" y="267"/>
                    </a:lnTo>
                    <a:lnTo>
                      <a:pt x="69" y="266"/>
                    </a:lnTo>
                    <a:lnTo>
                      <a:pt x="68" y="266"/>
                    </a:lnTo>
                    <a:lnTo>
                      <a:pt x="67" y="267"/>
                    </a:lnTo>
                    <a:lnTo>
                      <a:pt x="66" y="268"/>
                    </a:lnTo>
                    <a:lnTo>
                      <a:pt x="65" y="268"/>
                    </a:lnTo>
                    <a:lnTo>
                      <a:pt x="63" y="267"/>
                    </a:lnTo>
                    <a:lnTo>
                      <a:pt x="61" y="267"/>
                    </a:lnTo>
                    <a:lnTo>
                      <a:pt x="60" y="267"/>
                    </a:lnTo>
                    <a:lnTo>
                      <a:pt x="60" y="266"/>
                    </a:lnTo>
                    <a:lnTo>
                      <a:pt x="59" y="266"/>
                    </a:lnTo>
                    <a:lnTo>
                      <a:pt x="61" y="264"/>
                    </a:lnTo>
                    <a:lnTo>
                      <a:pt x="61" y="263"/>
                    </a:lnTo>
                    <a:lnTo>
                      <a:pt x="63" y="262"/>
                    </a:lnTo>
                    <a:lnTo>
                      <a:pt x="63" y="260"/>
                    </a:lnTo>
                    <a:lnTo>
                      <a:pt x="65" y="260"/>
                    </a:lnTo>
                    <a:lnTo>
                      <a:pt x="63" y="258"/>
                    </a:lnTo>
                    <a:lnTo>
                      <a:pt x="62" y="258"/>
                    </a:lnTo>
                    <a:lnTo>
                      <a:pt x="63" y="258"/>
                    </a:lnTo>
                    <a:lnTo>
                      <a:pt x="66" y="257"/>
                    </a:lnTo>
                    <a:lnTo>
                      <a:pt x="67" y="255"/>
                    </a:lnTo>
                    <a:lnTo>
                      <a:pt x="68" y="252"/>
                    </a:lnTo>
                    <a:lnTo>
                      <a:pt x="68" y="251"/>
                    </a:lnTo>
                    <a:lnTo>
                      <a:pt x="67" y="251"/>
                    </a:lnTo>
                    <a:lnTo>
                      <a:pt x="67" y="249"/>
                    </a:lnTo>
                    <a:lnTo>
                      <a:pt x="67" y="248"/>
                    </a:lnTo>
                    <a:lnTo>
                      <a:pt x="67" y="247"/>
                    </a:lnTo>
                    <a:lnTo>
                      <a:pt x="67" y="246"/>
                    </a:lnTo>
                    <a:lnTo>
                      <a:pt x="68" y="246"/>
                    </a:lnTo>
                    <a:lnTo>
                      <a:pt x="69" y="246"/>
                    </a:lnTo>
                    <a:lnTo>
                      <a:pt x="70" y="246"/>
                    </a:lnTo>
                    <a:lnTo>
                      <a:pt x="73" y="243"/>
                    </a:lnTo>
                    <a:lnTo>
                      <a:pt x="74" y="242"/>
                    </a:lnTo>
                    <a:lnTo>
                      <a:pt x="71" y="242"/>
                    </a:lnTo>
                    <a:lnTo>
                      <a:pt x="68" y="242"/>
                    </a:lnTo>
                    <a:lnTo>
                      <a:pt x="68" y="241"/>
                    </a:lnTo>
                    <a:lnTo>
                      <a:pt x="67" y="241"/>
                    </a:lnTo>
                    <a:lnTo>
                      <a:pt x="67" y="240"/>
                    </a:lnTo>
                    <a:lnTo>
                      <a:pt x="66" y="240"/>
                    </a:lnTo>
                    <a:lnTo>
                      <a:pt x="65" y="240"/>
                    </a:lnTo>
                    <a:lnTo>
                      <a:pt x="65" y="241"/>
                    </a:lnTo>
                    <a:lnTo>
                      <a:pt x="63" y="241"/>
                    </a:lnTo>
                    <a:lnTo>
                      <a:pt x="63" y="242"/>
                    </a:lnTo>
                    <a:lnTo>
                      <a:pt x="62" y="242"/>
                    </a:lnTo>
                    <a:lnTo>
                      <a:pt x="62" y="243"/>
                    </a:lnTo>
                    <a:lnTo>
                      <a:pt x="61" y="243"/>
                    </a:lnTo>
                    <a:lnTo>
                      <a:pt x="61" y="244"/>
                    </a:lnTo>
                    <a:lnTo>
                      <a:pt x="60" y="243"/>
                    </a:lnTo>
                    <a:lnTo>
                      <a:pt x="59" y="241"/>
                    </a:lnTo>
                    <a:lnTo>
                      <a:pt x="59" y="240"/>
                    </a:lnTo>
                    <a:lnTo>
                      <a:pt x="59" y="237"/>
                    </a:lnTo>
                    <a:lnTo>
                      <a:pt x="58" y="235"/>
                    </a:lnTo>
                    <a:lnTo>
                      <a:pt x="58" y="234"/>
                    </a:lnTo>
                    <a:lnTo>
                      <a:pt x="57" y="234"/>
                    </a:lnTo>
                    <a:lnTo>
                      <a:pt x="55" y="233"/>
                    </a:lnTo>
                    <a:lnTo>
                      <a:pt x="57" y="233"/>
                    </a:lnTo>
                    <a:lnTo>
                      <a:pt x="55" y="232"/>
                    </a:lnTo>
                    <a:lnTo>
                      <a:pt x="54" y="229"/>
                    </a:lnTo>
                    <a:lnTo>
                      <a:pt x="54" y="231"/>
                    </a:lnTo>
                    <a:lnTo>
                      <a:pt x="53" y="232"/>
                    </a:lnTo>
                    <a:lnTo>
                      <a:pt x="52" y="233"/>
                    </a:lnTo>
                    <a:lnTo>
                      <a:pt x="50" y="233"/>
                    </a:lnTo>
                    <a:lnTo>
                      <a:pt x="49" y="235"/>
                    </a:lnTo>
                    <a:lnTo>
                      <a:pt x="49" y="237"/>
                    </a:lnTo>
                    <a:lnTo>
                      <a:pt x="49" y="239"/>
                    </a:lnTo>
                    <a:lnTo>
                      <a:pt x="49" y="242"/>
                    </a:lnTo>
                    <a:lnTo>
                      <a:pt x="49" y="243"/>
                    </a:lnTo>
                    <a:lnTo>
                      <a:pt x="46" y="243"/>
                    </a:lnTo>
                    <a:lnTo>
                      <a:pt x="45" y="243"/>
                    </a:lnTo>
                    <a:lnTo>
                      <a:pt x="44" y="243"/>
                    </a:lnTo>
                    <a:lnTo>
                      <a:pt x="44" y="244"/>
                    </a:lnTo>
                    <a:lnTo>
                      <a:pt x="40" y="246"/>
                    </a:lnTo>
                    <a:lnTo>
                      <a:pt x="40" y="244"/>
                    </a:lnTo>
                    <a:lnTo>
                      <a:pt x="39" y="242"/>
                    </a:lnTo>
                    <a:lnTo>
                      <a:pt x="40" y="241"/>
                    </a:lnTo>
                    <a:lnTo>
                      <a:pt x="39" y="240"/>
                    </a:lnTo>
                    <a:lnTo>
                      <a:pt x="39" y="239"/>
                    </a:lnTo>
                    <a:lnTo>
                      <a:pt x="38" y="239"/>
                    </a:lnTo>
                    <a:lnTo>
                      <a:pt x="37" y="237"/>
                    </a:lnTo>
                    <a:lnTo>
                      <a:pt x="35" y="239"/>
                    </a:lnTo>
                    <a:lnTo>
                      <a:pt x="35" y="236"/>
                    </a:lnTo>
                    <a:lnTo>
                      <a:pt x="35" y="235"/>
                    </a:lnTo>
                    <a:lnTo>
                      <a:pt x="35" y="234"/>
                    </a:lnTo>
                    <a:lnTo>
                      <a:pt x="35" y="233"/>
                    </a:lnTo>
                    <a:lnTo>
                      <a:pt x="35" y="232"/>
                    </a:lnTo>
                    <a:lnTo>
                      <a:pt x="31" y="233"/>
                    </a:lnTo>
                    <a:lnTo>
                      <a:pt x="30" y="233"/>
                    </a:lnTo>
                    <a:lnTo>
                      <a:pt x="29" y="233"/>
                    </a:lnTo>
                    <a:lnTo>
                      <a:pt x="29" y="231"/>
                    </a:lnTo>
                    <a:lnTo>
                      <a:pt x="28" y="231"/>
                    </a:lnTo>
                    <a:lnTo>
                      <a:pt x="27" y="232"/>
                    </a:lnTo>
                    <a:lnTo>
                      <a:pt x="26" y="232"/>
                    </a:lnTo>
                    <a:lnTo>
                      <a:pt x="23" y="233"/>
                    </a:lnTo>
                    <a:lnTo>
                      <a:pt x="23" y="232"/>
                    </a:lnTo>
                    <a:lnTo>
                      <a:pt x="23" y="231"/>
                    </a:lnTo>
                    <a:lnTo>
                      <a:pt x="20" y="229"/>
                    </a:lnTo>
                    <a:lnTo>
                      <a:pt x="20" y="226"/>
                    </a:lnTo>
                    <a:lnTo>
                      <a:pt x="19" y="226"/>
                    </a:lnTo>
                    <a:lnTo>
                      <a:pt x="18" y="226"/>
                    </a:lnTo>
                    <a:lnTo>
                      <a:pt x="19" y="225"/>
                    </a:lnTo>
                    <a:lnTo>
                      <a:pt x="20" y="224"/>
                    </a:lnTo>
                    <a:lnTo>
                      <a:pt x="20" y="223"/>
                    </a:lnTo>
                    <a:lnTo>
                      <a:pt x="21" y="221"/>
                    </a:lnTo>
                    <a:lnTo>
                      <a:pt x="22" y="221"/>
                    </a:lnTo>
                    <a:lnTo>
                      <a:pt x="23" y="220"/>
                    </a:lnTo>
                    <a:lnTo>
                      <a:pt x="24" y="220"/>
                    </a:lnTo>
                    <a:lnTo>
                      <a:pt x="26" y="220"/>
                    </a:lnTo>
                    <a:lnTo>
                      <a:pt x="27" y="219"/>
                    </a:lnTo>
                    <a:lnTo>
                      <a:pt x="27" y="218"/>
                    </a:lnTo>
                    <a:lnTo>
                      <a:pt x="27" y="217"/>
                    </a:lnTo>
                    <a:lnTo>
                      <a:pt x="27" y="216"/>
                    </a:lnTo>
                    <a:lnTo>
                      <a:pt x="27" y="215"/>
                    </a:lnTo>
                    <a:lnTo>
                      <a:pt x="28" y="213"/>
                    </a:lnTo>
                    <a:lnTo>
                      <a:pt x="29" y="213"/>
                    </a:lnTo>
                    <a:lnTo>
                      <a:pt x="29" y="212"/>
                    </a:lnTo>
                    <a:lnTo>
                      <a:pt x="30" y="211"/>
                    </a:lnTo>
                    <a:lnTo>
                      <a:pt x="31" y="210"/>
                    </a:lnTo>
                    <a:lnTo>
                      <a:pt x="32" y="210"/>
                    </a:lnTo>
                    <a:lnTo>
                      <a:pt x="32" y="209"/>
                    </a:lnTo>
                    <a:lnTo>
                      <a:pt x="34" y="209"/>
                    </a:lnTo>
                    <a:lnTo>
                      <a:pt x="34" y="208"/>
                    </a:lnTo>
                    <a:lnTo>
                      <a:pt x="34" y="207"/>
                    </a:lnTo>
                    <a:lnTo>
                      <a:pt x="34" y="205"/>
                    </a:lnTo>
                    <a:lnTo>
                      <a:pt x="35" y="203"/>
                    </a:lnTo>
                    <a:lnTo>
                      <a:pt x="36" y="203"/>
                    </a:lnTo>
                    <a:lnTo>
                      <a:pt x="36" y="201"/>
                    </a:lnTo>
                    <a:lnTo>
                      <a:pt x="37" y="200"/>
                    </a:lnTo>
                    <a:lnTo>
                      <a:pt x="37" y="199"/>
                    </a:lnTo>
                    <a:lnTo>
                      <a:pt x="38" y="197"/>
                    </a:lnTo>
                    <a:lnTo>
                      <a:pt x="39" y="196"/>
                    </a:lnTo>
                    <a:lnTo>
                      <a:pt x="38" y="195"/>
                    </a:lnTo>
                    <a:lnTo>
                      <a:pt x="36" y="195"/>
                    </a:lnTo>
                    <a:lnTo>
                      <a:pt x="32" y="193"/>
                    </a:lnTo>
                    <a:lnTo>
                      <a:pt x="31" y="194"/>
                    </a:lnTo>
                    <a:lnTo>
                      <a:pt x="30" y="193"/>
                    </a:lnTo>
                    <a:lnTo>
                      <a:pt x="28" y="193"/>
                    </a:lnTo>
                    <a:lnTo>
                      <a:pt x="27" y="193"/>
                    </a:lnTo>
                    <a:lnTo>
                      <a:pt x="27" y="192"/>
                    </a:lnTo>
                    <a:lnTo>
                      <a:pt x="24" y="191"/>
                    </a:lnTo>
                    <a:lnTo>
                      <a:pt x="23" y="191"/>
                    </a:lnTo>
                    <a:lnTo>
                      <a:pt x="23" y="189"/>
                    </a:lnTo>
                    <a:lnTo>
                      <a:pt x="21" y="186"/>
                    </a:lnTo>
                    <a:lnTo>
                      <a:pt x="20" y="185"/>
                    </a:lnTo>
                    <a:lnTo>
                      <a:pt x="19" y="185"/>
                    </a:lnTo>
                    <a:lnTo>
                      <a:pt x="19" y="184"/>
                    </a:lnTo>
                    <a:lnTo>
                      <a:pt x="18" y="184"/>
                    </a:lnTo>
                    <a:lnTo>
                      <a:pt x="19" y="178"/>
                    </a:lnTo>
                    <a:lnTo>
                      <a:pt x="19" y="177"/>
                    </a:lnTo>
                    <a:lnTo>
                      <a:pt x="19" y="176"/>
                    </a:lnTo>
                    <a:lnTo>
                      <a:pt x="20" y="173"/>
                    </a:lnTo>
                    <a:lnTo>
                      <a:pt x="18" y="172"/>
                    </a:lnTo>
                    <a:lnTo>
                      <a:pt x="19" y="170"/>
                    </a:lnTo>
                    <a:lnTo>
                      <a:pt x="18" y="168"/>
                    </a:lnTo>
                    <a:lnTo>
                      <a:pt x="18" y="166"/>
                    </a:lnTo>
                    <a:lnTo>
                      <a:pt x="19" y="165"/>
                    </a:lnTo>
                    <a:lnTo>
                      <a:pt x="18" y="164"/>
                    </a:lnTo>
                    <a:lnTo>
                      <a:pt x="18" y="163"/>
                    </a:lnTo>
                    <a:lnTo>
                      <a:pt x="18" y="162"/>
                    </a:lnTo>
                    <a:lnTo>
                      <a:pt x="16" y="162"/>
                    </a:lnTo>
                    <a:lnTo>
                      <a:pt x="16" y="158"/>
                    </a:lnTo>
                    <a:lnTo>
                      <a:pt x="16" y="155"/>
                    </a:lnTo>
                    <a:lnTo>
                      <a:pt x="16" y="153"/>
                    </a:lnTo>
                    <a:lnTo>
                      <a:pt x="16" y="148"/>
                    </a:lnTo>
                    <a:lnTo>
                      <a:pt x="16" y="147"/>
                    </a:lnTo>
                    <a:lnTo>
                      <a:pt x="16" y="145"/>
                    </a:lnTo>
                    <a:lnTo>
                      <a:pt x="15" y="144"/>
                    </a:lnTo>
                    <a:lnTo>
                      <a:pt x="15" y="142"/>
                    </a:lnTo>
                    <a:lnTo>
                      <a:pt x="14" y="141"/>
                    </a:lnTo>
                    <a:lnTo>
                      <a:pt x="14" y="140"/>
                    </a:lnTo>
                    <a:lnTo>
                      <a:pt x="15" y="140"/>
                    </a:lnTo>
                    <a:lnTo>
                      <a:pt x="16" y="141"/>
                    </a:lnTo>
                    <a:lnTo>
                      <a:pt x="23" y="144"/>
                    </a:lnTo>
                    <a:lnTo>
                      <a:pt x="28" y="144"/>
                    </a:lnTo>
                    <a:lnTo>
                      <a:pt x="29" y="144"/>
                    </a:lnTo>
                    <a:lnTo>
                      <a:pt x="30" y="144"/>
                    </a:lnTo>
                    <a:lnTo>
                      <a:pt x="31" y="144"/>
                    </a:lnTo>
                    <a:lnTo>
                      <a:pt x="34" y="141"/>
                    </a:lnTo>
                    <a:lnTo>
                      <a:pt x="35" y="141"/>
                    </a:lnTo>
                    <a:lnTo>
                      <a:pt x="36" y="139"/>
                    </a:lnTo>
                    <a:lnTo>
                      <a:pt x="36" y="138"/>
                    </a:lnTo>
                    <a:lnTo>
                      <a:pt x="37" y="137"/>
                    </a:lnTo>
                    <a:lnTo>
                      <a:pt x="37" y="134"/>
                    </a:lnTo>
                    <a:lnTo>
                      <a:pt x="37" y="133"/>
                    </a:lnTo>
                    <a:lnTo>
                      <a:pt x="36" y="132"/>
                    </a:lnTo>
                    <a:lnTo>
                      <a:pt x="36" y="131"/>
                    </a:lnTo>
                    <a:lnTo>
                      <a:pt x="37" y="129"/>
                    </a:lnTo>
                    <a:lnTo>
                      <a:pt x="37" y="127"/>
                    </a:lnTo>
                    <a:lnTo>
                      <a:pt x="36" y="126"/>
                    </a:lnTo>
                    <a:lnTo>
                      <a:pt x="35" y="125"/>
                    </a:lnTo>
                    <a:lnTo>
                      <a:pt x="36" y="124"/>
                    </a:lnTo>
                    <a:lnTo>
                      <a:pt x="35" y="122"/>
                    </a:lnTo>
                    <a:lnTo>
                      <a:pt x="35" y="121"/>
                    </a:lnTo>
                    <a:lnTo>
                      <a:pt x="36" y="119"/>
                    </a:lnTo>
                    <a:lnTo>
                      <a:pt x="37" y="118"/>
                    </a:lnTo>
                    <a:lnTo>
                      <a:pt x="37" y="117"/>
                    </a:lnTo>
                    <a:lnTo>
                      <a:pt x="38" y="116"/>
                    </a:lnTo>
                    <a:lnTo>
                      <a:pt x="40" y="117"/>
                    </a:lnTo>
                    <a:lnTo>
                      <a:pt x="42" y="116"/>
                    </a:lnTo>
                    <a:lnTo>
                      <a:pt x="42" y="115"/>
                    </a:lnTo>
                    <a:lnTo>
                      <a:pt x="40" y="114"/>
                    </a:lnTo>
                    <a:lnTo>
                      <a:pt x="38" y="113"/>
                    </a:lnTo>
                    <a:lnTo>
                      <a:pt x="40" y="111"/>
                    </a:lnTo>
                    <a:lnTo>
                      <a:pt x="40" y="109"/>
                    </a:lnTo>
                    <a:lnTo>
                      <a:pt x="42" y="108"/>
                    </a:lnTo>
                    <a:lnTo>
                      <a:pt x="43" y="107"/>
                    </a:lnTo>
                    <a:lnTo>
                      <a:pt x="43" y="106"/>
                    </a:lnTo>
                    <a:lnTo>
                      <a:pt x="42" y="105"/>
                    </a:lnTo>
                    <a:lnTo>
                      <a:pt x="43" y="102"/>
                    </a:lnTo>
                    <a:lnTo>
                      <a:pt x="43" y="101"/>
                    </a:lnTo>
                    <a:lnTo>
                      <a:pt x="44" y="99"/>
                    </a:lnTo>
                    <a:lnTo>
                      <a:pt x="45" y="98"/>
                    </a:lnTo>
                    <a:lnTo>
                      <a:pt x="44" y="97"/>
                    </a:lnTo>
                    <a:lnTo>
                      <a:pt x="45" y="95"/>
                    </a:lnTo>
                    <a:lnTo>
                      <a:pt x="45" y="94"/>
                    </a:lnTo>
                    <a:lnTo>
                      <a:pt x="46" y="94"/>
                    </a:lnTo>
                    <a:lnTo>
                      <a:pt x="47" y="93"/>
                    </a:lnTo>
                    <a:lnTo>
                      <a:pt x="47" y="92"/>
                    </a:lnTo>
                    <a:lnTo>
                      <a:pt x="49" y="91"/>
                    </a:lnTo>
                    <a:lnTo>
                      <a:pt x="49" y="90"/>
                    </a:lnTo>
                    <a:lnTo>
                      <a:pt x="47" y="90"/>
                    </a:lnTo>
                    <a:lnTo>
                      <a:pt x="47" y="89"/>
                    </a:lnTo>
                    <a:lnTo>
                      <a:pt x="47" y="87"/>
                    </a:lnTo>
                    <a:lnTo>
                      <a:pt x="46" y="86"/>
                    </a:lnTo>
                    <a:lnTo>
                      <a:pt x="46" y="85"/>
                    </a:lnTo>
                    <a:lnTo>
                      <a:pt x="47" y="84"/>
                    </a:lnTo>
                    <a:lnTo>
                      <a:pt x="49" y="84"/>
                    </a:lnTo>
                    <a:lnTo>
                      <a:pt x="47" y="83"/>
                    </a:lnTo>
                    <a:lnTo>
                      <a:pt x="46" y="83"/>
                    </a:lnTo>
                    <a:lnTo>
                      <a:pt x="45" y="84"/>
                    </a:lnTo>
                    <a:lnTo>
                      <a:pt x="44" y="85"/>
                    </a:lnTo>
                    <a:lnTo>
                      <a:pt x="44" y="86"/>
                    </a:lnTo>
                    <a:lnTo>
                      <a:pt x="44" y="87"/>
                    </a:lnTo>
                    <a:lnTo>
                      <a:pt x="43" y="87"/>
                    </a:lnTo>
                    <a:lnTo>
                      <a:pt x="42" y="87"/>
                    </a:lnTo>
                    <a:lnTo>
                      <a:pt x="40" y="87"/>
                    </a:lnTo>
                    <a:lnTo>
                      <a:pt x="39" y="87"/>
                    </a:lnTo>
                    <a:lnTo>
                      <a:pt x="39" y="86"/>
                    </a:lnTo>
                    <a:lnTo>
                      <a:pt x="39" y="85"/>
                    </a:lnTo>
                    <a:lnTo>
                      <a:pt x="40" y="84"/>
                    </a:lnTo>
                    <a:lnTo>
                      <a:pt x="40" y="83"/>
                    </a:lnTo>
                    <a:lnTo>
                      <a:pt x="42" y="82"/>
                    </a:lnTo>
                    <a:lnTo>
                      <a:pt x="44" y="78"/>
                    </a:lnTo>
                    <a:lnTo>
                      <a:pt x="43" y="78"/>
                    </a:lnTo>
                    <a:lnTo>
                      <a:pt x="45" y="77"/>
                    </a:lnTo>
                    <a:lnTo>
                      <a:pt x="45" y="76"/>
                    </a:lnTo>
                    <a:lnTo>
                      <a:pt x="45" y="74"/>
                    </a:lnTo>
                    <a:lnTo>
                      <a:pt x="44" y="74"/>
                    </a:lnTo>
                    <a:lnTo>
                      <a:pt x="43" y="74"/>
                    </a:lnTo>
                    <a:lnTo>
                      <a:pt x="42" y="74"/>
                    </a:lnTo>
                    <a:lnTo>
                      <a:pt x="42" y="75"/>
                    </a:lnTo>
                    <a:lnTo>
                      <a:pt x="40" y="75"/>
                    </a:lnTo>
                    <a:lnTo>
                      <a:pt x="40" y="74"/>
                    </a:lnTo>
                    <a:lnTo>
                      <a:pt x="39" y="74"/>
                    </a:lnTo>
                    <a:lnTo>
                      <a:pt x="38" y="74"/>
                    </a:lnTo>
                    <a:lnTo>
                      <a:pt x="39" y="72"/>
                    </a:lnTo>
                    <a:lnTo>
                      <a:pt x="39" y="70"/>
                    </a:lnTo>
                    <a:lnTo>
                      <a:pt x="38" y="68"/>
                    </a:lnTo>
                    <a:lnTo>
                      <a:pt x="37" y="69"/>
                    </a:lnTo>
                    <a:lnTo>
                      <a:pt x="37" y="68"/>
                    </a:lnTo>
                    <a:lnTo>
                      <a:pt x="38" y="67"/>
                    </a:lnTo>
                    <a:lnTo>
                      <a:pt x="38" y="66"/>
                    </a:lnTo>
                    <a:lnTo>
                      <a:pt x="39" y="64"/>
                    </a:lnTo>
                    <a:lnTo>
                      <a:pt x="39" y="62"/>
                    </a:lnTo>
                    <a:lnTo>
                      <a:pt x="38" y="62"/>
                    </a:lnTo>
                    <a:lnTo>
                      <a:pt x="37" y="64"/>
                    </a:lnTo>
                    <a:lnTo>
                      <a:pt x="37" y="63"/>
                    </a:lnTo>
                    <a:lnTo>
                      <a:pt x="37" y="62"/>
                    </a:lnTo>
                    <a:lnTo>
                      <a:pt x="37" y="61"/>
                    </a:lnTo>
                    <a:lnTo>
                      <a:pt x="39" y="59"/>
                    </a:lnTo>
                    <a:lnTo>
                      <a:pt x="40" y="58"/>
                    </a:lnTo>
                    <a:lnTo>
                      <a:pt x="40" y="55"/>
                    </a:lnTo>
                    <a:lnTo>
                      <a:pt x="42" y="54"/>
                    </a:lnTo>
                    <a:lnTo>
                      <a:pt x="40" y="54"/>
                    </a:lnTo>
                    <a:lnTo>
                      <a:pt x="40" y="53"/>
                    </a:lnTo>
                    <a:lnTo>
                      <a:pt x="40" y="52"/>
                    </a:lnTo>
                    <a:lnTo>
                      <a:pt x="39" y="48"/>
                    </a:lnTo>
                    <a:lnTo>
                      <a:pt x="38" y="48"/>
                    </a:lnTo>
                    <a:lnTo>
                      <a:pt x="39" y="47"/>
                    </a:lnTo>
                    <a:lnTo>
                      <a:pt x="38" y="46"/>
                    </a:lnTo>
                    <a:lnTo>
                      <a:pt x="39" y="45"/>
                    </a:lnTo>
                    <a:lnTo>
                      <a:pt x="38" y="43"/>
                    </a:lnTo>
                    <a:lnTo>
                      <a:pt x="37" y="43"/>
                    </a:lnTo>
                    <a:lnTo>
                      <a:pt x="36" y="40"/>
                    </a:lnTo>
                    <a:lnTo>
                      <a:pt x="37" y="40"/>
                    </a:lnTo>
                    <a:lnTo>
                      <a:pt x="39" y="40"/>
                    </a:lnTo>
                    <a:lnTo>
                      <a:pt x="40" y="39"/>
                    </a:lnTo>
                    <a:lnTo>
                      <a:pt x="39" y="37"/>
                    </a:lnTo>
                    <a:lnTo>
                      <a:pt x="38" y="37"/>
                    </a:lnTo>
                    <a:lnTo>
                      <a:pt x="38" y="36"/>
                    </a:lnTo>
                    <a:lnTo>
                      <a:pt x="39" y="36"/>
                    </a:lnTo>
                    <a:lnTo>
                      <a:pt x="40" y="35"/>
                    </a:lnTo>
                    <a:lnTo>
                      <a:pt x="42" y="32"/>
                    </a:lnTo>
                    <a:lnTo>
                      <a:pt x="44" y="31"/>
                    </a:lnTo>
                    <a:lnTo>
                      <a:pt x="45" y="30"/>
                    </a:lnTo>
                    <a:lnTo>
                      <a:pt x="46" y="29"/>
                    </a:lnTo>
                    <a:lnTo>
                      <a:pt x="46" y="28"/>
                    </a:lnTo>
                    <a:lnTo>
                      <a:pt x="49" y="27"/>
                    </a:lnTo>
                    <a:lnTo>
                      <a:pt x="50" y="26"/>
                    </a:lnTo>
                    <a:lnTo>
                      <a:pt x="51" y="23"/>
                    </a:lnTo>
                    <a:lnTo>
                      <a:pt x="51" y="22"/>
                    </a:lnTo>
                    <a:lnTo>
                      <a:pt x="52" y="22"/>
                    </a:lnTo>
                    <a:lnTo>
                      <a:pt x="51" y="21"/>
                    </a:lnTo>
                    <a:lnTo>
                      <a:pt x="49" y="20"/>
                    </a:lnTo>
                    <a:lnTo>
                      <a:pt x="49" y="21"/>
                    </a:lnTo>
                    <a:lnTo>
                      <a:pt x="47" y="21"/>
                    </a:lnTo>
                    <a:lnTo>
                      <a:pt x="46" y="17"/>
                    </a:lnTo>
                    <a:lnTo>
                      <a:pt x="46" y="16"/>
                    </a:lnTo>
                    <a:lnTo>
                      <a:pt x="47" y="16"/>
                    </a:lnTo>
                    <a:lnTo>
                      <a:pt x="46" y="16"/>
                    </a:lnTo>
                    <a:lnTo>
                      <a:pt x="46" y="15"/>
                    </a:lnTo>
                    <a:lnTo>
                      <a:pt x="46" y="14"/>
                    </a:lnTo>
                    <a:lnTo>
                      <a:pt x="47" y="14"/>
                    </a:lnTo>
                    <a:lnTo>
                      <a:pt x="49" y="13"/>
                    </a:lnTo>
                    <a:lnTo>
                      <a:pt x="52" y="8"/>
                    </a:lnTo>
                    <a:lnTo>
                      <a:pt x="53" y="7"/>
                    </a:lnTo>
                    <a:lnTo>
                      <a:pt x="54" y="7"/>
                    </a:lnTo>
                    <a:lnTo>
                      <a:pt x="58" y="9"/>
                    </a:lnTo>
                    <a:lnTo>
                      <a:pt x="59" y="8"/>
                    </a:lnTo>
                    <a:lnTo>
                      <a:pt x="61" y="7"/>
                    </a:lnTo>
                    <a:lnTo>
                      <a:pt x="62" y="6"/>
                    </a:lnTo>
                    <a:lnTo>
                      <a:pt x="62" y="4"/>
                    </a:lnTo>
                    <a:lnTo>
                      <a:pt x="63" y="1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70" y="0"/>
                    </a:lnTo>
                    <a:lnTo>
                      <a:pt x="71" y="1"/>
                    </a:lnTo>
                    <a:lnTo>
                      <a:pt x="71" y="3"/>
                    </a:lnTo>
                    <a:lnTo>
                      <a:pt x="73" y="4"/>
                    </a:lnTo>
                    <a:lnTo>
                      <a:pt x="73" y="7"/>
                    </a:lnTo>
                    <a:lnTo>
                      <a:pt x="73" y="12"/>
                    </a:lnTo>
                    <a:lnTo>
                      <a:pt x="73" y="14"/>
                    </a:lnTo>
                    <a:lnTo>
                      <a:pt x="74" y="15"/>
                    </a:lnTo>
                    <a:lnTo>
                      <a:pt x="76" y="15"/>
                    </a:lnTo>
                    <a:lnTo>
                      <a:pt x="79" y="13"/>
                    </a:lnTo>
                    <a:lnTo>
                      <a:pt x="81" y="13"/>
                    </a:lnTo>
                    <a:lnTo>
                      <a:pt x="84" y="15"/>
                    </a:lnTo>
                    <a:lnTo>
                      <a:pt x="85" y="16"/>
                    </a:lnTo>
                    <a:lnTo>
                      <a:pt x="89" y="14"/>
                    </a:lnTo>
                    <a:lnTo>
                      <a:pt x="87" y="11"/>
                    </a:lnTo>
                    <a:lnTo>
                      <a:pt x="89" y="11"/>
                    </a:lnTo>
                    <a:lnTo>
                      <a:pt x="92" y="9"/>
                    </a:lnTo>
                    <a:lnTo>
                      <a:pt x="93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7" y="8"/>
                    </a:lnTo>
                    <a:lnTo>
                      <a:pt x="98" y="7"/>
                    </a:lnTo>
                    <a:lnTo>
                      <a:pt x="99" y="7"/>
                    </a:lnTo>
                    <a:lnTo>
                      <a:pt x="102" y="7"/>
                    </a:lnTo>
                    <a:lnTo>
                      <a:pt x="102" y="6"/>
                    </a:lnTo>
                    <a:lnTo>
                      <a:pt x="103" y="5"/>
                    </a:lnTo>
                    <a:lnTo>
                      <a:pt x="105" y="8"/>
                    </a:lnTo>
                    <a:lnTo>
                      <a:pt x="106" y="8"/>
                    </a:lnTo>
                    <a:lnTo>
                      <a:pt x="106" y="7"/>
                    </a:lnTo>
                    <a:lnTo>
                      <a:pt x="107" y="7"/>
                    </a:lnTo>
                    <a:lnTo>
                      <a:pt x="107" y="8"/>
                    </a:lnTo>
                    <a:lnTo>
                      <a:pt x="107" y="12"/>
                    </a:lnTo>
                    <a:lnTo>
                      <a:pt x="110" y="12"/>
                    </a:lnTo>
                    <a:lnTo>
                      <a:pt x="113" y="12"/>
                    </a:lnTo>
                    <a:lnTo>
                      <a:pt x="115" y="11"/>
                    </a:lnTo>
                    <a:lnTo>
                      <a:pt x="114" y="8"/>
                    </a:lnTo>
                    <a:lnTo>
                      <a:pt x="116" y="8"/>
                    </a:lnTo>
                    <a:lnTo>
                      <a:pt x="115" y="7"/>
                    </a:lnTo>
                    <a:lnTo>
                      <a:pt x="117" y="6"/>
                    </a:lnTo>
                    <a:lnTo>
                      <a:pt x="118" y="6"/>
                    </a:lnTo>
                    <a:lnTo>
                      <a:pt x="120" y="9"/>
                    </a:lnTo>
                    <a:lnTo>
                      <a:pt x="124" y="11"/>
                    </a:lnTo>
                    <a:lnTo>
                      <a:pt x="126" y="13"/>
                    </a:lnTo>
                    <a:lnTo>
                      <a:pt x="126" y="15"/>
                    </a:lnTo>
                    <a:lnTo>
                      <a:pt x="128" y="14"/>
                    </a:lnTo>
                    <a:lnTo>
                      <a:pt x="128" y="15"/>
                    </a:lnTo>
                    <a:lnTo>
                      <a:pt x="128" y="16"/>
                    </a:lnTo>
                    <a:lnTo>
                      <a:pt x="126" y="17"/>
                    </a:lnTo>
                    <a:lnTo>
                      <a:pt x="123" y="20"/>
                    </a:lnTo>
                    <a:lnTo>
                      <a:pt x="124" y="22"/>
                    </a:lnTo>
                    <a:lnTo>
                      <a:pt x="122" y="23"/>
                    </a:lnTo>
                    <a:lnTo>
                      <a:pt x="121" y="24"/>
                    </a:lnTo>
                    <a:lnTo>
                      <a:pt x="121" y="28"/>
                    </a:lnTo>
                    <a:lnTo>
                      <a:pt x="122" y="28"/>
                    </a:lnTo>
                    <a:lnTo>
                      <a:pt x="122" y="31"/>
                    </a:lnTo>
                    <a:lnTo>
                      <a:pt x="123" y="32"/>
                    </a:lnTo>
                    <a:lnTo>
                      <a:pt x="124" y="32"/>
                    </a:lnTo>
                    <a:lnTo>
                      <a:pt x="123" y="35"/>
                    </a:lnTo>
                    <a:lnTo>
                      <a:pt x="124" y="36"/>
                    </a:lnTo>
                    <a:lnTo>
                      <a:pt x="125" y="35"/>
                    </a:lnTo>
                    <a:lnTo>
                      <a:pt x="126" y="35"/>
                    </a:lnTo>
                    <a:lnTo>
                      <a:pt x="125" y="35"/>
                    </a:lnTo>
                    <a:lnTo>
                      <a:pt x="129" y="35"/>
                    </a:lnTo>
                    <a:lnTo>
                      <a:pt x="129" y="36"/>
                    </a:lnTo>
                    <a:lnTo>
                      <a:pt x="128" y="37"/>
                    </a:lnTo>
                    <a:lnTo>
                      <a:pt x="129" y="38"/>
                    </a:lnTo>
                    <a:lnTo>
                      <a:pt x="129" y="39"/>
                    </a:lnTo>
                    <a:lnTo>
                      <a:pt x="130" y="39"/>
                    </a:lnTo>
                    <a:lnTo>
                      <a:pt x="132" y="42"/>
                    </a:lnTo>
                    <a:lnTo>
                      <a:pt x="133" y="42"/>
                    </a:lnTo>
                    <a:lnTo>
                      <a:pt x="134" y="42"/>
                    </a:lnTo>
                    <a:lnTo>
                      <a:pt x="136" y="42"/>
                    </a:lnTo>
                    <a:lnTo>
                      <a:pt x="137" y="40"/>
                    </a:lnTo>
                    <a:lnTo>
                      <a:pt x="138" y="38"/>
                    </a:lnTo>
                    <a:lnTo>
                      <a:pt x="134" y="35"/>
                    </a:lnTo>
                    <a:lnTo>
                      <a:pt x="136" y="34"/>
                    </a:lnTo>
                    <a:lnTo>
                      <a:pt x="134" y="34"/>
                    </a:lnTo>
                    <a:lnTo>
                      <a:pt x="136" y="32"/>
                    </a:lnTo>
                    <a:lnTo>
                      <a:pt x="137" y="30"/>
                    </a:lnTo>
                    <a:lnTo>
                      <a:pt x="138" y="31"/>
                    </a:lnTo>
                    <a:lnTo>
                      <a:pt x="139" y="32"/>
                    </a:lnTo>
                    <a:lnTo>
                      <a:pt x="140" y="34"/>
                    </a:lnTo>
                    <a:lnTo>
                      <a:pt x="141" y="31"/>
                    </a:lnTo>
                    <a:lnTo>
                      <a:pt x="140" y="31"/>
                    </a:lnTo>
                    <a:lnTo>
                      <a:pt x="140" y="30"/>
                    </a:lnTo>
                    <a:lnTo>
                      <a:pt x="141" y="30"/>
                    </a:lnTo>
                    <a:lnTo>
                      <a:pt x="142" y="31"/>
                    </a:lnTo>
                    <a:lnTo>
                      <a:pt x="145" y="30"/>
                    </a:lnTo>
                    <a:lnTo>
                      <a:pt x="147" y="32"/>
                    </a:lnTo>
                    <a:lnTo>
                      <a:pt x="149" y="35"/>
                    </a:lnTo>
                    <a:lnTo>
                      <a:pt x="150" y="35"/>
                    </a:lnTo>
                    <a:lnTo>
                      <a:pt x="150" y="42"/>
                    </a:lnTo>
                    <a:lnTo>
                      <a:pt x="152" y="43"/>
                    </a:lnTo>
                    <a:lnTo>
                      <a:pt x="150" y="47"/>
                    </a:lnTo>
                    <a:lnTo>
                      <a:pt x="152" y="48"/>
                    </a:lnTo>
                    <a:lnTo>
                      <a:pt x="153" y="4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0" name="Freeform 58">
                <a:extLst>
                  <a:ext uri="{FF2B5EF4-FFF2-40B4-BE49-F238E27FC236}">
                    <a16:creationId xmlns:a16="http://schemas.microsoft.com/office/drawing/2014/main" id="{17430151-11B2-E697-03A4-F88F79D81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950" y="4029076"/>
                <a:ext cx="552450" cy="627063"/>
              </a:xfrm>
              <a:custGeom>
                <a:avLst/>
                <a:gdLst>
                  <a:gd name="T0" fmla="*/ 242 w 348"/>
                  <a:gd name="T1" fmla="*/ 51 h 395"/>
                  <a:gd name="T2" fmla="*/ 256 w 348"/>
                  <a:gd name="T3" fmla="*/ 72 h 395"/>
                  <a:gd name="T4" fmla="*/ 253 w 348"/>
                  <a:gd name="T5" fmla="*/ 91 h 395"/>
                  <a:gd name="T6" fmla="*/ 244 w 348"/>
                  <a:gd name="T7" fmla="*/ 105 h 395"/>
                  <a:gd name="T8" fmla="*/ 261 w 348"/>
                  <a:gd name="T9" fmla="*/ 116 h 395"/>
                  <a:gd name="T10" fmla="*/ 276 w 348"/>
                  <a:gd name="T11" fmla="*/ 112 h 395"/>
                  <a:gd name="T12" fmla="*/ 287 w 348"/>
                  <a:gd name="T13" fmla="*/ 121 h 395"/>
                  <a:gd name="T14" fmla="*/ 291 w 348"/>
                  <a:gd name="T15" fmla="*/ 128 h 395"/>
                  <a:gd name="T16" fmla="*/ 287 w 348"/>
                  <a:gd name="T17" fmla="*/ 146 h 395"/>
                  <a:gd name="T18" fmla="*/ 284 w 348"/>
                  <a:gd name="T19" fmla="*/ 160 h 395"/>
                  <a:gd name="T20" fmla="*/ 267 w 348"/>
                  <a:gd name="T21" fmla="*/ 180 h 395"/>
                  <a:gd name="T22" fmla="*/ 247 w 348"/>
                  <a:gd name="T23" fmla="*/ 182 h 395"/>
                  <a:gd name="T24" fmla="*/ 248 w 348"/>
                  <a:gd name="T25" fmla="*/ 196 h 395"/>
                  <a:gd name="T26" fmla="*/ 250 w 348"/>
                  <a:gd name="T27" fmla="*/ 207 h 395"/>
                  <a:gd name="T28" fmla="*/ 232 w 348"/>
                  <a:gd name="T29" fmla="*/ 226 h 395"/>
                  <a:gd name="T30" fmla="*/ 230 w 348"/>
                  <a:gd name="T31" fmla="*/ 238 h 395"/>
                  <a:gd name="T32" fmla="*/ 248 w 348"/>
                  <a:gd name="T33" fmla="*/ 254 h 395"/>
                  <a:gd name="T34" fmla="*/ 264 w 348"/>
                  <a:gd name="T35" fmla="*/ 245 h 395"/>
                  <a:gd name="T36" fmla="*/ 281 w 348"/>
                  <a:gd name="T37" fmla="*/ 248 h 395"/>
                  <a:gd name="T38" fmla="*/ 289 w 348"/>
                  <a:gd name="T39" fmla="*/ 262 h 395"/>
                  <a:gd name="T40" fmla="*/ 306 w 348"/>
                  <a:gd name="T41" fmla="*/ 271 h 395"/>
                  <a:gd name="T42" fmla="*/ 325 w 348"/>
                  <a:gd name="T43" fmla="*/ 273 h 395"/>
                  <a:gd name="T44" fmla="*/ 346 w 348"/>
                  <a:gd name="T45" fmla="*/ 284 h 395"/>
                  <a:gd name="T46" fmla="*/ 321 w 348"/>
                  <a:gd name="T47" fmla="*/ 303 h 395"/>
                  <a:gd name="T48" fmla="*/ 311 w 348"/>
                  <a:gd name="T49" fmla="*/ 326 h 395"/>
                  <a:gd name="T50" fmla="*/ 287 w 348"/>
                  <a:gd name="T51" fmla="*/ 332 h 395"/>
                  <a:gd name="T52" fmla="*/ 268 w 348"/>
                  <a:gd name="T53" fmla="*/ 340 h 395"/>
                  <a:gd name="T54" fmla="*/ 242 w 348"/>
                  <a:gd name="T55" fmla="*/ 328 h 395"/>
                  <a:gd name="T56" fmla="*/ 222 w 348"/>
                  <a:gd name="T57" fmla="*/ 314 h 395"/>
                  <a:gd name="T58" fmla="*/ 203 w 348"/>
                  <a:gd name="T59" fmla="*/ 349 h 395"/>
                  <a:gd name="T60" fmla="*/ 176 w 348"/>
                  <a:gd name="T61" fmla="*/ 382 h 395"/>
                  <a:gd name="T62" fmla="*/ 140 w 348"/>
                  <a:gd name="T63" fmla="*/ 386 h 395"/>
                  <a:gd name="T64" fmla="*/ 126 w 348"/>
                  <a:gd name="T65" fmla="*/ 340 h 395"/>
                  <a:gd name="T66" fmla="*/ 130 w 348"/>
                  <a:gd name="T67" fmla="*/ 287 h 395"/>
                  <a:gd name="T68" fmla="*/ 104 w 348"/>
                  <a:gd name="T69" fmla="*/ 293 h 395"/>
                  <a:gd name="T70" fmla="*/ 85 w 348"/>
                  <a:gd name="T71" fmla="*/ 272 h 395"/>
                  <a:gd name="T72" fmla="*/ 92 w 348"/>
                  <a:gd name="T73" fmla="*/ 247 h 395"/>
                  <a:gd name="T74" fmla="*/ 82 w 348"/>
                  <a:gd name="T75" fmla="*/ 232 h 395"/>
                  <a:gd name="T76" fmla="*/ 71 w 348"/>
                  <a:gd name="T77" fmla="*/ 189 h 395"/>
                  <a:gd name="T78" fmla="*/ 88 w 348"/>
                  <a:gd name="T79" fmla="*/ 181 h 395"/>
                  <a:gd name="T80" fmla="*/ 95 w 348"/>
                  <a:gd name="T81" fmla="*/ 151 h 395"/>
                  <a:gd name="T82" fmla="*/ 102 w 348"/>
                  <a:gd name="T83" fmla="*/ 130 h 395"/>
                  <a:gd name="T84" fmla="*/ 73 w 348"/>
                  <a:gd name="T85" fmla="*/ 127 h 395"/>
                  <a:gd name="T86" fmla="*/ 67 w 348"/>
                  <a:gd name="T87" fmla="*/ 102 h 395"/>
                  <a:gd name="T88" fmla="*/ 46 w 348"/>
                  <a:gd name="T89" fmla="*/ 88 h 395"/>
                  <a:gd name="T90" fmla="*/ 27 w 348"/>
                  <a:gd name="T91" fmla="*/ 102 h 395"/>
                  <a:gd name="T92" fmla="*/ 13 w 348"/>
                  <a:gd name="T93" fmla="*/ 104 h 395"/>
                  <a:gd name="T94" fmla="*/ 4 w 348"/>
                  <a:gd name="T95" fmla="*/ 67 h 395"/>
                  <a:gd name="T96" fmla="*/ 13 w 348"/>
                  <a:gd name="T97" fmla="*/ 51 h 395"/>
                  <a:gd name="T98" fmla="*/ 30 w 348"/>
                  <a:gd name="T99" fmla="*/ 42 h 395"/>
                  <a:gd name="T100" fmla="*/ 48 w 348"/>
                  <a:gd name="T101" fmla="*/ 40 h 395"/>
                  <a:gd name="T102" fmla="*/ 69 w 348"/>
                  <a:gd name="T103" fmla="*/ 47 h 395"/>
                  <a:gd name="T104" fmla="*/ 74 w 348"/>
                  <a:gd name="T105" fmla="*/ 34 h 395"/>
                  <a:gd name="T106" fmla="*/ 92 w 348"/>
                  <a:gd name="T107" fmla="*/ 36 h 395"/>
                  <a:gd name="T108" fmla="*/ 104 w 348"/>
                  <a:gd name="T109" fmla="*/ 33 h 395"/>
                  <a:gd name="T110" fmla="*/ 114 w 348"/>
                  <a:gd name="T111" fmla="*/ 52 h 395"/>
                  <a:gd name="T112" fmla="*/ 134 w 348"/>
                  <a:gd name="T113" fmla="*/ 58 h 395"/>
                  <a:gd name="T114" fmla="*/ 159 w 348"/>
                  <a:gd name="T115" fmla="*/ 44 h 395"/>
                  <a:gd name="T116" fmla="*/ 145 w 348"/>
                  <a:gd name="T117" fmla="*/ 21 h 395"/>
                  <a:gd name="T118" fmla="*/ 166 w 348"/>
                  <a:gd name="T119" fmla="*/ 8 h 395"/>
                  <a:gd name="T120" fmla="*/ 193 w 348"/>
                  <a:gd name="T121" fmla="*/ 3 h 395"/>
                  <a:gd name="T122" fmla="*/ 229 w 348"/>
                  <a:gd name="T123" fmla="*/ 1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8" h="395">
                    <a:moveTo>
                      <a:pt x="238" y="20"/>
                    </a:moveTo>
                    <a:lnTo>
                      <a:pt x="239" y="21"/>
                    </a:lnTo>
                    <a:lnTo>
                      <a:pt x="239" y="23"/>
                    </a:lnTo>
                    <a:lnTo>
                      <a:pt x="240" y="24"/>
                    </a:lnTo>
                    <a:lnTo>
                      <a:pt x="240" y="26"/>
                    </a:lnTo>
                    <a:lnTo>
                      <a:pt x="240" y="27"/>
                    </a:lnTo>
                    <a:lnTo>
                      <a:pt x="240" y="32"/>
                    </a:lnTo>
                    <a:lnTo>
                      <a:pt x="240" y="34"/>
                    </a:lnTo>
                    <a:lnTo>
                      <a:pt x="240" y="37"/>
                    </a:lnTo>
                    <a:lnTo>
                      <a:pt x="240" y="41"/>
                    </a:lnTo>
                    <a:lnTo>
                      <a:pt x="242" y="41"/>
                    </a:lnTo>
                    <a:lnTo>
                      <a:pt x="242" y="42"/>
                    </a:lnTo>
                    <a:lnTo>
                      <a:pt x="242" y="43"/>
                    </a:lnTo>
                    <a:lnTo>
                      <a:pt x="243" y="44"/>
                    </a:lnTo>
                    <a:lnTo>
                      <a:pt x="242" y="45"/>
                    </a:lnTo>
                    <a:lnTo>
                      <a:pt x="242" y="47"/>
                    </a:lnTo>
                    <a:lnTo>
                      <a:pt x="243" y="49"/>
                    </a:lnTo>
                    <a:lnTo>
                      <a:pt x="242" y="51"/>
                    </a:lnTo>
                    <a:lnTo>
                      <a:pt x="244" y="52"/>
                    </a:lnTo>
                    <a:lnTo>
                      <a:pt x="243" y="55"/>
                    </a:lnTo>
                    <a:lnTo>
                      <a:pt x="243" y="56"/>
                    </a:lnTo>
                    <a:lnTo>
                      <a:pt x="243" y="57"/>
                    </a:lnTo>
                    <a:lnTo>
                      <a:pt x="242" y="63"/>
                    </a:lnTo>
                    <a:lnTo>
                      <a:pt x="243" y="63"/>
                    </a:lnTo>
                    <a:lnTo>
                      <a:pt x="243" y="64"/>
                    </a:lnTo>
                    <a:lnTo>
                      <a:pt x="244" y="64"/>
                    </a:lnTo>
                    <a:lnTo>
                      <a:pt x="245" y="65"/>
                    </a:lnTo>
                    <a:lnTo>
                      <a:pt x="247" y="68"/>
                    </a:lnTo>
                    <a:lnTo>
                      <a:pt x="247" y="70"/>
                    </a:lnTo>
                    <a:lnTo>
                      <a:pt x="248" y="70"/>
                    </a:lnTo>
                    <a:lnTo>
                      <a:pt x="251" y="71"/>
                    </a:lnTo>
                    <a:lnTo>
                      <a:pt x="251" y="72"/>
                    </a:lnTo>
                    <a:lnTo>
                      <a:pt x="252" y="72"/>
                    </a:lnTo>
                    <a:lnTo>
                      <a:pt x="254" y="72"/>
                    </a:lnTo>
                    <a:lnTo>
                      <a:pt x="255" y="73"/>
                    </a:lnTo>
                    <a:lnTo>
                      <a:pt x="256" y="72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5"/>
                    </a:lnTo>
                    <a:lnTo>
                      <a:pt x="262" y="76"/>
                    </a:lnTo>
                    <a:lnTo>
                      <a:pt x="261" y="78"/>
                    </a:lnTo>
                    <a:lnTo>
                      <a:pt x="261" y="79"/>
                    </a:lnTo>
                    <a:lnTo>
                      <a:pt x="260" y="80"/>
                    </a:lnTo>
                    <a:lnTo>
                      <a:pt x="260" y="82"/>
                    </a:lnTo>
                    <a:lnTo>
                      <a:pt x="259" y="82"/>
                    </a:lnTo>
                    <a:lnTo>
                      <a:pt x="258" y="84"/>
                    </a:lnTo>
                    <a:lnTo>
                      <a:pt x="258" y="86"/>
                    </a:lnTo>
                    <a:lnTo>
                      <a:pt x="258" y="87"/>
                    </a:lnTo>
                    <a:lnTo>
                      <a:pt x="258" y="88"/>
                    </a:lnTo>
                    <a:lnTo>
                      <a:pt x="256" y="88"/>
                    </a:lnTo>
                    <a:lnTo>
                      <a:pt x="256" y="89"/>
                    </a:lnTo>
                    <a:lnTo>
                      <a:pt x="255" y="89"/>
                    </a:lnTo>
                    <a:lnTo>
                      <a:pt x="254" y="90"/>
                    </a:lnTo>
                    <a:lnTo>
                      <a:pt x="253" y="91"/>
                    </a:lnTo>
                    <a:lnTo>
                      <a:pt x="253" y="92"/>
                    </a:lnTo>
                    <a:lnTo>
                      <a:pt x="252" y="92"/>
                    </a:lnTo>
                    <a:lnTo>
                      <a:pt x="251" y="94"/>
                    </a:lnTo>
                    <a:lnTo>
                      <a:pt x="251" y="95"/>
                    </a:lnTo>
                    <a:lnTo>
                      <a:pt x="251" y="96"/>
                    </a:lnTo>
                    <a:lnTo>
                      <a:pt x="251" y="97"/>
                    </a:lnTo>
                    <a:lnTo>
                      <a:pt x="251" y="98"/>
                    </a:lnTo>
                    <a:lnTo>
                      <a:pt x="250" y="99"/>
                    </a:lnTo>
                    <a:lnTo>
                      <a:pt x="248" y="99"/>
                    </a:lnTo>
                    <a:lnTo>
                      <a:pt x="247" y="99"/>
                    </a:lnTo>
                    <a:lnTo>
                      <a:pt x="246" y="100"/>
                    </a:lnTo>
                    <a:lnTo>
                      <a:pt x="245" y="100"/>
                    </a:lnTo>
                    <a:lnTo>
                      <a:pt x="244" y="102"/>
                    </a:lnTo>
                    <a:lnTo>
                      <a:pt x="244" y="103"/>
                    </a:lnTo>
                    <a:lnTo>
                      <a:pt x="243" y="104"/>
                    </a:lnTo>
                    <a:lnTo>
                      <a:pt x="242" y="105"/>
                    </a:lnTo>
                    <a:lnTo>
                      <a:pt x="243" y="105"/>
                    </a:lnTo>
                    <a:lnTo>
                      <a:pt x="244" y="105"/>
                    </a:lnTo>
                    <a:lnTo>
                      <a:pt x="244" y="108"/>
                    </a:lnTo>
                    <a:lnTo>
                      <a:pt x="247" y="110"/>
                    </a:lnTo>
                    <a:lnTo>
                      <a:pt x="247" y="111"/>
                    </a:lnTo>
                    <a:lnTo>
                      <a:pt x="247" y="112"/>
                    </a:lnTo>
                    <a:lnTo>
                      <a:pt x="250" y="111"/>
                    </a:lnTo>
                    <a:lnTo>
                      <a:pt x="251" y="111"/>
                    </a:lnTo>
                    <a:lnTo>
                      <a:pt x="252" y="110"/>
                    </a:lnTo>
                    <a:lnTo>
                      <a:pt x="253" y="110"/>
                    </a:lnTo>
                    <a:lnTo>
                      <a:pt x="253" y="112"/>
                    </a:lnTo>
                    <a:lnTo>
                      <a:pt x="254" y="112"/>
                    </a:lnTo>
                    <a:lnTo>
                      <a:pt x="255" y="112"/>
                    </a:lnTo>
                    <a:lnTo>
                      <a:pt x="259" y="111"/>
                    </a:lnTo>
                    <a:lnTo>
                      <a:pt x="259" y="112"/>
                    </a:lnTo>
                    <a:lnTo>
                      <a:pt x="259" y="113"/>
                    </a:lnTo>
                    <a:lnTo>
                      <a:pt x="259" y="114"/>
                    </a:lnTo>
                    <a:lnTo>
                      <a:pt x="259" y="115"/>
                    </a:lnTo>
                    <a:lnTo>
                      <a:pt x="259" y="118"/>
                    </a:lnTo>
                    <a:lnTo>
                      <a:pt x="261" y="116"/>
                    </a:lnTo>
                    <a:lnTo>
                      <a:pt x="262" y="118"/>
                    </a:lnTo>
                    <a:lnTo>
                      <a:pt x="263" y="118"/>
                    </a:lnTo>
                    <a:lnTo>
                      <a:pt x="263" y="119"/>
                    </a:lnTo>
                    <a:lnTo>
                      <a:pt x="264" y="120"/>
                    </a:lnTo>
                    <a:lnTo>
                      <a:pt x="263" y="121"/>
                    </a:lnTo>
                    <a:lnTo>
                      <a:pt x="264" y="123"/>
                    </a:lnTo>
                    <a:lnTo>
                      <a:pt x="264" y="125"/>
                    </a:lnTo>
                    <a:lnTo>
                      <a:pt x="268" y="123"/>
                    </a:lnTo>
                    <a:lnTo>
                      <a:pt x="268" y="122"/>
                    </a:lnTo>
                    <a:lnTo>
                      <a:pt x="269" y="122"/>
                    </a:lnTo>
                    <a:lnTo>
                      <a:pt x="270" y="122"/>
                    </a:lnTo>
                    <a:lnTo>
                      <a:pt x="273" y="122"/>
                    </a:lnTo>
                    <a:lnTo>
                      <a:pt x="273" y="121"/>
                    </a:lnTo>
                    <a:lnTo>
                      <a:pt x="273" y="118"/>
                    </a:lnTo>
                    <a:lnTo>
                      <a:pt x="273" y="116"/>
                    </a:lnTo>
                    <a:lnTo>
                      <a:pt x="273" y="114"/>
                    </a:lnTo>
                    <a:lnTo>
                      <a:pt x="274" y="112"/>
                    </a:lnTo>
                    <a:lnTo>
                      <a:pt x="276" y="112"/>
                    </a:lnTo>
                    <a:lnTo>
                      <a:pt x="277" y="111"/>
                    </a:lnTo>
                    <a:lnTo>
                      <a:pt x="278" y="110"/>
                    </a:lnTo>
                    <a:lnTo>
                      <a:pt x="278" y="108"/>
                    </a:lnTo>
                    <a:lnTo>
                      <a:pt x="279" y="111"/>
                    </a:lnTo>
                    <a:lnTo>
                      <a:pt x="281" y="112"/>
                    </a:lnTo>
                    <a:lnTo>
                      <a:pt x="279" y="112"/>
                    </a:lnTo>
                    <a:lnTo>
                      <a:pt x="281" y="113"/>
                    </a:lnTo>
                    <a:lnTo>
                      <a:pt x="282" y="113"/>
                    </a:lnTo>
                    <a:lnTo>
                      <a:pt x="282" y="114"/>
                    </a:lnTo>
                    <a:lnTo>
                      <a:pt x="283" y="116"/>
                    </a:lnTo>
                    <a:lnTo>
                      <a:pt x="283" y="119"/>
                    </a:lnTo>
                    <a:lnTo>
                      <a:pt x="283" y="120"/>
                    </a:lnTo>
                    <a:lnTo>
                      <a:pt x="284" y="122"/>
                    </a:lnTo>
                    <a:lnTo>
                      <a:pt x="285" y="123"/>
                    </a:lnTo>
                    <a:lnTo>
                      <a:pt x="285" y="122"/>
                    </a:lnTo>
                    <a:lnTo>
                      <a:pt x="286" y="122"/>
                    </a:lnTo>
                    <a:lnTo>
                      <a:pt x="286" y="121"/>
                    </a:lnTo>
                    <a:lnTo>
                      <a:pt x="287" y="121"/>
                    </a:lnTo>
                    <a:lnTo>
                      <a:pt x="287" y="120"/>
                    </a:lnTo>
                    <a:lnTo>
                      <a:pt x="289" y="120"/>
                    </a:lnTo>
                    <a:lnTo>
                      <a:pt x="289" y="119"/>
                    </a:lnTo>
                    <a:lnTo>
                      <a:pt x="290" y="119"/>
                    </a:lnTo>
                    <a:lnTo>
                      <a:pt x="291" y="119"/>
                    </a:lnTo>
                    <a:lnTo>
                      <a:pt x="291" y="120"/>
                    </a:lnTo>
                    <a:lnTo>
                      <a:pt x="292" y="120"/>
                    </a:lnTo>
                    <a:lnTo>
                      <a:pt x="292" y="121"/>
                    </a:lnTo>
                    <a:lnTo>
                      <a:pt x="295" y="121"/>
                    </a:lnTo>
                    <a:lnTo>
                      <a:pt x="298" y="121"/>
                    </a:lnTo>
                    <a:lnTo>
                      <a:pt x="297" y="122"/>
                    </a:lnTo>
                    <a:lnTo>
                      <a:pt x="294" y="125"/>
                    </a:lnTo>
                    <a:lnTo>
                      <a:pt x="293" y="125"/>
                    </a:lnTo>
                    <a:lnTo>
                      <a:pt x="292" y="125"/>
                    </a:lnTo>
                    <a:lnTo>
                      <a:pt x="291" y="125"/>
                    </a:lnTo>
                    <a:lnTo>
                      <a:pt x="291" y="126"/>
                    </a:lnTo>
                    <a:lnTo>
                      <a:pt x="291" y="127"/>
                    </a:lnTo>
                    <a:lnTo>
                      <a:pt x="291" y="128"/>
                    </a:lnTo>
                    <a:lnTo>
                      <a:pt x="291" y="130"/>
                    </a:lnTo>
                    <a:lnTo>
                      <a:pt x="292" y="130"/>
                    </a:lnTo>
                    <a:lnTo>
                      <a:pt x="292" y="131"/>
                    </a:lnTo>
                    <a:lnTo>
                      <a:pt x="291" y="134"/>
                    </a:lnTo>
                    <a:lnTo>
                      <a:pt x="290" y="136"/>
                    </a:lnTo>
                    <a:lnTo>
                      <a:pt x="287" y="137"/>
                    </a:lnTo>
                    <a:lnTo>
                      <a:pt x="286" y="137"/>
                    </a:lnTo>
                    <a:lnTo>
                      <a:pt x="287" y="137"/>
                    </a:lnTo>
                    <a:lnTo>
                      <a:pt x="289" y="139"/>
                    </a:lnTo>
                    <a:lnTo>
                      <a:pt x="287" y="139"/>
                    </a:lnTo>
                    <a:lnTo>
                      <a:pt x="287" y="141"/>
                    </a:lnTo>
                    <a:lnTo>
                      <a:pt x="285" y="142"/>
                    </a:lnTo>
                    <a:lnTo>
                      <a:pt x="285" y="143"/>
                    </a:lnTo>
                    <a:lnTo>
                      <a:pt x="283" y="145"/>
                    </a:lnTo>
                    <a:lnTo>
                      <a:pt x="284" y="145"/>
                    </a:lnTo>
                    <a:lnTo>
                      <a:pt x="284" y="146"/>
                    </a:lnTo>
                    <a:lnTo>
                      <a:pt x="285" y="146"/>
                    </a:lnTo>
                    <a:lnTo>
                      <a:pt x="287" y="146"/>
                    </a:lnTo>
                    <a:lnTo>
                      <a:pt x="289" y="147"/>
                    </a:lnTo>
                    <a:lnTo>
                      <a:pt x="290" y="147"/>
                    </a:lnTo>
                    <a:lnTo>
                      <a:pt x="291" y="146"/>
                    </a:lnTo>
                    <a:lnTo>
                      <a:pt x="292" y="145"/>
                    </a:lnTo>
                    <a:lnTo>
                      <a:pt x="293" y="145"/>
                    </a:lnTo>
                    <a:lnTo>
                      <a:pt x="292" y="146"/>
                    </a:lnTo>
                    <a:lnTo>
                      <a:pt x="292" y="147"/>
                    </a:lnTo>
                    <a:lnTo>
                      <a:pt x="291" y="149"/>
                    </a:lnTo>
                    <a:lnTo>
                      <a:pt x="290" y="149"/>
                    </a:lnTo>
                    <a:lnTo>
                      <a:pt x="290" y="151"/>
                    </a:lnTo>
                    <a:lnTo>
                      <a:pt x="287" y="152"/>
                    </a:lnTo>
                    <a:lnTo>
                      <a:pt x="285" y="153"/>
                    </a:lnTo>
                    <a:lnTo>
                      <a:pt x="285" y="154"/>
                    </a:lnTo>
                    <a:lnTo>
                      <a:pt x="287" y="153"/>
                    </a:lnTo>
                    <a:lnTo>
                      <a:pt x="287" y="154"/>
                    </a:lnTo>
                    <a:lnTo>
                      <a:pt x="285" y="157"/>
                    </a:lnTo>
                    <a:lnTo>
                      <a:pt x="284" y="158"/>
                    </a:lnTo>
                    <a:lnTo>
                      <a:pt x="284" y="160"/>
                    </a:lnTo>
                    <a:lnTo>
                      <a:pt x="283" y="161"/>
                    </a:lnTo>
                    <a:lnTo>
                      <a:pt x="282" y="162"/>
                    </a:lnTo>
                    <a:lnTo>
                      <a:pt x="281" y="162"/>
                    </a:lnTo>
                    <a:lnTo>
                      <a:pt x="281" y="163"/>
                    </a:lnTo>
                    <a:lnTo>
                      <a:pt x="282" y="163"/>
                    </a:lnTo>
                    <a:lnTo>
                      <a:pt x="281" y="166"/>
                    </a:lnTo>
                    <a:lnTo>
                      <a:pt x="278" y="170"/>
                    </a:lnTo>
                    <a:lnTo>
                      <a:pt x="276" y="174"/>
                    </a:lnTo>
                    <a:lnTo>
                      <a:pt x="275" y="175"/>
                    </a:lnTo>
                    <a:lnTo>
                      <a:pt x="274" y="177"/>
                    </a:lnTo>
                    <a:lnTo>
                      <a:pt x="275" y="178"/>
                    </a:lnTo>
                    <a:lnTo>
                      <a:pt x="275" y="180"/>
                    </a:lnTo>
                    <a:lnTo>
                      <a:pt x="271" y="181"/>
                    </a:lnTo>
                    <a:lnTo>
                      <a:pt x="271" y="180"/>
                    </a:lnTo>
                    <a:lnTo>
                      <a:pt x="269" y="181"/>
                    </a:lnTo>
                    <a:lnTo>
                      <a:pt x="268" y="181"/>
                    </a:lnTo>
                    <a:lnTo>
                      <a:pt x="268" y="180"/>
                    </a:lnTo>
                    <a:lnTo>
                      <a:pt x="267" y="180"/>
                    </a:lnTo>
                    <a:lnTo>
                      <a:pt x="267" y="178"/>
                    </a:lnTo>
                    <a:lnTo>
                      <a:pt x="266" y="177"/>
                    </a:lnTo>
                    <a:lnTo>
                      <a:pt x="263" y="177"/>
                    </a:lnTo>
                    <a:lnTo>
                      <a:pt x="262" y="176"/>
                    </a:lnTo>
                    <a:lnTo>
                      <a:pt x="260" y="175"/>
                    </a:lnTo>
                    <a:lnTo>
                      <a:pt x="259" y="175"/>
                    </a:lnTo>
                    <a:lnTo>
                      <a:pt x="258" y="175"/>
                    </a:lnTo>
                    <a:lnTo>
                      <a:pt x="256" y="173"/>
                    </a:lnTo>
                    <a:lnTo>
                      <a:pt x="255" y="175"/>
                    </a:lnTo>
                    <a:lnTo>
                      <a:pt x="254" y="176"/>
                    </a:lnTo>
                    <a:lnTo>
                      <a:pt x="252" y="176"/>
                    </a:lnTo>
                    <a:lnTo>
                      <a:pt x="251" y="176"/>
                    </a:lnTo>
                    <a:lnTo>
                      <a:pt x="252" y="177"/>
                    </a:lnTo>
                    <a:lnTo>
                      <a:pt x="250" y="178"/>
                    </a:lnTo>
                    <a:lnTo>
                      <a:pt x="250" y="180"/>
                    </a:lnTo>
                    <a:lnTo>
                      <a:pt x="248" y="180"/>
                    </a:lnTo>
                    <a:lnTo>
                      <a:pt x="247" y="181"/>
                    </a:lnTo>
                    <a:lnTo>
                      <a:pt x="247" y="182"/>
                    </a:lnTo>
                    <a:lnTo>
                      <a:pt x="247" y="183"/>
                    </a:lnTo>
                    <a:lnTo>
                      <a:pt x="248" y="186"/>
                    </a:lnTo>
                    <a:lnTo>
                      <a:pt x="250" y="186"/>
                    </a:lnTo>
                    <a:lnTo>
                      <a:pt x="250" y="185"/>
                    </a:lnTo>
                    <a:lnTo>
                      <a:pt x="251" y="185"/>
                    </a:lnTo>
                    <a:lnTo>
                      <a:pt x="251" y="186"/>
                    </a:lnTo>
                    <a:lnTo>
                      <a:pt x="251" y="188"/>
                    </a:lnTo>
                    <a:lnTo>
                      <a:pt x="252" y="188"/>
                    </a:lnTo>
                    <a:lnTo>
                      <a:pt x="252" y="189"/>
                    </a:lnTo>
                    <a:lnTo>
                      <a:pt x="252" y="190"/>
                    </a:lnTo>
                    <a:lnTo>
                      <a:pt x="251" y="190"/>
                    </a:lnTo>
                    <a:lnTo>
                      <a:pt x="250" y="190"/>
                    </a:lnTo>
                    <a:lnTo>
                      <a:pt x="250" y="191"/>
                    </a:lnTo>
                    <a:lnTo>
                      <a:pt x="248" y="192"/>
                    </a:lnTo>
                    <a:lnTo>
                      <a:pt x="248" y="193"/>
                    </a:lnTo>
                    <a:lnTo>
                      <a:pt x="250" y="193"/>
                    </a:lnTo>
                    <a:lnTo>
                      <a:pt x="248" y="194"/>
                    </a:lnTo>
                    <a:lnTo>
                      <a:pt x="248" y="196"/>
                    </a:lnTo>
                    <a:lnTo>
                      <a:pt x="246" y="198"/>
                    </a:lnTo>
                    <a:lnTo>
                      <a:pt x="246" y="199"/>
                    </a:lnTo>
                    <a:lnTo>
                      <a:pt x="245" y="198"/>
                    </a:lnTo>
                    <a:lnTo>
                      <a:pt x="244" y="198"/>
                    </a:lnTo>
                    <a:lnTo>
                      <a:pt x="244" y="199"/>
                    </a:lnTo>
                    <a:lnTo>
                      <a:pt x="243" y="200"/>
                    </a:lnTo>
                    <a:lnTo>
                      <a:pt x="244" y="200"/>
                    </a:lnTo>
                    <a:lnTo>
                      <a:pt x="244" y="201"/>
                    </a:lnTo>
                    <a:lnTo>
                      <a:pt x="244" y="202"/>
                    </a:lnTo>
                    <a:lnTo>
                      <a:pt x="245" y="202"/>
                    </a:lnTo>
                    <a:lnTo>
                      <a:pt x="245" y="204"/>
                    </a:lnTo>
                    <a:lnTo>
                      <a:pt x="246" y="204"/>
                    </a:lnTo>
                    <a:lnTo>
                      <a:pt x="247" y="204"/>
                    </a:lnTo>
                    <a:lnTo>
                      <a:pt x="247" y="205"/>
                    </a:lnTo>
                    <a:lnTo>
                      <a:pt x="248" y="205"/>
                    </a:lnTo>
                    <a:lnTo>
                      <a:pt x="248" y="206"/>
                    </a:lnTo>
                    <a:lnTo>
                      <a:pt x="250" y="206"/>
                    </a:lnTo>
                    <a:lnTo>
                      <a:pt x="250" y="207"/>
                    </a:lnTo>
                    <a:lnTo>
                      <a:pt x="248" y="208"/>
                    </a:lnTo>
                    <a:lnTo>
                      <a:pt x="248" y="209"/>
                    </a:lnTo>
                    <a:lnTo>
                      <a:pt x="250" y="209"/>
                    </a:lnTo>
                    <a:lnTo>
                      <a:pt x="248" y="210"/>
                    </a:lnTo>
                    <a:lnTo>
                      <a:pt x="248" y="212"/>
                    </a:lnTo>
                    <a:lnTo>
                      <a:pt x="247" y="213"/>
                    </a:lnTo>
                    <a:lnTo>
                      <a:pt x="247" y="214"/>
                    </a:lnTo>
                    <a:lnTo>
                      <a:pt x="246" y="214"/>
                    </a:lnTo>
                    <a:lnTo>
                      <a:pt x="246" y="215"/>
                    </a:lnTo>
                    <a:lnTo>
                      <a:pt x="244" y="216"/>
                    </a:lnTo>
                    <a:lnTo>
                      <a:pt x="243" y="217"/>
                    </a:lnTo>
                    <a:lnTo>
                      <a:pt x="239" y="220"/>
                    </a:lnTo>
                    <a:lnTo>
                      <a:pt x="238" y="222"/>
                    </a:lnTo>
                    <a:lnTo>
                      <a:pt x="237" y="222"/>
                    </a:lnTo>
                    <a:lnTo>
                      <a:pt x="234" y="224"/>
                    </a:lnTo>
                    <a:lnTo>
                      <a:pt x="234" y="225"/>
                    </a:lnTo>
                    <a:lnTo>
                      <a:pt x="232" y="225"/>
                    </a:lnTo>
                    <a:lnTo>
                      <a:pt x="232" y="226"/>
                    </a:lnTo>
                    <a:lnTo>
                      <a:pt x="232" y="228"/>
                    </a:lnTo>
                    <a:lnTo>
                      <a:pt x="231" y="228"/>
                    </a:lnTo>
                    <a:lnTo>
                      <a:pt x="231" y="229"/>
                    </a:lnTo>
                    <a:lnTo>
                      <a:pt x="230" y="229"/>
                    </a:lnTo>
                    <a:lnTo>
                      <a:pt x="229" y="228"/>
                    </a:lnTo>
                    <a:lnTo>
                      <a:pt x="228" y="229"/>
                    </a:lnTo>
                    <a:lnTo>
                      <a:pt x="228" y="228"/>
                    </a:lnTo>
                    <a:lnTo>
                      <a:pt x="228" y="229"/>
                    </a:lnTo>
                    <a:lnTo>
                      <a:pt x="226" y="231"/>
                    </a:lnTo>
                    <a:lnTo>
                      <a:pt x="226" y="232"/>
                    </a:lnTo>
                    <a:lnTo>
                      <a:pt x="226" y="233"/>
                    </a:lnTo>
                    <a:lnTo>
                      <a:pt x="224" y="233"/>
                    </a:lnTo>
                    <a:lnTo>
                      <a:pt x="224" y="235"/>
                    </a:lnTo>
                    <a:lnTo>
                      <a:pt x="224" y="237"/>
                    </a:lnTo>
                    <a:lnTo>
                      <a:pt x="226" y="237"/>
                    </a:lnTo>
                    <a:lnTo>
                      <a:pt x="227" y="237"/>
                    </a:lnTo>
                    <a:lnTo>
                      <a:pt x="228" y="237"/>
                    </a:lnTo>
                    <a:lnTo>
                      <a:pt x="230" y="238"/>
                    </a:lnTo>
                    <a:lnTo>
                      <a:pt x="229" y="238"/>
                    </a:lnTo>
                    <a:lnTo>
                      <a:pt x="230" y="239"/>
                    </a:lnTo>
                    <a:lnTo>
                      <a:pt x="231" y="239"/>
                    </a:lnTo>
                    <a:lnTo>
                      <a:pt x="232" y="240"/>
                    </a:lnTo>
                    <a:lnTo>
                      <a:pt x="231" y="241"/>
                    </a:lnTo>
                    <a:lnTo>
                      <a:pt x="235" y="241"/>
                    </a:lnTo>
                    <a:lnTo>
                      <a:pt x="236" y="243"/>
                    </a:lnTo>
                    <a:lnTo>
                      <a:pt x="237" y="243"/>
                    </a:lnTo>
                    <a:lnTo>
                      <a:pt x="237" y="244"/>
                    </a:lnTo>
                    <a:lnTo>
                      <a:pt x="238" y="244"/>
                    </a:lnTo>
                    <a:lnTo>
                      <a:pt x="237" y="246"/>
                    </a:lnTo>
                    <a:lnTo>
                      <a:pt x="239" y="246"/>
                    </a:lnTo>
                    <a:lnTo>
                      <a:pt x="243" y="249"/>
                    </a:lnTo>
                    <a:lnTo>
                      <a:pt x="244" y="248"/>
                    </a:lnTo>
                    <a:lnTo>
                      <a:pt x="245" y="249"/>
                    </a:lnTo>
                    <a:lnTo>
                      <a:pt x="246" y="251"/>
                    </a:lnTo>
                    <a:lnTo>
                      <a:pt x="247" y="253"/>
                    </a:lnTo>
                    <a:lnTo>
                      <a:pt x="248" y="254"/>
                    </a:lnTo>
                    <a:lnTo>
                      <a:pt x="251" y="254"/>
                    </a:lnTo>
                    <a:lnTo>
                      <a:pt x="251" y="255"/>
                    </a:lnTo>
                    <a:lnTo>
                      <a:pt x="254" y="254"/>
                    </a:lnTo>
                    <a:lnTo>
                      <a:pt x="253" y="253"/>
                    </a:lnTo>
                    <a:lnTo>
                      <a:pt x="252" y="253"/>
                    </a:lnTo>
                    <a:lnTo>
                      <a:pt x="252" y="252"/>
                    </a:lnTo>
                    <a:lnTo>
                      <a:pt x="254" y="249"/>
                    </a:lnTo>
                    <a:lnTo>
                      <a:pt x="254" y="248"/>
                    </a:lnTo>
                    <a:lnTo>
                      <a:pt x="254" y="247"/>
                    </a:lnTo>
                    <a:lnTo>
                      <a:pt x="255" y="247"/>
                    </a:lnTo>
                    <a:lnTo>
                      <a:pt x="256" y="247"/>
                    </a:lnTo>
                    <a:lnTo>
                      <a:pt x="259" y="247"/>
                    </a:lnTo>
                    <a:lnTo>
                      <a:pt x="258" y="246"/>
                    </a:lnTo>
                    <a:lnTo>
                      <a:pt x="260" y="247"/>
                    </a:lnTo>
                    <a:lnTo>
                      <a:pt x="262" y="246"/>
                    </a:lnTo>
                    <a:lnTo>
                      <a:pt x="263" y="246"/>
                    </a:lnTo>
                    <a:lnTo>
                      <a:pt x="263" y="245"/>
                    </a:lnTo>
                    <a:lnTo>
                      <a:pt x="264" y="245"/>
                    </a:lnTo>
                    <a:lnTo>
                      <a:pt x="264" y="246"/>
                    </a:lnTo>
                    <a:lnTo>
                      <a:pt x="266" y="248"/>
                    </a:lnTo>
                    <a:lnTo>
                      <a:pt x="267" y="249"/>
                    </a:lnTo>
                    <a:lnTo>
                      <a:pt x="268" y="249"/>
                    </a:lnTo>
                    <a:lnTo>
                      <a:pt x="269" y="249"/>
                    </a:lnTo>
                    <a:lnTo>
                      <a:pt x="271" y="249"/>
                    </a:lnTo>
                    <a:lnTo>
                      <a:pt x="274" y="248"/>
                    </a:lnTo>
                    <a:lnTo>
                      <a:pt x="273" y="247"/>
                    </a:lnTo>
                    <a:lnTo>
                      <a:pt x="274" y="247"/>
                    </a:lnTo>
                    <a:lnTo>
                      <a:pt x="275" y="249"/>
                    </a:lnTo>
                    <a:lnTo>
                      <a:pt x="275" y="251"/>
                    </a:lnTo>
                    <a:lnTo>
                      <a:pt x="276" y="252"/>
                    </a:lnTo>
                    <a:lnTo>
                      <a:pt x="277" y="252"/>
                    </a:lnTo>
                    <a:lnTo>
                      <a:pt x="277" y="249"/>
                    </a:lnTo>
                    <a:lnTo>
                      <a:pt x="277" y="248"/>
                    </a:lnTo>
                    <a:lnTo>
                      <a:pt x="278" y="247"/>
                    </a:lnTo>
                    <a:lnTo>
                      <a:pt x="281" y="246"/>
                    </a:lnTo>
                    <a:lnTo>
                      <a:pt x="281" y="248"/>
                    </a:lnTo>
                    <a:lnTo>
                      <a:pt x="281" y="247"/>
                    </a:lnTo>
                    <a:lnTo>
                      <a:pt x="284" y="247"/>
                    </a:lnTo>
                    <a:lnTo>
                      <a:pt x="285" y="246"/>
                    </a:lnTo>
                    <a:lnTo>
                      <a:pt x="286" y="246"/>
                    </a:lnTo>
                    <a:lnTo>
                      <a:pt x="290" y="247"/>
                    </a:lnTo>
                    <a:lnTo>
                      <a:pt x="291" y="248"/>
                    </a:lnTo>
                    <a:lnTo>
                      <a:pt x="290" y="249"/>
                    </a:lnTo>
                    <a:lnTo>
                      <a:pt x="291" y="249"/>
                    </a:lnTo>
                    <a:lnTo>
                      <a:pt x="292" y="251"/>
                    </a:lnTo>
                    <a:lnTo>
                      <a:pt x="293" y="251"/>
                    </a:lnTo>
                    <a:lnTo>
                      <a:pt x="293" y="253"/>
                    </a:lnTo>
                    <a:lnTo>
                      <a:pt x="294" y="254"/>
                    </a:lnTo>
                    <a:lnTo>
                      <a:pt x="293" y="255"/>
                    </a:lnTo>
                    <a:lnTo>
                      <a:pt x="292" y="256"/>
                    </a:lnTo>
                    <a:lnTo>
                      <a:pt x="290" y="259"/>
                    </a:lnTo>
                    <a:lnTo>
                      <a:pt x="290" y="260"/>
                    </a:lnTo>
                    <a:lnTo>
                      <a:pt x="289" y="261"/>
                    </a:lnTo>
                    <a:lnTo>
                      <a:pt x="289" y="262"/>
                    </a:lnTo>
                    <a:lnTo>
                      <a:pt x="289" y="263"/>
                    </a:lnTo>
                    <a:lnTo>
                      <a:pt x="289" y="264"/>
                    </a:lnTo>
                    <a:lnTo>
                      <a:pt x="289" y="265"/>
                    </a:lnTo>
                    <a:lnTo>
                      <a:pt x="291" y="262"/>
                    </a:lnTo>
                    <a:lnTo>
                      <a:pt x="292" y="262"/>
                    </a:lnTo>
                    <a:lnTo>
                      <a:pt x="293" y="262"/>
                    </a:lnTo>
                    <a:lnTo>
                      <a:pt x="294" y="262"/>
                    </a:lnTo>
                    <a:lnTo>
                      <a:pt x="298" y="260"/>
                    </a:lnTo>
                    <a:lnTo>
                      <a:pt x="299" y="261"/>
                    </a:lnTo>
                    <a:lnTo>
                      <a:pt x="300" y="262"/>
                    </a:lnTo>
                    <a:lnTo>
                      <a:pt x="301" y="263"/>
                    </a:lnTo>
                    <a:lnTo>
                      <a:pt x="301" y="264"/>
                    </a:lnTo>
                    <a:lnTo>
                      <a:pt x="300" y="267"/>
                    </a:lnTo>
                    <a:lnTo>
                      <a:pt x="302" y="268"/>
                    </a:lnTo>
                    <a:lnTo>
                      <a:pt x="303" y="269"/>
                    </a:lnTo>
                    <a:lnTo>
                      <a:pt x="305" y="269"/>
                    </a:lnTo>
                    <a:lnTo>
                      <a:pt x="307" y="270"/>
                    </a:lnTo>
                    <a:lnTo>
                      <a:pt x="306" y="271"/>
                    </a:lnTo>
                    <a:lnTo>
                      <a:pt x="305" y="273"/>
                    </a:lnTo>
                    <a:lnTo>
                      <a:pt x="305" y="276"/>
                    </a:lnTo>
                    <a:lnTo>
                      <a:pt x="307" y="279"/>
                    </a:lnTo>
                    <a:lnTo>
                      <a:pt x="308" y="279"/>
                    </a:lnTo>
                    <a:lnTo>
                      <a:pt x="309" y="279"/>
                    </a:lnTo>
                    <a:lnTo>
                      <a:pt x="310" y="281"/>
                    </a:lnTo>
                    <a:lnTo>
                      <a:pt x="311" y="281"/>
                    </a:lnTo>
                    <a:lnTo>
                      <a:pt x="313" y="283"/>
                    </a:lnTo>
                    <a:lnTo>
                      <a:pt x="313" y="281"/>
                    </a:lnTo>
                    <a:lnTo>
                      <a:pt x="315" y="280"/>
                    </a:lnTo>
                    <a:lnTo>
                      <a:pt x="316" y="277"/>
                    </a:lnTo>
                    <a:lnTo>
                      <a:pt x="317" y="277"/>
                    </a:lnTo>
                    <a:lnTo>
                      <a:pt x="321" y="277"/>
                    </a:lnTo>
                    <a:lnTo>
                      <a:pt x="322" y="275"/>
                    </a:lnTo>
                    <a:lnTo>
                      <a:pt x="323" y="275"/>
                    </a:lnTo>
                    <a:lnTo>
                      <a:pt x="323" y="276"/>
                    </a:lnTo>
                    <a:lnTo>
                      <a:pt x="325" y="275"/>
                    </a:lnTo>
                    <a:lnTo>
                      <a:pt x="325" y="273"/>
                    </a:lnTo>
                    <a:lnTo>
                      <a:pt x="326" y="273"/>
                    </a:lnTo>
                    <a:lnTo>
                      <a:pt x="327" y="275"/>
                    </a:lnTo>
                    <a:lnTo>
                      <a:pt x="329" y="275"/>
                    </a:lnTo>
                    <a:lnTo>
                      <a:pt x="331" y="275"/>
                    </a:lnTo>
                    <a:lnTo>
                      <a:pt x="332" y="273"/>
                    </a:lnTo>
                    <a:lnTo>
                      <a:pt x="333" y="272"/>
                    </a:lnTo>
                    <a:lnTo>
                      <a:pt x="335" y="273"/>
                    </a:lnTo>
                    <a:lnTo>
                      <a:pt x="337" y="273"/>
                    </a:lnTo>
                    <a:lnTo>
                      <a:pt x="338" y="271"/>
                    </a:lnTo>
                    <a:lnTo>
                      <a:pt x="339" y="272"/>
                    </a:lnTo>
                    <a:lnTo>
                      <a:pt x="341" y="275"/>
                    </a:lnTo>
                    <a:lnTo>
                      <a:pt x="342" y="276"/>
                    </a:lnTo>
                    <a:lnTo>
                      <a:pt x="342" y="277"/>
                    </a:lnTo>
                    <a:lnTo>
                      <a:pt x="345" y="277"/>
                    </a:lnTo>
                    <a:lnTo>
                      <a:pt x="345" y="279"/>
                    </a:lnTo>
                    <a:lnTo>
                      <a:pt x="346" y="281"/>
                    </a:lnTo>
                    <a:lnTo>
                      <a:pt x="348" y="284"/>
                    </a:lnTo>
                    <a:lnTo>
                      <a:pt x="346" y="284"/>
                    </a:lnTo>
                    <a:lnTo>
                      <a:pt x="345" y="285"/>
                    </a:lnTo>
                    <a:lnTo>
                      <a:pt x="344" y="286"/>
                    </a:lnTo>
                    <a:lnTo>
                      <a:pt x="344" y="293"/>
                    </a:lnTo>
                    <a:lnTo>
                      <a:pt x="344" y="294"/>
                    </a:lnTo>
                    <a:lnTo>
                      <a:pt x="344" y="295"/>
                    </a:lnTo>
                    <a:lnTo>
                      <a:pt x="341" y="298"/>
                    </a:lnTo>
                    <a:lnTo>
                      <a:pt x="340" y="299"/>
                    </a:lnTo>
                    <a:lnTo>
                      <a:pt x="339" y="299"/>
                    </a:lnTo>
                    <a:lnTo>
                      <a:pt x="339" y="300"/>
                    </a:lnTo>
                    <a:lnTo>
                      <a:pt x="339" y="301"/>
                    </a:lnTo>
                    <a:lnTo>
                      <a:pt x="338" y="303"/>
                    </a:lnTo>
                    <a:lnTo>
                      <a:pt x="338" y="304"/>
                    </a:lnTo>
                    <a:lnTo>
                      <a:pt x="335" y="306"/>
                    </a:lnTo>
                    <a:lnTo>
                      <a:pt x="334" y="306"/>
                    </a:lnTo>
                    <a:lnTo>
                      <a:pt x="330" y="304"/>
                    </a:lnTo>
                    <a:lnTo>
                      <a:pt x="325" y="304"/>
                    </a:lnTo>
                    <a:lnTo>
                      <a:pt x="323" y="303"/>
                    </a:lnTo>
                    <a:lnTo>
                      <a:pt x="321" y="303"/>
                    </a:lnTo>
                    <a:lnTo>
                      <a:pt x="319" y="303"/>
                    </a:lnTo>
                    <a:lnTo>
                      <a:pt x="318" y="303"/>
                    </a:lnTo>
                    <a:lnTo>
                      <a:pt x="317" y="304"/>
                    </a:lnTo>
                    <a:lnTo>
                      <a:pt x="317" y="306"/>
                    </a:lnTo>
                    <a:lnTo>
                      <a:pt x="318" y="307"/>
                    </a:lnTo>
                    <a:lnTo>
                      <a:pt x="317" y="308"/>
                    </a:lnTo>
                    <a:lnTo>
                      <a:pt x="316" y="309"/>
                    </a:lnTo>
                    <a:lnTo>
                      <a:pt x="315" y="310"/>
                    </a:lnTo>
                    <a:lnTo>
                      <a:pt x="314" y="314"/>
                    </a:lnTo>
                    <a:lnTo>
                      <a:pt x="313" y="316"/>
                    </a:lnTo>
                    <a:lnTo>
                      <a:pt x="314" y="317"/>
                    </a:lnTo>
                    <a:lnTo>
                      <a:pt x="315" y="318"/>
                    </a:lnTo>
                    <a:lnTo>
                      <a:pt x="315" y="320"/>
                    </a:lnTo>
                    <a:lnTo>
                      <a:pt x="314" y="322"/>
                    </a:lnTo>
                    <a:lnTo>
                      <a:pt x="313" y="322"/>
                    </a:lnTo>
                    <a:lnTo>
                      <a:pt x="311" y="323"/>
                    </a:lnTo>
                    <a:lnTo>
                      <a:pt x="311" y="325"/>
                    </a:lnTo>
                    <a:lnTo>
                      <a:pt x="311" y="326"/>
                    </a:lnTo>
                    <a:lnTo>
                      <a:pt x="309" y="326"/>
                    </a:lnTo>
                    <a:lnTo>
                      <a:pt x="308" y="327"/>
                    </a:lnTo>
                    <a:lnTo>
                      <a:pt x="308" y="330"/>
                    </a:lnTo>
                    <a:lnTo>
                      <a:pt x="308" y="331"/>
                    </a:lnTo>
                    <a:lnTo>
                      <a:pt x="306" y="331"/>
                    </a:lnTo>
                    <a:lnTo>
                      <a:pt x="305" y="333"/>
                    </a:lnTo>
                    <a:lnTo>
                      <a:pt x="303" y="333"/>
                    </a:lnTo>
                    <a:lnTo>
                      <a:pt x="303" y="334"/>
                    </a:lnTo>
                    <a:lnTo>
                      <a:pt x="302" y="334"/>
                    </a:lnTo>
                    <a:lnTo>
                      <a:pt x="298" y="335"/>
                    </a:lnTo>
                    <a:lnTo>
                      <a:pt x="295" y="335"/>
                    </a:lnTo>
                    <a:lnTo>
                      <a:pt x="294" y="335"/>
                    </a:lnTo>
                    <a:lnTo>
                      <a:pt x="293" y="334"/>
                    </a:lnTo>
                    <a:lnTo>
                      <a:pt x="292" y="334"/>
                    </a:lnTo>
                    <a:lnTo>
                      <a:pt x="291" y="333"/>
                    </a:lnTo>
                    <a:lnTo>
                      <a:pt x="290" y="333"/>
                    </a:lnTo>
                    <a:lnTo>
                      <a:pt x="289" y="332"/>
                    </a:lnTo>
                    <a:lnTo>
                      <a:pt x="287" y="332"/>
                    </a:lnTo>
                    <a:lnTo>
                      <a:pt x="287" y="330"/>
                    </a:lnTo>
                    <a:lnTo>
                      <a:pt x="286" y="328"/>
                    </a:lnTo>
                    <a:lnTo>
                      <a:pt x="285" y="328"/>
                    </a:lnTo>
                    <a:lnTo>
                      <a:pt x="284" y="330"/>
                    </a:lnTo>
                    <a:lnTo>
                      <a:pt x="283" y="330"/>
                    </a:lnTo>
                    <a:lnTo>
                      <a:pt x="282" y="330"/>
                    </a:lnTo>
                    <a:lnTo>
                      <a:pt x="281" y="331"/>
                    </a:lnTo>
                    <a:lnTo>
                      <a:pt x="281" y="332"/>
                    </a:lnTo>
                    <a:lnTo>
                      <a:pt x="279" y="332"/>
                    </a:lnTo>
                    <a:lnTo>
                      <a:pt x="278" y="332"/>
                    </a:lnTo>
                    <a:lnTo>
                      <a:pt x="277" y="333"/>
                    </a:lnTo>
                    <a:lnTo>
                      <a:pt x="277" y="334"/>
                    </a:lnTo>
                    <a:lnTo>
                      <a:pt x="276" y="336"/>
                    </a:lnTo>
                    <a:lnTo>
                      <a:pt x="275" y="336"/>
                    </a:lnTo>
                    <a:lnTo>
                      <a:pt x="273" y="338"/>
                    </a:lnTo>
                    <a:lnTo>
                      <a:pt x="271" y="338"/>
                    </a:lnTo>
                    <a:lnTo>
                      <a:pt x="270" y="338"/>
                    </a:lnTo>
                    <a:lnTo>
                      <a:pt x="268" y="340"/>
                    </a:lnTo>
                    <a:lnTo>
                      <a:pt x="267" y="340"/>
                    </a:lnTo>
                    <a:lnTo>
                      <a:pt x="267" y="341"/>
                    </a:lnTo>
                    <a:lnTo>
                      <a:pt x="264" y="342"/>
                    </a:lnTo>
                    <a:lnTo>
                      <a:pt x="263" y="341"/>
                    </a:lnTo>
                    <a:lnTo>
                      <a:pt x="256" y="339"/>
                    </a:lnTo>
                    <a:lnTo>
                      <a:pt x="255" y="339"/>
                    </a:lnTo>
                    <a:lnTo>
                      <a:pt x="254" y="339"/>
                    </a:lnTo>
                    <a:lnTo>
                      <a:pt x="253" y="339"/>
                    </a:lnTo>
                    <a:lnTo>
                      <a:pt x="251" y="338"/>
                    </a:lnTo>
                    <a:lnTo>
                      <a:pt x="244" y="336"/>
                    </a:lnTo>
                    <a:lnTo>
                      <a:pt x="243" y="335"/>
                    </a:lnTo>
                    <a:lnTo>
                      <a:pt x="240" y="333"/>
                    </a:lnTo>
                    <a:lnTo>
                      <a:pt x="242" y="332"/>
                    </a:lnTo>
                    <a:lnTo>
                      <a:pt x="242" y="331"/>
                    </a:lnTo>
                    <a:lnTo>
                      <a:pt x="240" y="331"/>
                    </a:lnTo>
                    <a:lnTo>
                      <a:pt x="240" y="330"/>
                    </a:lnTo>
                    <a:lnTo>
                      <a:pt x="239" y="330"/>
                    </a:lnTo>
                    <a:lnTo>
                      <a:pt x="242" y="328"/>
                    </a:lnTo>
                    <a:lnTo>
                      <a:pt x="242" y="327"/>
                    </a:lnTo>
                    <a:lnTo>
                      <a:pt x="240" y="328"/>
                    </a:lnTo>
                    <a:lnTo>
                      <a:pt x="239" y="328"/>
                    </a:lnTo>
                    <a:lnTo>
                      <a:pt x="239" y="327"/>
                    </a:lnTo>
                    <a:lnTo>
                      <a:pt x="237" y="326"/>
                    </a:lnTo>
                    <a:lnTo>
                      <a:pt x="234" y="325"/>
                    </a:lnTo>
                    <a:lnTo>
                      <a:pt x="232" y="325"/>
                    </a:lnTo>
                    <a:lnTo>
                      <a:pt x="231" y="324"/>
                    </a:lnTo>
                    <a:lnTo>
                      <a:pt x="230" y="325"/>
                    </a:lnTo>
                    <a:lnTo>
                      <a:pt x="229" y="323"/>
                    </a:lnTo>
                    <a:lnTo>
                      <a:pt x="229" y="322"/>
                    </a:lnTo>
                    <a:lnTo>
                      <a:pt x="229" y="320"/>
                    </a:lnTo>
                    <a:lnTo>
                      <a:pt x="228" y="320"/>
                    </a:lnTo>
                    <a:lnTo>
                      <a:pt x="229" y="320"/>
                    </a:lnTo>
                    <a:lnTo>
                      <a:pt x="228" y="318"/>
                    </a:lnTo>
                    <a:lnTo>
                      <a:pt x="227" y="318"/>
                    </a:lnTo>
                    <a:lnTo>
                      <a:pt x="224" y="316"/>
                    </a:lnTo>
                    <a:lnTo>
                      <a:pt x="222" y="314"/>
                    </a:lnTo>
                    <a:lnTo>
                      <a:pt x="221" y="314"/>
                    </a:lnTo>
                    <a:lnTo>
                      <a:pt x="220" y="312"/>
                    </a:lnTo>
                    <a:lnTo>
                      <a:pt x="219" y="315"/>
                    </a:lnTo>
                    <a:lnTo>
                      <a:pt x="216" y="316"/>
                    </a:lnTo>
                    <a:lnTo>
                      <a:pt x="214" y="318"/>
                    </a:lnTo>
                    <a:lnTo>
                      <a:pt x="213" y="319"/>
                    </a:lnTo>
                    <a:lnTo>
                      <a:pt x="212" y="320"/>
                    </a:lnTo>
                    <a:lnTo>
                      <a:pt x="210" y="325"/>
                    </a:lnTo>
                    <a:lnTo>
                      <a:pt x="210" y="328"/>
                    </a:lnTo>
                    <a:lnTo>
                      <a:pt x="208" y="330"/>
                    </a:lnTo>
                    <a:lnTo>
                      <a:pt x="208" y="331"/>
                    </a:lnTo>
                    <a:lnTo>
                      <a:pt x="208" y="335"/>
                    </a:lnTo>
                    <a:lnTo>
                      <a:pt x="208" y="336"/>
                    </a:lnTo>
                    <a:lnTo>
                      <a:pt x="210" y="340"/>
                    </a:lnTo>
                    <a:lnTo>
                      <a:pt x="206" y="342"/>
                    </a:lnTo>
                    <a:lnTo>
                      <a:pt x="205" y="343"/>
                    </a:lnTo>
                    <a:lnTo>
                      <a:pt x="205" y="345"/>
                    </a:lnTo>
                    <a:lnTo>
                      <a:pt x="203" y="349"/>
                    </a:lnTo>
                    <a:lnTo>
                      <a:pt x="199" y="351"/>
                    </a:lnTo>
                    <a:lnTo>
                      <a:pt x="198" y="353"/>
                    </a:lnTo>
                    <a:lnTo>
                      <a:pt x="197" y="355"/>
                    </a:lnTo>
                    <a:lnTo>
                      <a:pt x="195" y="357"/>
                    </a:lnTo>
                    <a:lnTo>
                      <a:pt x="193" y="358"/>
                    </a:lnTo>
                    <a:lnTo>
                      <a:pt x="189" y="361"/>
                    </a:lnTo>
                    <a:lnTo>
                      <a:pt x="189" y="362"/>
                    </a:lnTo>
                    <a:lnTo>
                      <a:pt x="183" y="367"/>
                    </a:lnTo>
                    <a:lnTo>
                      <a:pt x="182" y="371"/>
                    </a:lnTo>
                    <a:lnTo>
                      <a:pt x="183" y="372"/>
                    </a:lnTo>
                    <a:lnTo>
                      <a:pt x="183" y="375"/>
                    </a:lnTo>
                    <a:lnTo>
                      <a:pt x="182" y="377"/>
                    </a:lnTo>
                    <a:lnTo>
                      <a:pt x="181" y="378"/>
                    </a:lnTo>
                    <a:lnTo>
                      <a:pt x="181" y="379"/>
                    </a:lnTo>
                    <a:lnTo>
                      <a:pt x="179" y="381"/>
                    </a:lnTo>
                    <a:lnTo>
                      <a:pt x="177" y="381"/>
                    </a:lnTo>
                    <a:lnTo>
                      <a:pt x="176" y="381"/>
                    </a:lnTo>
                    <a:lnTo>
                      <a:pt x="176" y="382"/>
                    </a:lnTo>
                    <a:lnTo>
                      <a:pt x="177" y="385"/>
                    </a:lnTo>
                    <a:lnTo>
                      <a:pt x="175" y="385"/>
                    </a:lnTo>
                    <a:lnTo>
                      <a:pt x="174" y="386"/>
                    </a:lnTo>
                    <a:lnTo>
                      <a:pt x="171" y="386"/>
                    </a:lnTo>
                    <a:lnTo>
                      <a:pt x="168" y="386"/>
                    </a:lnTo>
                    <a:lnTo>
                      <a:pt x="167" y="385"/>
                    </a:lnTo>
                    <a:lnTo>
                      <a:pt x="165" y="386"/>
                    </a:lnTo>
                    <a:lnTo>
                      <a:pt x="158" y="388"/>
                    </a:lnTo>
                    <a:lnTo>
                      <a:pt x="157" y="389"/>
                    </a:lnTo>
                    <a:lnTo>
                      <a:pt x="155" y="391"/>
                    </a:lnTo>
                    <a:lnTo>
                      <a:pt x="150" y="393"/>
                    </a:lnTo>
                    <a:lnTo>
                      <a:pt x="148" y="393"/>
                    </a:lnTo>
                    <a:lnTo>
                      <a:pt x="145" y="395"/>
                    </a:lnTo>
                    <a:lnTo>
                      <a:pt x="148" y="391"/>
                    </a:lnTo>
                    <a:lnTo>
                      <a:pt x="145" y="387"/>
                    </a:lnTo>
                    <a:lnTo>
                      <a:pt x="143" y="385"/>
                    </a:lnTo>
                    <a:lnTo>
                      <a:pt x="141" y="386"/>
                    </a:lnTo>
                    <a:lnTo>
                      <a:pt x="140" y="386"/>
                    </a:lnTo>
                    <a:lnTo>
                      <a:pt x="138" y="385"/>
                    </a:lnTo>
                    <a:lnTo>
                      <a:pt x="136" y="383"/>
                    </a:lnTo>
                    <a:lnTo>
                      <a:pt x="136" y="382"/>
                    </a:lnTo>
                    <a:lnTo>
                      <a:pt x="132" y="380"/>
                    </a:lnTo>
                    <a:lnTo>
                      <a:pt x="126" y="375"/>
                    </a:lnTo>
                    <a:lnTo>
                      <a:pt x="126" y="373"/>
                    </a:lnTo>
                    <a:lnTo>
                      <a:pt x="129" y="367"/>
                    </a:lnTo>
                    <a:lnTo>
                      <a:pt x="129" y="364"/>
                    </a:lnTo>
                    <a:lnTo>
                      <a:pt x="128" y="361"/>
                    </a:lnTo>
                    <a:lnTo>
                      <a:pt x="128" y="359"/>
                    </a:lnTo>
                    <a:lnTo>
                      <a:pt x="128" y="355"/>
                    </a:lnTo>
                    <a:lnTo>
                      <a:pt x="126" y="349"/>
                    </a:lnTo>
                    <a:lnTo>
                      <a:pt x="126" y="348"/>
                    </a:lnTo>
                    <a:lnTo>
                      <a:pt x="124" y="347"/>
                    </a:lnTo>
                    <a:lnTo>
                      <a:pt x="124" y="346"/>
                    </a:lnTo>
                    <a:lnTo>
                      <a:pt x="125" y="342"/>
                    </a:lnTo>
                    <a:lnTo>
                      <a:pt x="126" y="342"/>
                    </a:lnTo>
                    <a:lnTo>
                      <a:pt x="126" y="340"/>
                    </a:lnTo>
                    <a:lnTo>
                      <a:pt x="127" y="336"/>
                    </a:lnTo>
                    <a:lnTo>
                      <a:pt x="128" y="331"/>
                    </a:lnTo>
                    <a:lnTo>
                      <a:pt x="127" y="330"/>
                    </a:lnTo>
                    <a:lnTo>
                      <a:pt x="127" y="326"/>
                    </a:lnTo>
                    <a:lnTo>
                      <a:pt x="128" y="324"/>
                    </a:lnTo>
                    <a:lnTo>
                      <a:pt x="128" y="323"/>
                    </a:lnTo>
                    <a:lnTo>
                      <a:pt x="129" y="320"/>
                    </a:lnTo>
                    <a:lnTo>
                      <a:pt x="128" y="319"/>
                    </a:lnTo>
                    <a:lnTo>
                      <a:pt x="126" y="314"/>
                    </a:lnTo>
                    <a:lnTo>
                      <a:pt x="126" y="312"/>
                    </a:lnTo>
                    <a:lnTo>
                      <a:pt x="130" y="301"/>
                    </a:lnTo>
                    <a:lnTo>
                      <a:pt x="133" y="295"/>
                    </a:lnTo>
                    <a:lnTo>
                      <a:pt x="134" y="291"/>
                    </a:lnTo>
                    <a:lnTo>
                      <a:pt x="133" y="291"/>
                    </a:lnTo>
                    <a:lnTo>
                      <a:pt x="133" y="290"/>
                    </a:lnTo>
                    <a:lnTo>
                      <a:pt x="133" y="288"/>
                    </a:lnTo>
                    <a:lnTo>
                      <a:pt x="132" y="288"/>
                    </a:lnTo>
                    <a:lnTo>
                      <a:pt x="130" y="287"/>
                    </a:lnTo>
                    <a:lnTo>
                      <a:pt x="128" y="288"/>
                    </a:lnTo>
                    <a:lnTo>
                      <a:pt x="128" y="290"/>
                    </a:lnTo>
                    <a:lnTo>
                      <a:pt x="127" y="290"/>
                    </a:lnTo>
                    <a:lnTo>
                      <a:pt x="126" y="291"/>
                    </a:lnTo>
                    <a:lnTo>
                      <a:pt x="124" y="292"/>
                    </a:lnTo>
                    <a:lnTo>
                      <a:pt x="121" y="292"/>
                    </a:lnTo>
                    <a:lnTo>
                      <a:pt x="120" y="292"/>
                    </a:lnTo>
                    <a:lnTo>
                      <a:pt x="118" y="292"/>
                    </a:lnTo>
                    <a:lnTo>
                      <a:pt x="117" y="292"/>
                    </a:lnTo>
                    <a:lnTo>
                      <a:pt x="114" y="291"/>
                    </a:lnTo>
                    <a:lnTo>
                      <a:pt x="111" y="291"/>
                    </a:lnTo>
                    <a:lnTo>
                      <a:pt x="109" y="292"/>
                    </a:lnTo>
                    <a:lnTo>
                      <a:pt x="110" y="295"/>
                    </a:lnTo>
                    <a:lnTo>
                      <a:pt x="108" y="295"/>
                    </a:lnTo>
                    <a:lnTo>
                      <a:pt x="106" y="294"/>
                    </a:lnTo>
                    <a:lnTo>
                      <a:pt x="106" y="292"/>
                    </a:lnTo>
                    <a:lnTo>
                      <a:pt x="105" y="293"/>
                    </a:lnTo>
                    <a:lnTo>
                      <a:pt x="104" y="293"/>
                    </a:lnTo>
                    <a:lnTo>
                      <a:pt x="103" y="292"/>
                    </a:lnTo>
                    <a:lnTo>
                      <a:pt x="100" y="288"/>
                    </a:lnTo>
                    <a:lnTo>
                      <a:pt x="98" y="288"/>
                    </a:lnTo>
                    <a:lnTo>
                      <a:pt x="96" y="285"/>
                    </a:lnTo>
                    <a:lnTo>
                      <a:pt x="93" y="285"/>
                    </a:lnTo>
                    <a:lnTo>
                      <a:pt x="93" y="284"/>
                    </a:lnTo>
                    <a:lnTo>
                      <a:pt x="92" y="283"/>
                    </a:lnTo>
                    <a:lnTo>
                      <a:pt x="92" y="281"/>
                    </a:lnTo>
                    <a:lnTo>
                      <a:pt x="93" y="281"/>
                    </a:lnTo>
                    <a:lnTo>
                      <a:pt x="94" y="281"/>
                    </a:lnTo>
                    <a:lnTo>
                      <a:pt x="94" y="280"/>
                    </a:lnTo>
                    <a:lnTo>
                      <a:pt x="90" y="279"/>
                    </a:lnTo>
                    <a:lnTo>
                      <a:pt x="92" y="277"/>
                    </a:lnTo>
                    <a:lnTo>
                      <a:pt x="90" y="277"/>
                    </a:lnTo>
                    <a:lnTo>
                      <a:pt x="85" y="273"/>
                    </a:lnTo>
                    <a:lnTo>
                      <a:pt x="84" y="273"/>
                    </a:lnTo>
                    <a:lnTo>
                      <a:pt x="84" y="272"/>
                    </a:lnTo>
                    <a:lnTo>
                      <a:pt x="85" y="272"/>
                    </a:lnTo>
                    <a:lnTo>
                      <a:pt x="85" y="271"/>
                    </a:lnTo>
                    <a:lnTo>
                      <a:pt x="86" y="271"/>
                    </a:lnTo>
                    <a:lnTo>
                      <a:pt x="88" y="270"/>
                    </a:lnTo>
                    <a:lnTo>
                      <a:pt x="88" y="269"/>
                    </a:lnTo>
                    <a:lnTo>
                      <a:pt x="89" y="268"/>
                    </a:lnTo>
                    <a:lnTo>
                      <a:pt x="92" y="264"/>
                    </a:lnTo>
                    <a:lnTo>
                      <a:pt x="93" y="264"/>
                    </a:lnTo>
                    <a:lnTo>
                      <a:pt x="93" y="265"/>
                    </a:lnTo>
                    <a:lnTo>
                      <a:pt x="94" y="262"/>
                    </a:lnTo>
                    <a:lnTo>
                      <a:pt x="96" y="260"/>
                    </a:lnTo>
                    <a:lnTo>
                      <a:pt x="95" y="255"/>
                    </a:lnTo>
                    <a:lnTo>
                      <a:pt x="95" y="253"/>
                    </a:lnTo>
                    <a:lnTo>
                      <a:pt x="94" y="252"/>
                    </a:lnTo>
                    <a:lnTo>
                      <a:pt x="93" y="249"/>
                    </a:lnTo>
                    <a:lnTo>
                      <a:pt x="92" y="251"/>
                    </a:lnTo>
                    <a:lnTo>
                      <a:pt x="92" y="249"/>
                    </a:lnTo>
                    <a:lnTo>
                      <a:pt x="92" y="248"/>
                    </a:lnTo>
                    <a:lnTo>
                      <a:pt x="92" y="247"/>
                    </a:lnTo>
                    <a:lnTo>
                      <a:pt x="92" y="245"/>
                    </a:lnTo>
                    <a:lnTo>
                      <a:pt x="93" y="245"/>
                    </a:lnTo>
                    <a:lnTo>
                      <a:pt x="95" y="243"/>
                    </a:lnTo>
                    <a:lnTo>
                      <a:pt x="95" y="241"/>
                    </a:lnTo>
                    <a:lnTo>
                      <a:pt x="93" y="241"/>
                    </a:lnTo>
                    <a:lnTo>
                      <a:pt x="92" y="241"/>
                    </a:lnTo>
                    <a:lnTo>
                      <a:pt x="92" y="240"/>
                    </a:lnTo>
                    <a:lnTo>
                      <a:pt x="90" y="240"/>
                    </a:lnTo>
                    <a:lnTo>
                      <a:pt x="90" y="239"/>
                    </a:lnTo>
                    <a:lnTo>
                      <a:pt x="92" y="239"/>
                    </a:lnTo>
                    <a:lnTo>
                      <a:pt x="92" y="238"/>
                    </a:lnTo>
                    <a:lnTo>
                      <a:pt x="92" y="237"/>
                    </a:lnTo>
                    <a:lnTo>
                      <a:pt x="90" y="237"/>
                    </a:lnTo>
                    <a:lnTo>
                      <a:pt x="86" y="235"/>
                    </a:lnTo>
                    <a:lnTo>
                      <a:pt x="85" y="236"/>
                    </a:lnTo>
                    <a:lnTo>
                      <a:pt x="85" y="233"/>
                    </a:lnTo>
                    <a:lnTo>
                      <a:pt x="84" y="232"/>
                    </a:lnTo>
                    <a:lnTo>
                      <a:pt x="82" y="232"/>
                    </a:lnTo>
                    <a:lnTo>
                      <a:pt x="80" y="232"/>
                    </a:lnTo>
                    <a:lnTo>
                      <a:pt x="69" y="230"/>
                    </a:lnTo>
                    <a:lnTo>
                      <a:pt x="70" y="229"/>
                    </a:lnTo>
                    <a:lnTo>
                      <a:pt x="66" y="225"/>
                    </a:lnTo>
                    <a:lnTo>
                      <a:pt x="67" y="223"/>
                    </a:lnTo>
                    <a:lnTo>
                      <a:pt x="69" y="222"/>
                    </a:lnTo>
                    <a:lnTo>
                      <a:pt x="72" y="217"/>
                    </a:lnTo>
                    <a:lnTo>
                      <a:pt x="72" y="216"/>
                    </a:lnTo>
                    <a:lnTo>
                      <a:pt x="74" y="215"/>
                    </a:lnTo>
                    <a:lnTo>
                      <a:pt x="74" y="214"/>
                    </a:lnTo>
                    <a:lnTo>
                      <a:pt x="72" y="210"/>
                    </a:lnTo>
                    <a:lnTo>
                      <a:pt x="69" y="207"/>
                    </a:lnTo>
                    <a:lnTo>
                      <a:pt x="63" y="199"/>
                    </a:lnTo>
                    <a:lnTo>
                      <a:pt x="66" y="196"/>
                    </a:lnTo>
                    <a:lnTo>
                      <a:pt x="69" y="193"/>
                    </a:lnTo>
                    <a:lnTo>
                      <a:pt x="67" y="192"/>
                    </a:lnTo>
                    <a:lnTo>
                      <a:pt x="70" y="190"/>
                    </a:lnTo>
                    <a:lnTo>
                      <a:pt x="71" y="189"/>
                    </a:lnTo>
                    <a:lnTo>
                      <a:pt x="72" y="188"/>
                    </a:lnTo>
                    <a:lnTo>
                      <a:pt x="73" y="188"/>
                    </a:lnTo>
                    <a:lnTo>
                      <a:pt x="74" y="188"/>
                    </a:lnTo>
                    <a:lnTo>
                      <a:pt x="74" y="186"/>
                    </a:lnTo>
                    <a:lnTo>
                      <a:pt x="75" y="184"/>
                    </a:lnTo>
                    <a:lnTo>
                      <a:pt x="75" y="183"/>
                    </a:lnTo>
                    <a:lnTo>
                      <a:pt x="78" y="181"/>
                    </a:lnTo>
                    <a:lnTo>
                      <a:pt x="79" y="182"/>
                    </a:lnTo>
                    <a:lnTo>
                      <a:pt x="80" y="182"/>
                    </a:lnTo>
                    <a:lnTo>
                      <a:pt x="80" y="181"/>
                    </a:lnTo>
                    <a:lnTo>
                      <a:pt x="81" y="181"/>
                    </a:lnTo>
                    <a:lnTo>
                      <a:pt x="82" y="181"/>
                    </a:lnTo>
                    <a:lnTo>
                      <a:pt x="84" y="181"/>
                    </a:lnTo>
                    <a:lnTo>
                      <a:pt x="85" y="182"/>
                    </a:lnTo>
                    <a:lnTo>
                      <a:pt x="86" y="182"/>
                    </a:lnTo>
                    <a:lnTo>
                      <a:pt x="87" y="182"/>
                    </a:lnTo>
                    <a:lnTo>
                      <a:pt x="88" y="182"/>
                    </a:lnTo>
                    <a:lnTo>
                      <a:pt x="88" y="181"/>
                    </a:lnTo>
                    <a:lnTo>
                      <a:pt x="89" y="181"/>
                    </a:lnTo>
                    <a:lnTo>
                      <a:pt x="89" y="180"/>
                    </a:lnTo>
                    <a:lnTo>
                      <a:pt x="90" y="180"/>
                    </a:lnTo>
                    <a:lnTo>
                      <a:pt x="90" y="178"/>
                    </a:lnTo>
                    <a:lnTo>
                      <a:pt x="94" y="175"/>
                    </a:lnTo>
                    <a:lnTo>
                      <a:pt x="93" y="174"/>
                    </a:lnTo>
                    <a:lnTo>
                      <a:pt x="89" y="171"/>
                    </a:lnTo>
                    <a:lnTo>
                      <a:pt x="88" y="170"/>
                    </a:lnTo>
                    <a:lnTo>
                      <a:pt x="92" y="167"/>
                    </a:lnTo>
                    <a:lnTo>
                      <a:pt x="94" y="166"/>
                    </a:lnTo>
                    <a:lnTo>
                      <a:pt x="95" y="163"/>
                    </a:lnTo>
                    <a:lnTo>
                      <a:pt x="95" y="162"/>
                    </a:lnTo>
                    <a:lnTo>
                      <a:pt x="93" y="159"/>
                    </a:lnTo>
                    <a:lnTo>
                      <a:pt x="94" y="158"/>
                    </a:lnTo>
                    <a:lnTo>
                      <a:pt x="94" y="154"/>
                    </a:lnTo>
                    <a:lnTo>
                      <a:pt x="96" y="153"/>
                    </a:lnTo>
                    <a:lnTo>
                      <a:pt x="96" y="151"/>
                    </a:lnTo>
                    <a:lnTo>
                      <a:pt x="95" y="151"/>
                    </a:lnTo>
                    <a:lnTo>
                      <a:pt x="95" y="150"/>
                    </a:lnTo>
                    <a:lnTo>
                      <a:pt x="93" y="149"/>
                    </a:lnTo>
                    <a:lnTo>
                      <a:pt x="94" y="147"/>
                    </a:lnTo>
                    <a:lnTo>
                      <a:pt x="95" y="146"/>
                    </a:lnTo>
                    <a:lnTo>
                      <a:pt x="97" y="145"/>
                    </a:lnTo>
                    <a:lnTo>
                      <a:pt x="102" y="143"/>
                    </a:lnTo>
                    <a:lnTo>
                      <a:pt x="102" y="142"/>
                    </a:lnTo>
                    <a:lnTo>
                      <a:pt x="103" y="141"/>
                    </a:lnTo>
                    <a:lnTo>
                      <a:pt x="104" y="141"/>
                    </a:lnTo>
                    <a:lnTo>
                      <a:pt x="106" y="139"/>
                    </a:lnTo>
                    <a:lnTo>
                      <a:pt x="109" y="138"/>
                    </a:lnTo>
                    <a:lnTo>
                      <a:pt x="108" y="138"/>
                    </a:lnTo>
                    <a:lnTo>
                      <a:pt x="106" y="135"/>
                    </a:lnTo>
                    <a:lnTo>
                      <a:pt x="105" y="135"/>
                    </a:lnTo>
                    <a:lnTo>
                      <a:pt x="105" y="134"/>
                    </a:lnTo>
                    <a:lnTo>
                      <a:pt x="108" y="131"/>
                    </a:lnTo>
                    <a:lnTo>
                      <a:pt x="104" y="130"/>
                    </a:lnTo>
                    <a:lnTo>
                      <a:pt x="102" y="130"/>
                    </a:lnTo>
                    <a:lnTo>
                      <a:pt x="101" y="127"/>
                    </a:lnTo>
                    <a:lnTo>
                      <a:pt x="95" y="125"/>
                    </a:lnTo>
                    <a:lnTo>
                      <a:pt x="95" y="126"/>
                    </a:lnTo>
                    <a:lnTo>
                      <a:pt x="95" y="127"/>
                    </a:lnTo>
                    <a:lnTo>
                      <a:pt x="96" y="128"/>
                    </a:lnTo>
                    <a:lnTo>
                      <a:pt x="92" y="129"/>
                    </a:lnTo>
                    <a:lnTo>
                      <a:pt x="90" y="129"/>
                    </a:lnTo>
                    <a:lnTo>
                      <a:pt x="88" y="126"/>
                    </a:lnTo>
                    <a:lnTo>
                      <a:pt x="86" y="128"/>
                    </a:lnTo>
                    <a:lnTo>
                      <a:pt x="85" y="127"/>
                    </a:lnTo>
                    <a:lnTo>
                      <a:pt x="84" y="127"/>
                    </a:lnTo>
                    <a:lnTo>
                      <a:pt x="82" y="127"/>
                    </a:lnTo>
                    <a:lnTo>
                      <a:pt x="81" y="126"/>
                    </a:lnTo>
                    <a:lnTo>
                      <a:pt x="78" y="126"/>
                    </a:lnTo>
                    <a:lnTo>
                      <a:pt x="78" y="127"/>
                    </a:lnTo>
                    <a:lnTo>
                      <a:pt x="75" y="128"/>
                    </a:lnTo>
                    <a:lnTo>
                      <a:pt x="75" y="127"/>
                    </a:lnTo>
                    <a:lnTo>
                      <a:pt x="73" y="127"/>
                    </a:lnTo>
                    <a:lnTo>
                      <a:pt x="73" y="123"/>
                    </a:lnTo>
                    <a:lnTo>
                      <a:pt x="72" y="123"/>
                    </a:lnTo>
                    <a:lnTo>
                      <a:pt x="72" y="122"/>
                    </a:lnTo>
                    <a:lnTo>
                      <a:pt x="70" y="123"/>
                    </a:lnTo>
                    <a:lnTo>
                      <a:pt x="69" y="125"/>
                    </a:lnTo>
                    <a:lnTo>
                      <a:pt x="67" y="122"/>
                    </a:lnTo>
                    <a:lnTo>
                      <a:pt x="65" y="118"/>
                    </a:lnTo>
                    <a:lnTo>
                      <a:pt x="64" y="119"/>
                    </a:lnTo>
                    <a:lnTo>
                      <a:pt x="61" y="115"/>
                    </a:lnTo>
                    <a:lnTo>
                      <a:pt x="59" y="113"/>
                    </a:lnTo>
                    <a:lnTo>
                      <a:pt x="61" y="111"/>
                    </a:lnTo>
                    <a:lnTo>
                      <a:pt x="62" y="110"/>
                    </a:lnTo>
                    <a:lnTo>
                      <a:pt x="63" y="110"/>
                    </a:lnTo>
                    <a:lnTo>
                      <a:pt x="64" y="107"/>
                    </a:lnTo>
                    <a:lnTo>
                      <a:pt x="65" y="106"/>
                    </a:lnTo>
                    <a:lnTo>
                      <a:pt x="65" y="104"/>
                    </a:lnTo>
                    <a:lnTo>
                      <a:pt x="66" y="103"/>
                    </a:lnTo>
                    <a:lnTo>
                      <a:pt x="67" y="102"/>
                    </a:lnTo>
                    <a:lnTo>
                      <a:pt x="70" y="99"/>
                    </a:lnTo>
                    <a:lnTo>
                      <a:pt x="71" y="98"/>
                    </a:lnTo>
                    <a:lnTo>
                      <a:pt x="72" y="96"/>
                    </a:lnTo>
                    <a:lnTo>
                      <a:pt x="72" y="95"/>
                    </a:lnTo>
                    <a:lnTo>
                      <a:pt x="72" y="94"/>
                    </a:lnTo>
                    <a:lnTo>
                      <a:pt x="72" y="90"/>
                    </a:lnTo>
                    <a:lnTo>
                      <a:pt x="72" y="89"/>
                    </a:lnTo>
                    <a:lnTo>
                      <a:pt x="73" y="87"/>
                    </a:lnTo>
                    <a:lnTo>
                      <a:pt x="72" y="87"/>
                    </a:lnTo>
                    <a:lnTo>
                      <a:pt x="71" y="87"/>
                    </a:lnTo>
                    <a:lnTo>
                      <a:pt x="66" y="88"/>
                    </a:lnTo>
                    <a:lnTo>
                      <a:pt x="63" y="87"/>
                    </a:lnTo>
                    <a:lnTo>
                      <a:pt x="58" y="87"/>
                    </a:lnTo>
                    <a:lnTo>
                      <a:pt x="51" y="88"/>
                    </a:lnTo>
                    <a:lnTo>
                      <a:pt x="49" y="87"/>
                    </a:lnTo>
                    <a:lnTo>
                      <a:pt x="48" y="86"/>
                    </a:lnTo>
                    <a:lnTo>
                      <a:pt x="47" y="86"/>
                    </a:lnTo>
                    <a:lnTo>
                      <a:pt x="46" y="88"/>
                    </a:lnTo>
                    <a:lnTo>
                      <a:pt x="45" y="88"/>
                    </a:lnTo>
                    <a:lnTo>
                      <a:pt x="43" y="87"/>
                    </a:lnTo>
                    <a:lnTo>
                      <a:pt x="42" y="87"/>
                    </a:lnTo>
                    <a:lnTo>
                      <a:pt x="42" y="88"/>
                    </a:lnTo>
                    <a:lnTo>
                      <a:pt x="43" y="89"/>
                    </a:lnTo>
                    <a:lnTo>
                      <a:pt x="40" y="89"/>
                    </a:lnTo>
                    <a:lnTo>
                      <a:pt x="39" y="91"/>
                    </a:lnTo>
                    <a:lnTo>
                      <a:pt x="38" y="91"/>
                    </a:lnTo>
                    <a:lnTo>
                      <a:pt x="37" y="91"/>
                    </a:lnTo>
                    <a:lnTo>
                      <a:pt x="37" y="94"/>
                    </a:lnTo>
                    <a:lnTo>
                      <a:pt x="37" y="96"/>
                    </a:lnTo>
                    <a:lnTo>
                      <a:pt x="33" y="96"/>
                    </a:lnTo>
                    <a:lnTo>
                      <a:pt x="33" y="98"/>
                    </a:lnTo>
                    <a:lnTo>
                      <a:pt x="31" y="99"/>
                    </a:lnTo>
                    <a:lnTo>
                      <a:pt x="30" y="100"/>
                    </a:lnTo>
                    <a:lnTo>
                      <a:pt x="30" y="102"/>
                    </a:lnTo>
                    <a:lnTo>
                      <a:pt x="29" y="102"/>
                    </a:lnTo>
                    <a:lnTo>
                      <a:pt x="27" y="102"/>
                    </a:lnTo>
                    <a:lnTo>
                      <a:pt x="27" y="103"/>
                    </a:lnTo>
                    <a:lnTo>
                      <a:pt x="26" y="103"/>
                    </a:lnTo>
                    <a:lnTo>
                      <a:pt x="25" y="104"/>
                    </a:lnTo>
                    <a:lnTo>
                      <a:pt x="23" y="105"/>
                    </a:lnTo>
                    <a:lnTo>
                      <a:pt x="23" y="106"/>
                    </a:lnTo>
                    <a:lnTo>
                      <a:pt x="22" y="106"/>
                    </a:lnTo>
                    <a:lnTo>
                      <a:pt x="21" y="106"/>
                    </a:lnTo>
                    <a:lnTo>
                      <a:pt x="19" y="106"/>
                    </a:lnTo>
                    <a:lnTo>
                      <a:pt x="18" y="106"/>
                    </a:lnTo>
                    <a:lnTo>
                      <a:pt x="17" y="106"/>
                    </a:lnTo>
                    <a:lnTo>
                      <a:pt x="17" y="105"/>
                    </a:lnTo>
                    <a:lnTo>
                      <a:pt x="17" y="104"/>
                    </a:lnTo>
                    <a:lnTo>
                      <a:pt x="17" y="103"/>
                    </a:lnTo>
                    <a:lnTo>
                      <a:pt x="16" y="103"/>
                    </a:lnTo>
                    <a:lnTo>
                      <a:pt x="15" y="103"/>
                    </a:lnTo>
                    <a:lnTo>
                      <a:pt x="14" y="103"/>
                    </a:lnTo>
                    <a:lnTo>
                      <a:pt x="13" y="103"/>
                    </a:lnTo>
                    <a:lnTo>
                      <a:pt x="13" y="104"/>
                    </a:lnTo>
                    <a:lnTo>
                      <a:pt x="11" y="103"/>
                    </a:lnTo>
                    <a:lnTo>
                      <a:pt x="10" y="102"/>
                    </a:lnTo>
                    <a:lnTo>
                      <a:pt x="9" y="100"/>
                    </a:lnTo>
                    <a:lnTo>
                      <a:pt x="8" y="99"/>
                    </a:lnTo>
                    <a:lnTo>
                      <a:pt x="2" y="95"/>
                    </a:lnTo>
                    <a:lnTo>
                      <a:pt x="1" y="95"/>
                    </a:lnTo>
                    <a:lnTo>
                      <a:pt x="1" y="94"/>
                    </a:lnTo>
                    <a:lnTo>
                      <a:pt x="1" y="88"/>
                    </a:lnTo>
                    <a:lnTo>
                      <a:pt x="0" y="81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3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7" y="70"/>
                    </a:lnTo>
                    <a:lnTo>
                      <a:pt x="7" y="68"/>
                    </a:lnTo>
                    <a:lnTo>
                      <a:pt x="6" y="67"/>
                    </a:lnTo>
                    <a:lnTo>
                      <a:pt x="4" y="67"/>
                    </a:lnTo>
                    <a:lnTo>
                      <a:pt x="6" y="67"/>
                    </a:lnTo>
                    <a:lnTo>
                      <a:pt x="7" y="65"/>
                    </a:lnTo>
                    <a:lnTo>
                      <a:pt x="7" y="64"/>
                    </a:lnTo>
                    <a:lnTo>
                      <a:pt x="9" y="63"/>
                    </a:lnTo>
                    <a:lnTo>
                      <a:pt x="10" y="63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0" y="61"/>
                    </a:lnTo>
                    <a:lnTo>
                      <a:pt x="10" y="60"/>
                    </a:lnTo>
                    <a:lnTo>
                      <a:pt x="9" y="59"/>
                    </a:lnTo>
                    <a:lnTo>
                      <a:pt x="8" y="58"/>
                    </a:lnTo>
                    <a:lnTo>
                      <a:pt x="8" y="57"/>
                    </a:lnTo>
                    <a:lnTo>
                      <a:pt x="9" y="56"/>
                    </a:lnTo>
                    <a:lnTo>
                      <a:pt x="10" y="53"/>
                    </a:lnTo>
                    <a:lnTo>
                      <a:pt x="10" y="52"/>
                    </a:lnTo>
                    <a:lnTo>
                      <a:pt x="11" y="52"/>
                    </a:lnTo>
                    <a:lnTo>
                      <a:pt x="13" y="52"/>
                    </a:lnTo>
                    <a:lnTo>
                      <a:pt x="13" y="51"/>
                    </a:lnTo>
                    <a:lnTo>
                      <a:pt x="14" y="51"/>
                    </a:lnTo>
                    <a:lnTo>
                      <a:pt x="15" y="51"/>
                    </a:lnTo>
                    <a:lnTo>
                      <a:pt x="16" y="51"/>
                    </a:lnTo>
                    <a:lnTo>
                      <a:pt x="17" y="50"/>
                    </a:lnTo>
                    <a:lnTo>
                      <a:pt x="18" y="50"/>
                    </a:lnTo>
                    <a:lnTo>
                      <a:pt x="19" y="50"/>
                    </a:lnTo>
                    <a:lnTo>
                      <a:pt x="21" y="50"/>
                    </a:lnTo>
                    <a:lnTo>
                      <a:pt x="21" y="49"/>
                    </a:lnTo>
                    <a:lnTo>
                      <a:pt x="23" y="48"/>
                    </a:lnTo>
                    <a:lnTo>
                      <a:pt x="24" y="48"/>
                    </a:lnTo>
                    <a:lnTo>
                      <a:pt x="24" y="47"/>
                    </a:lnTo>
                    <a:lnTo>
                      <a:pt x="25" y="47"/>
                    </a:lnTo>
                    <a:lnTo>
                      <a:pt x="25" y="45"/>
                    </a:lnTo>
                    <a:lnTo>
                      <a:pt x="26" y="45"/>
                    </a:lnTo>
                    <a:lnTo>
                      <a:pt x="26" y="44"/>
                    </a:lnTo>
                    <a:lnTo>
                      <a:pt x="27" y="43"/>
                    </a:lnTo>
                    <a:lnTo>
                      <a:pt x="29" y="43"/>
                    </a:lnTo>
                    <a:lnTo>
                      <a:pt x="30" y="42"/>
                    </a:lnTo>
                    <a:lnTo>
                      <a:pt x="31" y="42"/>
                    </a:lnTo>
                    <a:lnTo>
                      <a:pt x="32" y="41"/>
                    </a:lnTo>
                    <a:lnTo>
                      <a:pt x="33" y="41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7" y="41"/>
                    </a:lnTo>
                    <a:lnTo>
                      <a:pt x="38" y="40"/>
                    </a:lnTo>
                    <a:lnTo>
                      <a:pt x="39" y="40"/>
                    </a:lnTo>
                    <a:lnTo>
                      <a:pt x="40" y="40"/>
                    </a:lnTo>
                    <a:lnTo>
                      <a:pt x="40" y="39"/>
                    </a:lnTo>
                    <a:lnTo>
                      <a:pt x="41" y="39"/>
                    </a:lnTo>
                    <a:lnTo>
                      <a:pt x="42" y="39"/>
                    </a:lnTo>
                    <a:lnTo>
                      <a:pt x="43" y="39"/>
                    </a:lnTo>
                    <a:lnTo>
                      <a:pt x="45" y="39"/>
                    </a:lnTo>
                    <a:lnTo>
                      <a:pt x="46" y="39"/>
                    </a:lnTo>
                    <a:lnTo>
                      <a:pt x="47" y="39"/>
                    </a:lnTo>
                    <a:lnTo>
                      <a:pt x="48" y="39"/>
                    </a:lnTo>
                    <a:lnTo>
                      <a:pt x="48" y="40"/>
                    </a:lnTo>
                    <a:lnTo>
                      <a:pt x="49" y="40"/>
                    </a:lnTo>
                    <a:lnTo>
                      <a:pt x="49" y="41"/>
                    </a:lnTo>
                    <a:lnTo>
                      <a:pt x="54" y="45"/>
                    </a:lnTo>
                    <a:lnTo>
                      <a:pt x="55" y="47"/>
                    </a:lnTo>
                    <a:lnTo>
                      <a:pt x="56" y="48"/>
                    </a:lnTo>
                    <a:lnTo>
                      <a:pt x="57" y="48"/>
                    </a:lnTo>
                    <a:lnTo>
                      <a:pt x="58" y="49"/>
                    </a:lnTo>
                    <a:lnTo>
                      <a:pt x="59" y="49"/>
                    </a:lnTo>
                    <a:lnTo>
                      <a:pt x="61" y="49"/>
                    </a:lnTo>
                    <a:lnTo>
                      <a:pt x="61" y="48"/>
                    </a:lnTo>
                    <a:lnTo>
                      <a:pt x="61" y="47"/>
                    </a:lnTo>
                    <a:lnTo>
                      <a:pt x="62" y="47"/>
                    </a:lnTo>
                    <a:lnTo>
                      <a:pt x="62" y="45"/>
                    </a:lnTo>
                    <a:lnTo>
                      <a:pt x="63" y="45"/>
                    </a:lnTo>
                    <a:lnTo>
                      <a:pt x="64" y="45"/>
                    </a:lnTo>
                    <a:lnTo>
                      <a:pt x="65" y="45"/>
                    </a:lnTo>
                    <a:lnTo>
                      <a:pt x="66" y="45"/>
                    </a:lnTo>
                    <a:lnTo>
                      <a:pt x="69" y="47"/>
                    </a:lnTo>
                    <a:lnTo>
                      <a:pt x="70" y="47"/>
                    </a:lnTo>
                    <a:lnTo>
                      <a:pt x="71" y="47"/>
                    </a:lnTo>
                    <a:lnTo>
                      <a:pt x="72" y="47"/>
                    </a:lnTo>
                    <a:lnTo>
                      <a:pt x="73" y="47"/>
                    </a:lnTo>
                    <a:lnTo>
                      <a:pt x="74" y="47"/>
                    </a:lnTo>
                    <a:lnTo>
                      <a:pt x="74" y="45"/>
                    </a:lnTo>
                    <a:lnTo>
                      <a:pt x="75" y="45"/>
                    </a:lnTo>
                    <a:lnTo>
                      <a:pt x="75" y="44"/>
                    </a:lnTo>
                    <a:lnTo>
                      <a:pt x="75" y="42"/>
                    </a:lnTo>
                    <a:lnTo>
                      <a:pt x="75" y="41"/>
                    </a:lnTo>
                    <a:lnTo>
                      <a:pt x="74" y="41"/>
                    </a:lnTo>
                    <a:lnTo>
                      <a:pt x="74" y="40"/>
                    </a:lnTo>
                    <a:lnTo>
                      <a:pt x="74" y="39"/>
                    </a:lnTo>
                    <a:lnTo>
                      <a:pt x="73" y="39"/>
                    </a:lnTo>
                    <a:lnTo>
                      <a:pt x="73" y="37"/>
                    </a:lnTo>
                    <a:lnTo>
                      <a:pt x="73" y="36"/>
                    </a:lnTo>
                    <a:lnTo>
                      <a:pt x="73" y="35"/>
                    </a:lnTo>
                    <a:lnTo>
                      <a:pt x="74" y="34"/>
                    </a:lnTo>
                    <a:lnTo>
                      <a:pt x="74" y="33"/>
                    </a:lnTo>
                    <a:lnTo>
                      <a:pt x="75" y="33"/>
                    </a:lnTo>
                    <a:lnTo>
                      <a:pt x="77" y="33"/>
                    </a:lnTo>
                    <a:lnTo>
                      <a:pt x="78" y="33"/>
                    </a:lnTo>
                    <a:lnTo>
                      <a:pt x="79" y="32"/>
                    </a:lnTo>
                    <a:lnTo>
                      <a:pt x="80" y="31"/>
                    </a:lnTo>
                    <a:lnTo>
                      <a:pt x="81" y="31"/>
                    </a:lnTo>
                    <a:lnTo>
                      <a:pt x="81" y="32"/>
                    </a:lnTo>
                    <a:lnTo>
                      <a:pt x="82" y="32"/>
                    </a:lnTo>
                    <a:lnTo>
                      <a:pt x="82" y="33"/>
                    </a:lnTo>
                    <a:lnTo>
                      <a:pt x="84" y="34"/>
                    </a:lnTo>
                    <a:lnTo>
                      <a:pt x="86" y="35"/>
                    </a:lnTo>
                    <a:lnTo>
                      <a:pt x="87" y="35"/>
                    </a:lnTo>
                    <a:lnTo>
                      <a:pt x="88" y="36"/>
                    </a:lnTo>
                    <a:lnTo>
                      <a:pt x="89" y="36"/>
                    </a:lnTo>
                    <a:lnTo>
                      <a:pt x="90" y="37"/>
                    </a:lnTo>
                    <a:lnTo>
                      <a:pt x="92" y="37"/>
                    </a:lnTo>
                    <a:lnTo>
                      <a:pt x="92" y="36"/>
                    </a:lnTo>
                    <a:lnTo>
                      <a:pt x="92" y="35"/>
                    </a:lnTo>
                    <a:lnTo>
                      <a:pt x="92" y="34"/>
                    </a:lnTo>
                    <a:lnTo>
                      <a:pt x="92" y="33"/>
                    </a:lnTo>
                    <a:lnTo>
                      <a:pt x="92" y="32"/>
                    </a:lnTo>
                    <a:lnTo>
                      <a:pt x="92" y="31"/>
                    </a:lnTo>
                    <a:lnTo>
                      <a:pt x="93" y="31"/>
                    </a:lnTo>
                    <a:lnTo>
                      <a:pt x="94" y="31"/>
                    </a:lnTo>
                    <a:lnTo>
                      <a:pt x="95" y="31"/>
                    </a:lnTo>
                    <a:lnTo>
                      <a:pt x="95" y="32"/>
                    </a:lnTo>
                    <a:lnTo>
                      <a:pt x="96" y="32"/>
                    </a:lnTo>
                    <a:lnTo>
                      <a:pt x="97" y="33"/>
                    </a:lnTo>
                    <a:lnTo>
                      <a:pt x="98" y="33"/>
                    </a:lnTo>
                    <a:lnTo>
                      <a:pt x="100" y="32"/>
                    </a:lnTo>
                    <a:lnTo>
                      <a:pt x="101" y="32"/>
                    </a:lnTo>
                    <a:lnTo>
                      <a:pt x="102" y="32"/>
                    </a:lnTo>
                    <a:lnTo>
                      <a:pt x="103" y="32"/>
                    </a:lnTo>
                    <a:lnTo>
                      <a:pt x="104" y="32"/>
                    </a:lnTo>
                    <a:lnTo>
                      <a:pt x="104" y="33"/>
                    </a:lnTo>
                    <a:lnTo>
                      <a:pt x="104" y="34"/>
                    </a:lnTo>
                    <a:lnTo>
                      <a:pt x="104" y="35"/>
                    </a:lnTo>
                    <a:lnTo>
                      <a:pt x="104" y="36"/>
                    </a:lnTo>
                    <a:lnTo>
                      <a:pt x="105" y="37"/>
                    </a:lnTo>
                    <a:lnTo>
                      <a:pt x="106" y="37"/>
                    </a:lnTo>
                    <a:lnTo>
                      <a:pt x="109" y="37"/>
                    </a:lnTo>
                    <a:lnTo>
                      <a:pt x="110" y="39"/>
                    </a:lnTo>
                    <a:lnTo>
                      <a:pt x="110" y="40"/>
                    </a:lnTo>
                    <a:lnTo>
                      <a:pt x="111" y="41"/>
                    </a:lnTo>
                    <a:lnTo>
                      <a:pt x="110" y="43"/>
                    </a:lnTo>
                    <a:lnTo>
                      <a:pt x="110" y="44"/>
                    </a:lnTo>
                    <a:lnTo>
                      <a:pt x="110" y="45"/>
                    </a:lnTo>
                    <a:lnTo>
                      <a:pt x="109" y="48"/>
                    </a:lnTo>
                    <a:lnTo>
                      <a:pt x="109" y="49"/>
                    </a:lnTo>
                    <a:lnTo>
                      <a:pt x="110" y="49"/>
                    </a:lnTo>
                    <a:lnTo>
                      <a:pt x="111" y="50"/>
                    </a:lnTo>
                    <a:lnTo>
                      <a:pt x="112" y="51"/>
                    </a:lnTo>
                    <a:lnTo>
                      <a:pt x="114" y="52"/>
                    </a:lnTo>
                    <a:lnTo>
                      <a:pt x="116" y="52"/>
                    </a:lnTo>
                    <a:lnTo>
                      <a:pt x="119" y="53"/>
                    </a:lnTo>
                    <a:lnTo>
                      <a:pt x="120" y="53"/>
                    </a:lnTo>
                    <a:lnTo>
                      <a:pt x="119" y="55"/>
                    </a:lnTo>
                    <a:lnTo>
                      <a:pt x="120" y="56"/>
                    </a:lnTo>
                    <a:lnTo>
                      <a:pt x="121" y="57"/>
                    </a:lnTo>
                    <a:lnTo>
                      <a:pt x="121" y="58"/>
                    </a:lnTo>
                    <a:lnTo>
                      <a:pt x="122" y="58"/>
                    </a:lnTo>
                    <a:lnTo>
                      <a:pt x="124" y="57"/>
                    </a:lnTo>
                    <a:lnTo>
                      <a:pt x="125" y="59"/>
                    </a:lnTo>
                    <a:lnTo>
                      <a:pt x="126" y="59"/>
                    </a:lnTo>
                    <a:lnTo>
                      <a:pt x="127" y="56"/>
                    </a:lnTo>
                    <a:lnTo>
                      <a:pt x="128" y="55"/>
                    </a:lnTo>
                    <a:lnTo>
                      <a:pt x="129" y="56"/>
                    </a:lnTo>
                    <a:lnTo>
                      <a:pt x="129" y="57"/>
                    </a:lnTo>
                    <a:lnTo>
                      <a:pt x="129" y="58"/>
                    </a:lnTo>
                    <a:lnTo>
                      <a:pt x="133" y="57"/>
                    </a:lnTo>
                    <a:lnTo>
                      <a:pt x="134" y="58"/>
                    </a:lnTo>
                    <a:lnTo>
                      <a:pt x="134" y="59"/>
                    </a:lnTo>
                    <a:lnTo>
                      <a:pt x="133" y="60"/>
                    </a:lnTo>
                    <a:lnTo>
                      <a:pt x="133" y="61"/>
                    </a:lnTo>
                    <a:lnTo>
                      <a:pt x="134" y="61"/>
                    </a:lnTo>
                    <a:lnTo>
                      <a:pt x="135" y="61"/>
                    </a:lnTo>
                    <a:lnTo>
                      <a:pt x="135" y="63"/>
                    </a:lnTo>
                    <a:lnTo>
                      <a:pt x="136" y="63"/>
                    </a:lnTo>
                    <a:lnTo>
                      <a:pt x="137" y="60"/>
                    </a:lnTo>
                    <a:lnTo>
                      <a:pt x="138" y="59"/>
                    </a:lnTo>
                    <a:lnTo>
                      <a:pt x="141" y="57"/>
                    </a:lnTo>
                    <a:lnTo>
                      <a:pt x="142" y="56"/>
                    </a:lnTo>
                    <a:lnTo>
                      <a:pt x="143" y="56"/>
                    </a:lnTo>
                    <a:lnTo>
                      <a:pt x="144" y="55"/>
                    </a:lnTo>
                    <a:lnTo>
                      <a:pt x="150" y="51"/>
                    </a:lnTo>
                    <a:lnTo>
                      <a:pt x="160" y="48"/>
                    </a:lnTo>
                    <a:lnTo>
                      <a:pt x="159" y="47"/>
                    </a:lnTo>
                    <a:lnTo>
                      <a:pt x="159" y="45"/>
                    </a:lnTo>
                    <a:lnTo>
                      <a:pt x="159" y="44"/>
                    </a:lnTo>
                    <a:lnTo>
                      <a:pt x="156" y="44"/>
                    </a:lnTo>
                    <a:lnTo>
                      <a:pt x="155" y="47"/>
                    </a:lnTo>
                    <a:lnTo>
                      <a:pt x="152" y="43"/>
                    </a:lnTo>
                    <a:lnTo>
                      <a:pt x="150" y="44"/>
                    </a:lnTo>
                    <a:lnTo>
                      <a:pt x="148" y="42"/>
                    </a:lnTo>
                    <a:lnTo>
                      <a:pt x="150" y="42"/>
                    </a:lnTo>
                    <a:lnTo>
                      <a:pt x="150" y="41"/>
                    </a:lnTo>
                    <a:lnTo>
                      <a:pt x="145" y="37"/>
                    </a:lnTo>
                    <a:lnTo>
                      <a:pt x="147" y="35"/>
                    </a:lnTo>
                    <a:lnTo>
                      <a:pt x="150" y="33"/>
                    </a:lnTo>
                    <a:lnTo>
                      <a:pt x="153" y="29"/>
                    </a:lnTo>
                    <a:lnTo>
                      <a:pt x="152" y="27"/>
                    </a:lnTo>
                    <a:lnTo>
                      <a:pt x="152" y="26"/>
                    </a:lnTo>
                    <a:lnTo>
                      <a:pt x="152" y="21"/>
                    </a:lnTo>
                    <a:lnTo>
                      <a:pt x="151" y="20"/>
                    </a:lnTo>
                    <a:lnTo>
                      <a:pt x="149" y="20"/>
                    </a:lnTo>
                    <a:lnTo>
                      <a:pt x="148" y="21"/>
                    </a:lnTo>
                    <a:lnTo>
                      <a:pt x="145" y="21"/>
                    </a:lnTo>
                    <a:lnTo>
                      <a:pt x="147" y="19"/>
                    </a:lnTo>
                    <a:lnTo>
                      <a:pt x="149" y="19"/>
                    </a:lnTo>
                    <a:lnTo>
                      <a:pt x="148" y="17"/>
                    </a:lnTo>
                    <a:lnTo>
                      <a:pt x="149" y="16"/>
                    </a:lnTo>
                    <a:lnTo>
                      <a:pt x="149" y="15"/>
                    </a:lnTo>
                    <a:lnTo>
                      <a:pt x="150" y="12"/>
                    </a:lnTo>
                    <a:lnTo>
                      <a:pt x="149" y="11"/>
                    </a:lnTo>
                    <a:lnTo>
                      <a:pt x="150" y="11"/>
                    </a:lnTo>
                    <a:lnTo>
                      <a:pt x="150" y="10"/>
                    </a:lnTo>
                    <a:lnTo>
                      <a:pt x="152" y="10"/>
                    </a:lnTo>
                    <a:lnTo>
                      <a:pt x="155" y="12"/>
                    </a:lnTo>
                    <a:lnTo>
                      <a:pt x="156" y="12"/>
                    </a:lnTo>
                    <a:lnTo>
                      <a:pt x="158" y="10"/>
                    </a:lnTo>
                    <a:lnTo>
                      <a:pt x="160" y="9"/>
                    </a:lnTo>
                    <a:lnTo>
                      <a:pt x="163" y="11"/>
                    </a:lnTo>
                    <a:lnTo>
                      <a:pt x="164" y="10"/>
                    </a:lnTo>
                    <a:lnTo>
                      <a:pt x="165" y="10"/>
                    </a:lnTo>
                    <a:lnTo>
                      <a:pt x="166" y="8"/>
                    </a:lnTo>
                    <a:lnTo>
                      <a:pt x="167" y="6"/>
                    </a:lnTo>
                    <a:lnTo>
                      <a:pt x="171" y="10"/>
                    </a:lnTo>
                    <a:lnTo>
                      <a:pt x="172" y="10"/>
                    </a:lnTo>
                    <a:lnTo>
                      <a:pt x="172" y="9"/>
                    </a:lnTo>
                    <a:lnTo>
                      <a:pt x="173" y="9"/>
                    </a:lnTo>
                    <a:lnTo>
                      <a:pt x="176" y="11"/>
                    </a:lnTo>
                    <a:lnTo>
                      <a:pt x="176" y="12"/>
                    </a:lnTo>
                    <a:lnTo>
                      <a:pt x="176" y="13"/>
                    </a:lnTo>
                    <a:lnTo>
                      <a:pt x="177" y="13"/>
                    </a:lnTo>
                    <a:lnTo>
                      <a:pt x="180" y="12"/>
                    </a:lnTo>
                    <a:lnTo>
                      <a:pt x="181" y="10"/>
                    </a:lnTo>
                    <a:lnTo>
                      <a:pt x="182" y="8"/>
                    </a:lnTo>
                    <a:lnTo>
                      <a:pt x="184" y="6"/>
                    </a:lnTo>
                    <a:lnTo>
                      <a:pt x="189" y="8"/>
                    </a:lnTo>
                    <a:lnTo>
                      <a:pt x="190" y="8"/>
                    </a:lnTo>
                    <a:lnTo>
                      <a:pt x="190" y="5"/>
                    </a:lnTo>
                    <a:lnTo>
                      <a:pt x="192" y="3"/>
                    </a:lnTo>
                    <a:lnTo>
                      <a:pt x="193" y="3"/>
                    </a:lnTo>
                    <a:lnTo>
                      <a:pt x="196" y="0"/>
                    </a:lnTo>
                    <a:lnTo>
                      <a:pt x="198" y="1"/>
                    </a:lnTo>
                    <a:lnTo>
                      <a:pt x="199" y="3"/>
                    </a:lnTo>
                    <a:lnTo>
                      <a:pt x="201" y="3"/>
                    </a:lnTo>
                    <a:lnTo>
                      <a:pt x="203" y="2"/>
                    </a:lnTo>
                    <a:lnTo>
                      <a:pt x="204" y="2"/>
                    </a:lnTo>
                    <a:lnTo>
                      <a:pt x="208" y="5"/>
                    </a:lnTo>
                    <a:lnTo>
                      <a:pt x="212" y="4"/>
                    </a:lnTo>
                    <a:lnTo>
                      <a:pt x="213" y="5"/>
                    </a:lnTo>
                    <a:lnTo>
                      <a:pt x="213" y="4"/>
                    </a:lnTo>
                    <a:lnTo>
                      <a:pt x="219" y="3"/>
                    </a:lnTo>
                    <a:lnTo>
                      <a:pt x="220" y="4"/>
                    </a:lnTo>
                    <a:lnTo>
                      <a:pt x="222" y="3"/>
                    </a:lnTo>
                    <a:lnTo>
                      <a:pt x="226" y="4"/>
                    </a:lnTo>
                    <a:lnTo>
                      <a:pt x="227" y="5"/>
                    </a:lnTo>
                    <a:lnTo>
                      <a:pt x="227" y="6"/>
                    </a:lnTo>
                    <a:lnTo>
                      <a:pt x="227" y="8"/>
                    </a:lnTo>
                    <a:lnTo>
                      <a:pt x="229" y="10"/>
                    </a:lnTo>
                    <a:lnTo>
                      <a:pt x="229" y="11"/>
                    </a:lnTo>
                    <a:lnTo>
                      <a:pt x="228" y="12"/>
                    </a:lnTo>
                    <a:lnTo>
                      <a:pt x="229" y="15"/>
                    </a:lnTo>
                    <a:lnTo>
                      <a:pt x="230" y="16"/>
                    </a:lnTo>
                    <a:lnTo>
                      <a:pt x="231" y="16"/>
                    </a:lnTo>
                    <a:lnTo>
                      <a:pt x="231" y="19"/>
                    </a:lnTo>
                    <a:lnTo>
                      <a:pt x="238" y="2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1" name="Freeform 59">
                <a:extLst>
                  <a:ext uri="{FF2B5EF4-FFF2-40B4-BE49-F238E27FC236}">
                    <a16:creationId xmlns:a16="http://schemas.microsoft.com/office/drawing/2014/main" id="{48278E20-3B28-4CC6-606C-68C1D4EB7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562" y="4479926"/>
                <a:ext cx="1114425" cy="835025"/>
              </a:xfrm>
              <a:custGeom>
                <a:avLst/>
                <a:gdLst>
                  <a:gd name="T0" fmla="*/ 507 w 702"/>
                  <a:gd name="T1" fmla="*/ 14 h 526"/>
                  <a:gd name="T2" fmla="*/ 528 w 702"/>
                  <a:gd name="T3" fmla="*/ 59 h 526"/>
                  <a:gd name="T4" fmla="*/ 521 w 702"/>
                  <a:gd name="T5" fmla="*/ 80 h 526"/>
                  <a:gd name="T6" fmla="*/ 520 w 702"/>
                  <a:gd name="T7" fmla="*/ 94 h 526"/>
                  <a:gd name="T8" fmla="*/ 554 w 702"/>
                  <a:gd name="T9" fmla="*/ 129 h 526"/>
                  <a:gd name="T10" fmla="*/ 583 w 702"/>
                  <a:gd name="T11" fmla="*/ 157 h 526"/>
                  <a:gd name="T12" fmla="*/ 608 w 702"/>
                  <a:gd name="T13" fmla="*/ 144 h 526"/>
                  <a:gd name="T14" fmla="*/ 635 w 702"/>
                  <a:gd name="T15" fmla="*/ 157 h 526"/>
                  <a:gd name="T16" fmla="*/ 654 w 702"/>
                  <a:gd name="T17" fmla="*/ 167 h 526"/>
                  <a:gd name="T18" fmla="*/ 681 w 702"/>
                  <a:gd name="T19" fmla="*/ 169 h 526"/>
                  <a:gd name="T20" fmla="*/ 696 w 702"/>
                  <a:gd name="T21" fmla="*/ 195 h 526"/>
                  <a:gd name="T22" fmla="*/ 697 w 702"/>
                  <a:gd name="T23" fmla="*/ 225 h 526"/>
                  <a:gd name="T24" fmla="*/ 682 w 702"/>
                  <a:gd name="T25" fmla="*/ 231 h 526"/>
                  <a:gd name="T26" fmla="*/ 663 w 702"/>
                  <a:gd name="T27" fmla="*/ 240 h 526"/>
                  <a:gd name="T28" fmla="*/ 631 w 702"/>
                  <a:gd name="T29" fmla="*/ 248 h 526"/>
                  <a:gd name="T30" fmla="*/ 627 w 702"/>
                  <a:gd name="T31" fmla="*/ 272 h 526"/>
                  <a:gd name="T32" fmla="*/ 580 w 702"/>
                  <a:gd name="T33" fmla="*/ 278 h 526"/>
                  <a:gd name="T34" fmla="*/ 520 w 702"/>
                  <a:gd name="T35" fmla="*/ 309 h 526"/>
                  <a:gd name="T36" fmla="*/ 474 w 702"/>
                  <a:gd name="T37" fmla="*/ 316 h 526"/>
                  <a:gd name="T38" fmla="*/ 436 w 702"/>
                  <a:gd name="T39" fmla="*/ 316 h 526"/>
                  <a:gd name="T40" fmla="*/ 435 w 702"/>
                  <a:gd name="T41" fmla="*/ 337 h 526"/>
                  <a:gd name="T42" fmla="*/ 424 w 702"/>
                  <a:gd name="T43" fmla="*/ 386 h 526"/>
                  <a:gd name="T44" fmla="*/ 412 w 702"/>
                  <a:gd name="T45" fmla="*/ 410 h 526"/>
                  <a:gd name="T46" fmla="*/ 389 w 702"/>
                  <a:gd name="T47" fmla="*/ 418 h 526"/>
                  <a:gd name="T48" fmla="*/ 344 w 702"/>
                  <a:gd name="T49" fmla="*/ 434 h 526"/>
                  <a:gd name="T50" fmla="*/ 305 w 702"/>
                  <a:gd name="T51" fmla="*/ 436 h 526"/>
                  <a:gd name="T52" fmla="*/ 268 w 702"/>
                  <a:gd name="T53" fmla="*/ 329 h 526"/>
                  <a:gd name="T54" fmla="*/ 298 w 702"/>
                  <a:gd name="T55" fmla="*/ 282 h 526"/>
                  <a:gd name="T56" fmla="*/ 262 w 702"/>
                  <a:gd name="T57" fmla="*/ 260 h 526"/>
                  <a:gd name="T58" fmla="*/ 210 w 702"/>
                  <a:gd name="T59" fmla="*/ 252 h 526"/>
                  <a:gd name="T60" fmla="*/ 155 w 702"/>
                  <a:gd name="T61" fmla="*/ 255 h 526"/>
                  <a:gd name="T62" fmla="*/ 150 w 702"/>
                  <a:gd name="T63" fmla="*/ 316 h 526"/>
                  <a:gd name="T64" fmla="*/ 156 w 702"/>
                  <a:gd name="T65" fmla="*/ 349 h 526"/>
                  <a:gd name="T66" fmla="*/ 144 w 702"/>
                  <a:gd name="T67" fmla="*/ 381 h 526"/>
                  <a:gd name="T68" fmla="*/ 185 w 702"/>
                  <a:gd name="T69" fmla="*/ 420 h 526"/>
                  <a:gd name="T70" fmla="*/ 229 w 702"/>
                  <a:gd name="T71" fmla="*/ 394 h 526"/>
                  <a:gd name="T72" fmla="*/ 268 w 702"/>
                  <a:gd name="T73" fmla="*/ 397 h 526"/>
                  <a:gd name="T74" fmla="*/ 284 w 702"/>
                  <a:gd name="T75" fmla="*/ 431 h 526"/>
                  <a:gd name="T76" fmla="*/ 250 w 702"/>
                  <a:gd name="T77" fmla="*/ 454 h 526"/>
                  <a:gd name="T78" fmla="*/ 213 w 702"/>
                  <a:gd name="T79" fmla="*/ 471 h 526"/>
                  <a:gd name="T80" fmla="*/ 164 w 702"/>
                  <a:gd name="T81" fmla="*/ 463 h 526"/>
                  <a:gd name="T82" fmla="*/ 103 w 702"/>
                  <a:gd name="T83" fmla="*/ 523 h 526"/>
                  <a:gd name="T84" fmla="*/ 63 w 702"/>
                  <a:gd name="T85" fmla="*/ 521 h 526"/>
                  <a:gd name="T86" fmla="*/ 54 w 702"/>
                  <a:gd name="T87" fmla="*/ 499 h 526"/>
                  <a:gd name="T88" fmla="*/ 37 w 702"/>
                  <a:gd name="T89" fmla="*/ 504 h 526"/>
                  <a:gd name="T90" fmla="*/ 36 w 702"/>
                  <a:gd name="T91" fmla="*/ 464 h 526"/>
                  <a:gd name="T92" fmla="*/ 52 w 702"/>
                  <a:gd name="T93" fmla="*/ 431 h 526"/>
                  <a:gd name="T94" fmla="*/ 3 w 702"/>
                  <a:gd name="T95" fmla="*/ 396 h 526"/>
                  <a:gd name="T96" fmla="*/ 4 w 702"/>
                  <a:gd name="T97" fmla="*/ 322 h 526"/>
                  <a:gd name="T98" fmla="*/ 50 w 702"/>
                  <a:gd name="T99" fmla="*/ 286 h 526"/>
                  <a:gd name="T100" fmla="*/ 16 w 702"/>
                  <a:gd name="T101" fmla="*/ 262 h 526"/>
                  <a:gd name="T102" fmla="*/ 11 w 702"/>
                  <a:gd name="T103" fmla="*/ 222 h 526"/>
                  <a:gd name="T104" fmla="*/ 90 w 702"/>
                  <a:gd name="T105" fmla="*/ 197 h 526"/>
                  <a:gd name="T106" fmla="*/ 140 w 702"/>
                  <a:gd name="T107" fmla="*/ 197 h 526"/>
                  <a:gd name="T108" fmla="*/ 111 w 702"/>
                  <a:gd name="T109" fmla="*/ 145 h 526"/>
                  <a:gd name="T110" fmla="*/ 176 w 702"/>
                  <a:gd name="T111" fmla="*/ 148 h 526"/>
                  <a:gd name="T112" fmla="*/ 263 w 702"/>
                  <a:gd name="T113" fmla="*/ 109 h 526"/>
                  <a:gd name="T114" fmla="*/ 310 w 702"/>
                  <a:gd name="T115" fmla="*/ 71 h 526"/>
                  <a:gd name="T116" fmla="*/ 341 w 702"/>
                  <a:gd name="T117" fmla="*/ 36 h 526"/>
                  <a:gd name="T118" fmla="*/ 369 w 702"/>
                  <a:gd name="T119" fmla="*/ 55 h 526"/>
                  <a:gd name="T120" fmla="*/ 404 w 702"/>
                  <a:gd name="T121" fmla="*/ 49 h 526"/>
                  <a:gd name="T122" fmla="*/ 429 w 702"/>
                  <a:gd name="T123" fmla="*/ 25 h 526"/>
                  <a:gd name="T124" fmla="*/ 461 w 702"/>
                  <a:gd name="T125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02" h="526">
                    <a:moveTo>
                      <a:pt x="461" y="0"/>
                    </a:moveTo>
                    <a:lnTo>
                      <a:pt x="462" y="1"/>
                    </a:lnTo>
                    <a:lnTo>
                      <a:pt x="465" y="1"/>
                    </a:lnTo>
                    <a:lnTo>
                      <a:pt x="468" y="3"/>
                    </a:lnTo>
                    <a:lnTo>
                      <a:pt x="473" y="1"/>
                    </a:lnTo>
                    <a:lnTo>
                      <a:pt x="471" y="4"/>
                    </a:lnTo>
                    <a:lnTo>
                      <a:pt x="478" y="4"/>
                    </a:lnTo>
                    <a:lnTo>
                      <a:pt x="483" y="3"/>
                    </a:lnTo>
                    <a:lnTo>
                      <a:pt x="485" y="2"/>
                    </a:lnTo>
                    <a:lnTo>
                      <a:pt x="485" y="3"/>
                    </a:lnTo>
                    <a:lnTo>
                      <a:pt x="487" y="2"/>
                    </a:lnTo>
                    <a:lnTo>
                      <a:pt x="491" y="3"/>
                    </a:lnTo>
                    <a:lnTo>
                      <a:pt x="493" y="3"/>
                    </a:lnTo>
                    <a:lnTo>
                      <a:pt x="495" y="4"/>
                    </a:lnTo>
                    <a:lnTo>
                      <a:pt x="499" y="3"/>
                    </a:lnTo>
                    <a:lnTo>
                      <a:pt x="500" y="3"/>
                    </a:lnTo>
                    <a:lnTo>
                      <a:pt x="500" y="4"/>
                    </a:lnTo>
                    <a:lnTo>
                      <a:pt x="500" y="7"/>
                    </a:lnTo>
                    <a:lnTo>
                      <a:pt x="499" y="7"/>
                    </a:lnTo>
                    <a:lnTo>
                      <a:pt x="499" y="9"/>
                    </a:lnTo>
                    <a:lnTo>
                      <a:pt x="500" y="9"/>
                    </a:lnTo>
                    <a:lnTo>
                      <a:pt x="501" y="11"/>
                    </a:lnTo>
                    <a:lnTo>
                      <a:pt x="502" y="10"/>
                    </a:lnTo>
                    <a:lnTo>
                      <a:pt x="503" y="12"/>
                    </a:lnTo>
                    <a:lnTo>
                      <a:pt x="506" y="14"/>
                    </a:lnTo>
                    <a:lnTo>
                      <a:pt x="507" y="14"/>
                    </a:lnTo>
                    <a:lnTo>
                      <a:pt x="509" y="16"/>
                    </a:lnTo>
                    <a:lnTo>
                      <a:pt x="510" y="17"/>
                    </a:lnTo>
                    <a:lnTo>
                      <a:pt x="511" y="16"/>
                    </a:lnTo>
                    <a:lnTo>
                      <a:pt x="513" y="17"/>
                    </a:lnTo>
                    <a:lnTo>
                      <a:pt x="514" y="19"/>
                    </a:lnTo>
                    <a:lnTo>
                      <a:pt x="513" y="22"/>
                    </a:lnTo>
                    <a:lnTo>
                      <a:pt x="513" y="23"/>
                    </a:lnTo>
                    <a:lnTo>
                      <a:pt x="514" y="25"/>
                    </a:lnTo>
                    <a:lnTo>
                      <a:pt x="515" y="27"/>
                    </a:lnTo>
                    <a:lnTo>
                      <a:pt x="522" y="33"/>
                    </a:lnTo>
                    <a:lnTo>
                      <a:pt x="522" y="34"/>
                    </a:lnTo>
                    <a:lnTo>
                      <a:pt x="525" y="44"/>
                    </a:lnTo>
                    <a:lnTo>
                      <a:pt x="526" y="46"/>
                    </a:lnTo>
                    <a:lnTo>
                      <a:pt x="526" y="48"/>
                    </a:lnTo>
                    <a:lnTo>
                      <a:pt x="526" y="49"/>
                    </a:lnTo>
                    <a:lnTo>
                      <a:pt x="526" y="50"/>
                    </a:lnTo>
                    <a:lnTo>
                      <a:pt x="528" y="50"/>
                    </a:lnTo>
                    <a:lnTo>
                      <a:pt x="528" y="51"/>
                    </a:lnTo>
                    <a:lnTo>
                      <a:pt x="529" y="51"/>
                    </a:lnTo>
                    <a:lnTo>
                      <a:pt x="529" y="52"/>
                    </a:lnTo>
                    <a:lnTo>
                      <a:pt x="529" y="54"/>
                    </a:lnTo>
                    <a:lnTo>
                      <a:pt x="529" y="55"/>
                    </a:lnTo>
                    <a:lnTo>
                      <a:pt x="528" y="55"/>
                    </a:lnTo>
                    <a:lnTo>
                      <a:pt x="528" y="56"/>
                    </a:lnTo>
                    <a:lnTo>
                      <a:pt x="528" y="57"/>
                    </a:lnTo>
                    <a:lnTo>
                      <a:pt x="528" y="59"/>
                    </a:lnTo>
                    <a:lnTo>
                      <a:pt x="526" y="59"/>
                    </a:lnTo>
                    <a:lnTo>
                      <a:pt x="526" y="61"/>
                    </a:lnTo>
                    <a:lnTo>
                      <a:pt x="525" y="61"/>
                    </a:lnTo>
                    <a:lnTo>
                      <a:pt x="524" y="61"/>
                    </a:lnTo>
                    <a:lnTo>
                      <a:pt x="524" y="62"/>
                    </a:lnTo>
                    <a:lnTo>
                      <a:pt x="523" y="62"/>
                    </a:lnTo>
                    <a:lnTo>
                      <a:pt x="522" y="63"/>
                    </a:lnTo>
                    <a:lnTo>
                      <a:pt x="523" y="63"/>
                    </a:lnTo>
                    <a:lnTo>
                      <a:pt x="523" y="64"/>
                    </a:lnTo>
                    <a:lnTo>
                      <a:pt x="523" y="65"/>
                    </a:lnTo>
                    <a:lnTo>
                      <a:pt x="522" y="66"/>
                    </a:lnTo>
                    <a:lnTo>
                      <a:pt x="522" y="67"/>
                    </a:lnTo>
                    <a:lnTo>
                      <a:pt x="522" y="69"/>
                    </a:lnTo>
                    <a:lnTo>
                      <a:pt x="521" y="69"/>
                    </a:lnTo>
                    <a:lnTo>
                      <a:pt x="521" y="70"/>
                    </a:lnTo>
                    <a:lnTo>
                      <a:pt x="520" y="70"/>
                    </a:lnTo>
                    <a:lnTo>
                      <a:pt x="520" y="71"/>
                    </a:lnTo>
                    <a:lnTo>
                      <a:pt x="520" y="72"/>
                    </a:lnTo>
                    <a:lnTo>
                      <a:pt x="521" y="72"/>
                    </a:lnTo>
                    <a:lnTo>
                      <a:pt x="521" y="73"/>
                    </a:lnTo>
                    <a:lnTo>
                      <a:pt x="521" y="74"/>
                    </a:lnTo>
                    <a:lnTo>
                      <a:pt x="521" y="75"/>
                    </a:lnTo>
                    <a:lnTo>
                      <a:pt x="521" y="77"/>
                    </a:lnTo>
                    <a:lnTo>
                      <a:pt x="521" y="78"/>
                    </a:lnTo>
                    <a:lnTo>
                      <a:pt x="521" y="79"/>
                    </a:lnTo>
                    <a:lnTo>
                      <a:pt x="521" y="80"/>
                    </a:lnTo>
                    <a:lnTo>
                      <a:pt x="521" y="81"/>
                    </a:lnTo>
                    <a:lnTo>
                      <a:pt x="520" y="81"/>
                    </a:lnTo>
                    <a:lnTo>
                      <a:pt x="518" y="81"/>
                    </a:lnTo>
                    <a:lnTo>
                      <a:pt x="518" y="82"/>
                    </a:lnTo>
                    <a:lnTo>
                      <a:pt x="518" y="83"/>
                    </a:lnTo>
                    <a:lnTo>
                      <a:pt x="517" y="83"/>
                    </a:lnTo>
                    <a:lnTo>
                      <a:pt x="517" y="85"/>
                    </a:lnTo>
                    <a:lnTo>
                      <a:pt x="516" y="85"/>
                    </a:lnTo>
                    <a:lnTo>
                      <a:pt x="516" y="86"/>
                    </a:lnTo>
                    <a:lnTo>
                      <a:pt x="516" y="87"/>
                    </a:lnTo>
                    <a:lnTo>
                      <a:pt x="517" y="87"/>
                    </a:lnTo>
                    <a:lnTo>
                      <a:pt x="517" y="88"/>
                    </a:lnTo>
                    <a:lnTo>
                      <a:pt x="517" y="89"/>
                    </a:lnTo>
                    <a:lnTo>
                      <a:pt x="516" y="89"/>
                    </a:lnTo>
                    <a:lnTo>
                      <a:pt x="516" y="90"/>
                    </a:lnTo>
                    <a:lnTo>
                      <a:pt x="515" y="90"/>
                    </a:lnTo>
                    <a:lnTo>
                      <a:pt x="514" y="90"/>
                    </a:lnTo>
                    <a:lnTo>
                      <a:pt x="514" y="91"/>
                    </a:lnTo>
                    <a:lnTo>
                      <a:pt x="513" y="91"/>
                    </a:lnTo>
                    <a:lnTo>
                      <a:pt x="514" y="91"/>
                    </a:lnTo>
                    <a:lnTo>
                      <a:pt x="514" y="93"/>
                    </a:lnTo>
                    <a:lnTo>
                      <a:pt x="514" y="94"/>
                    </a:lnTo>
                    <a:lnTo>
                      <a:pt x="515" y="94"/>
                    </a:lnTo>
                    <a:lnTo>
                      <a:pt x="515" y="95"/>
                    </a:lnTo>
                    <a:lnTo>
                      <a:pt x="518" y="95"/>
                    </a:lnTo>
                    <a:lnTo>
                      <a:pt x="520" y="94"/>
                    </a:lnTo>
                    <a:lnTo>
                      <a:pt x="521" y="94"/>
                    </a:lnTo>
                    <a:lnTo>
                      <a:pt x="523" y="95"/>
                    </a:lnTo>
                    <a:lnTo>
                      <a:pt x="524" y="95"/>
                    </a:lnTo>
                    <a:lnTo>
                      <a:pt x="525" y="95"/>
                    </a:lnTo>
                    <a:lnTo>
                      <a:pt x="526" y="96"/>
                    </a:lnTo>
                    <a:lnTo>
                      <a:pt x="529" y="97"/>
                    </a:lnTo>
                    <a:lnTo>
                      <a:pt x="531" y="97"/>
                    </a:lnTo>
                    <a:lnTo>
                      <a:pt x="536" y="101"/>
                    </a:lnTo>
                    <a:lnTo>
                      <a:pt x="538" y="102"/>
                    </a:lnTo>
                    <a:lnTo>
                      <a:pt x="539" y="102"/>
                    </a:lnTo>
                    <a:lnTo>
                      <a:pt x="540" y="103"/>
                    </a:lnTo>
                    <a:lnTo>
                      <a:pt x="541" y="106"/>
                    </a:lnTo>
                    <a:lnTo>
                      <a:pt x="546" y="113"/>
                    </a:lnTo>
                    <a:lnTo>
                      <a:pt x="546" y="114"/>
                    </a:lnTo>
                    <a:lnTo>
                      <a:pt x="547" y="114"/>
                    </a:lnTo>
                    <a:lnTo>
                      <a:pt x="548" y="117"/>
                    </a:lnTo>
                    <a:lnTo>
                      <a:pt x="552" y="121"/>
                    </a:lnTo>
                    <a:lnTo>
                      <a:pt x="552" y="126"/>
                    </a:lnTo>
                    <a:lnTo>
                      <a:pt x="550" y="127"/>
                    </a:lnTo>
                    <a:lnTo>
                      <a:pt x="550" y="128"/>
                    </a:lnTo>
                    <a:lnTo>
                      <a:pt x="549" y="129"/>
                    </a:lnTo>
                    <a:lnTo>
                      <a:pt x="549" y="130"/>
                    </a:lnTo>
                    <a:lnTo>
                      <a:pt x="550" y="132"/>
                    </a:lnTo>
                    <a:lnTo>
                      <a:pt x="552" y="132"/>
                    </a:lnTo>
                    <a:lnTo>
                      <a:pt x="553" y="132"/>
                    </a:lnTo>
                    <a:lnTo>
                      <a:pt x="554" y="129"/>
                    </a:lnTo>
                    <a:lnTo>
                      <a:pt x="556" y="128"/>
                    </a:lnTo>
                    <a:lnTo>
                      <a:pt x="557" y="128"/>
                    </a:lnTo>
                    <a:lnTo>
                      <a:pt x="557" y="129"/>
                    </a:lnTo>
                    <a:lnTo>
                      <a:pt x="556" y="130"/>
                    </a:lnTo>
                    <a:lnTo>
                      <a:pt x="557" y="132"/>
                    </a:lnTo>
                    <a:lnTo>
                      <a:pt x="558" y="132"/>
                    </a:lnTo>
                    <a:lnTo>
                      <a:pt x="558" y="130"/>
                    </a:lnTo>
                    <a:lnTo>
                      <a:pt x="562" y="130"/>
                    </a:lnTo>
                    <a:lnTo>
                      <a:pt x="563" y="133"/>
                    </a:lnTo>
                    <a:lnTo>
                      <a:pt x="564" y="134"/>
                    </a:lnTo>
                    <a:lnTo>
                      <a:pt x="565" y="136"/>
                    </a:lnTo>
                    <a:lnTo>
                      <a:pt x="564" y="136"/>
                    </a:lnTo>
                    <a:lnTo>
                      <a:pt x="566" y="138"/>
                    </a:lnTo>
                    <a:lnTo>
                      <a:pt x="568" y="140"/>
                    </a:lnTo>
                    <a:lnTo>
                      <a:pt x="569" y="141"/>
                    </a:lnTo>
                    <a:lnTo>
                      <a:pt x="571" y="144"/>
                    </a:lnTo>
                    <a:lnTo>
                      <a:pt x="571" y="146"/>
                    </a:lnTo>
                    <a:lnTo>
                      <a:pt x="572" y="151"/>
                    </a:lnTo>
                    <a:lnTo>
                      <a:pt x="572" y="156"/>
                    </a:lnTo>
                    <a:lnTo>
                      <a:pt x="571" y="156"/>
                    </a:lnTo>
                    <a:lnTo>
                      <a:pt x="571" y="158"/>
                    </a:lnTo>
                    <a:lnTo>
                      <a:pt x="574" y="157"/>
                    </a:lnTo>
                    <a:lnTo>
                      <a:pt x="576" y="158"/>
                    </a:lnTo>
                    <a:lnTo>
                      <a:pt x="577" y="157"/>
                    </a:lnTo>
                    <a:lnTo>
                      <a:pt x="580" y="156"/>
                    </a:lnTo>
                    <a:lnTo>
                      <a:pt x="583" y="157"/>
                    </a:lnTo>
                    <a:lnTo>
                      <a:pt x="586" y="158"/>
                    </a:lnTo>
                    <a:lnTo>
                      <a:pt x="587" y="159"/>
                    </a:lnTo>
                    <a:lnTo>
                      <a:pt x="587" y="160"/>
                    </a:lnTo>
                    <a:lnTo>
                      <a:pt x="591" y="158"/>
                    </a:lnTo>
                    <a:lnTo>
                      <a:pt x="591" y="157"/>
                    </a:lnTo>
                    <a:lnTo>
                      <a:pt x="592" y="156"/>
                    </a:lnTo>
                    <a:lnTo>
                      <a:pt x="594" y="154"/>
                    </a:lnTo>
                    <a:lnTo>
                      <a:pt x="594" y="153"/>
                    </a:lnTo>
                    <a:lnTo>
                      <a:pt x="595" y="152"/>
                    </a:lnTo>
                    <a:lnTo>
                      <a:pt x="595" y="153"/>
                    </a:lnTo>
                    <a:lnTo>
                      <a:pt x="596" y="153"/>
                    </a:lnTo>
                    <a:lnTo>
                      <a:pt x="597" y="152"/>
                    </a:lnTo>
                    <a:lnTo>
                      <a:pt x="601" y="153"/>
                    </a:lnTo>
                    <a:lnTo>
                      <a:pt x="602" y="152"/>
                    </a:lnTo>
                    <a:lnTo>
                      <a:pt x="602" y="151"/>
                    </a:lnTo>
                    <a:lnTo>
                      <a:pt x="601" y="149"/>
                    </a:lnTo>
                    <a:lnTo>
                      <a:pt x="601" y="148"/>
                    </a:lnTo>
                    <a:lnTo>
                      <a:pt x="601" y="146"/>
                    </a:lnTo>
                    <a:lnTo>
                      <a:pt x="600" y="145"/>
                    </a:lnTo>
                    <a:lnTo>
                      <a:pt x="602" y="145"/>
                    </a:lnTo>
                    <a:lnTo>
                      <a:pt x="603" y="148"/>
                    </a:lnTo>
                    <a:lnTo>
                      <a:pt x="604" y="148"/>
                    </a:lnTo>
                    <a:lnTo>
                      <a:pt x="605" y="146"/>
                    </a:lnTo>
                    <a:lnTo>
                      <a:pt x="605" y="145"/>
                    </a:lnTo>
                    <a:lnTo>
                      <a:pt x="608" y="145"/>
                    </a:lnTo>
                    <a:lnTo>
                      <a:pt x="608" y="144"/>
                    </a:lnTo>
                    <a:lnTo>
                      <a:pt x="610" y="145"/>
                    </a:lnTo>
                    <a:lnTo>
                      <a:pt x="611" y="145"/>
                    </a:lnTo>
                    <a:lnTo>
                      <a:pt x="611" y="146"/>
                    </a:lnTo>
                    <a:lnTo>
                      <a:pt x="612" y="148"/>
                    </a:lnTo>
                    <a:lnTo>
                      <a:pt x="612" y="150"/>
                    </a:lnTo>
                    <a:lnTo>
                      <a:pt x="615" y="152"/>
                    </a:lnTo>
                    <a:lnTo>
                      <a:pt x="616" y="154"/>
                    </a:lnTo>
                    <a:lnTo>
                      <a:pt x="617" y="156"/>
                    </a:lnTo>
                    <a:lnTo>
                      <a:pt x="619" y="156"/>
                    </a:lnTo>
                    <a:lnTo>
                      <a:pt x="620" y="158"/>
                    </a:lnTo>
                    <a:lnTo>
                      <a:pt x="621" y="158"/>
                    </a:lnTo>
                    <a:lnTo>
                      <a:pt x="623" y="159"/>
                    </a:lnTo>
                    <a:lnTo>
                      <a:pt x="623" y="160"/>
                    </a:lnTo>
                    <a:lnTo>
                      <a:pt x="624" y="161"/>
                    </a:lnTo>
                    <a:lnTo>
                      <a:pt x="626" y="161"/>
                    </a:lnTo>
                    <a:lnTo>
                      <a:pt x="626" y="164"/>
                    </a:lnTo>
                    <a:lnTo>
                      <a:pt x="627" y="164"/>
                    </a:lnTo>
                    <a:lnTo>
                      <a:pt x="631" y="165"/>
                    </a:lnTo>
                    <a:lnTo>
                      <a:pt x="631" y="162"/>
                    </a:lnTo>
                    <a:lnTo>
                      <a:pt x="632" y="162"/>
                    </a:lnTo>
                    <a:lnTo>
                      <a:pt x="633" y="161"/>
                    </a:lnTo>
                    <a:lnTo>
                      <a:pt x="631" y="161"/>
                    </a:lnTo>
                    <a:lnTo>
                      <a:pt x="631" y="158"/>
                    </a:lnTo>
                    <a:lnTo>
                      <a:pt x="634" y="157"/>
                    </a:lnTo>
                    <a:lnTo>
                      <a:pt x="634" y="158"/>
                    </a:lnTo>
                    <a:lnTo>
                      <a:pt x="635" y="157"/>
                    </a:lnTo>
                    <a:lnTo>
                      <a:pt x="635" y="158"/>
                    </a:lnTo>
                    <a:lnTo>
                      <a:pt x="636" y="158"/>
                    </a:lnTo>
                    <a:lnTo>
                      <a:pt x="637" y="157"/>
                    </a:lnTo>
                    <a:lnTo>
                      <a:pt x="639" y="158"/>
                    </a:lnTo>
                    <a:lnTo>
                      <a:pt x="639" y="159"/>
                    </a:lnTo>
                    <a:lnTo>
                      <a:pt x="640" y="158"/>
                    </a:lnTo>
                    <a:lnTo>
                      <a:pt x="640" y="157"/>
                    </a:lnTo>
                    <a:lnTo>
                      <a:pt x="641" y="157"/>
                    </a:lnTo>
                    <a:lnTo>
                      <a:pt x="641" y="159"/>
                    </a:lnTo>
                    <a:lnTo>
                      <a:pt x="642" y="159"/>
                    </a:lnTo>
                    <a:lnTo>
                      <a:pt x="645" y="161"/>
                    </a:lnTo>
                    <a:lnTo>
                      <a:pt x="647" y="161"/>
                    </a:lnTo>
                    <a:lnTo>
                      <a:pt x="648" y="162"/>
                    </a:lnTo>
                    <a:lnTo>
                      <a:pt x="645" y="165"/>
                    </a:lnTo>
                    <a:lnTo>
                      <a:pt x="644" y="167"/>
                    </a:lnTo>
                    <a:lnTo>
                      <a:pt x="645" y="168"/>
                    </a:lnTo>
                    <a:lnTo>
                      <a:pt x="645" y="169"/>
                    </a:lnTo>
                    <a:lnTo>
                      <a:pt x="645" y="171"/>
                    </a:lnTo>
                    <a:lnTo>
                      <a:pt x="647" y="173"/>
                    </a:lnTo>
                    <a:lnTo>
                      <a:pt x="649" y="173"/>
                    </a:lnTo>
                    <a:lnTo>
                      <a:pt x="650" y="172"/>
                    </a:lnTo>
                    <a:lnTo>
                      <a:pt x="651" y="172"/>
                    </a:lnTo>
                    <a:lnTo>
                      <a:pt x="651" y="171"/>
                    </a:lnTo>
                    <a:lnTo>
                      <a:pt x="651" y="169"/>
                    </a:lnTo>
                    <a:lnTo>
                      <a:pt x="652" y="169"/>
                    </a:lnTo>
                    <a:lnTo>
                      <a:pt x="654" y="167"/>
                    </a:lnTo>
                    <a:lnTo>
                      <a:pt x="652" y="167"/>
                    </a:lnTo>
                    <a:lnTo>
                      <a:pt x="659" y="164"/>
                    </a:lnTo>
                    <a:lnTo>
                      <a:pt x="659" y="165"/>
                    </a:lnTo>
                    <a:lnTo>
                      <a:pt x="662" y="164"/>
                    </a:lnTo>
                    <a:lnTo>
                      <a:pt x="662" y="162"/>
                    </a:lnTo>
                    <a:lnTo>
                      <a:pt x="663" y="162"/>
                    </a:lnTo>
                    <a:lnTo>
                      <a:pt x="664" y="160"/>
                    </a:lnTo>
                    <a:lnTo>
                      <a:pt x="664" y="161"/>
                    </a:lnTo>
                    <a:lnTo>
                      <a:pt x="664" y="160"/>
                    </a:lnTo>
                    <a:lnTo>
                      <a:pt x="665" y="160"/>
                    </a:lnTo>
                    <a:lnTo>
                      <a:pt x="664" y="158"/>
                    </a:lnTo>
                    <a:lnTo>
                      <a:pt x="665" y="157"/>
                    </a:lnTo>
                    <a:lnTo>
                      <a:pt x="664" y="156"/>
                    </a:lnTo>
                    <a:lnTo>
                      <a:pt x="665" y="156"/>
                    </a:lnTo>
                    <a:lnTo>
                      <a:pt x="667" y="154"/>
                    </a:lnTo>
                    <a:lnTo>
                      <a:pt x="670" y="154"/>
                    </a:lnTo>
                    <a:lnTo>
                      <a:pt x="672" y="153"/>
                    </a:lnTo>
                    <a:lnTo>
                      <a:pt x="671" y="156"/>
                    </a:lnTo>
                    <a:lnTo>
                      <a:pt x="672" y="158"/>
                    </a:lnTo>
                    <a:lnTo>
                      <a:pt x="673" y="158"/>
                    </a:lnTo>
                    <a:lnTo>
                      <a:pt x="674" y="160"/>
                    </a:lnTo>
                    <a:lnTo>
                      <a:pt x="674" y="161"/>
                    </a:lnTo>
                    <a:lnTo>
                      <a:pt x="678" y="165"/>
                    </a:lnTo>
                    <a:lnTo>
                      <a:pt x="679" y="166"/>
                    </a:lnTo>
                    <a:lnTo>
                      <a:pt x="680" y="167"/>
                    </a:lnTo>
                    <a:lnTo>
                      <a:pt x="681" y="169"/>
                    </a:lnTo>
                    <a:lnTo>
                      <a:pt x="681" y="172"/>
                    </a:lnTo>
                    <a:lnTo>
                      <a:pt x="681" y="174"/>
                    </a:lnTo>
                    <a:lnTo>
                      <a:pt x="683" y="175"/>
                    </a:lnTo>
                    <a:lnTo>
                      <a:pt x="684" y="176"/>
                    </a:lnTo>
                    <a:lnTo>
                      <a:pt x="684" y="179"/>
                    </a:lnTo>
                    <a:lnTo>
                      <a:pt x="688" y="180"/>
                    </a:lnTo>
                    <a:lnTo>
                      <a:pt x="689" y="180"/>
                    </a:lnTo>
                    <a:lnTo>
                      <a:pt x="690" y="181"/>
                    </a:lnTo>
                    <a:lnTo>
                      <a:pt x="691" y="181"/>
                    </a:lnTo>
                    <a:lnTo>
                      <a:pt x="691" y="183"/>
                    </a:lnTo>
                    <a:lnTo>
                      <a:pt x="694" y="183"/>
                    </a:lnTo>
                    <a:lnTo>
                      <a:pt x="695" y="183"/>
                    </a:lnTo>
                    <a:lnTo>
                      <a:pt x="695" y="184"/>
                    </a:lnTo>
                    <a:lnTo>
                      <a:pt x="696" y="185"/>
                    </a:lnTo>
                    <a:lnTo>
                      <a:pt x="697" y="185"/>
                    </a:lnTo>
                    <a:lnTo>
                      <a:pt x="697" y="187"/>
                    </a:lnTo>
                    <a:lnTo>
                      <a:pt x="698" y="188"/>
                    </a:lnTo>
                    <a:lnTo>
                      <a:pt x="697" y="188"/>
                    </a:lnTo>
                    <a:lnTo>
                      <a:pt x="697" y="189"/>
                    </a:lnTo>
                    <a:lnTo>
                      <a:pt x="698" y="189"/>
                    </a:lnTo>
                    <a:lnTo>
                      <a:pt x="697" y="189"/>
                    </a:lnTo>
                    <a:lnTo>
                      <a:pt x="696" y="189"/>
                    </a:lnTo>
                    <a:lnTo>
                      <a:pt x="696" y="191"/>
                    </a:lnTo>
                    <a:lnTo>
                      <a:pt x="695" y="191"/>
                    </a:lnTo>
                    <a:lnTo>
                      <a:pt x="696" y="193"/>
                    </a:lnTo>
                    <a:lnTo>
                      <a:pt x="696" y="195"/>
                    </a:lnTo>
                    <a:lnTo>
                      <a:pt x="696" y="196"/>
                    </a:lnTo>
                    <a:lnTo>
                      <a:pt x="695" y="197"/>
                    </a:lnTo>
                    <a:lnTo>
                      <a:pt x="695" y="198"/>
                    </a:lnTo>
                    <a:lnTo>
                      <a:pt x="696" y="198"/>
                    </a:lnTo>
                    <a:lnTo>
                      <a:pt x="698" y="200"/>
                    </a:lnTo>
                    <a:lnTo>
                      <a:pt x="698" y="201"/>
                    </a:lnTo>
                    <a:lnTo>
                      <a:pt x="699" y="203"/>
                    </a:lnTo>
                    <a:lnTo>
                      <a:pt x="699" y="204"/>
                    </a:lnTo>
                    <a:lnTo>
                      <a:pt x="700" y="205"/>
                    </a:lnTo>
                    <a:lnTo>
                      <a:pt x="700" y="206"/>
                    </a:lnTo>
                    <a:lnTo>
                      <a:pt x="702" y="207"/>
                    </a:lnTo>
                    <a:lnTo>
                      <a:pt x="702" y="208"/>
                    </a:lnTo>
                    <a:lnTo>
                      <a:pt x="700" y="208"/>
                    </a:lnTo>
                    <a:lnTo>
                      <a:pt x="699" y="209"/>
                    </a:lnTo>
                    <a:lnTo>
                      <a:pt x="698" y="212"/>
                    </a:lnTo>
                    <a:lnTo>
                      <a:pt x="699" y="214"/>
                    </a:lnTo>
                    <a:lnTo>
                      <a:pt x="698" y="214"/>
                    </a:lnTo>
                    <a:lnTo>
                      <a:pt x="697" y="215"/>
                    </a:lnTo>
                    <a:lnTo>
                      <a:pt x="697" y="216"/>
                    </a:lnTo>
                    <a:lnTo>
                      <a:pt x="698" y="217"/>
                    </a:lnTo>
                    <a:lnTo>
                      <a:pt x="697" y="217"/>
                    </a:lnTo>
                    <a:lnTo>
                      <a:pt x="697" y="219"/>
                    </a:lnTo>
                    <a:lnTo>
                      <a:pt x="698" y="222"/>
                    </a:lnTo>
                    <a:lnTo>
                      <a:pt x="698" y="224"/>
                    </a:lnTo>
                    <a:lnTo>
                      <a:pt x="697" y="224"/>
                    </a:lnTo>
                    <a:lnTo>
                      <a:pt x="697" y="225"/>
                    </a:lnTo>
                    <a:lnTo>
                      <a:pt x="697" y="227"/>
                    </a:lnTo>
                    <a:lnTo>
                      <a:pt x="695" y="225"/>
                    </a:lnTo>
                    <a:lnTo>
                      <a:pt x="694" y="227"/>
                    </a:lnTo>
                    <a:lnTo>
                      <a:pt x="694" y="225"/>
                    </a:lnTo>
                    <a:lnTo>
                      <a:pt x="692" y="224"/>
                    </a:lnTo>
                    <a:lnTo>
                      <a:pt x="692" y="223"/>
                    </a:lnTo>
                    <a:lnTo>
                      <a:pt x="691" y="222"/>
                    </a:lnTo>
                    <a:lnTo>
                      <a:pt x="691" y="221"/>
                    </a:lnTo>
                    <a:lnTo>
                      <a:pt x="690" y="221"/>
                    </a:lnTo>
                    <a:lnTo>
                      <a:pt x="690" y="220"/>
                    </a:lnTo>
                    <a:lnTo>
                      <a:pt x="689" y="219"/>
                    </a:lnTo>
                    <a:lnTo>
                      <a:pt x="688" y="219"/>
                    </a:lnTo>
                    <a:lnTo>
                      <a:pt x="687" y="219"/>
                    </a:lnTo>
                    <a:lnTo>
                      <a:pt x="686" y="219"/>
                    </a:lnTo>
                    <a:lnTo>
                      <a:pt x="684" y="220"/>
                    </a:lnTo>
                    <a:lnTo>
                      <a:pt x="683" y="220"/>
                    </a:lnTo>
                    <a:lnTo>
                      <a:pt x="682" y="220"/>
                    </a:lnTo>
                    <a:lnTo>
                      <a:pt x="681" y="221"/>
                    </a:lnTo>
                    <a:lnTo>
                      <a:pt x="681" y="222"/>
                    </a:lnTo>
                    <a:lnTo>
                      <a:pt x="681" y="223"/>
                    </a:lnTo>
                    <a:lnTo>
                      <a:pt x="682" y="225"/>
                    </a:lnTo>
                    <a:lnTo>
                      <a:pt x="682" y="227"/>
                    </a:lnTo>
                    <a:lnTo>
                      <a:pt x="682" y="228"/>
                    </a:lnTo>
                    <a:lnTo>
                      <a:pt x="682" y="229"/>
                    </a:lnTo>
                    <a:lnTo>
                      <a:pt x="682" y="230"/>
                    </a:lnTo>
                    <a:lnTo>
                      <a:pt x="682" y="231"/>
                    </a:lnTo>
                    <a:lnTo>
                      <a:pt x="683" y="232"/>
                    </a:lnTo>
                    <a:lnTo>
                      <a:pt x="683" y="234"/>
                    </a:lnTo>
                    <a:lnTo>
                      <a:pt x="684" y="235"/>
                    </a:lnTo>
                    <a:lnTo>
                      <a:pt x="684" y="236"/>
                    </a:lnTo>
                    <a:lnTo>
                      <a:pt x="684" y="237"/>
                    </a:lnTo>
                    <a:lnTo>
                      <a:pt x="683" y="238"/>
                    </a:lnTo>
                    <a:lnTo>
                      <a:pt x="683" y="239"/>
                    </a:lnTo>
                    <a:lnTo>
                      <a:pt x="682" y="239"/>
                    </a:lnTo>
                    <a:lnTo>
                      <a:pt x="681" y="240"/>
                    </a:lnTo>
                    <a:lnTo>
                      <a:pt x="680" y="242"/>
                    </a:lnTo>
                    <a:lnTo>
                      <a:pt x="679" y="242"/>
                    </a:lnTo>
                    <a:lnTo>
                      <a:pt x="679" y="240"/>
                    </a:lnTo>
                    <a:lnTo>
                      <a:pt x="678" y="240"/>
                    </a:lnTo>
                    <a:lnTo>
                      <a:pt x="678" y="242"/>
                    </a:lnTo>
                    <a:lnTo>
                      <a:pt x="679" y="242"/>
                    </a:lnTo>
                    <a:lnTo>
                      <a:pt x="678" y="243"/>
                    </a:lnTo>
                    <a:lnTo>
                      <a:pt x="675" y="242"/>
                    </a:lnTo>
                    <a:lnTo>
                      <a:pt x="674" y="240"/>
                    </a:lnTo>
                    <a:lnTo>
                      <a:pt x="673" y="240"/>
                    </a:lnTo>
                    <a:lnTo>
                      <a:pt x="670" y="239"/>
                    </a:lnTo>
                    <a:lnTo>
                      <a:pt x="670" y="240"/>
                    </a:lnTo>
                    <a:lnTo>
                      <a:pt x="670" y="242"/>
                    </a:lnTo>
                    <a:lnTo>
                      <a:pt x="668" y="242"/>
                    </a:lnTo>
                    <a:lnTo>
                      <a:pt x="667" y="243"/>
                    </a:lnTo>
                    <a:lnTo>
                      <a:pt x="665" y="242"/>
                    </a:lnTo>
                    <a:lnTo>
                      <a:pt x="663" y="240"/>
                    </a:lnTo>
                    <a:lnTo>
                      <a:pt x="662" y="242"/>
                    </a:lnTo>
                    <a:lnTo>
                      <a:pt x="659" y="242"/>
                    </a:lnTo>
                    <a:lnTo>
                      <a:pt x="658" y="242"/>
                    </a:lnTo>
                    <a:lnTo>
                      <a:pt x="656" y="242"/>
                    </a:lnTo>
                    <a:lnTo>
                      <a:pt x="655" y="242"/>
                    </a:lnTo>
                    <a:lnTo>
                      <a:pt x="651" y="242"/>
                    </a:lnTo>
                    <a:lnTo>
                      <a:pt x="650" y="242"/>
                    </a:lnTo>
                    <a:lnTo>
                      <a:pt x="648" y="240"/>
                    </a:lnTo>
                    <a:lnTo>
                      <a:pt x="647" y="240"/>
                    </a:lnTo>
                    <a:lnTo>
                      <a:pt x="645" y="240"/>
                    </a:lnTo>
                    <a:lnTo>
                      <a:pt x="644" y="242"/>
                    </a:lnTo>
                    <a:lnTo>
                      <a:pt x="643" y="243"/>
                    </a:lnTo>
                    <a:lnTo>
                      <a:pt x="641" y="243"/>
                    </a:lnTo>
                    <a:lnTo>
                      <a:pt x="639" y="243"/>
                    </a:lnTo>
                    <a:lnTo>
                      <a:pt x="637" y="243"/>
                    </a:lnTo>
                    <a:lnTo>
                      <a:pt x="637" y="244"/>
                    </a:lnTo>
                    <a:lnTo>
                      <a:pt x="636" y="245"/>
                    </a:lnTo>
                    <a:lnTo>
                      <a:pt x="635" y="246"/>
                    </a:lnTo>
                    <a:lnTo>
                      <a:pt x="634" y="245"/>
                    </a:lnTo>
                    <a:lnTo>
                      <a:pt x="633" y="244"/>
                    </a:lnTo>
                    <a:lnTo>
                      <a:pt x="632" y="244"/>
                    </a:lnTo>
                    <a:lnTo>
                      <a:pt x="631" y="245"/>
                    </a:lnTo>
                    <a:lnTo>
                      <a:pt x="629" y="245"/>
                    </a:lnTo>
                    <a:lnTo>
                      <a:pt x="631" y="246"/>
                    </a:lnTo>
                    <a:lnTo>
                      <a:pt x="631" y="247"/>
                    </a:lnTo>
                    <a:lnTo>
                      <a:pt x="631" y="248"/>
                    </a:lnTo>
                    <a:lnTo>
                      <a:pt x="629" y="248"/>
                    </a:lnTo>
                    <a:lnTo>
                      <a:pt x="628" y="250"/>
                    </a:lnTo>
                    <a:lnTo>
                      <a:pt x="629" y="251"/>
                    </a:lnTo>
                    <a:lnTo>
                      <a:pt x="629" y="252"/>
                    </a:lnTo>
                    <a:lnTo>
                      <a:pt x="629" y="253"/>
                    </a:lnTo>
                    <a:lnTo>
                      <a:pt x="628" y="253"/>
                    </a:lnTo>
                    <a:lnTo>
                      <a:pt x="628" y="254"/>
                    </a:lnTo>
                    <a:lnTo>
                      <a:pt x="627" y="254"/>
                    </a:lnTo>
                    <a:lnTo>
                      <a:pt x="626" y="254"/>
                    </a:lnTo>
                    <a:lnTo>
                      <a:pt x="626" y="255"/>
                    </a:lnTo>
                    <a:lnTo>
                      <a:pt x="625" y="256"/>
                    </a:lnTo>
                    <a:lnTo>
                      <a:pt x="624" y="258"/>
                    </a:lnTo>
                    <a:lnTo>
                      <a:pt x="623" y="259"/>
                    </a:lnTo>
                    <a:lnTo>
                      <a:pt x="624" y="261"/>
                    </a:lnTo>
                    <a:lnTo>
                      <a:pt x="624" y="262"/>
                    </a:lnTo>
                    <a:lnTo>
                      <a:pt x="626" y="263"/>
                    </a:lnTo>
                    <a:lnTo>
                      <a:pt x="627" y="264"/>
                    </a:lnTo>
                    <a:lnTo>
                      <a:pt x="627" y="266"/>
                    </a:lnTo>
                    <a:lnTo>
                      <a:pt x="627" y="267"/>
                    </a:lnTo>
                    <a:lnTo>
                      <a:pt x="627" y="268"/>
                    </a:lnTo>
                    <a:lnTo>
                      <a:pt x="626" y="268"/>
                    </a:lnTo>
                    <a:lnTo>
                      <a:pt x="626" y="269"/>
                    </a:lnTo>
                    <a:lnTo>
                      <a:pt x="625" y="270"/>
                    </a:lnTo>
                    <a:lnTo>
                      <a:pt x="626" y="270"/>
                    </a:lnTo>
                    <a:lnTo>
                      <a:pt x="626" y="271"/>
                    </a:lnTo>
                    <a:lnTo>
                      <a:pt x="627" y="272"/>
                    </a:lnTo>
                    <a:lnTo>
                      <a:pt x="627" y="274"/>
                    </a:lnTo>
                    <a:lnTo>
                      <a:pt x="627" y="275"/>
                    </a:lnTo>
                    <a:lnTo>
                      <a:pt x="626" y="277"/>
                    </a:lnTo>
                    <a:lnTo>
                      <a:pt x="625" y="278"/>
                    </a:lnTo>
                    <a:lnTo>
                      <a:pt x="623" y="280"/>
                    </a:lnTo>
                    <a:lnTo>
                      <a:pt x="620" y="280"/>
                    </a:lnTo>
                    <a:lnTo>
                      <a:pt x="619" y="280"/>
                    </a:lnTo>
                    <a:lnTo>
                      <a:pt x="619" y="282"/>
                    </a:lnTo>
                    <a:lnTo>
                      <a:pt x="618" y="283"/>
                    </a:lnTo>
                    <a:lnTo>
                      <a:pt x="616" y="283"/>
                    </a:lnTo>
                    <a:lnTo>
                      <a:pt x="613" y="283"/>
                    </a:lnTo>
                    <a:lnTo>
                      <a:pt x="612" y="282"/>
                    </a:lnTo>
                    <a:lnTo>
                      <a:pt x="611" y="280"/>
                    </a:lnTo>
                    <a:lnTo>
                      <a:pt x="610" y="280"/>
                    </a:lnTo>
                    <a:lnTo>
                      <a:pt x="603" y="278"/>
                    </a:lnTo>
                    <a:lnTo>
                      <a:pt x="601" y="276"/>
                    </a:lnTo>
                    <a:lnTo>
                      <a:pt x="600" y="276"/>
                    </a:lnTo>
                    <a:lnTo>
                      <a:pt x="596" y="277"/>
                    </a:lnTo>
                    <a:lnTo>
                      <a:pt x="595" y="276"/>
                    </a:lnTo>
                    <a:lnTo>
                      <a:pt x="594" y="276"/>
                    </a:lnTo>
                    <a:lnTo>
                      <a:pt x="591" y="271"/>
                    </a:lnTo>
                    <a:lnTo>
                      <a:pt x="588" y="274"/>
                    </a:lnTo>
                    <a:lnTo>
                      <a:pt x="587" y="275"/>
                    </a:lnTo>
                    <a:lnTo>
                      <a:pt x="586" y="276"/>
                    </a:lnTo>
                    <a:lnTo>
                      <a:pt x="580" y="277"/>
                    </a:lnTo>
                    <a:lnTo>
                      <a:pt x="580" y="278"/>
                    </a:lnTo>
                    <a:lnTo>
                      <a:pt x="577" y="279"/>
                    </a:lnTo>
                    <a:lnTo>
                      <a:pt x="576" y="280"/>
                    </a:lnTo>
                    <a:lnTo>
                      <a:pt x="565" y="289"/>
                    </a:lnTo>
                    <a:lnTo>
                      <a:pt x="565" y="286"/>
                    </a:lnTo>
                    <a:lnTo>
                      <a:pt x="563" y="284"/>
                    </a:lnTo>
                    <a:lnTo>
                      <a:pt x="563" y="285"/>
                    </a:lnTo>
                    <a:lnTo>
                      <a:pt x="563" y="289"/>
                    </a:lnTo>
                    <a:lnTo>
                      <a:pt x="562" y="292"/>
                    </a:lnTo>
                    <a:lnTo>
                      <a:pt x="564" y="295"/>
                    </a:lnTo>
                    <a:lnTo>
                      <a:pt x="560" y="295"/>
                    </a:lnTo>
                    <a:lnTo>
                      <a:pt x="553" y="293"/>
                    </a:lnTo>
                    <a:lnTo>
                      <a:pt x="553" y="294"/>
                    </a:lnTo>
                    <a:lnTo>
                      <a:pt x="550" y="294"/>
                    </a:lnTo>
                    <a:lnTo>
                      <a:pt x="548" y="294"/>
                    </a:lnTo>
                    <a:lnTo>
                      <a:pt x="547" y="295"/>
                    </a:lnTo>
                    <a:lnTo>
                      <a:pt x="546" y="297"/>
                    </a:lnTo>
                    <a:lnTo>
                      <a:pt x="546" y="298"/>
                    </a:lnTo>
                    <a:lnTo>
                      <a:pt x="541" y="300"/>
                    </a:lnTo>
                    <a:lnTo>
                      <a:pt x="540" y="300"/>
                    </a:lnTo>
                    <a:lnTo>
                      <a:pt x="541" y="302"/>
                    </a:lnTo>
                    <a:lnTo>
                      <a:pt x="534" y="305"/>
                    </a:lnTo>
                    <a:lnTo>
                      <a:pt x="532" y="307"/>
                    </a:lnTo>
                    <a:lnTo>
                      <a:pt x="530" y="309"/>
                    </a:lnTo>
                    <a:lnTo>
                      <a:pt x="529" y="309"/>
                    </a:lnTo>
                    <a:lnTo>
                      <a:pt x="526" y="309"/>
                    </a:lnTo>
                    <a:lnTo>
                      <a:pt x="520" y="309"/>
                    </a:lnTo>
                    <a:lnTo>
                      <a:pt x="520" y="310"/>
                    </a:lnTo>
                    <a:lnTo>
                      <a:pt x="517" y="310"/>
                    </a:lnTo>
                    <a:lnTo>
                      <a:pt x="516" y="309"/>
                    </a:lnTo>
                    <a:lnTo>
                      <a:pt x="514" y="309"/>
                    </a:lnTo>
                    <a:lnTo>
                      <a:pt x="510" y="310"/>
                    </a:lnTo>
                    <a:lnTo>
                      <a:pt x="509" y="311"/>
                    </a:lnTo>
                    <a:lnTo>
                      <a:pt x="507" y="313"/>
                    </a:lnTo>
                    <a:lnTo>
                      <a:pt x="506" y="313"/>
                    </a:lnTo>
                    <a:lnTo>
                      <a:pt x="503" y="313"/>
                    </a:lnTo>
                    <a:lnTo>
                      <a:pt x="503" y="310"/>
                    </a:lnTo>
                    <a:lnTo>
                      <a:pt x="502" y="311"/>
                    </a:lnTo>
                    <a:lnTo>
                      <a:pt x="500" y="311"/>
                    </a:lnTo>
                    <a:lnTo>
                      <a:pt x="499" y="314"/>
                    </a:lnTo>
                    <a:lnTo>
                      <a:pt x="499" y="315"/>
                    </a:lnTo>
                    <a:lnTo>
                      <a:pt x="498" y="316"/>
                    </a:lnTo>
                    <a:lnTo>
                      <a:pt x="498" y="318"/>
                    </a:lnTo>
                    <a:lnTo>
                      <a:pt x="497" y="318"/>
                    </a:lnTo>
                    <a:lnTo>
                      <a:pt x="495" y="317"/>
                    </a:lnTo>
                    <a:lnTo>
                      <a:pt x="495" y="318"/>
                    </a:lnTo>
                    <a:lnTo>
                      <a:pt x="493" y="321"/>
                    </a:lnTo>
                    <a:lnTo>
                      <a:pt x="490" y="321"/>
                    </a:lnTo>
                    <a:lnTo>
                      <a:pt x="479" y="321"/>
                    </a:lnTo>
                    <a:lnTo>
                      <a:pt x="477" y="319"/>
                    </a:lnTo>
                    <a:lnTo>
                      <a:pt x="476" y="318"/>
                    </a:lnTo>
                    <a:lnTo>
                      <a:pt x="475" y="317"/>
                    </a:lnTo>
                    <a:lnTo>
                      <a:pt x="474" y="316"/>
                    </a:lnTo>
                    <a:lnTo>
                      <a:pt x="473" y="315"/>
                    </a:lnTo>
                    <a:lnTo>
                      <a:pt x="471" y="313"/>
                    </a:lnTo>
                    <a:lnTo>
                      <a:pt x="469" y="311"/>
                    </a:lnTo>
                    <a:lnTo>
                      <a:pt x="468" y="310"/>
                    </a:lnTo>
                    <a:lnTo>
                      <a:pt x="462" y="313"/>
                    </a:lnTo>
                    <a:lnTo>
                      <a:pt x="461" y="313"/>
                    </a:lnTo>
                    <a:lnTo>
                      <a:pt x="461" y="314"/>
                    </a:lnTo>
                    <a:lnTo>
                      <a:pt x="460" y="315"/>
                    </a:lnTo>
                    <a:lnTo>
                      <a:pt x="457" y="314"/>
                    </a:lnTo>
                    <a:lnTo>
                      <a:pt x="452" y="313"/>
                    </a:lnTo>
                    <a:lnTo>
                      <a:pt x="452" y="311"/>
                    </a:lnTo>
                    <a:lnTo>
                      <a:pt x="451" y="311"/>
                    </a:lnTo>
                    <a:lnTo>
                      <a:pt x="447" y="313"/>
                    </a:lnTo>
                    <a:lnTo>
                      <a:pt x="446" y="311"/>
                    </a:lnTo>
                    <a:lnTo>
                      <a:pt x="445" y="314"/>
                    </a:lnTo>
                    <a:lnTo>
                      <a:pt x="444" y="314"/>
                    </a:lnTo>
                    <a:lnTo>
                      <a:pt x="443" y="313"/>
                    </a:lnTo>
                    <a:lnTo>
                      <a:pt x="443" y="311"/>
                    </a:lnTo>
                    <a:lnTo>
                      <a:pt x="442" y="310"/>
                    </a:lnTo>
                    <a:lnTo>
                      <a:pt x="440" y="309"/>
                    </a:lnTo>
                    <a:lnTo>
                      <a:pt x="440" y="310"/>
                    </a:lnTo>
                    <a:lnTo>
                      <a:pt x="439" y="310"/>
                    </a:lnTo>
                    <a:lnTo>
                      <a:pt x="437" y="314"/>
                    </a:lnTo>
                    <a:lnTo>
                      <a:pt x="439" y="315"/>
                    </a:lnTo>
                    <a:lnTo>
                      <a:pt x="438" y="317"/>
                    </a:lnTo>
                    <a:lnTo>
                      <a:pt x="436" y="316"/>
                    </a:lnTo>
                    <a:lnTo>
                      <a:pt x="436" y="317"/>
                    </a:lnTo>
                    <a:lnTo>
                      <a:pt x="435" y="317"/>
                    </a:lnTo>
                    <a:lnTo>
                      <a:pt x="436" y="318"/>
                    </a:lnTo>
                    <a:lnTo>
                      <a:pt x="437" y="318"/>
                    </a:lnTo>
                    <a:lnTo>
                      <a:pt x="436" y="321"/>
                    </a:lnTo>
                    <a:lnTo>
                      <a:pt x="435" y="323"/>
                    </a:lnTo>
                    <a:lnTo>
                      <a:pt x="435" y="325"/>
                    </a:lnTo>
                    <a:lnTo>
                      <a:pt x="434" y="326"/>
                    </a:lnTo>
                    <a:lnTo>
                      <a:pt x="432" y="326"/>
                    </a:lnTo>
                    <a:lnTo>
                      <a:pt x="430" y="327"/>
                    </a:lnTo>
                    <a:lnTo>
                      <a:pt x="430" y="329"/>
                    </a:lnTo>
                    <a:lnTo>
                      <a:pt x="430" y="330"/>
                    </a:lnTo>
                    <a:lnTo>
                      <a:pt x="430" y="331"/>
                    </a:lnTo>
                    <a:lnTo>
                      <a:pt x="431" y="331"/>
                    </a:lnTo>
                    <a:lnTo>
                      <a:pt x="430" y="332"/>
                    </a:lnTo>
                    <a:lnTo>
                      <a:pt x="431" y="332"/>
                    </a:lnTo>
                    <a:lnTo>
                      <a:pt x="429" y="333"/>
                    </a:lnTo>
                    <a:lnTo>
                      <a:pt x="428" y="334"/>
                    </a:lnTo>
                    <a:lnTo>
                      <a:pt x="427" y="337"/>
                    </a:lnTo>
                    <a:lnTo>
                      <a:pt x="426" y="337"/>
                    </a:lnTo>
                    <a:lnTo>
                      <a:pt x="427" y="338"/>
                    </a:lnTo>
                    <a:lnTo>
                      <a:pt x="428" y="338"/>
                    </a:lnTo>
                    <a:lnTo>
                      <a:pt x="429" y="338"/>
                    </a:lnTo>
                    <a:lnTo>
                      <a:pt x="431" y="338"/>
                    </a:lnTo>
                    <a:lnTo>
                      <a:pt x="434" y="338"/>
                    </a:lnTo>
                    <a:lnTo>
                      <a:pt x="435" y="337"/>
                    </a:lnTo>
                    <a:lnTo>
                      <a:pt x="435" y="339"/>
                    </a:lnTo>
                    <a:lnTo>
                      <a:pt x="435" y="340"/>
                    </a:lnTo>
                    <a:lnTo>
                      <a:pt x="434" y="341"/>
                    </a:lnTo>
                    <a:lnTo>
                      <a:pt x="434" y="342"/>
                    </a:lnTo>
                    <a:lnTo>
                      <a:pt x="432" y="344"/>
                    </a:lnTo>
                    <a:lnTo>
                      <a:pt x="432" y="345"/>
                    </a:lnTo>
                    <a:lnTo>
                      <a:pt x="434" y="346"/>
                    </a:lnTo>
                    <a:lnTo>
                      <a:pt x="434" y="348"/>
                    </a:lnTo>
                    <a:lnTo>
                      <a:pt x="432" y="350"/>
                    </a:lnTo>
                    <a:lnTo>
                      <a:pt x="432" y="352"/>
                    </a:lnTo>
                    <a:lnTo>
                      <a:pt x="437" y="357"/>
                    </a:lnTo>
                    <a:lnTo>
                      <a:pt x="438" y="358"/>
                    </a:lnTo>
                    <a:lnTo>
                      <a:pt x="438" y="361"/>
                    </a:lnTo>
                    <a:lnTo>
                      <a:pt x="435" y="362"/>
                    </a:lnTo>
                    <a:lnTo>
                      <a:pt x="436" y="363"/>
                    </a:lnTo>
                    <a:lnTo>
                      <a:pt x="436" y="369"/>
                    </a:lnTo>
                    <a:lnTo>
                      <a:pt x="436" y="372"/>
                    </a:lnTo>
                    <a:lnTo>
                      <a:pt x="435" y="372"/>
                    </a:lnTo>
                    <a:lnTo>
                      <a:pt x="432" y="372"/>
                    </a:lnTo>
                    <a:lnTo>
                      <a:pt x="431" y="373"/>
                    </a:lnTo>
                    <a:lnTo>
                      <a:pt x="426" y="379"/>
                    </a:lnTo>
                    <a:lnTo>
                      <a:pt x="424" y="381"/>
                    </a:lnTo>
                    <a:lnTo>
                      <a:pt x="424" y="382"/>
                    </a:lnTo>
                    <a:lnTo>
                      <a:pt x="426" y="384"/>
                    </a:lnTo>
                    <a:lnTo>
                      <a:pt x="424" y="385"/>
                    </a:lnTo>
                    <a:lnTo>
                      <a:pt x="424" y="386"/>
                    </a:lnTo>
                    <a:lnTo>
                      <a:pt x="424" y="387"/>
                    </a:lnTo>
                    <a:lnTo>
                      <a:pt x="424" y="388"/>
                    </a:lnTo>
                    <a:lnTo>
                      <a:pt x="424" y="390"/>
                    </a:lnTo>
                    <a:lnTo>
                      <a:pt x="424" y="392"/>
                    </a:lnTo>
                    <a:lnTo>
                      <a:pt x="424" y="393"/>
                    </a:lnTo>
                    <a:lnTo>
                      <a:pt x="426" y="394"/>
                    </a:lnTo>
                    <a:lnTo>
                      <a:pt x="426" y="396"/>
                    </a:lnTo>
                    <a:lnTo>
                      <a:pt x="427" y="396"/>
                    </a:lnTo>
                    <a:lnTo>
                      <a:pt x="427" y="397"/>
                    </a:lnTo>
                    <a:lnTo>
                      <a:pt x="427" y="399"/>
                    </a:lnTo>
                    <a:lnTo>
                      <a:pt x="428" y="400"/>
                    </a:lnTo>
                    <a:lnTo>
                      <a:pt x="427" y="401"/>
                    </a:lnTo>
                    <a:lnTo>
                      <a:pt x="427" y="402"/>
                    </a:lnTo>
                    <a:lnTo>
                      <a:pt x="426" y="403"/>
                    </a:lnTo>
                    <a:lnTo>
                      <a:pt x="424" y="403"/>
                    </a:lnTo>
                    <a:lnTo>
                      <a:pt x="424" y="404"/>
                    </a:lnTo>
                    <a:lnTo>
                      <a:pt x="423" y="405"/>
                    </a:lnTo>
                    <a:lnTo>
                      <a:pt x="422" y="404"/>
                    </a:lnTo>
                    <a:lnTo>
                      <a:pt x="421" y="405"/>
                    </a:lnTo>
                    <a:lnTo>
                      <a:pt x="420" y="405"/>
                    </a:lnTo>
                    <a:lnTo>
                      <a:pt x="419" y="405"/>
                    </a:lnTo>
                    <a:lnTo>
                      <a:pt x="418" y="407"/>
                    </a:lnTo>
                    <a:lnTo>
                      <a:pt x="416" y="408"/>
                    </a:lnTo>
                    <a:lnTo>
                      <a:pt x="414" y="409"/>
                    </a:lnTo>
                    <a:lnTo>
                      <a:pt x="413" y="410"/>
                    </a:lnTo>
                    <a:lnTo>
                      <a:pt x="412" y="410"/>
                    </a:lnTo>
                    <a:lnTo>
                      <a:pt x="411" y="410"/>
                    </a:lnTo>
                    <a:lnTo>
                      <a:pt x="410" y="410"/>
                    </a:lnTo>
                    <a:lnTo>
                      <a:pt x="410" y="411"/>
                    </a:lnTo>
                    <a:lnTo>
                      <a:pt x="408" y="411"/>
                    </a:lnTo>
                    <a:lnTo>
                      <a:pt x="407" y="412"/>
                    </a:lnTo>
                    <a:lnTo>
                      <a:pt x="407" y="413"/>
                    </a:lnTo>
                    <a:lnTo>
                      <a:pt x="407" y="415"/>
                    </a:lnTo>
                    <a:lnTo>
                      <a:pt x="406" y="416"/>
                    </a:lnTo>
                    <a:lnTo>
                      <a:pt x="406" y="417"/>
                    </a:lnTo>
                    <a:lnTo>
                      <a:pt x="406" y="416"/>
                    </a:lnTo>
                    <a:lnTo>
                      <a:pt x="405" y="416"/>
                    </a:lnTo>
                    <a:lnTo>
                      <a:pt x="404" y="416"/>
                    </a:lnTo>
                    <a:lnTo>
                      <a:pt x="403" y="415"/>
                    </a:lnTo>
                    <a:lnTo>
                      <a:pt x="402" y="415"/>
                    </a:lnTo>
                    <a:lnTo>
                      <a:pt x="400" y="415"/>
                    </a:lnTo>
                    <a:lnTo>
                      <a:pt x="399" y="413"/>
                    </a:lnTo>
                    <a:lnTo>
                      <a:pt x="398" y="413"/>
                    </a:lnTo>
                    <a:lnTo>
                      <a:pt x="396" y="412"/>
                    </a:lnTo>
                    <a:lnTo>
                      <a:pt x="395" y="412"/>
                    </a:lnTo>
                    <a:lnTo>
                      <a:pt x="394" y="413"/>
                    </a:lnTo>
                    <a:lnTo>
                      <a:pt x="392" y="415"/>
                    </a:lnTo>
                    <a:lnTo>
                      <a:pt x="391" y="416"/>
                    </a:lnTo>
                    <a:lnTo>
                      <a:pt x="390" y="416"/>
                    </a:lnTo>
                    <a:lnTo>
                      <a:pt x="389" y="416"/>
                    </a:lnTo>
                    <a:lnTo>
                      <a:pt x="390" y="417"/>
                    </a:lnTo>
                    <a:lnTo>
                      <a:pt x="389" y="418"/>
                    </a:lnTo>
                    <a:lnTo>
                      <a:pt x="387" y="417"/>
                    </a:lnTo>
                    <a:lnTo>
                      <a:pt x="386" y="417"/>
                    </a:lnTo>
                    <a:lnTo>
                      <a:pt x="384" y="417"/>
                    </a:lnTo>
                    <a:lnTo>
                      <a:pt x="382" y="417"/>
                    </a:lnTo>
                    <a:lnTo>
                      <a:pt x="380" y="419"/>
                    </a:lnTo>
                    <a:lnTo>
                      <a:pt x="376" y="423"/>
                    </a:lnTo>
                    <a:lnTo>
                      <a:pt x="375" y="425"/>
                    </a:lnTo>
                    <a:lnTo>
                      <a:pt x="372" y="426"/>
                    </a:lnTo>
                    <a:lnTo>
                      <a:pt x="371" y="426"/>
                    </a:lnTo>
                    <a:lnTo>
                      <a:pt x="369" y="427"/>
                    </a:lnTo>
                    <a:lnTo>
                      <a:pt x="365" y="428"/>
                    </a:lnTo>
                    <a:lnTo>
                      <a:pt x="361" y="429"/>
                    </a:lnTo>
                    <a:lnTo>
                      <a:pt x="359" y="431"/>
                    </a:lnTo>
                    <a:lnTo>
                      <a:pt x="358" y="431"/>
                    </a:lnTo>
                    <a:lnTo>
                      <a:pt x="357" y="431"/>
                    </a:lnTo>
                    <a:lnTo>
                      <a:pt x="356" y="431"/>
                    </a:lnTo>
                    <a:lnTo>
                      <a:pt x="355" y="431"/>
                    </a:lnTo>
                    <a:lnTo>
                      <a:pt x="353" y="431"/>
                    </a:lnTo>
                    <a:lnTo>
                      <a:pt x="352" y="432"/>
                    </a:lnTo>
                    <a:lnTo>
                      <a:pt x="351" y="433"/>
                    </a:lnTo>
                    <a:lnTo>
                      <a:pt x="350" y="433"/>
                    </a:lnTo>
                    <a:lnTo>
                      <a:pt x="349" y="432"/>
                    </a:lnTo>
                    <a:lnTo>
                      <a:pt x="348" y="431"/>
                    </a:lnTo>
                    <a:lnTo>
                      <a:pt x="347" y="431"/>
                    </a:lnTo>
                    <a:lnTo>
                      <a:pt x="345" y="433"/>
                    </a:lnTo>
                    <a:lnTo>
                      <a:pt x="344" y="434"/>
                    </a:lnTo>
                    <a:lnTo>
                      <a:pt x="342" y="434"/>
                    </a:lnTo>
                    <a:lnTo>
                      <a:pt x="341" y="434"/>
                    </a:lnTo>
                    <a:lnTo>
                      <a:pt x="341" y="435"/>
                    </a:lnTo>
                    <a:lnTo>
                      <a:pt x="340" y="434"/>
                    </a:lnTo>
                    <a:lnTo>
                      <a:pt x="339" y="434"/>
                    </a:lnTo>
                    <a:lnTo>
                      <a:pt x="337" y="432"/>
                    </a:lnTo>
                    <a:lnTo>
                      <a:pt x="337" y="431"/>
                    </a:lnTo>
                    <a:lnTo>
                      <a:pt x="336" y="431"/>
                    </a:lnTo>
                    <a:lnTo>
                      <a:pt x="336" y="432"/>
                    </a:lnTo>
                    <a:lnTo>
                      <a:pt x="335" y="432"/>
                    </a:lnTo>
                    <a:lnTo>
                      <a:pt x="334" y="432"/>
                    </a:lnTo>
                    <a:lnTo>
                      <a:pt x="333" y="431"/>
                    </a:lnTo>
                    <a:lnTo>
                      <a:pt x="327" y="432"/>
                    </a:lnTo>
                    <a:lnTo>
                      <a:pt x="326" y="429"/>
                    </a:lnTo>
                    <a:lnTo>
                      <a:pt x="325" y="429"/>
                    </a:lnTo>
                    <a:lnTo>
                      <a:pt x="321" y="431"/>
                    </a:lnTo>
                    <a:lnTo>
                      <a:pt x="318" y="431"/>
                    </a:lnTo>
                    <a:lnTo>
                      <a:pt x="317" y="432"/>
                    </a:lnTo>
                    <a:lnTo>
                      <a:pt x="313" y="431"/>
                    </a:lnTo>
                    <a:lnTo>
                      <a:pt x="313" y="432"/>
                    </a:lnTo>
                    <a:lnTo>
                      <a:pt x="310" y="432"/>
                    </a:lnTo>
                    <a:lnTo>
                      <a:pt x="309" y="432"/>
                    </a:lnTo>
                    <a:lnTo>
                      <a:pt x="308" y="432"/>
                    </a:lnTo>
                    <a:lnTo>
                      <a:pt x="306" y="432"/>
                    </a:lnTo>
                    <a:lnTo>
                      <a:pt x="306" y="434"/>
                    </a:lnTo>
                    <a:lnTo>
                      <a:pt x="305" y="436"/>
                    </a:lnTo>
                    <a:lnTo>
                      <a:pt x="303" y="436"/>
                    </a:lnTo>
                    <a:lnTo>
                      <a:pt x="303" y="429"/>
                    </a:lnTo>
                    <a:lnTo>
                      <a:pt x="302" y="425"/>
                    </a:lnTo>
                    <a:lnTo>
                      <a:pt x="303" y="418"/>
                    </a:lnTo>
                    <a:lnTo>
                      <a:pt x="303" y="410"/>
                    </a:lnTo>
                    <a:lnTo>
                      <a:pt x="303" y="404"/>
                    </a:lnTo>
                    <a:lnTo>
                      <a:pt x="302" y="403"/>
                    </a:lnTo>
                    <a:lnTo>
                      <a:pt x="302" y="401"/>
                    </a:lnTo>
                    <a:lnTo>
                      <a:pt x="301" y="399"/>
                    </a:lnTo>
                    <a:lnTo>
                      <a:pt x="297" y="393"/>
                    </a:lnTo>
                    <a:lnTo>
                      <a:pt x="293" y="385"/>
                    </a:lnTo>
                    <a:lnTo>
                      <a:pt x="288" y="379"/>
                    </a:lnTo>
                    <a:lnTo>
                      <a:pt x="285" y="372"/>
                    </a:lnTo>
                    <a:lnTo>
                      <a:pt x="282" y="369"/>
                    </a:lnTo>
                    <a:lnTo>
                      <a:pt x="280" y="362"/>
                    </a:lnTo>
                    <a:lnTo>
                      <a:pt x="277" y="358"/>
                    </a:lnTo>
                    <a:lnTo>
                      <a:pt x="276" y="357"/>
                    </a:lnTo>
                    <a:lnTo>
                      <a:pt x="274" y="355"/>
                    </a:lnTo>
                    <a:lnTo>
                      <a:pt x="273" y="353"/>
                    </a:lnTo>
                    <a:lnTo>
                      <a:pt x="272" y="349"/>
                    </a:lnTo>
                    <a:lnTo>
                      <a:pt x="271" y="349"/>
                    </a:lnTo>
                    <a:lnTo>
                      <a:pt x="270" y="346"/>
                    </a:lnTo>
                    <a:lnTo>
                      <a:pt x="268" y="337"/>
                    </a:lnTo>
                    <a:lnTo>
                      <a:pt x="268" y="335"/>
                    </a:lnTo>
                    <a:lnTo>
                      <a:pt x="266" y="330"/>
                    </a:lnTo>
                    <a:lnTo>
                      <a:pt x="268" y="329"/>
                    </a:lnTo>
                    <a:lnTo>
                      <a:pt x="269" y="329"/>
                    </a:lnTo>
                    <a:lnTo>
                      <a:pt x="269" y="327"/>
                    </a:lnTo>
                    <a:lnTo>
                      <a:pt x="271" y="326"/>
                    </a:lnTo>
                    <a:lnTo>
                      <a:pt x="271" y="327"/>
                    </a:lnTo>
                    <a:lnTo>
                      <a:pt x="274" y="326"/>
                    </a:lnTo>
                    <a:lnTo>
                      <a:pt x="274" y="325"/>
                    </a:lnTo>
                    <a:lnTo>
                      <a:pt x="274" y="323"/>
                    </a:lnTo>
                    <a:lnTo>
                      <a:pt x="276" y="323"/>
                    </a:lnTo>
                    <a:lnTo>
                      <a:pt x="279" y="321"/>
                    </a:lnTo>
                    <a:lnTo>
                      <a:pt x="280" y="321"/>
                    </a:lnTo>
                    <a:lnTo>
                      <a:pt x="281" y="321"/>
                    </a:lnTo>
                    <a:lnTo>
                      <a:pt x="284" y="319"/>
                    </a:lnTo>
                    <a:lnTo>
                      <a:pt x="286" y="319"/>
                    </a:lnTo>
                    <a:lnTo>
                      <a:pt x="287" y="319"/>
                    </a:lnTo>
                    <a:lnTo>
                      <a:pt x="288" y="318"/>
                    </a:lnTo>
                    <a:lnTo>
                      <a:pt x="289" y="317"/>
                    </a:lnTo>
                    <a:lnTo>
                      <a:pt x="289" y="315"/>
                    </a:lnTo>
                    <a:lnTo>
                      <a:pt x="288" y="311"/>
                    </a:lnTo>
                    <a:lnTo>
                      <a:pt x="289" y="308"/>
                    </a:lnTo>
                    <a:lnTo>
                      <a:pt x="287" y="302"/>
                    </a:lnTo>
                    <a:lnTo>
                      <a:pt x="285" y="298"/>
                    </a:lnTo>
                    <a:lnTo>
                      <a:pt x="288" y="298"/>
                    </a:lnTo>
                    <a:lnTo>
                      <a:pt x="287" y="295"/>
                    </a:lnTo>
                    <a:lnTo>
                      <a:pt x="293" y="291"/>
                    </a:lnTo>
                    <a:lnTo>
                      <a:pt x="301" y="285"/>
                    </a:lnTo>
                    <a:lnTo>
                      <a:pt x="298" y="282"/>
                    </a:lnTo>
                    <a:lnTo>
                      <a:pt x="297" y="279"/>
                    </a:lnTo>
                    <a:lnTo>
                      <a:pt x="297" y="278"/>
                    </a:lnTo>
                    <a:lnTo>
                      <a:pt x="296" y="278"/>
                    </a:lnTo>
                    <a:lnTo>
                      <a:pt x="297" y="277"/>
                    </a:lnTo>
                    <a:lnTo>
                      <a:pt x="296" y="275"/>
                    </a:lnTo>
                    <a:lnTo>
                      <a:pt x="294" y="274"/>
                    </a:lnTo>
                    <a:lnTo>
                      <a:pt x="293" y="272"/>
                    </a:lnTo>
                    <a:lnTo>
                      <a:pt x="292" y="270"/>
                    </a:lnTo>
                    <a:lnTo>
                      <a:pt x="289" y="272"/>
                    </a:lnTo>
                    <a:lnTo>
                      <a:pt x="288" y="275"/>
                    </a:lnTo>
                    <a:lnTo>
                      <a:pt x="286" y="275"/>
                    </a:lnTo>
                    <a:lnTo>
                      <a:pt x="286" y="272"/>
                    </a:lnTo>
                    <a:lnTo>
                      <a:pt x="287" y="271"/>
                    </a:lnTo>
                    <a:lnTo>
                      <a:pt x="282" y="269"/>
                    </a:lnTo>
                    <a:lnTo>
                      <a:pt x="279" y="269"/>
                    </a:lnTo>
                    <a:lnTo>
                      <a:pt x="279" y="267"/>
                    </a:lnTo>
                    <a:lnTo>
                      <a:pt x="278" y="266"/>
                    </a:lnTo>
                    <a:lnTo>
                      <a:pt x="276" y="266"/>
                    </a:lnTo>
                    <a:lnTo>
                      <a:pt x="274" y="267"/>
                    </a:lnTo>
                    <a:lnTo>
                      <a:pt x="273" y="266"/>
                    </a:lnTo>
                    <a:lnTo>
                      <a:pt x="272" y="264"/>
                    </a:lnTo>
                    <a:lnTo>
                      <a:pt x="268" y="264"/>
                    </a:lnTo>
                    <a:lnTo>
                      <a:pt x="266" y="263"/>
                    </a:lnTo>
                    <a:lnTo>
                      <a:pt x="265" y="262"/>
                    </a:lnTo>
                    <a:lnTo>
                      <a:pt x="263" y="260"/>
                    </a:lnTo>
                    <a:lnTo>
                      <a:pt x="262" y="260"/>
                    </a:lnTo>
                    <a:lnTo>
                      <a:pt x="257" y="263"/>
                    </a:lnTo>
                    <a:lnTo>
                      <a:pt x="254" y="259"/>
                    </a:lnTo>
                    <a:lnTo>
                      <a:pt x="254" y="258"/>
                    </a:lnTo>
                    <a:lnTo>
                      <a:pt x="254" y="255"/>
                    </a:lnTo>
                    <a:lnTo>
                      <a:pt x="253" y="254"/>
                    </a:lnTo>
                    <a:lnTo>
                      <a:pt x="248" y="252"/>
                    </a:lnTo>
                    <a:lnTo>
                      <a:pt x="246" y="251"/>
                    </a:lnTo>
                    <a:lnTo>
                      <a:pt x="246" y="247"/>
                    </a:lnTo>
                    <a:lnTo>
                      <a:pt x="243" y="244"/>
                    </a:lnTo>
                    <a:lnTo>
                      <a:pt x="238" y="239"/>
                    </a:lnTo>
                    <a:lnTo>
                      <a:pt x="235" y="238"/>
                    </a:lnTo>
                    <a:lnTo>
                      <a:pt x="231" y="236"/>
                    </a:lnTo>
                    <a:lnTo>
                      <a:pt x="230" y="235"/>
                    </a:lnTo>
                    <a:lnTo>
                      <a:pt x="227" y="237"/>
                    </a:lnTo>
                    <a:lnTo>
                      <a:pt x="225" y="237"/>
                    </a:lnTo>
                    <a:lnTo>
                      <a:pt x="223" y="238"/>
                    </a:lnTo>
                    <a:lnTo>
                      <a:pt x="219" y="238"/>
                    </a:lnTo>
                    <a:lnTo>
                      <a:pt x="218" y="239"/>
                    </a:lnTo>
                    <a:lnTo>
                      <a:pt x="217" y="240"/>
                    </a:lnTo>
                    <a:lnTo>
                      <a:pt x="216" y="242"/>
                    </a:lnTo>
                    <a:lnTo>
                      <a:pt x="215" y="245"/>
                    </a:lnTo>
                    <a:lnTo>
                      <a:pt x="215" y="246"/>
                    </a:lnTo>
                    <a:lnTo>
                      <a:pt x="214" y="248"/>
                    </a:lnTo>
                    <a:lnTo>
                      <a:pt x="214" y="250"/>
                    </a:lnTo>
                    <a:lnTo>
                      <a:pt x="211" y="251"/>
                    </a:lnTo>
                    <a:lnTo>
                      <a:pt x="210" y="252"/>
                    </a:lnTo>
                    <a:lnTo>
                      <a:pt x="209" y="252"/>
                    </a:lnTo>
                    <a:lnTo>
                      <a:pt x="207" y="252"/>
                    </a:lnTo>
                    <a:lnTo>
                      <a:pt x="205" y="252"/>
                    </a:lnTo>
                    <a:lnTo>
                      <a:pt x="203" y="251"/>
                    </a:lnTo>
                    <a:lnTo>
                      <a:pt x="201" y="250"/>
                    </a:lnTo>
                    <a:lnTo>
                      <a:pt x="198" y="247"/>
                    </a:lnTo>
                    <a:lnTo>
                      <a:pt x="194" y="245"/>
                    </a:lnTo>
                    <a:lnTo>
                      <a:pt x="192" y="244"/>
                    </a:lnTo>
                    <a:lnTo>
                      <a:pt x="188" y="243"/>
                    </a:lnTo>
                    <a:lnTo>
                      <a:pt x="187" y="244"/>
                    </a:lnTo>
                    <a:lnTo>
                      <a:pt x="184" y="243"/>
                    </a:lnTo>
                    <a:lnTo>
                      <a:pt x="179" y="239"/>
                    </a:lnTo>
                    <a:lnTo>
                      <a:pt x="178" y="240"/>
                    </a:lnTo>
                    <a:lnTo>
                      <a:pt x="176" y="244"/>
                    </a:lnTo>
                    <a:lnTo>
                      <a:pt x="171" y="250"/>
                    </a:lnTo>
                    <a:lnTo>
                      <a:pt x="169" y="247"/>
                    </a:lnTo>
                    <a:lnTo>
                      <a:pt x="168" y="248"/>
                    </a:lnTo>
                    <a:lnTo>
                      <a:pt x="167" y="247"/>
                    </a:lnTo>
                    <a:lnTo>
                      <a:pt x="164" y="248"/>
                    </a:lnTo>
                    <a:lnTo>
                      <a:pt x="164" y="250"/>
                    </a:lnTo>
                    <a:lnTo>
                      <a:pt x="164" y="248"/>
                    </a:lnTo>
                    <a:lnTo>
                      <a:pt x="162" y="251"/>
                    </a:lnTo>
                    <a:lnTo>
                      <a:pt x="161" y="252"/>
                    </a:lnTo>
                    <a:lnTo>
                      <a:pt x="158" y="256"/>
                    </a:lnTo>
                    <a:lnTo>
                      <a:pt x="156" y="256"/>
                    </a:lnTo>
                    <a:lnTo>
                      <a:pt x="155" y="255"/>
                    </a:lnTo>
                    <a:lnTo>
                      <a:pt x="154" y="256"/>
                    </a:lnTo>
                    <a:lnTo>
                      <a:pt x="156" y="259"/>
                    </a:lnTo>
                    <a:lnTo>
                      <a:pt x="154" y="260"/>
                    </a:lnTo>
                    <a:lnTo>
                      <a:pt x="156" y="262"/>
                    </a:lnTo>
                    <a:lnTo>
                      <a:pt x="156" y="263"/>
                    </a:lnTo>
                    <a:lnTo>
                      <a:pt x="154" y="267"/>
                    </a:lnTo>
                    <a:lnTo>
                      <a:pt x="155" y="267"/>
                    </a:lnTo>
                    <a:lnTo>
                      <a:pt x="154" y="270"/>
                    </a:lnTo>
                    <a:lnTo>
                      <a:pt x="154" y="272"/>
                    </a:lnTo>
                    <a:lnTo>
                      <a:pt x="152" y="285"/>
                    </a:lnTo>
                    <a:lnTo>
                      <a:pt x="151" y="290"/>
                    </a:lnTo>
                    <a:lnTo>
                      <a:pt x="150" y="293"/>
                    </a:lnTo>
                    <a:lnTo>
                      <a:pt x="150" y="295"/>
                    </a:lnTo>
                    <a:lnTo>
                      <a:pt x="148" y="299"/>
                    </a:lnTo>
                    <a:lnTo>
                      <a:pt x="152" y="300"/>
                    </a:lnTo>
                    <a:lnTo>
                      <a:pt x="153" y="302"/>
                    </a:lnTo>
                    <a:lnTo>
                      <a:pt x="152" y="302"/>
                    </a:lnTo>
                    <a:lnTo>
                      <a:pt x="153" y="303"/>
                    </a:lnTo>
                    <a:lnTo>
                      <a:pt x="154" y="305"/>
                    </a:lnTo>
                    <a:lnTo>
                      <a:pt x="158" y="309"/>
                    </a:lnTo>
                    <a:lnTo>
                      <a:pt x="153" y="313"/>
                    </a:lnTo>
                    <a:lnTo>
                      <a:pt x="152" y="314"/>
                    </a:lnTo>
                    <a:lnTo>
                      <a:pt x="151" y="314"/>
                    </a:lnTo>
                    <a:lnTo>
                      <a:pt x="150" y="314"/>
                    </a:lnTo>
                    <a:lnTo>
                      <a:pt x="150" y="315"/>
                    </a:lnTo>
                    <a:lnTo>
                      <a:pt x="150" y="316"/>
                    </a:lnTo>
                    <a:lnTo>
                      <a:pt x="148" y="317"/>
                    </a:lnTo>
                    <a:lnTo>
                      <a:pt x="146" y="319"/>
                    </a:lnTo>
                    <a:lnTo>
                      <a:pt x="146" y="321"/>
                    </a:lnTo>
                    <a:lnTo>
                      <a:pt x="145" y="323"/>
                    </a:lnTo>
                    <a:lnTo>
                      <a:pt x="144" y="324"/>
                    </a:lnTo>
                    <a:lnTo>
                      <a:pt x="142" y="325"/>
                    </a:lnTo>
                    <a:lnTo>
                      <a:pt x="143" y="326"/>
                    </a:lnTo>
                    <a:lnTo>
                      <a:pt x="143" y="327"/>
                    </a:lnTo>
                    <a:lnTo>
                      <a:pt x="144" y="329"/>
                    </a:lnTo>
                    <a:lnTo>
                      <a:pt x="145" y="330"/>
                    </a:lnTo>
                    <a:lnTo>
                      <a:pt x="146" y="330"/>
                    </a:lnTo>
                    <a:lnTo>
                      <a:pt x="146" y="331"/>
                    </a:lnTo>
                    <a:lnTo>
                      <a:pt x="147" y="331"/>
                    </a:lnTo>
                    <a:lnTo>
                      <a:pt x="147" y="332"/>
                    </a:lnTo>
                    <a:lnTo>
                      <a:pt x="148" y="334"/>
                    </a:lnTo>
                    <a:lnTo>
                      <a:pt x="148" y="335"/>
                    </a:lnTo>
                    <a:lnTo>
                      <a:pt x="151" y="335"/>
                    </a:lnTo>
                    <a:lnTo>
                      <a:pt x="151" y="338"/>
                    </a:lnTo>
                    <a:lnTo>
                      <a:pt x="151" y="339"/>
                    </a:lnTo>
                    <a:lnTo>
                      <a:pt x="150" y="341"/>
                    </a:lnTo>
                    <a:lnTo>
                      <a:pt x="150" y="342"/>
                    </a:lnTo>
                    <a:lnTo>
                      <a:pt x="148" y="344"/>
                    </a:lnTo>
                    <a:lnTo>
                      <a:pt x="152" y="345"/>
                    </a:lnTo>
                    <a:lnTo>
                      <a:pt x="154" y="346"/>
                    </a:lnTo>
                    <a:lnTo>
                      <a:pt x="153" y="348"/>
                    </a:lnTo>
                    <a:lnTo>
                      <a:pt x="156" y="349"/>
                    </a:lnTo>
                    <a:lnTo>
                      <a:pt x="156" y="350"/>
                    </a:lnTo>
                    <a:lnTo>
                      <a:pt x="154" y="350"/>
                    </a:lnTo>
                    <a:lnTo>
                      <a:pt x="155" y="352"/>
                    </a:lnTo>
                    <a:lnTo>
                      <a:pt x="153" y="352"/>
                    </a:lnTo>
                    <a:lnTo>
                      <a:pt x="152" y="357"/>
                    </a:lnTo>
                    <a:lnTo>
                      <a:pt x="152" y="358"/>
                    </a:lnTo>
                    <a:lnTo>
                      <a:pt x="151" y="360"/>
                    </a:lnTo>
                    <a:lnTo>
                      <a:pt x="150" y="361"/>
                    </a:lnTo>
                    <a:lnTo>
                      <a:pt x="150" y="363"/>
                    </a:lnTo>
                    <a:lnTo>
                      <a:pt x="152" y="364"/>
                    </a:lnTo>
                    <a:lnTo>
                      <a:pt x="156" y="364"/>
                    </a:lnTo>
                    <a:lnTo>
                      <a:pt x="158" y="365"/>
                    </a:lnTo>
                    <a:lnTo>
                      <a:pt x="160" y="368"/>
                    </a:lnTo>
                    <a:lnTo>
                      <a:pt x="161" y="369"/>
                    </a:lnTo>
                    <a:lnTo>
                      <a:pt x="158" y="377"/>
                    </a:lnTo>
                    <a:lnTo>
                      <a:pt x="158" y="378"/>
                    </a:lnTo>
                    <a:lnTo>
                      <a:pt x="156" y="379"/>
                    </a:lnTo>
                    <a:lnTo>
                      <a:pt x="158" y="381"/>
                    </a:lnTo>
                    <a:lnTo>
                      <a:pt x="158" y="382"/>
                    </a:lnTo>
                    <a:lnTo>
                      <a:pt x="154" y="385"/>
                    </a:lnTo>
                    <a:lnTo>
                      <a:pt x="152" y="386"/>
                    </a:lnTo>
                    <a:lnTo>
                      <a:pt x="148" y="382"/>
                    </a:lnTo>
                    <a:lnTo>
                      <a:pt x="146" y="381"/>
                    </a:lnTo>
                    <a:lnTo>
                      <a:pt x="145" y="380"/>
                    </a:lnTo>
                    <a:lnTo>
                      <a:pt x="144" y="380"/>
                    </a:lnTo>
                    <a:lnTo>
                      <a:pt x="144" y="381"/>
                    </a:lnTo>
                    <a:lnTo>
                      <a:pt x="144" y="382"/>
                    </a:lnTo>
                    <a:lnTo>
                      <a:pt x="143" y="385"/>
                    </a:lnTo>
                    <a:lnTo>
                      <a:pt x="143" y="386"/>
                    </a:lnTo>
                    <a:lnTo>
                      <a:pt x="145" y="393"/>
                    </a:lnTo>
                    <a:lnTo>
                      <a:pt x="145" y="395"/>
                    </a:lnTo>
                    <a:lnTo>
                      <a:pt x="146" y="394"/>
                    </a:lnTo>
                    <a:lnTo>
                      <a:pt x="151" y="395"/>
                    </a:lnTo>
                    <a:lnTo>
                      <a:pt x="154" y="401"/>
                    </a:lnTo>
                    <a:lnTo>
                      <a:pt x="159" y="405"/>
                    </a:lnTo>
                    <a:lnTo>
                      <a:pt x="160" y="407"/>
                    </a:lnTo>
                    <a:lnTo>
                      <a:pt x="162" y="409"/>
                    </a:lnTo>
                    <a:lnTo>
                      <a:pt x="163" y="411"/>
                    </a:lnTo>
                    <a:lnTo>
                      <a:pt x="166" y="412"/>
                    </a:lnTo>
                    <a:lnTo>
                      <a:pt x="166" y="413"/>
                    </a:lnTo>
                    <a:lnTo>
                      <a:pt x="167" y="415"/>
                    </a:lnTo>
                    <a:lnTo>
                      <a:pt x="168" y="415"/>
                    </a:lnTo>
                    <a:lnTo>
                      <a:pt x="174" y="416"/>
                    </a:lnTo>
                    <a:lnTo>
                      <a:pt x="172" y="419"/>
                    </a:lnTo>
                    <a:lnTo>
                      <a:pt x="171" y="423"/>
                    </a:lnTo>
                    <a:lnTo>
                      <a:pt x="171" y="424"/>
                    </a:lnTo>
                    <a:lnTo>
                      <a:pt x="172" y="424"/>
                    </a:lnTo>
                    <a:lnTo>
                      <a:pt x="175" y="424"/>
                    </a:lnTo>
                    <a:lnTo>
                      <a:pt x="177" y="424"/>
                    </a:lnTo>
                    <a:lnTo>
                      <a:pt x="182" y="421"/>
                    </a:lnTo>
                    <a:lnTo>
                      <a:pt x="183" y="420"/>
                    </a:lnTo>
                    <a:lnTo>
                      <a:pt x="185" y="420"/>
                    </a:lnTo>
                    <a:lnTo>
                      <a:pt x="184" y="419"/>
                    </a:lnTo>
                    <a:lnTo>
                      <a:pt x="187" y="418"/>
                    </a:lnTo>
                    <a:lnTo>
                      <a:pt x="187" y="416"/>
                    </a:lnTo>
                    <a:lnTo>
                      <a:pt x="186" y="415"/>
                    </a:lnTo>
                    <a:lnTo>
                      <a:pt x="187" y="412"/>
                    </a:lnTo>
                    <a:lnTo>
                      <a:pt x="187" y="411"/>
                    </a:lnTo>
                    <a:lnTo>
                      <a:pt x="188" y="410"/>
                    </a:lnTo>
                    <a:lnTo>
                      <a:pt x="191" y="409"/>
                    </a:lnTo>
                    <a:lnTo>
                      <a:pt x="193" y="409"/>
                    </a:lnTo>
                    <a:lnTo>
                      <a:pt x="193" y="408"/>
                    </a:lnTo>
                    <a:lnTo>
                      <a:pt x="193" y="405"/>
                    </a:lnTo>
                    <a:lnTo>
                      <a:pt x="197" y="403"/>
                    </a:lnTo>
                    <a:lnTo>
                      <a:pt x="198" y="402"/>
                    </a:lnTo>
                    <a:lnTo>
                      <a:pt x="200" y="400"/>
                    </a:lnTo>
                    <a:lnTo>
                      <a:pt x="203" y="399"/>
                    </a:lnTo>
                    <a:lnTo>
                      <a:pt x="205" y="396"/>
                    </a:lnTo>
                    <a:lnTo>
                      <a:pt x="207" y="394"/>
                    </a:lnTo>
                    <a:lnTo>
                      <a:pt x="209" y="392"/>
                    </a:lnTo>
                    <a:lnTo>
                      <a:pt x="211" y="390"/>
                    </a:lnTo>
                    <a:lnTo>
                      <a:pt x="213" y="388"/>
                    </a:lnTo>
                    <a:lnTo>
                      <a:pt x="215" y="389"/>
                    </a:lnTo>
                    <a:lnTo>
                      <a:pt x="218" y="390"/>
                    </a:lnTo>
                    <a:lnTo>
                      <a:pt x="223" y="392"/>
                    </a:lnTo>
                    <a:lnTo>
                      <a:pt x="225" y="392"/>
                    </a:lnTo>
                    <a:lnTo>
                      <a:pt x="226" y="393"/>
                    </a:lnTo>
                    <a:lnTo>
                      <a:pt x="229" y="394"/>
                    </a:lnTo>
                    <a:lnTo>
                      <a:pt x="227" y="394"/>
                    </a:lnTo>
                    <a:lnTo>
                      <a:pt x="227" y="395"/>
                    </a:lnTo>
                    <a:lnTo>
                      <a:pt x="226" y="395"/>
                    </a:lnTo>
                    <a:lnTo>
                      <a:pt x="229" y="399"/>
                    </a:lnTo>
                    <a:lnTo>
                      <a:pt x="231" y="404"/>
                    </a:lnTo>
                    <a:lnTo>
                      <a:pt x="234" y="403"/>
                    </a:lnTo>
                    <a:lnTo>
                      <a:pt x="240" y="402"/>
                    </a:lnTo>
                    <a:lnTo>
                      <a:pt x="241" y="401"/>
                    </a:lnTo>
                    <a:lnTo>
                      <a:pt x="243" y="400"/>
                    </a:lnTo>
                    <a:lnTo>
                      <a:pt x="245" y="399"/>
                    </a:lnTo>
                    <a:lnTo>
                      <a:pt x="246" y="399"/>
                    </a:lnTo>
                    <a:lnTo>
                      <a:pt x="247" y="399"/>
                    </a:lnTo>
                    <a:lnTo>
                      <a:pt x="247" y="397"/>
                    </a:lnTo>
                    <a:lnTo>
                      <a:pt x="250" y="396"/>
                    </a:lnTo>
                    <a:lnTo>
                      <a:pt x="253" y="395"/>
                    </a:lnTo>
                    <a:lnTo>
                      <a:pt x="254" y="395"/>
                    </a:lnTo>
                    <a:lnTo>
                      <a:pt x="256" y="394"/>
                    </a:lnTo>
                    <a:lnTo>
                      <a:pt x="258" y="394"/>
                    </a:lnTo>
                    <a:lnTo>
                      <a:pt x="260" y="394"/>
                    </a:lnTo>
                    <a:lnTo>
                      <a:pt x="261" y="395"/>
                    </a:lnTo>
                    <a:lnTo>
                      <a:pt x="261" y="396"/>
                    </a:lnTo>
                    <a:lnTo>
                      <a:pt x="262" y="397"/>
                    </a:lnTo>
                    <a:lnTo>
                      <a:pt x="263" y="396"/>
                    </a:lnTo>
                    <a:lnTo>
                      <a:pt x="264" y="399"/>
                    </a:lnTo>
                    <a:lnTo>
                      <a:pt x="265" y="397"/>
                    </a:lnTo>
                    <a:lnTo>
                      <a:pt x="268" y="397"/>
                    </a:lnTo>
                    <a:lnTo>
                      <a:pt x="268" y="399"/>
                    </a:lnTo>
                    <a:lnTo>
                      <a:pt x="270" y="399"/>
                    </a:lnTo>
                    <a:lnTo>
                      <a:pt x="270" y="400"/>
                    </a:lnTo>
                    <a:lnTo>
                      <a:pt x="272" y="400"/>
                    </a:lnTo>
                    <a:lnTo>
                      <a:pt x="272" y="397"/>
                    </a:lnTo>
                    <a:lnTo>
                      <a:pt x="273" y="397"/>
                    </a:lnTo>
                    <a:lnTo>
                      <a:pt x="274" y="397"/>
                    </a:lnTo>
                    <a:lnTo>
                      <a:pt x="276" y="397"/>
                    </a:lnTo>
                    <a:lnTo>
                      <a:pt x="277" y="397"/>
                    </a:lnTo>
                    <a:lnTo>
                      <a:pt x="278" y="399"/>
                    </a:lnTo>
                    <a:lnTo>
                      <a:pt x="279" y="400"/>
                    </a:lnTo>
                    <a:lnTo>
                      <a:pt x="280" y="400"/>
                    </a:lnTo>
                    <a:lnTo>
                      <a:pt x="281" y="401"/>
                    </a:lnTo>
                    <a:lnTo>
                      <a:pt x="281" y="402"/>
                    </a:lnTo>
                    <a:lnTo>
                      <a:pt x="284" y="403"/>
                    </a:lnTo>
                    <a:lnTo>
                      <a:pt x="282" y="404"/>
                    </a:lnTo>
                    <a:lnTo>
                      <a:pt x="286" y="407"/>
                    </a:lnTo>
                    <a:lnTo>
                      <a:pt x="286" y="408"/>
                    </a:lnTo>
                    <a:lnTo>
                      <a:pt x="288" y="411"/>
                    </a:lnTo>
                    <a:lnTo>
                      <a:pt x="288" y="410"/>
                    </a:lnTo>
                    <a:lnTo>
                      <a:pt x="287" y="417"/>
                    </a:lnTo>
                    <a:lnTo>
                      <a:pt x="286" y="418"/>
                    </a:lnTo>
                    <a:lnTo>
                      <a:pt x="285" y="419"/>
                    </a:lnTo>
                    <a:lnTo>
                      <a:pt x="284" y="425"/>
                    </a:lnTo>
                    <a:lnTo>
                      <a:pt x="284" y="427"/>
                    </a:lnTo>
                    <a:lnTo>
                      <a:pt x="284" y="431"/>
                    </a:lnTo>
                    <a:lnTo>
                      <a:pt x="285" y="432"/>
                    </a:lnTo>
                    <a:lnTo>
                      <a:pt x="284" y="433"/>
                    </a:lnTo>
                    <a:lnTo>
                      <a:pt x="284" y="434"/>
                    </a:lnTo>
                    <a:lnTo>
                      <a:pt x="284" y="435"/>
                    </a:lnTo>
                    <a:lnTo>
                      <a:pt x="282" y="436"/>
                    </a:lnTo>
                    <a:lnTo>
                      <a:pt x="281" y="437"/>
                    </a:lnTo>
                    <a:lnTo>
                      <a:pt x="279" y="436"/>
                    </a:lnTo>
                    <a:lnTo>
                      <a:pt x="278" y="437"/>
                    </a:lnTo>
                    <a:lnTo>
                      <a:pt x="276" y="437"/>
                    </a:lnTo>
                    <a:lnTo>
                      <a:pt x="272" y="441"/>
                    </a:lnTo>
                    <a:lnTo>
                      <a:pt x="271" y="442"/>
                    </a:lnTo>
                    <a:lnTo>
                      <a:pt x="271" y="449"/>
                    </a:lnTo>
                    <a:lnTo>
                      <a:pt x="270" y="451"/>
                    </a:lnTo>
                    <a:lnTo>
                      <a:pt x="268" y="451"/>
                    </a:lnTo>
                    <a:lnTo>
                      <a:pt x="266" y="451"/>
                    </a:lnTo>
                    <a:lnTo>
                      <a:pt x="263" y="451"/>
                    </a:lnTo>
                    <a:lnTo>
                      <a:pt x="260" y="449"/>
                    </a:lnTo>
                    <a:lnTo>
                      <a:pt x="258" y="449"/>
                    </a:lnTo>
                    <a:lnTo>
                      <a:pt x="254" y="448"/>
                    </a:lnTo>
                    <a:lnTo>
                      <a:pt x="254" y="449"/>
                    </a:lnTo>
                    <a:lnTo>
                      <a:pt x="251" y="450"/>
                    </a:lnTo>
                    <a:lnTo>
                      <a:pt x="253" y="451"/>
                    </a:lnTo>
                    <a:lnTo>
                      <a:pt x="253" y="452"/>
                    </a:lnTo>
                    <a:lnTo>
                      <a:pt x="251" y="452"/>
                    </a:lnTo>
                    <a:lnTo>
                      <a:pt x="251" y="454"/>
                    </a:lnTo>
                    <a:lnTo>
                      <a:pt x="250" y="454"/>
                    </a:lnTo>
                    <a:lnTo>
                      <a:pt x="249" y="456"/>
                    </a:lnTo>
                    <a:lnTo>
                      <a:pt x="249" y="458"/>
                    </a:lnTo>
                    <a:lnTo>
                      <a:pt x="248" y="462"/>
                    </a:lnTo>
                    <a:lnTo>
                      <a:pt x="248" y="467"/>
                    </a:lnTo>
                    <a:lnTo>
                      <a:pt x="243" y="466"/>
                    </a:lnTo>
                    <a:lnTo>
                      <a:pt x="242" y="465"/>
                    </a:lnTo>
                    <a:lnTo>
                      <a:pt x="241" y="465"/>
                    </a:lnTo>
                    <a:lnTo>
                      <a:pt x="238" y="464"/>
                    </a:lnTo>
                    <a:lnTo>
                      <a:pt x="234" y="463"/>
                    </a:lnTo>
                    <a:lnTo>
                      <a:pt x="231" y="459"/>
                    </a:lnTo>
                    <a:lnTo>
                      <a:pt x="230" y="459"/>
                    </a:lnTo>
                    <a:lnTo>
                      <a:pt x="229" y="456"/>
                    </a:lnTo>
                    <a:lnTo>
                      <a:pt x="226" y="454"/>
                    </a:lnTo>
                    <a:lnTo>
                      <a:pt x="224" y="451"/>
                    </a:lnTo>
                    <a:lnTo>
                      <a:pt x="222" y="452"/>
                    </a:lnTo>
                    <a:lnTo>
                      <a:pt x="222" y="451"/>
                    </a:lnTo>
                    <a:lnTo>
                      <a:pt x="221" y="451"/>
                    </a:lnTo>
                    <a:lnTo>
                      <a:pt x="218" y="455"/>
                    </a:lnTo>
                    <a:lnTo>
                      <a:pt x="218" y="456"/>
                    </a:lnTo>
                    <a:lnTo>
                      <a:pt x="218" y="458"/>
                    </a:lnTo>
                    <a:lnTo>
                      <a:pt x="218" y="459"/>
                    </a:lnTo>
                    <a:lnTo>
                      <a:pt x="217" y="463"/>
                    </a:lnTo>
                    <a:lnTo>
                      <a:pt x="217" y="464"/>
                    </a:lnTo>
                    <a:lnTo>
                      <a:pt x="217" y="465"/>
                    </a:lnTo>
                    <a:lnTo>
                      <a:pt x="214" y="471"/>
                    </a:lnTo>
                    <a:lnTo>
                      <a:pt x="213" y="471"/>
                    </a:lnTo>
                    <a:lnTo>
                      <a:pt x="211" y="472"/>
                    </a:lnTo>
                    <a:lnTo>
                      <a:pt x="213" y="475"/>
                    </a:lnTo>
                    <a:lnTo>
                      <a:pt x="211" y="478"/>
                    </a:lnTo>
                    <a:lnTo>
                      <a:pt x="211" y="480"/>
                    </a:lnTo>
                    <a:lnTo>
                      <a:pt x="210" y="481"/>
                    </a:lnTo>
                    <a:lnTo>
                      <a:pt x="209" y="481"/>
                    </a:lnTo>
                    <a:lnTo>
                      <a:pt x="208" y="482"/>
                    </a:lnTo>
                    <a:lnTo>
                      <a:pt x="207" y="482"/>
                    </a:lnTo>
                    <a:lnTo>
                      <a:pt x="202" y="484"/>
                    </a:lnTo>
                    <a:lnTo>
                      <a:pt x="202" y="486"/>
                    </a:lnTo>
                    <a:lnTo>
                      <a:pt x="199" y="487"/>
                    </a:lnTo>
                    <a:lnTo>
                      <a:pt x="195" y="486"/>
                    </a:lnTo>
                    <a:lnTo>
                      <a:pt x="195" y="483"/>
                    </a:lnTo>
                    <a:lnTo>
                      <a:pt x="185" y="478"/>
                    </a:lnTo>
                    <a:lnTo>
                      <a:pt x="183" y="479"/>
                    </a:lnTo>
                    <a:lnTo>
                      <a:pt x="179" y="471"/>
                    </a:lnTo>
                    <a:lnTo>
                      <a:pt x="179" y="466"/>
                    </a:lnTo>
                    <a:lnTo>
                      <a:pt x="176" y="466"/>
                    </a:lnTo>
                    <a:lnTo>
                      <a:pt x="174" y="466"/>
                    </a:lnTo>
                    <a:lnTo>
                      <a:pt x="174" y="463"/>
                    </a:lnTo>
                    <a:lnTo>
                      <a:pt x="170" y="459"/>
                    </a:lnTo>
                    <a:lnTo>
                      <a:pt x="170" y="460"/>
                    </a:lnTo>
                    <a:lnTo>
                      <a:pt x="169" y="462"/>
                    </a:lnTo>
                    <a:lnTo>
                      <a:pt x="167" y="462"/>
                    </a:lnTo>
                    <a:lnTo>
                      <a:pt x="164" y="462"/>
                    </a:lnTo>
                    <a:lnTo>
                      <a:pt x="164" y="463"/>
                    </a:lnTo>
                    <a:lnTo>
                      <a:pt x="160" y="468"/>
                    </a:lnTo>
                    <a:lnTo>
                      <a:pt x="158" y="471"/>
                    </a:lnTo>
                    <a:lnTo>
                      <a:pt x="151" y="478"/>
                    </a:lnTo>
                    <a:lnTo>
                      <a:pt x="148" y="480"/>
                    </a:lnTo>
                    <a:lnTo>
                      <a:pt x="150" y="481"/>
                    </a:lnTo>
                    <a:lnTo>
                      <a:pt x="146" y="486"/>
                    </a:lnTo>
                    <a:lnTo>
                      <a:pt x="145" y="486"/>
                    </a:lnTo>
                    <a:lnTo>
                      <a:pt x="145" y="487"/>
                    </a:lnTo>
                    <a:lnTo>
                      <a:pt x="142" y="491"/>
                    </a:lnTo>
                    <a:lnTo>
                      <a:pt x="136" y="498"/>
                    </a:lnTo>
                    <a:lnTo>
                      <a:pt x="132" y="503"/>
                    </a:lnTo>
                    <a:lnTo>
                      <a:pt x="129" y="506"/>
                    </a:lnTo>
                    <a:lnTo>
                      <a:pt x="126" y="510"/>
                    </a:lnTo>
                    <a:lnTo>
                      <a:pt x="126" y="511"/>
                    </a:lnTo>
                    <a:lnTo>
                      <a:pt x="123" y="513"/>
                    </a:lnTo>
                    <a:lnTo>
                      <a:pt x="122" y="514"/>
                    </a:lnTo>
                    <a:lnTo>
                      <a:pt x="121" y="514"/>
                    </a:lnTo>
                    <a:lnTo>
                      <a:pt x="116" y="515"/>
                    </a:lnTo>
                    <a:lnTo>
                      <a:pt x="111" y="514"/>
                    </a:lnTo>
                    <a:lnTo>
                      <a:pt x="109" y="513"/>
                    </a:lnTo>
                    <a:lnTo>
                      <a:pt x="107" y="514"/>
                    </a:lnTo>
                    <a:lnTo>
                      <a:pt x="106" y="515"/>
                    </a:lnTo>
                    <a:lnTo>
                      <a:pt x="105" y="515"/>
                    </a:lnTo>
                    <a:lnTo>
                      <a:pt x="104" y="517"/>
                    </a:lnTo>
                    <a:lnTo>
                      <a:pt x="104" y="520"/>
                    </a:lnTo>
                    <a:lnTo>
                      <a:pt x="103" y="523"/>
                    </a:lnTo>
                    <a:lnTo>
                      <a:pt x="99" y="526"/>
                    </a:lnTo>
                    <a:lnTo>
                      <a:pt x="96" y="525"/>
                    </a:lnTo>
                    <a:lnTo>
                      <a:pt x="95" y="525"/>
                    </a:lnTo>
                    <a:lnTo>
                      <a:pt x="92" y="526"/>
                    </a:lnTo>
                    <a:lnTo>
                      <a:pt x="90" y="526"/>
                    </a:lnTo>
                    <a:lnTo>
                      <a:pt x="89" y="525"/>
                    </a:lnTo>
                    <a:lnTo>
                      <a:pt x="87" y="525"/>
                    </a:lnTo>
                    <a:lnTo>
                      <a:pt x="85" y="523"/>
                    </a:lnTo>
                    <a:lnTo>
                      <a:pt x="87" y="520"/>
                    </a:lnTo>
                    <a:lnTo>
                      <a:pt x="85" y="519"/>
                    </a:lnTo>
                    <a:lnTo>
                      <a:pt x="84" y="519"/>
                    </a:lnTo>
                    <a:lnTo>
                      <a:pt x="83" y="517"/>
                    </a:lnTo>
                    <a:lnTo>
                      <a:pt x="82" y="517"/>
                    </a:lnTo>
                    <a:lnTo>
                      <a:pt x="81" y="517"/>
                    </a:lnTo>
                    <a:lnTo>
                      <a:pt x="80" y="518"/>
                    </a:lnTo>
                    <a:lnTo>
                      <a:pt x="79" y="515"/>
                    </a:lnTo>
                    <a:lnTo>
                      <a:pt x="77" y="517"/>
                    </a:lnTo>
                    <a:lnTo>
                      <a:pt x="76" y="515"/>
                    </a:lnTo>
                    <a:lnTo>
                      <a:pt x="74" y="517"/>
                    </a:lnTo>
                    <a:lnTo>
                      <a:pt x="73" y="517"/>
                    </a:lnTo>
                    <a:lnTo>
                      <a:pt x="72" y="518"/>
                    </a:lnTo>
                    <a:lnTo>
                      <a:pt x="72" y="519"/>
                    </a:lnTo>
                    <a:lnTo>
                      <a:pt x="69" y="520"/>
                    </a:lnTo>
                    <a:lnTo>
                      <a:pt x="68" y="520"/>
                    </a:lnTo>
                    <a:lnTo>
                      <a:pt x="65" y="520"/>
                    </a:lnTo>
                    <a:lnTo>
                      <a:pt x="63" y="521"/>
                    </a:lnTo>
                    <a:lnTo>
                      <a:pt x="63" y="522"/>
                    </a:lnTo>
                    <a:lnTo>
                      <a:pt x="58" y="515"/>
                    </a:lnTo>
                    <a:lnTo>
                      <a:pt x="57" y="514"/>
                    </a:lnTo>
                    <a:lnTo>
                      <a:pt x="57" y="512"/>
                    </a:lnTo>
                    <a:lnTo>
                      <a:pt x="58" y="511"/>
                    </a:lnTo>
                    <a:lnTo>
                      <a:pt x="59" y="509"/>
                    </a:lnTo>
                    <a:lnTo>
                      <a:pt x="61" y="507"/>
                    </a:lnTo>
                    <a:lnTo>
                      <a:pt x="66" y="506"/>
                    </a:lnTo>
                    <a:lnTo>
                      <a:pt x="67" y="506"/>
                    </a:lnTo>
                    <a:lnTo>
                      <a:pt x="66" y="504"/>
                    </a:lnTo>
                    <a:lnTo>
                      <a:pt x="64" y="504"/>
                    </a:lnTo>
                    <a:lnTo>
                      <a:pt x="63" y="503"/>
                    </a:lnTo>
                    <a:lnTo>
                      <a:pt x="63" y="502"/>
                    </a:lnTo>
                    <a:lnTo>
                      <a:pt x="61" y="500"/>
                    </a:lnTo>
                    <a:lnTo>
                      <a:pt x="60" y="500"/>
                    </a:lnTo>
                    <a:lnTo>
                      <a:pt x="60" y="499"/>
                    </a:lnTo>
                    <a:lnTo>
                      <a:pt x="61" y="498"/>
                    </a:lnTo>
                    <a:lnTo>
                      <a:pt x="61" y="496"/>
                    </a:lnTo>
                    <a:lnTo>
                      <a:pt x="59" y="496"/>
                    </a:lnTo>
                    <a:lnTo>
                      <a:pt x="58" y="496"/>
                    </a:lnTo>
                    <a:lnTo>
                      <a:pt x="56" y="497"/>
                    </a:lnTo>
                    <a:lnTo>
                      <a:pt x="54" y="496"/>
                    </a:lnTo>
                    <a:lnTo>
                      <a:pt x="52" y="496"/>
                    </a:lnTo>
                    <a:lnTo>
                      <a:pt x="51" y="498"/>
                    </a:lnTo>
                    <a:lnTo>
                      <a:pt x="52" y="499"/>
                    </a:lnTo>
                    <a:lnTo>
                      <a:pt x="54" y="499"/>
                    </a:lnTo>
                    <a:lnTo>
                      <a:pt x="54" y="502"/>
                    </a:lnTo>
                    <a:lnTo>
                      <a:pt x="56" y="503"/>
                    </a:lnTo>
                    <a:lnTo>
                      <a:pt x="54" y="504"/>
                    </a:lnTo>
                    <a:lnTo>
                      <a:pt x="54" y="505"/>
                    </a:lnTo>
                    <a:lnTo>
                      <a:pt x="53" y="505"/>
                    </a:lnTo>
                    <a:lnTo>
                      <a:pt x="52" y="505"/>
                    </a:lnTo>
                    <a:lnTo>
                      <a:pt x="50" y="505"/>
                    </a:lnTo>
                    <a:lnTo>
                      <a:pt x="49" y="504"/>
                    </a:lnTo>
                    <a:lnTo>
                      <a:pt x="49" y="503"/>
                    </a:lnTo>
                    <a:lnTo>
                      <a:pt x="50" y="500"/>
                    </a:lnTo>
                    <a:lnTo>
                      <a:pt x="51" y="499"/>
                    </a:lnTo>
                    <a:lnTo>
                      <a:pt x="51" y="497"/>
                    </a:lnTo>
                    <a:lnTo>
                      <a:pt x="51" y="496"/>
                    </a:lnTo>
                    <a:lnTo>
                      <a:pt x="49" y="497"/>
                    </a:lnTo>
                    <a:lnTo>
                      <a:pt x="49" y="496"/>
                    </a:lnTo>
                    <a:lnTo>
                      <a:pt x="46" y="496"/>
                    </a:lnTo>
                    <a:lnTo>
                      <a:pt x="45" y="498"/>
                    </a:lnTo>
                    <a:lnTo>
                      <a:pt x="43" y="498"/>
                    </a:lnTo>
                    <a:lnTo>
                      <a:pt x="43" y="499"/>
                    </a:lnTo>
                    <a:lnTo>
                      <a:pt x="41" y="499"/>
                    </a:lnTo>
                    <a:lnTo>
                      <a:pt x="40" y="502"/>
                    </a:lnTo>
                    <a:lnTo>
                      <a:pt x="40" y="504"/>
                    </a:lnTo>
                    <a:lnTo>
                      <a:pt x="41" y="506"/>
                    </a:lnTo>
                    <a:lnTo>
                      <a:pt x="40" y="507"/>
                    </a:lnTo>
                    <a:lnTo>
                      <a:pt x="38" y="507"/>
                    </a:lnTo>
                    <a:lnTo>
                      <a:pt x="37" y="504"/>
                    </a:lnTo>
                    <a:lnTo>
                      <a:pt x="36" y="502"/>
                    </a:lnTo>
                    <a:lnTo>
                      <a:pt x="35" y="502"/>
                    </a:lnTo>
                    <a:lnTo>
                      <a:pt x="34" y="503"/>
                    </a:lnTo>
                    <a:lnTo>
                      <a:pt x="30" y="502"/>
                    </a:lnTo>
                    <a:lnTo>
                      <a:pt x="30" y="498"/>
                    </a:lnTo>
                    <a:lnTo>
                      <a:pt x="32" y="495"/>
                    </a:lnTo>
                    <a:lnTo>
                      <a:pt x="32" y="492"/>
                    </a:lnTo>
                    <a:lnTo>
                      <a:pt x="32" y="488"/>
                    </a:lnTo>
                    <a:lnTo>
                      <a:pt x="32" y="486"/>
                    </a:lnTo>
                    <a:lnTo>
                      <a:pt x="32" y="484"/>
                    </a:lnTo>
                    <a:lnTo>
                      <a:pt x="30" y="483"/>
                    </a:lnTo>
                    <a:lnTo>
                      <a:pt x="29" y="483"/>
                    </a:lnTo>
                    <a:lnTo>
                      <a:pt x="27" y="483"/>
                    </a:lnTo>
                    <a:lnTo>
                      <a:pt x="28" y="482"/>
                    </a:lnTo>
                    <a:lnTo>
                      <a:pt x="27" y="480"/>
                    </a:lnTo>
                    <a:lnTo>
                      <a:pt x="26" y="478"/>
                    </a:lnTo>
                    <a:lnTo>
                      <a:pt x="25" y="475"/>
                    </a:lnTo>
                    <a:lnTo>
                      <a:pt x="26" y="473"/>
                    </a:lnTo>
                    <a:lnTo>
                      <a:pt x="25" y="472"/>
                    </a:lnTo>
                    <a:lnTo>
                      <a:pt x="26" y="470"/>
                    </a:lnTo>
                    <a:lnTo>
                      <a:pt x="25" y="468"/>
                    </a:lnTo>
                    <a:lnTo>
                      <a:pt x="25" y="467"/>
                    </a:lnTo>
                    <a:lnTo>
                      <a:pt x="29" y="464"/>
                    </a:lnTo>
                    <a:lnTo>
                      <a:pt x="30" y="464"/>
                    </a:lnTo>
                    <a:lnTo>
                      <a:pt x="35" y="464"/>
                    </a:lnTo>
                    <a:lnTo>
                      <a:pt x="36" y="464"/>
                    </a:lnTo>
                    <a:lnTo>
                      <a:pt x="36" y="463"/>
                    </a:lnTo>
                    <a:lnTo>
                      <a:pt x="37" y="463"/>
                    </a:lnTo>
                    <a:lnTo>
                      <a:pt x="38" y="463"/>
                    </a:lnTo>
                    <a:lnTo>
                      <a:pt x="40" y="463"/>
                    </a:lnTo>
                    <a:lnTo>
                      <a:pt x="42" y="464"/>
                    </a:lnTo>
                    <a:lnTo>
                      <a:pt x="43" y="465"/>
                    </a:lnTo>
                    <a:lnTo>
                      <a:pt x="44" y="465"/>
                    </a:lnTo>
                    <a:lnTo>
                      <a:pt x="45" y="464"/>
                    </a:lnTo>
                    <a:lnTo>
                      <a:pt x="48" y="462"/>
                    </a:lnTo>
                    <a:lnTo>
                      <a:pt x="49" y="462"/>
                    </a:lnTo>
                    <a:lnTo>
                      <a:pt x="50" y="460"/>
                    </a:lnTo>
                    <a:lnTo>
                      <a:pt x="50" y="459"/>
                    </a:lnTo>
                    <a:lnTo>
                      <a:pt x="49" y="458"/>
                    </a:lnTo>
                    <a:lnTo>
                      <a:pt x="45" y="457"/>
                    </a:lnTo>
                    <a:lnTo>
                      <a:pt x="42" y="456"/>
                    </a:lnTo>
                    <a:lnTo>
                      <a:pt x="43" y="455"/>
                    </a:lnTo>
                    <a:lnTo>
                      <a:pt x="44" y="452"/>
                    </a:lnTo>
                    <a:lnTo>
                      <a:pt x="45" y="450"/>
                    </a:lnTo>
                    <a:lnTo>
                      <a:pt x="46" y="447"/>
                    </a:lnTo>
                    <a:lnTo>
                      <a:pt x="48" y="445"/>
                    </a:lnTo>
                    <a:lnTo>
                      <a:pt x="49" y="443"/>
                    </a:lnTo>
                    <a:lnTo>
                      <a:pt x="49" y="440"/>
                    </a:lnTo>
                    <a:lnTo>
                      <a:pt x="49" y="439"/>
                    </a:lnTo>
                    <a:lnTo>
                      <a:pt x="50" y="436"/>
                    </a:lnTo>
                    <a:lnTo>
                      <a:pt x="51" y="435"/>
                    </a:lnTo>
                    <a:lnTo>
                      <a:pt x="52" y="431"/>
                    </a:lnTo>
                    <a:lnTo>
                      <a:pt x="52" y="428"/>
                    </a:lnTo>
                    <a:lnTo>
                      <a:pt x="50" y="427"/>
                    </a:lnTo>
                    <a:lnTo>
                      <a:pt x="51" y="426"/>
                    </a:lnTo>
                    <a:lnTo>
                      <a:pt x="48" y="426"/>
                    </a:lnTo>
                    <a:lnTo>
                      <a:pt x="49" y="425"/>
                    </a:lnTo>
                    <a:lnTo>
                      <a:pt x="48" y="424"/>
                    </a:lnTo>
                    <a:lnTo>
                      <a:pt x="46" y="425"/>
                    </a:lnTo>
                    <a:lnTo>
                      <a:pt x="44" y="425"/>
                    </a:lnTo>
                    <a:lnTo>
                      <a:pt x="42" y="424"/>
                    </a:lnTo>
                    <a:lnTo>
                      <a:pt x="40" y="421"/>
                    </a:lnTo>
                    <a:lnTo>
                      <a:pt x="37" y="420"/>
                    </a:lnTo>
                    <a:lnTo>
                      <a:pt x="28" y="418"/>
                    </a:lnTo>
                    <a:lnTo>
                      <a:pt x="26" y="418"/>
                    </a:lnTo>
                    <a:lnTo>
                      <a:pt x="26" y="419"/>
                    </a:lnTo>
                    <a:lnTo>
                      <a:pt x="24" y="419"/>
                    </a:lnTo>
                    <a:lnTo>
                      <a:pt x="20" y="418"/>
                    </a:lnTo>
                    <a:lnTo>
                      <a:pt x="16" y="416"/>
                    </a:lnTo>
                    <a:lnTo>
                      <a:pt x="17" y="415"/>
                    </a:lnTo>
                    <a:lnTo>
                      <a:pt x="13" y="412"/>
                    </a:lnTo>
                    <a:lnTo>
                      <a:pt x="16" y="411"/>
                    </a:lnTo>
                    <a:lnTo>
                      <a:pt x="13" y="409"/>
                    </a:lnTo>
                    <a:lnTo>
                      <a:pt x="16" y="404"/>
                    </a:lnTo>
                    <a:lnTo>
                      <a:pt x="8" y="399"/>
                    </a:lnTo>
                    <a:lnTo>
                      <a:pt x="4" y="400"/>
                    </a:lnTo>
                    <a:lnTo>
                      <a:pt x="4" y="399"/>
                    </a:lnTo>
                    <a:lnTo>
                      <a:pt x="3" y="396"/>
                    </a:lnTo>
                    <a:lnTo>
                      <a:pt x="9" y="394"/>
                    </a:lnTo>
                    <a:lnTo>
                      <a:pt x="5" y="392"/>
                    </a:lnTo>
                    <a:lnTo>
                      <a:pt x="5" y="389"/>
                    </a:lnTo>
                    <a:lnTo>
                      <a:pt x="5" y="387"/>
                    </a:lnTo>
                    <a:lnTo>
                      <a:pt x="9" y="386"/>
                    </a:lnTo>
                    <a:lnTo>
                      <a:pt x="9" y="378"/>
                    </a:lnTo>
                    <a:lnTo>
                      <a:pt x="10" y="374"/>
                    </a:lnTo>
                    <a:lnTo>
                      <a:pt x="12" y="374"/>
                    </a:lnTo>
                    <a:lnTo>
                      <a:pt x="14" y="374"/>
                    </a:lnTo>
                    <a:lnTo>
                      <a:pt x="16" y="374"/>
                    </a:lnTo>
                    <a:lnTo>
                      <a:pt x="17" y="372"/>
                    </a:lnTo>
                    <a:lnTo>
                      <a:pt x="18" y="369"/>
                    </a:lnTo>
                    <a:lnTo>
                      <a:pt x="14" y="365"/>
                    </a:lnTo>
                    <a:lnTo>
                      <a:pt x="17" y="362"/>
                    </a:lnTo>
                    <a:lnTo>
                      <a:pt x="14" y="361"/>
                    </a:lnTo>
                    <a:lnTo>
                      <a:pt x="18" y="347"/>
                    </a:lnTo>
                    <a:lnTo>
                      <a:pt x="13" y="348"/>
                    </a:lnTo>
                    <a:lnTo>
                      <a:pt x="2" y="346"/>
                    </a:lnTo>
                    <a:lnTo>
                      <a:pt x="3" y="342"/>
                    </a:lnTo>
                    <a:lnTo>
                      <a:pt x="0" y="338"/>
                    </a:lnTo>
                    <a:lnTo>
                      <a:pt x="2" y="335"/>
                    </a:lnTo>
                    <a:lnTo>
                      <a:pt x="2" y="333"/>
                    </a:lnTo>
                    <a:lnTo>
                      <a:pt x="8" y="327"/>
                    </a:lnTo>
                    <a:lnTo>
                      <a:pt x="6" y="326"/>
                    </a:lnTo>
                    <a:lnTo>
                      <a:pt x="2" y="325"/>
                    </a:lnTo>
                    <a:lnTo>
                      <a:pt x="4" y="322"/>
                    </a:lnTo>
                    <a:lnTo>
                      <a:pt x="8" y="324"/>
                    </a:lnTo>
                    <a:lnTo>
                      <a:pt x="9" y="323"/>
                    </a:lnTo>
                    <a:lnTo>
                      <a:pt x="10" y="322"/>
                    </a:lnTo>
                    <a:lnTo>
                      <a:pt x="12" y="325"/>
                    </a:lnTo>
                    <a:lnTo>
                      <a:pt x="16" y="323"/>
                    </a:lnTo>
                    <a:lnTo>
                      <a:pt x="18" y="322"/>
                    </a:lnTo>
                    <a:lnTo>
                      <a:pt x="24" y="321"/>
                    </a:lnTo>
                    <a:lnTo>
                      <a:pt x="26" y="321"/>
                    </a:lnTo>
                    <a:lnTo>
                      <a:pt x="30" y="318"/>
                    </a:lnTo>
                    <a:lnTo>
                      <a:pt x="35" y="315"/>
                    </a:lnTo>
                    <a:lnTo>
                      <a:pt x="36" y="316"/>
                    </a:lnTo>
                    <a:lnTo>
                      <a:pt x="37" y="315"/>
                    </a:lnTo>
                    <a:lnTo>
                      <a:pt x="36" y="314"/>
                    </a:lnTo>
                    <a:lnTo>
                      <a:pt x="36" y="311"/>
                    </a:lnTo>
                    <a:lnTo>
                      <a:pt x="33" y="306"/>
                    </a:lnTo>
                    <a:lnTo>
                      <a:pt x="35" y="303"/>
                    </a:lnTo>
                    <a:lnTo>
                      <a:pt x="40" y="300"/>
                    </a:lnTo>
                    <a:lnTo>
                      <a:pt x="38" y="298"/>
                    </a:lnTo>
                    <a:lnTo>
                      <a:pt x="40" y="297"/>
                    </a:lnTo>
                    <a:lnTo>
                      <a:pt x="42" y="298"/>
                    </a:lnTo>
                    <a:lnTo>
                      <a:pt x="46" y="295"/>
                    </a:lnTo>
                    <a:lnTo>
                      <a:pt x="48" y="293"/>
                    </a:lnTo>
                    <a:lnTo>
                      <a:pt x="48" y="292"/>
                    </a:lnTo>
                    <a:lnTo>
                      <a:pt x="49" y="292"/>
                    </a:lnTo>
                    <a:lnTo>
                      <a:pt x="52" y="289"/>
                    </a:lnTo>
                    <a:lnTo>
                      <a:pt x="50" y="286"/>
                    </a:lnTo>
                    <a:lnTo>
                      <a:pt x="49" y="285"/>
                    </a:lnTo>
                    <a:lnTo>
                      <a:pt x="46" y="282"/>
                    </a:lnTo>
                    <a:lnTo>
                      <a:pt x="45" y="282"/>
                    </a:lnTo>
                    <a:lnTo>
                      <a:pt x="45" y="280"/>
                    </a:lnTo>
                    <a:lnTo>
                      <a:pt x="43" y="276"/>
                    </a:lnTo>
                    <a:lnTo>
                      <a:pt x="42" y="276"/>
                    </a:lnTo>
                    <a:lnTo>
                      <a:pt x="42" y="275"/>
                    </a:lnTo>
                    <a:lnTo>
                      <a:pt x="42" y="274"/>
                    </a:lnTo>
                    <a:lnTo>
                      <a:pt x="42" y="272"/>
                    </a:lnTo>
                    <a:lnTo>
                      <a:pt x="41" y="270"/>
                    </a:lnTo>
                    <a:lnTo>
                      <a:pt x="40" y="269"/>
                    </a:lnTo>
                    <a:lnTo>
                      <a:pt x="41" y="267"/>
                    </a:lnTo>
                    <a:lnTo>
                      <a:pt x="38" y="270"/>
                    </a:lnTo>
                    <a:lnTo>
                      <a:pt x="36" y="271"/>
                    </a:lnTo>
                    <a:lnTo>
                      <a:pt x="34" y="271"/>
                    </a:lnTo>
                    <a:lnTo>
                      <a:pt x="33" y="270"/>
                    </a:lnTo>
                    <a:lnTo>
                      <a:pt x="30" y="271"/>
                    </a:lnTo>
                    <a:lnTo>
                      <a:pt x="26" y="270"/>
                    </a:lnTo>
                    <a:lnTo>
                      <a:pt x="22" y="272"/>
                    </a:lnTo>
                    <a:lnTo>
                      <a:pt x="20" y="270"/>
                    </a:lnTo>
                    <a:lnTo>
                      <a:pt x="20" y="269"/>
                    </a:lnTo>
                    <a:lnTo>
                      <a:pt x="20" y="268"/>
                    </a:lnTo>
                    <a:lnTo>
                      <a:pt x="19" y="268"/>
                    </a:lnTo>
                    <a:lnTo>
                      <a:pt x="19" y="267"/>
                    </a:lnTo>
                    <a:lnTo>
                      <a:pt x="16" y="263"/>
                    </a:lnTo>
                    <a:lnTo>
                      <a:pt x="16" y="262"/>
                    </a:lnTo>
                    <a:lnTo>
                      <a:pt x="16" y="261"/>
                    </a:lnTo>
                    <a:lnTo>
                      <a:pt x="14" y="260"/>
                    </a:lnTo>
                    <a:lnTo>
                      <a:pt x="13" y="259"/>
                    </a:lnTo>
                    <a:lnTo>
                      <a:pt x="12" y="258"/>
                    </a:lnTo>
                    <a:lnTo>
                      <a:pt x="12" y="255"/>
                    </a:lnTo>
                    <a:lnTo>
                      <a:pt x="12" y="254"/>
                    </a:lnTo>
                    <a:lnTo>
                      <a:pt x="10" y="251"/>
                    </a:lnTo>
                    <a:lnTo>
                      <a:pt x="9" y="250"/>
                    </a:lnTo>
                    <a:lnTo>
                      <a:pt x="4" y="250"/>
                    </a:lnTo>
                    <a:lnTo>
                      <a:pt x="4" y="247"/>
                    </a:lnTo>
                    <a:lnTo>
                      <a:pt x="6" y="246"/>
                    </a:lnTo>
                    <a:lnTo>
                      <a:pt x="9" y="244"/>
                    </a:lnTo>
                    <a:lnTo>
                      <a:pt x="8" y="243"/>
                    </a:lnTo>
                    <a:lnTo>
                      <a:pt x="10" y="242"/>
                    </a:lnTo>
                    <a:lnTo>
                      <a:pt x="11" y="239"/>
                    </a:lnTo>
                    <a:lnTo>
                      <a:pt x="10" y="238"/>
                    </a:lnTo>
                    <a:lnTo>
                      <a:pt x="11" y="237"/>
                    </a:lnTo>
                    <a:lnTo>
                      <a:pt x="9" y="236"/>
                    </a:lnTo>
                    <a:lnTo>
                      <a:pt x="11" y="234"/>
                    </a:lnTo>
                    <a:lnTo>
                      <a:pt x="10" y="234"/>
                    </a:lnTo>
                    <a:lnTo>
                      <a:pt x="11" y="231"/>
                    </a:lnTo>
                    <a:lnTo>
                      <a:pt x="10" y="230"/>
                    </a:lnTo>
                    <a:lnTo>
                      <a:pt x="13" y="228"/>
                    </a:lnTo>
                    <a:lnTo>
                      <a:pt x="13" y="227"/>
                    </a:lnTo>
                    <a:lnTo>
                      <a:pt x="13" y="224"/>
                    </a:lnTo>
                    <a:lnTo>
                      <a:pt x="11" y="222"/>
                    </a:lnTo>
                    <a:lnTo>
                      <a:pt x="9" y="221"/>
                    </a:lnTo>
                    <a:lnTo>
                      <a:pt x="10" y="220"/>
                    </a:lnTo>
                    <a:lnTo>
                      <a:pt x="13" y="213"/>
                    </a:lnTo>
                    <a:lnTo>
                      <a:pt x="22" y="211"/>
                    </a:lnTo>
                    <a:lnTo>
                      <a:pt x="25" y="209"/>
                    </a:lnTo>
                    <a:lnTo>
                      <a:pt x="25" y="206"/>
                    </a:lnTo>
                    <a:lnTo>
                      <a:pt x="36" y="203"/>
                    </a:lnTo>
                    <a:lnTo>
                      <a:pt x="37" y="201"/>
                    </a:lnTo>
                    <a:lnTo>
                      <a:pt x="46" y="197"/>
                    </a:lnTo>
                    <a:lnTo>
                      <a:pt x="49" y="199"/>
                    </a:lnTo>
                    <a:lnTo>
                      <a:pt x="51" y="199"/>
                    </a:lnTo>
                    <a:lnTo>
                      <a:pt x="51" y="200"/>
                    </a:lnTo>
                    <a:lnTo>
                      <a:pt x="53" y="199"/>
                    </a:lnTo>
                    <a:lnTo>
                      <a:pt x="53" y="200"/>
                    </a:lnTo>
                    <a:lnTo>
                      <a:pt x="67" y="193"/>
                    </a:lnTo>
                    <a:lnTo>
                      <a:pt x="68" y="193"/>
                    </a:lnTo>
                    <a:lnTo>
                      <a:pt x="74" y="195"/>
                    </a:lnTo>
                    <a:lnTo>
                      <a:pt x="77" y="197"/>
                    </a:lnTo>
                    <a:lnTo>
                      <a:pt x="79" y="197"/>
                    </a:lnTo>
                    <a:lnTo>
                      <a:pt x="80" y="196"/>
                    </a:lnTo>
                    <a:lnTo>
                      <a:pt x="82" y="197"/>
                    </a:lnTo>
                    <a:lnTo>
                      <a:pt x="85" y="197"/>
                    </a:lnTo>
                    <a:lnTo>
                      <a:pt x="88" y="195"/>
                    </a:lnTo>
                    <a:lnTo>
                      <a:pt x="89" y="195"/>
                    </a:lnTo>
                    <a:lnTo>
                      <a:pt x="89" y="196"/>
                    </a:lnTo>
                    <a:lnTo>
                      <a:pt x="90" y="197"/>
                    </a:lnTo>
                    <a:lnTo>
                      <a:pt x="92" y="198"/>
                    </a:lnTo>
                    <a:lnTo>
                      <a:pt x="95" y="201"/>
                    </a:lnTo>
                    <a:lnTo>
                      <a:pt x="98" y="198"/>
                    </a:lnTo>
                    <a:lnTo>
                      <a:pt x="103" y="203"/>
                    </a:lnTo>
                    <a:lnTo>
                      <a:pt x="104" y="201"/>
                    </a:lnTo>
                    <a:lnTo>
                      <a:pt x="107" y="204"/>
                    </a:lnTo>
                    <a:lnTo>
                      <a:pt x="108" y="203"/>
                    </a:lnTo>
                    <a:lnTo>
                      <a:pt x="109" y="200"/>
                    </a:lnTo>
                    <a:lnTo>
                      <a:pt x="112" y="204"/>
                    </a:lnTo>
                    <a:lnTo>
                      <a:pt x="115" y="201"/>
                    </a:lnTo>
                    <a:lnTo>
                      <a:pt x="115" y="207"/>
                    </a:lnTo>
                    <a:lnTo>
                      <a:pt x="116" y="211"/>
                    </a:lnTo>
                    <a:lnTo>
                      <a:pt x="120" y="209"/>
                    </a:lnTo>
                    <a:lnTo>
                      <a:pt x="123" y="207"/>
                    </a:lnTo>
                    <a:lnTo>
                      <a:pt x="127" y="205"/>
                    </a:lnTo>
                    <a:lnTo>
                      <a:pt x="128" y="206"/>
                    </a:lnTo>
                    <a:lnTo>
                      <a:pt x="131" y="204"/>
                    </a:lnTo>
                    <a:lnTo>
                      <a:pt x="132" y="205"/>
                    </a:lnTo>
                    <a:lnTo>
                      <a:pt x="134" y="204"/>
                    </a:lnTo>
                    <a:lnTo>
                      <a:pt x="137" y="203"/>
                    </a:lnTo>
                    <a:lnTo>
                      <a:pt x="138" y="203"/>
                    </a:lnTo>
                    <a:lnTo>
                      <a:pt x="136" y="200"/>
                    </a:lnTo>
                    <a:lnTo>
                      <a:pt x="136" y="199"/>
                    </a:lnTo>
                    <a:lnTo>
                      <a:pt x="138" y="199"/>
                    </a:lnTo>
                    <a:lnTo>
                      <a:pt x="139" y="197"/>
                    </a:lnTo>
                    <a:lnTo>
                      <a:pt x="140" y="197"/>
                    </a:lnTo>
                    <a:lnTo>
                      <a:pt x="140" y="198"/>
                    </a:lnTo>
                    <a:lnTo>
                      <a:pt x="143" y="198"/>
                    </a:lnTo>
                    <a:lnTo>
                      <a:pt x="143" y="199"/>
                    </a:lnTo>
                    <a:lnTo>
                      <a:pt x="146" y="199"/>
                    </a:lnTo>
                    <a:lnTo>
                      <a:pt x="148" y="199"/>
                    </a:lnTo>
                    <a:lnTo>
                      <a:pt x="148" y="197"/>
                    </a:lnTo>
                    <a:lnTo>
                      <a:pt x="150" y="191"/>
                    </a:lnTo>
                    <a:lnTo>
                      <a:pt x="150" y="187"/>
                    </a:lnTo>
                    <a:lnTo>
                      <a:pt x="146" y="180"/>
                    </a:lnTo>
                    <a:lnTo>
                      <a:pt x="145" y="177"/>
                    </a:lnTo>
                    <a:lnTo>
                      <a:pt x="142" y="173"/>
                    </a:lnTo>
                    <a:lnTo>
                      <a:pt x="140" y="172"/>
                    </a:lnTo>
                    <a:lnTo>
                      <a:pt x="136" y="169"/>
                    </a:lnTo>
                    <a:lnTo>
                      <a:pt x="130" y="168"/>
                    </a:lnTo>
                    <a:lnTo>
                      <a:pt x="123" y="167"/>
                    </a:lnTo>
                    <a:lnTo>
                      <a:pt x="117" y="166"/>
                    </a:lnTo>
                    <a:lnTo>
                      <a:pt x="112" y="164"/>
                    </a:lnTo>
                    <a:lnTo>
                      <a:pt x="108" y="160"/>
                    </a:lnTo>
                    <a:lnTo>
                      <a:pt x="106" y="154"/>
                    </a:lnTo>
                    <a:lnTo>
                      <a:pt x="106" y="150"/>
                    </a:lnTo>
                    <a:lnTo>
                      <a:pt x="106" y="145"/>
                    </a:lnTo>
                    <a:lnTo>
                      <a:pt x="108" y="143"/>
                    </a:lnTo>
                    <a:lnTo>
                      <a:pt x="109" y="142"/>
                    </a:lnTo>
                    <a:lnTo>
                      <a:pt x="111" y="142"/>
                    </a:lnTo>
                    <a:lnTo>
                      <a:pt x="112" y="144"/>
                    </a:lnTo>
                    <a:lnTo>
                      <a:pt x="111" y="145"/>
                    </a:lnTo>
                    <a:lnTo>
                      <a:pt x="112" y="146"/>
                    </a:lnTo>
                    <a:lnTo>
                      <a:pt x="113" y="148"/>
                    </a:lnTo>
                    <a:lnTo>
                      <a:pt x="116" y="151"/>
                    </a:lnTo>
                    <a:lnTo>
                      <a:pt x="117" y="150"/>
                    </a:lnTo>
                    <a:lnTo>
                      <a:pt x="122" y="151"/>
                    </a:lnTo>
                    <a:lnTo>
                      <a:pt x="122" y="150"/>
                    </a:lnTo>
                    <a:lnTo>
                      <a:pt x="123" y="150"/>
                    </a:lnTo>
                    <a:lnTo>
                      <a:pt x="127" y="151"/>
                    </a:lnTo>
                    <a:lnTo>
                      <a:pt x="129" y="150"/>
                    </a:lnTo>
                    <a:lnTo>
                      <a:pt x="134" y="146"/>
                    </a:lnTo>
                    <a:lnTo>
                      <a:pt x="135" y="150"/>
                    </a:lnTo>
                    <a:lnTo>
                      <a:pt x="136" y="150"/>
                    </a:lnTo>
                    <a:lnTo>
                      <a:pt x="137" y="148"/>
                    </a:lnTo>
                    <a:lnTo>
                      <a:pt x="142" y="148"/>
                    </a:lnTo>
                    <a:lnTo>
                      <a:pt x="143" y="148"/>
                    </a:lnTo>
                    <a:lnTo>
                      <a:pt x="146" y="142"/>
                    </a:lnTo>
                    <a:lnTo>
                      <a:pt x="146" y="137"/>
                    </a:lnTo>
                    <a:lnTo>
                      <a:pt x="152" y="138"/>
                    </a:lnTo>
                    <a:lnTo>
                      <a:pt x="152" y="137"/>
                    </a:lnTo>
                    <a:lnTo>
                      <a:pt x="152" y="135"/>
                    </a:lnTo>
                    <a:lnTo>
                      <a:pt x="158" y="135"/>
                    </a:lnTo>
                    <a:lnTo>
                      <a:pt x="167" y="134"/>
                    </a:lnTo>
                    <a:lnTo>
                      <a:pt x="167" y="135"/>
                    </a:lnTo>
                    <a:lnTo>
                      <a:pt x="172" y="135"/>
                    </a:lnTo>
                    <a:lnTo>
                      <a:pt x="176" y="142"/>
                    </a:lnTo>
                    <a:lnTo>
                      <a:pt x="176" y="148"/>
                    </a:lnTo>
                    <a:lnTo>
                      <a:pt x="176" y="159"/>
                    </a:lnTo>
                    <a:lnTo>
                      <a:pt x="176" y="160"/>
                    </a:lnTo>
                    <a:lnTo>
                      <a:pt x="184" y="159"/>
                    </a:lnTo>
                    <a:lnTo>
                      <a:pt x="191" y="159"/>
                    </a:lnTo>
                    <a:lnTo>
                      <a:pt x="192" y="159"/>
                    </a:lnTo>
                    <a:lnTo>
                      <a:pt x="197" y="158"/>
                    </a:lnTo>
                    <a:lnTo>
                      <a:pt x="200" y="156"/>
                    </a:lnTo>
                    <a:lnTo>
                      <a:pt x="203" y="154"/>
                    </a:lnTo>
                    <a:lnTo>
                      <a:pt x="203" y="153"/>
                    </a:lnTo>
                    <a:lnTo>
                      <a:pt x="206" y="150"/>
                    </a:lnTo>
                    <a:lnTo>
                      <a:pt x="208" y="149"/>
                    </a:lnTo>
                    <a:lnTo>
                      <a:pt x="209" y="149"/>
                    </a:lnTo>
                    <a:lnTo>
                      <a:pt x="211" y="146"/>
                    </a:lnTo>
                    <a:lnTo>
                      <a:pt x="216" y="144"/>
                    </a:lnTo>
                    <a:lnTo>
                      <a:pt x="218" y="143"/>
                    </a:lnTo>
                    <a:lnTo>
                      <a:pt x="219" y="140"/>
                    </a:lnTo>
                    <a:lnTo>
                      <a:pt x="224" y="135"/>
                    </a:lnTo>
                    <a:lnTo>
                      <a:pt x="225" y="135"/>
                    </a:lnTo>
                    <a:lnTo>
                      <a:pt x="229" y="132"/>
                    </a:lnTo>
                    <a:lnTo>
                      <a:pt x="232" y="129"/>
                    </a:lnTo>
                    <a:lnTo>
                      <a:pt x="233" y="128"/>
                    </a:lnTo>
                    <a:lnTo>
                      <a:pt x="240" y="122"/>
                    </a:lnTo>
                    <a:lnTo>
                      <a:pt x="247" y="118"/>
                    </a:lnTo>
                    <a:lnTo>
                      <a:pt x="258" y="111"/>
                    </a:lnTo>
                    <a:lnTo>
                      <a:pt x="261" y="109"/>
                    </a:lnTo>
                    <a:lnTo>
                      <a:pt x="263" y="109"/>
                    </a:lnTo>
                    <a:lnTo>
                      <a:pt x="268" y="107"/>
                    </a:lnTo>
                    <a:lnTo>
                      <a:pt x="270" y="105"/>
                    </a:lnTo>
                    <a:lnTo>
                      <a:pt x="271" y="104"/>
                    </a:lnTo>
                    <a:lnTo>
                      <a:pt x="278" y="102"/>
                    </a:lnTo>
                    <a:lnTo>
                      <a:pt x="280" y="101"/>
                    </a:lnTo>
                    <a:lnTo>
                      <a:pt x="281" y="102"/>
                    </a:lnTo>
                    <a:lnTo>
                      <a:pt x="284" y="102"/>
                    </a:lnTo>
                    <a:lnTo>
                      <a:pt x="287" y="102"/>
                    </a:lnTo>
                    <a:lnTo>
                      <a:pt x="288" y="101"/>
                    </a:lnTo>
                    <a:lnTo>
                      <a:pt x="290" y="101"/>
                    </a:lnTo>
                    <a:lnTo>
                      <a:pt x="289" y="98"/>
                    </a:lnTo>
                    <a:lnTo>
                      <a:pt x="289" y="97"/>
                    </a:lnTo>
                    <a:lnTo>
                      <a:pt x="290" y="97"/>
                    </a:lnTo>
                    <a:lnTo>
                      <a:pt x="292" y="97"/>
                    </a:lnTo>
                    <a:lnTo>
                      <a:pt x="294" y="95"/>
                    </a:lnTo>
                    <a:lnTo>
                      <a:pt x="294" y="94"/>
                    </a:lnTo>
                    <a:lnTo>
                      <a:pt x="295" y="93"/>
                    </a:lnTo>
                    <a:lnTo>
                      <a:pt x="296" y="91"/>
                    </a:lnTo>
                    <a:lnTo>
                      <a:pt x="296" y="88"/>
                    </a:lnTo>
                    <a:lnTo>
                      <a:pt x="295" y="87"/>
                    </a:lnTo>
                    <a:lnTo>
                      <a:pt x="296" y="83"/>
                    </a:lnTo>
                    <a:lnTo>
                      <a:pt x="302" y="78"/>
                    </a:lnTo>
                    <a:lnTo>
                      <a:pt x="302" y="77"/>
                    </a:lnTo>
                    <a:lnTo>
                      <a:pt x="306" y="74"/>
                    </a:lnTo>
                    <a:lnTo>
                      <a:pt x="308" y="73"/>
                    </a:lnTo>
                    <a:lnTo>
                      <a:pt x="310" y="71"/>
                    </a:lnTo>
                    <a:lnTo>
                      <a:pt x="311" y="69"/>
                    </a:lnTo>
                    <a:lnTo>
                      <a:pt x="312" y="67"/>
                    </a:lnTo>
                    <a:lnTo>
                      <a:pt x="316" y="65"/>
                    </a:lnTo>
                    <a:lnTo>
                      <a:pt x="318" y="61"/>
                    </a:lnTo>
                    <a:lnTo>
                      <a:pt x="318" y="59"/>
                    </a:lnTo>
                    <a:lnTo>
                      <a:pt x="319" y="58"/>
                    </a:lnTo>
                    <a:lnTo>
                      <a:pt x="323" y="56"/>
                    </a:lnTo>
                    <a:lnTo>
                      <a:pt x="321" y="52"/>
                    </a:lnTo>
                    <a:lnTo>
                      <a:pt x="321" y="51"/>
                    </a:lnTo>
                    <a:lnTo>
                      <a:pt x="321" y="47"/>
                    </a:lnTo>
                    <a:lnTo>
                      <a:pt x="321" y="46"/>
                    </a:lnTo>
                    <a:lnTo>
                      <a:pt x="323" y="44"/>
                    </a:lnTo>
                    <a:lnTo>
                      <a:pt x="323" y="41"/>
                    </a:lnTo>
                    <a:lnTo>
                      <a:pt x="325" y="36"/>
                    </a:lnTo>
                    <a:lnTo>
                      <a:pt x="326" y="35"/>
                    </a:lnTo>
                    <a:lnTo>
                      <a:pt x="327" y="34"/>
                    </a:lnTo>
                    <a:lnTo>
                      <a:pt x="329" y="32"/>
                    </a:lnTo>
                    <a:lnTo>
                      <a:pt x="332" y="31"/>
                    </a:lnTo>
                    <a:lnTo>
                      <a:pt x="333" y="28"/>
                    </a:lnTo>
                    <a:lnTo>
                      <a:pt x="334" y="30"/>
                    </a:lnTo>
                    <a:lnTo>
                      <a:pt x="335" y="30"/>
                    </a:lnTo>
                    <a:lnTo>
                      <a:pt x="337" y="32"/>
                    </a:lnTo>
                    <a:lnTo>
                      <a:pt x="340" y="34"/>
                    </a:lnTo>
                    <a:lnTo>
                      <a:pt x="341" y="34"/>
                    </a:lnTo>
                    <a:lnTo>
                      <a:pt x="342" y="36"/>
                    </a:lnTo>
                    <a:lnTo>
                      <a:pt x="341" y="36"/>
                    </a:lnTo>
                    <a:lnTo>
                      <a:pt x="342" y="36"/>
                    </a:lnTo>
                    <a:lnTo>
                      <a:pt x="342" y="38"/>
                    </a:lnTo>
                    <a:lnTo>
                      <a:pt x="342" y="39"/>
                    </a:lnTo>
                    <a:lnTo>
                      <a:pt x="343" y="41"/>
                    </a:lnTo>
                    <a:lnTo>
                      <a:pt x="344" y="40"/>
                    </a:lnTo>
                    <a:lnTo>
                      <a:pt x="345" y="41"/>
                    </a:lnTo>
                    <a:lnTo>
                      <a:pt x="347" y="41"/>
                    </a:lnTo>
                    <a:lnTo>
                      <a:pt x="350" y="42"/>
                    </a:lnTo>
                    <a:lnTo>
                      <a:pt x="352" y="43"/>
                    </a:lnTo>
                    <a:lnTo>
                      <a:pt x="352" y="44"/>
                    </a:lnTo>
                    <a:lnTo>
                      <a:pt x="353" y="44"/>
                    </a:lnTo>
                    <a:lnTo>
                      <a:pt x="355" y="43"/>
                    </a:lnTo>
                    <a:lnTo>
                      <a:pt x="355" y="44"/>
                    </a:lnTo>
                    <a:lnTo>
                      <a:pt x="352" y="46"/>
                    </a:lnTo>
                    <a:lnTo>
                      <a:pt x="353" y="46"/>
                    </a:lnTo>
                    <a:lnTo>
                      <a:pt x="353" y="47"/>
                    </a:lnTo>
                    <a:lnTo>
                      <a:pt x="355" y="47"/>
                    </a:lnTo>
                    <a:lnTo>
                      <a:pt x="355" y="48"/>
                    </a:lnTo>
                    <a:lnTo>
                      <a:pt x="353" y="49"/>
                    </a:lnTo>
                    <a:lnTo>
                      <a:pt x="356" y="51"/>
                    </a:lnTo>
                    <a:lnTo>
                      <a:pt x="357" y="52"/>
                    </a:lnTo>
                    <a:lnTo>
                      <a:pt x="364" y="54"/>
                    </a:lnTo>
                    <a:lnTo>
                      <a:pt x="366" y="55"/>
                    </a:lnTo>
                    <a:lnTo>
                      <a:pt x="367" y="55"/>
                    </a:lnTo>
                    <a:lnTo>
                      <a:pt x="368" y="55"/>
                    </a:lnTo>
                    <a:lnTo>
                      <a:pt x="369" y="55"/>
                    </a:lnTo>
                    <a:lnTo>
                      <a:pt x="376" y="57"/>
                    </a:lnTo>
                    <a:lnTo>
                      <a:pt x="377" y="58"/>
                    </a:lnTo>
                    <a:lnTo>
                      <a:pt x="380" y="57"/>
                    </a:lnTo>
                    <a:lnTo>
                      <a:pt x="380" y="56"/>
                    </a:lnTo>
                    <a:lnTo>
                      <a:pt x="381" y="56"/>
                    </a:lnTo>
                    <a:lnTo>
                      <a:pt x="383" y="54"/>
                    </a:lnTo>
                    <a:lnTo>
                      <a:pt x="384" y="54"/>
                    </a:lnTo>
                    <a:lnTo>
                      <a:pt x="386" y="54"/>
                    </a:lnTo>
                    <a:lnTo>
                      <a:pt x="388" y="52"/>
                    </a:lnTo>
                    <a:lnTo>
                      <a:pt x="389" y="52"/>
                    </a:lnTo>
                    <a:lnTo>
                      <a:pt x="390" y="50"/>
                    </a:lnTo>
                    <a:lnTo>
                      <a:pt x="390" y="49"/>
                    </a:lnTo>
                    <a:lnTo>
                      <a:pt x="391" y="48"/>
                    </a:lnTo>
                    <a:lnTo>
                      <a:pt x="392" y="48"/>
                    </a:lnTo>
                    <a:lnTo>
                      <a:pt x="394" y="48"/>
                    </a:lnTo>
                    <a:lnTo>
                      <a:pt x="394" y="47"/>
                    </a:lnTo>
                    <a:lnTo>
                      <a:pt x="395" y="46"/>
                    </a:lnTo>
                    <a:lnTo>
                      <a:pt x="396" y="46"/>
                    </a:lnTo>
                    <a:lnTo>
                      <a:pt x="397" y="46"/>
                    </a:lnTo>
                    <a:lnTo>
                      <a:pt x="398" y="44"/>
                    </a:lnTo>
                    <a:lnTo>
                      <a:pt x="399" y="44"/>
                    </a:lnTo>
                    <a:lnTo>
                      <a:pt x="400" y="46"/>
                    </a:lnTo>
                    <a:lnTo>
                      <a:pt x="400" y="48"/>
                    </a:lnTo>
                    <a:lnTo>
                      <a:pt x="402" y="48"/>
                    </a:lnTo>
                    <a:lnTo>
                      <a:pt x="403" y="49"/>
                    </a:lnTo>
                    <a:lnTo>
                      <a:pt x="404" y="49"/>
                    </a:lnTo>
                    <a:lnTo>
                      <a:pt x="405" y="50"/>
                    </a:lnTo>
                    <a:lnTo>
                      <a:pt x="406" y="50"/>
                    </a:lnTo>
                    <a:lnTo>
                      <a:pt x="407" y="51"/>
                    </a:lnTo>
                    <a:lnTo>
                      <a:pt x="408" y="51"/>
                    </a:lnTo>
                    <a:lnTo>
                      <a:pt x="411" y="51"/>
                    </a:lnTo>
                    <a:lnTo>
                      <a:pt x="415" y="50"/>
                    </a:lnTo>
                    <a:lnTo>
                      <a:pt x="416" y="50"/>
                    </a:lnTo>
                    <a:lnTo>
                      <a:pt x="416" y="49"/>
                    </a:lnTo>
                    <a:lnTo>
                      <a:pt x="418" y="49"/>
                    </a:lnTo>
                    <a:lnTo>
                      <a:pt x="419" y="47"/>
                    </a:lnTo>
                    <a:lnTo>
                      <a:pt x="421" y="47"/>
                    </a:lnTo>
                    <a:lnTo>
                      <a:pt x="421" y="46"/>
                    </a:lnTo>
                    <a:lnTo>
                      <a:pt x="421" y="43"/>
                    </a:lnTo>
                    <a:lnTo>
                      <a:pt x="422" y="42"/>
                    </a:lnTo>
                    <a:lnTo>
                      <a:pt x="424" y="42"/>
                    </a:lnTo>
                    <a:lnTo>
                      <a:pt x="424" y="41"/>
                    </a:lnTo>
                    <a:lnTo>
                      <a:pt x="424" y="39"/>
                    </a:lnTo>
                    <a:lnTo>
                      <a:pt x="426" y="38"/>
                    </a:lnTo>
                    <a:lnTo>
                      <a:pt x="427" y="38"/>
                    </a:lnTo>
                    <a:lnTo>
                      <a:pt x="428" y="36"/>
                    </a:lnTo>
                    <a:lnTo>
                      <a:pt x="428" y="34"/>
                    </a:lnTo>
                    <a:lnTo>
                      <a:pt x="427" y="33"/>
                    </a:lnTo>
                    <a:lnTo>
                      <a:pt x="426" y="32"/>
                    </a:lnTo>
                    <a:lnTo>
                      <a:pt x="427" y="30"/>
                    </a:lnTo>
                    <a:lnTo>
                      <a:pt x="428" y="26"/>
                    </a:lnTo>
                    <a:lnTo>
                      <a:pt x="429" y="25"/>
                    </a:lnTo>
                    <a:lnTo>
                      <a:pt x="430" y="24"/>
                    </a:lnTo>
                    <a:lnTo>
                      <a:pt x="431" y="23"/>
                    </a:lnTo>
                    <a:lnTo>
                      <a:pt x="430" y="22"/>
                    </a:lnTo>
                    <a:lnTo>
                      <a:pt x="430" y="20"/>
                    </a:lnTo>
                    <a:lnTo>
                      <a:pt x="431" y="19"/>
                    </a:lnTo>
                    <a:lnTo>
                      <a:pt x="432" y="19"/>
                    </a:lnTo>
                    <a:lnTo>
                      <a:pt x="434" y="19"/>
                    </a:lnTo>
                    <a:lnTo>
                      <a:pt x="436" y="19"/>
                    </a:lnTo>
                    <a:lnTo>
                      <a:pt x="438" y="20"/>
                    </a:lnTo>
                    <a:lnTo>
                      <a:pt x="443" y="20"/>
                    </a:lnTo>
                    <a:lnTo>
                      <a:pt x="447" y="22"/>
                    </a:lnTo>
                    <a:lnTo>
                      <a:pt x="448" y="22"/>
                    </a:lnTo>
                    <a:lnTo>
                      <a:pt x="451" y="20"/>
                    </a:lnTo>
                    <a:lnTo>
                      <a:pt x="451" y="19"/>
                    </a:lnTo>
                    <a:lnTo>
                      <a:pt x="452" y="17"/>
                    </a:lnTo>
                    <a:lnTo>
                      <a:pt x="452" y="16"/>
                    </a:lnTo>
                    <a:lnTo>
                      <a:pt x="452" y="15"/>
                    </a:lnTo>
                    <a:lnTo>
                      <a:pt x="453" y="15"/>
                    </a:lnTo>
                    <a:lnTo>
                      <a:pt x="454" y="14"/>
                    </a:lnTo>
                    <a:lnTo>
                      <a:pt x="457" y="11"/>
                    </a:lnTo>
                    <a:lnTo>
                      <a:pt x="457" y="10"/>
                    </a:lnTo>
                    <a:lnTo>
                      <a:pt x="457" y="9"/>
                    </a:lnTo>
                    <a:lnTo>
                      <a:pt x="457" y="2"/>
                    </a:lnTo>
                    <a:lnTo>
                      <a:pt x="458" y="1"/>
                    </a:lnTo>
                    <a:lnTo>
                      <a:pt x="459" y="0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2" name="Freeform 60">
                <a:extLst>
                  <a:ext uri="{FF2B5EF4-FFF2-40B4-BE49-F238E27FC236}">
                    <a16:creationId xmlns:a16="http://schemas.microsoft.com/office/drawing/2014/main" id="{63E83578-8B0A-0C99-9CA2-931B11EF9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400" y="2987676"/>
                <a:ext cx="223838" cy="319088"/>
              </a:xfrm>
              <a:custGeom>
                <a:avLst/>
                <a:gdLst>
                  <a:gd name="T0" fmla="*/ 138 w 141"/>
                  <a:gd name="T1" fmla="*/ 157 h 201"/>
                  <a:gd name="T2" fmla="*/ 133 w 141"/>
                  <a:gd name="T3" fmla="*/ 176 h 201"/>
                  <a:gd name="T4" fmla="*/ 123 w 141"/>
                  <a:gd name="T5" fmla="*/ 190 h 201"/>
                  <a:gd name="T6" fmla="*/ 104 w 141"/>
                  <a:gd name="T7" fmla="*/ 195 h 201"/>
                  <a:gd name="T8" fmla="*/ 91 w 141"/>
                  <a:gd name="T9" fmla="*/ 200 h 201"/>
                  <a:gd name="T10" fmla="*/ 83 w 141"/>
                  <a:gd name="T11" fmla="*/ 197 h 201"/>
                  <a:gd name="T12" fmla="*/ 82 w 141"/>
                  <a:gd name="T13" fmla="*/ 197 h 201"/>
                  <a:gd name="T14" fmla="*/ 82 w 141"/>
                  <a:gd name="T15" fmla="*/ 193 h 201"/>
                  <a:gd name="T16" fmla="*/ 73 w 141"/>
                  <a:gd name="T17" fmla="*/ 194 h 201"/>
                  <a:gd name="T18" fmla="*/ 64 w 141"/>
                  <a:gd name="T19" fmla="*/ 192 h 201"/>
                  <a:gd name="T20" fmla="*/ 61 w 141"/>
                  <a:gd name="T21" fmla="*/ 185 h 201"/>
                  <a:gd name="T22" fmla="*/ 53 w 141"/>
                  <a:gd name="T23" fmla="*/ 176 h 201"/>
                  <a:gd name="T24" fmla="*/ 45 w 141"/>
                  <a:gd name="T25" fmla="*/ 159 h 201"/>
                  <a:gd name="T26" fmla="*/ 45 w 141"/>
                  <a:gd name="T27" fmla="*/ 154 h 201"/>
                  <a:gd name="T28" fmla="*/ 40 w 141"/>
                  <a:gd name="T29" fmla="*/ 143 h 201"/>
                  <a:gd name="T30" fmla="*/ 33 w 141"/>
                  <a:gd name="T31" fmla="*/ 130 h 201"/>
                  <a:gd name="T32" fmla="*/ 30 w 141"/>
                  <a:gd name="T33" fmla="*/ 106 h 201"/>
                  <a:gd name="T34" fmla="*/ 24 w 141"/>
                  <a:gd name="T35" fmla="*/ 106 h 201"/>
                  <a:gd name="T36" fmla="*/ 19 w 141"/>
                  <a:gd name="T37" fmla="*/ 102 h 201"/>
                  <a:gd name="T38" fmla="*/ 12 w 141"/>
                  <a:gd name="T39" fmla="*/ 99 h 201"/>
                  <a:gd name="T40" fmla="*/ 8 w 141"/>
                  <a:gd name="T41" fmla="*/ 94 h 201"/>
                  <a:gd name="T42" fmla="*/ 2 w 141"/>
                  <a:gd name="T43" fmla="*/ 91 h 201"/>
                  <a:gd name="T44" fmla="*/ 5 w 141"/>
                  <a:gd name="T45" fmla="*/ 87 h 201"/>
                  <a:gd name="T46" fmla="*/ 19 w 141"/>
                  <a:gd name="T47" fmla="*/ 78 h 201"/>
                  <a:gd name="T48" fmla="*/ 27 w 141"/>
                  <a:gd name="T49" fmla="*/ 68 h 201"/>
                  <a:gd name="T50" fmla="*/ 25 w 141"/>
                  <a:gd name="T51" fmla="*/ 61 h 201"/>
                  <a:gd name="T52" fmla="*/ 17 w 141"/>
                  <a:gd name="T53" fmla="*/ 51 h 201"/>
                  <a:gd name="T54" fmla="*/ 27 w 141"/>
                  <a:gd name="T55" fmla="*/ 40 h 201"/>
                  <a:gd name="T56" fmla="*/ 30 w 141"/>
                  <a:gd name="T57" fmla="*/ 25 h 201"/>
                  <a:gd name="T58" fmla="*/ 60 w 141"/>
                  <a:gd name="T59" fmla="*/ 13 h 201"/>
                  <a:gd name="T60" fmla="*/ 92 w 141"/>
                  <a:gd name="T61" fmla="*/ 8 h 201"/>
                  <a:gd name="T62" fmla="*/ 102 w 141"/>
                  <a:gd name="T63" fmla="*/ 13 h 201"/>
                  <a:gd name="T64" fmla="*/ 111 w 141"/>
                  <a:gd name="T65" fmla="*/ 14 h 201"/>
                  <a:gd name="T66" fmla="*/ 115 w 141"/>
                  <a:gd name="T67" fmla="*/ 17 h 201"/>
                  <a:gd name="T68" fmla="*/ 126 w 141"/>
                  <a:gd name="T69" fmla="*/ 25 h 201"/>
                  <a:gd name="T70" fmla="*/ 125 w 141"/>
                  <a:gd name="T71" fmla="*/ 32 h 201"/>
                  <a:gd name="T72" fmla="*/ 125 w 141"/>
                  <a:gd name="T73" fmla="*/ 38 h 201"/>
                  <a:gd name="T74" fmla="*/ 127 w 141"/>
                  <a:gd name="T75" fmla="*/ 43 h 201"/>
                  <a:gd name="T76" fmla="*/ 125 w 141"/>
                  <a:gd name="T77" fmla="*/ 45 h 201"/>
                  <a:gd name="T78" fmla="*/ 125 w 141"/>
                  <a:gd name="T79" fmla="*/ 52 h 201"/>
                  <a:gd name="T80" fmla="*/ 124 w 141"/>
                  <a:gd name="T81" fmla="*/ 55 h 201"/>
                  <a:gd name="T82" fmla="*/ 119 w 141"/>
                  <a:gd name="T83" fmla="*/ 59 h 201"/>
                  <a:gd name="T84" fmla="*/ 117 w 141"/>
                  <a:gd name="T85" fmla="*/ 62 h 201"/>
                  <a:gd name="T86" fmla="*/ 111 w 141"/>
                  <a:gd name="T87" fmla="*/ 62 h 201"/>
                  <a:gd name="T88" fmla="*/ 106 w 141"/>
                  <a:gd name="T89" fmla="*/ 67 h 201"/>
                  <a:gd name="T90" fmla="*/ 100 w 141"/>
                  <a:gd name="T91" fmla="*/ 72 h 201"/>
                  <a:gd name="T92" fmla="*/ 96 w 141"/>
                  <a:gd name="T93" fmla="*/ 77 h 201"/>
                  <a:gd name="T94" fmla="*/ 91 w 141"/>
                  <a:gd name="T95" fmla="*/ 77 h 201"/>
                  <a:gd name="T96" fmla="*/ 86 w 141"/>
                  <a:gd name="T97" fmla="*/ 79 h 201"/>
                  <a:gd name="T98" fmla="*/ 85 w 141"/>
                  <a:gd name="T99" fmla="*/ 91 h 201"/>
                  <a:gd name="T100" fmla="*/ 83 w 141"/>
                  <a:gd name="T101" fmla="*/ 102 h 201"/>
                  <a:gd name="T102" fmla="*/ 76 w 141"/>
                  <a:gd name="T103" fmla="*/ 102 h 201"/>
                  <a:gd name="T104" fmla="*/ 78 w 141"/>
                  <a:gd name="T105" fmla="*/ 107 h 201"/>
                  <a:gd name="T106" fmla="*/ 76 w 141"/>
                  <a:gd name="T107" fmla="*/ 109 h 201"/>
                  <a:gd name="T108" fmla="*/ 83 w 141"/>
                  <a:gd name="T109" fmla="*/ 111 h 201"/>
                  <a:gd name="T110" fmla="*/ 90 w 141"/>
                  <a:gd name="T111" fmla="*/ 119 h 201"/>
                  <a:gd name="T112" fmla="*/ 99 w 141"/>
                  <a:gd name="T113" fmla="*/ 125 h 201"/>
                  <a:gd name="T114" fmla="*/ 107 w 141"/>
                  <a:gd name="T115" fmla="*/ 130 h 201"/>
                  <a:gd name="T116" fmla="*/ 111 w 141"/>
                  <a:gd name="T117" fmla="*/ 133 h 201"/>
                  <a:gd name="T118" fmla="*/ 128 w 141"/>
                  <a:gd name="T119" fmla="*/ 137 h 201"/>
                  <a:gd name="T120" fmla="*/ 141 w 141"/>
                  <a:gd name="T121" fmla="*/ 14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1" h="201">
                    <a:moveTo>
                      <a:pt x="141" y="151"/>
                    </a:moveTo>
                    <a:lnTo>
                      <a:pt x="141" y="154"/>
                    </a:lnTo>
                    <a:lnTo>
                      <a:pt x="139" y="155"/>
                    </a:lnTo>
                    <a:lnTo>
                      <a:pt x="138" y="156"/>
                    </a:lnTo>
                    <a:lnTo>
                      <a:pt x="138" y="157"/>
                    </a:lnTo>
                    <a:lnTo>
                      <a:pt x="139" y="166"/>
                    </a:lnTo>
                    <a:lnTo>
                      <a:pt x="136" y="170"/>
                    </a:lnTo>
                    <a:lnTo>
                      <a:pt x="135" y="171"/>
                    </a:lnTo>
                    <a:lnTo>
                      <a:pt x="134" y="173"/>
                    </a:lnTo>
                    <a:lnTo>
                      <a:pt x="133" y="176"/>
                    </a:lnTo>
                    <a:lnTo>
                      <a:pt x="131" y="180"/>
                    </a:lnTo>
                    <a:lnTo>
                      <a:pt x="131" y="184"/>
                    </a:lnTo>
                    <a:lnTo>
                      <a:pt x="132" y="186"/>
                    </a:lnTo>
                    <a:lnTo>
                      <a:pt x="131" y="186"/>
                    </a:lnTo>
                    <a:lnTo>
                      <a:pt x="123" y="190"/>
                    </a:lnTo>
                    <a:lnTo>
                      <a:pt x="123" y="190"/>
                    </a:lnTo>
                    <a:lnTo>
                      <a:pt x="122" y="190"/>
                    </a:lnTo>
                    <a:lnTo>
                      <a:pt x="111" y="193"/>
                    </a:lnTo>
                    <a:lnTo>
                      <a:pt x="108" y="194"/>
                    </a:lnTo>
                    <a:lnTo>
                      <a:pt x="104" y="195"/>
                    </a:lnTo>
                    <a:lnTo>
                      <a:pt x="99" y="197"/>
                    </a:lnTo>
                    <a:lnTo>
                      <a:pt x="96" y="198"/>
                    </a:lnTo>
                    <a:lnTo>
                      <a:pt x="96" y="198"/>
                    </a:lnTo>
                    <a:lnTo>
                      <a:pt x="94" y="200"/>
                    </a:lnTo>
                    <a:lnTo>
                      <a:pt x="91" y="200"/>
                    </a:lnTo>
                    <a:lnTo>
                      <a:pt x="86" y="201"/>
                    </a:lnTo>
                    <a:lnTo>
                      <a:pt x="82" y="201"/>
                    </a:lnTo>
                    <a:lnTo>
                      <a:pt x="82" y="201"/>
                    </a:lnTo>
                    <a:lnTo>
                      <a:pt x="83" y="198"/>
                    </a:lnTo>
                    <a:lnTo>
                      <a:pt x="83" y="197"/>
                    </a:lnTo>
                    <a:lnTo>
                      <a:pt x="83" y="197"/>
                    </a:lnTo>
                    <a:lnTo>
                      <a:pt x="83" y="197"/>
                    </a:lnTo>
                    <a:lnTo>
                      <a:pt x="83" y="197"/>
                    </a:lnTo>
                    <a:lnTo>
                      <a:pt x="82" y="198"/>
                    </a:lnTo>
                    <a:lnTo>
                      <a:pt x="82" y="197"/>
                    </a:lnTo>
                    <a:lnTo>
                      <a:pt x="80" y="197"/>
                    </a:lnTo>
                    <a:lnTo>
                      <a:pt x="80" y="197"/>
                    </a:lnTo>
                    <a:lnTo>
                      <a:pt x="82" y="196"/>
                    </a:lnTo>
                    <a:lnTo>
                      <a:pt x="82" y="194"/>
                    </a:lnTo>
                    <a:lnTo>
                      <a:pt x="82" y="193"/>
                    </a:lnTo>
                    <a:lnTo>
                      <a:pt x="80" y="193"/>
                    </a:lnTo>
                    <a:lnTo>
                      <a:pt x="80" y="193"/>
                    </a:lnTo>
                    <a:lnTo>
                      <a:pt x="79" y="192"/>
                    </a:lnTo>
                    <a:lnTo>
                      <a:pt x="75" y="194"/>
                    </a:lnTo>
                    <a:lnTo>
                      <a:pt x="73" y="194"/>
                    </a:lnTo>
                    <a:lnTo>
                      <a:pt x="70" y="195"/>
                    </a:lnTo>
                    <a:lnTo>
                      <a:pt x="65" y="194"/>
                    </a:lnTo>
                    <a:lnTo>
                      <a:pt x="64" y="194"/>
                    </a:lnTo>
                    <a:lnTo>
                      <a:pt x="64" y="194"/>
                    </a:lnTo>
                    <a:lnTo>
                      <a:pt x="64" y="192"/>
                    </a:lnTo>
                    <a:lnTo>
                      <a:pt x="64" y="190"/>
                    </a:lnTo>
                    <a:lnTo>
                      <a:pt x="64" y="189"/>
                    </a:lnTo>
                    <a:lnTo>
                      <a:pt x="64" y="189"/>
                    </a:lnTo>
                    <a:lnTo>
                      <a:pt x="61" y="185"/>
                    </a:lnTo>
                    <a:lnTo>
                      <a:pt x="61" y="185"/>
                    </a:lnTo>
                    <a:lnTo>
                      <a:pt x="60" y="184"/>
                    </a:lnTo>
                    <a:lnTo>
                      <a:pt x="59" y="184"/>
                    </a:lnTo>
                    <a:lnTo>
                      <a:pt x="57" y="182"/>
                    </a:lnTo>
                    <a:lnTo>
                      <a:pt x="59" y="180"/>
                    </a:lnTo>
                    <a:lnTo>
                      <a:pt x="53" y="176"/>
                    </a:lnTo>
                    <a:lnTo>
                      <a:pt x="53" y="171"/>
                    </a:lnTo>
                    <a:lnTo>
                      <a:pt x="53" y="165"/>
                    </a:lnTo>
                    <a:lnTo>
                      <a:pt x="49" y="163"/>
                    </a:lnTo>
                    <a:lnTo>
                      <a:pt x="45" y="159"/>
                    </a:lnTo>
                    <a:lnTo>
                      <a:pt x="45" y="159"/>
                    </a:lnTo>
                    <a:lnTo>
                      <a:pt x="45" y="159"/>
                    </a:lnTo>
                    <a:lnTo>
                      <a:pt x="45" y="158"/>
                    </a:lnTo>
                    <a:lnTo>
                      <a:pt x="45" y="157"/>
                    </a:lnTo>
                    <a:lnTo>
                      <a:pt x="45" y="155"/>
                    </a:lnTo>
                    <a:lnTo>
                      <a:pt x="45" y="154"/>
                    </a:lnTo>
                    <a:lnTo>
                      <a:pt x="45" y="148"/>
                    </a:lnTo>
                    <a:lnTo>
                      <a:pt x="44" y="147"/>
                    </a:lnTo>
                    <a:lnTo>
                      <a:pt x="43" y="146"/>
                    </a:lnTo>
                    <a:lnTo>
                      <a:pt x="40" y="146"/>
                    </a:lnTo>
                    <a:lnTo>
                      <a:pt x="40" y="143"/>
                    </a:lnTo>
                    <a:lnTo>
                      <a:pt x="39" y="140"/>
                    </a:lnTo>
                    <a:lnTo>
                      <a:pt x="39" y="138"/>
                    </a:lnTo>
                    <a:lnTo>
                      <a:pt x="38" y="137"/>
                    </a:lnTo>
                    <a:lnTo>
                      <a:pt x="36" y="133"/>
                    </a:lnTo>
                    <a:lnTo>
                      <a:pt x="33" y="130"/>
                    </a:lnTo>
                    <a:lnTo>
                      <a:pt x="31" y="126"/>
                    </a:lnTo>
                    <a:lnTo>
                      <a:pt x="29" y="124"/>
                    </a:lnTo>
                    <a:lnTo>
                      <a:pt x="23" y="119"/>
                    </a:lnTo>
                    <a:lnTo>
                      <a:pt x="30" y="110"/>
                    </a:lnTo>
                    <a:lnTo>
                      <a:pt x="30" y="106"/>
                    </a:lnTo>
                    <a:lnTo>
                      <a:pt x="28" y="106"/>
                    </a:lnTo>
                    <a:lnTo>
                      <a:pt x="25" y="106"/>
                    </a:lnTo>
                    <a:lnTo>
                      <a:pt x="24" y="104"/>
                    </a:lnTo>
                    <a:lnTo>
                      <a:pt x="24" y="104"/>
                    </a:lnTo>
                    <a:lnTo>
                      <a:pt x="24" y="106"/>
                    </a:lnTo>
                    <a:lnTo>
                      <a:pt x="23" y="106"/>
                    </a:lnTo>
                    <a:lnTo>
                      <a:pt x="22" y="104"/>
                    </a:lnTo>
                    <a:lnTo>
                      <a:pt x="21" y="104"/>
                    </a:lnTo>
                    <a:lnTo>
                      <a:pt x="20" y="103"/>
                    </a:lnTo>
                    <a:lnTo>
                      <a:pt x="19" y="102"/>
                    </a:lnTo>
                    <a:lnTo>
                      <a:pt x="16" y="101"/>
                    </a:lnTo>
                    <a:lnTo>
                      <a:pt x="15" y="101"/>
                    </a:lnTo>
                    <a:lnTo>
                      <a:pt x="14" y="100"/>
                    </a:lnTo>
                    <a:lnTo>
                      <a:pt x="13" y="99"/>
                    </a:lnTo>
                    <a:lnTo>
                      <a:pt x="12" y="99"/>
                    </a:lnTo>
                    <a:lnTo>
                      <a:pt x="12" y="98"/>
                    </a:lnTo>
                    <a:lnTo>
                      <a:pt x="10" y="96"/>
                    </a:lnTo>
                    <a:lnTo>
                      <a:pt x="10" y="95"/>
                    </a:lnTo>
                    <a:lnTo>
                      <a:pt x="9" y="94"/>
                    </a:lnTo>
                    <a:lnTo>
                      <a:pt x="8" y="94"/>
                    </a:lnTo>
                    <a:lnTo>
                      <a:pt x="6" y="94"/>
                    </a:lnTo>
                    <a:lnTo>
                      <a:pt x="5" y="93"/>
                    </a:lnTo>
                    <a:lnTo>
                      <a:pt x="4" y="92"/>
                    </a:lnTo>
                    <a:lnTo>
                      <a:pt x="4" y="92"/>
                    </a:lnTo>
                    <a:lnTo>
                      <a:pt x="2" y="91"/>
                    </a:lnTo>
                    <a:lnTo>
                      <a:pt x="0" y="88"/>
                    </a:lnTo>
                    <a:lnTo>
                      <a:pt x="1" y="88"/>
                    </a:lnTo>
                    <a:lnTo>
                      <a:pt x="4" y="87"/>
                    </a:lnTo>
                    <a:lnTo>
                      <a:pt x="4" y="87"/>
                    </a:lnTo>
                    <a:lnTo>
                      <a:pt x="5" y="87"/>
                    </a:lnTo>
                    <a:lnTo>
                      <a:pt x="6" y="86"/>
                    </a:lnTo>
                    <a:lnTo>
                      <a:pt x="7" y="85"/>
                    </a:lnTo>
                    <a:lnTo>
                      <a:pt x="7" y="85"/>
                    </a:lnTo>
                    <a:lnTo>
                      <a:pt x="8" y="85"/>
                    </a:lnTo>
                    <a:lnTo>
                      <a:pt x="19" y="78"/>
                    </a:lnTo>
                    <a:lnTo>
                      <a:pt x="23" y="75"/>
                    </a:lnTo>
                    <a:lnTo>
                      <a:pt x="23" y="74"/>
                    </a:lnTo>
                    <a:lnTo>
                      <a:pt x="24" y="70"/>
                    </a:lnTo>
                    <a:lnTo>
                      <a:pt x="25" y="68"/>
                    </a:lnTo>
                    <a:lnTo>
                      <a:pt x="27" y="68"/>
                    </a:lnTo>
                    <a:lnTo>
                      <a:pt x="28" y="67"/>
                    </a:lnTo>
                    <a:lnTo>
                      <a:pt x="29" y="66"/>
                    </a:lnTo>
                    <a:lnTo>
                      <a:pt x="28" y="64"/>
                    </a:lnTo>
                    <a:lnTo>
                      <a:pt x="28" y="63"/>
                    </a:lnTo>
                    <a:lnTo>
                      <a:pt x="25" y="61"/>
                    </a:lnTo>
                    <a:lnTo>
                      <a:pt x="23" y="58"/>
                    </a:lnTo>
                    <a:lnTo>
                      <a:pt x="22" y="58"/>
                    </a:lnTo>
                    <a:lnTo>
                      <a:pt x="16" y="53"/>
                    </a:lnTo>
                    <a:lnTo>
                      <a:pt x="15" y="51"/>
                    </a:lnTo>
                    <a:lnTo>
                      <a:pt x="17" y="51"/>
                    </a:lnTo>
                    <a:lnTo>
                      <a:pt x="17" y="47"/>
                    </a:lnTo>
                    <a:lnTo>
                      <a:pt x="21" y="47"/>
                    </a:lnTo>
                    <a:lnTo>
                      <a:pt x="20" y="45"/>
                    </a:lnTo>
                    <a:lnTo>
                      <a:pt x="27" y="43"/>
                    </a:lnTo>
                    <a:lnTo>
                      <a:pt x="27" y="40"/>
                    </a:lnTo>
                    <a:lnTo>
                      <a:pt x="31" y="36"/>
                    </a:lnTo>
                    <a:lnTo>
                      <a:pt x="33" y="31"/>
                    </a:lnTo>
                    <a:lnTo>
                      <a:pt x="32" y="30"/>
                    </a:lnTo>
                    <a:lnTo>
                      <a:pt x="30" y="27"/>
                    </a:lnTo>
                    <a:lnTo>
                      <a:pt x="30" y="25"/>
                    </a:lnTo>
                    <a:lnTo>
                      <a:pt x="29" y="22"/>
                    </a:lnTo>
                    <a:lnTo>
                      <a:pt x="29" y="21"/>
                    </a:lnTo>
                    <a:lnTo>
                      <a:pt x="30" y="19"/>
                    </a:lnTo>
                    <a:lnTo>
                      <a:pt x="57" y="14"/>
                    </a:lnTo>
                    <a:lnTo>
                      <a:pt x="60" y="13"/>
                    </a:lnTo>
                    <a:lnTo>
                      <a:pt x="63" y="11"/>
                    </a:lnTo>
                    <a:lnTo>
                      <a:pt x="84" y="0"/>
                    </a:lnTo>
                    <a:lnTo>
                      <a:pt x="85" y="1"/>
                    </a:lnTo>
                    <a:lnTo>
                      <a:pt x="86" y="3"/>
                    </a:lnTo>
                    <a:lnTo>
                      <a:pt x="92" y="8"/>
                    </a:lnTo>
                    <a:lnTo>
                      <a:pt x="94" y="9"/>
                    </a:lnTo>
                    <a:lnTo>
                      <a:pt x="96" y="13"/>
                    </a:lnTo>
                    <a:lnTo>
                      <a:pt x="99" y="14"/>
                    </a:lnTo>
                    <a:lnTo>
                      <a:pt x="102" y="12"/>
                    </a:lnTo>
                    <a:lnTo>
                      <a:pt x="102" y="13"/>
                    </a:lnTo>
                    <a:lnTo>
                      <a:pt x="103" y="13"/>
                    </a:lnTo>
                    <a:lnTo>
                      <a:pt x="106" y="12"/>
                    </a:lnTo>
                    <a:lnTo>
                      <a:pt x="106" y="12"/>
                    </a:lnTo>
                    <a:lnTo>
                      <a:pt x="108" y="13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2" y="14"/>
                    </a:lnTo>
                    <a:lnTo>
                      <a:pt x="114" y="13"/>
                    </a:lnTo>
                    <a:lnTo>
                      <a:pt x="115" y="15"/>
                    </a:lnTo>
                    <a:lnTo>
                      <a:pt x="115" y="17"/>
                    </a:lnTo>
                    <a:lnTo>
                      <a:pt x="116" y="21"/>
                    </a:lnTo>
                    <a:lnTo>
                      <a:pt x="116" y="23"/>
                    </a:lnTo>
                    <a:lnTo>
                      <a:pt x="125" y="23"/>
                    </a:lnTo>
                    <a:lnTo>
                      <a:pt x="126" y="24"/>
                    </a:lnTo>
                    <a:lnTo>
                      <a:pt x="126" y="25"/>
                    </a:lnTo>
                    <a:lnTo>
                      <a:pt x="128" y="27"/>
                    </a:lnTo>
                    <a:lnTo>
                      <a:pt x="127" y="30"/>
                    </a:lnTo>
                    <a:lnTo>
                      <a:pt x="126" y="30"/>
                    </a:lnTo>
                    <a:lnTo>
                      <a:pt x="125" y="32"/>
                    </a:lnTo>
                    <a:lnTo>
                      <a:pt x="125" y="32"/>
                    </a:lnTo>
                    <a:lnTo>
                      <a:pt x="125" y="35"/>
                    </a:lnTo>
                    <a:lnTo>
                      <a:pt x="125" y="35"/>
                    </a:lnTo>
                    <a:lnTo>
                      <a:pt x="126" y="36"/>
                    </a:lnTo>
                    <a:lnTo>
                      <a:pt x="126" y="37"/>
                    </a:lnTo>
                    <a:lnTo>
                      <a:pt x="125" y="38"/>
                    </a:lnTo>
                    <a:lnTo>
                      <a:pt x="125" y="39"/>
                    </a:lnTo>
                    <a:lnTo>
                      <a:pt x="125" y="41"/>
                    </a:lnTo>
                    <a:lnTo>
                      <a:pt x="126" y="41"/>
                    </a:lnTo>
                    <a:lnTo>
                      <a:pt x="126" y="43"/>
                    </a:lnTo>
                    <a:lnTo>
                      <a:pt x="127" y="43"/>
                    </a:lnTo>
                    <a:lnTo>
                      <a:pt x="126" y="43"/>
                    </a:lnTo>
                    <a:lnTo>
                      <a:pt x="126" y="43"/>
                    </a:lnTo>
                    <a:lnTo>
                      <a:pt x="126" y="44"/>
                    </a:lnTo>
                    <a:lnTo>
                      <a:pt x="125" y="45"/>
                    </a:lnTo>
                    <a:lnTo>
                      <a:pt x="125" y="45"/>
                    </a:lnTo>
                    <a:lnTo>
                      <a:pt x="125" y="46"/>
                    </a:lnTo>
                    <a:lnTo>
                      <a:pt x="125" y="46"/>
                    </a:lnTo>
                    <a:lnTo>
                      <a:pt x="125" y="47"/>
                    </a:lnTo>
                    <a:lnTo>
                      <a:pt x="125" y="51"/>
                    </a:lnTo>
                    <a:lnTo>
                      <a:pt x="125" y="52"/>
                    </a:lnTo>
                    <a:lnTo>
                      <a:pt x="125" y="52"/>
                    </a:lnTo>
                    <a:lnTo>
                      <a:pt x="125" y="53"/>
                    </a:lnTo>
                    <a:lnTo>
                      <a:pt x="125" y="54"/>
                    </a:lnTo>
                    <a:lnTo>
                      <a:pt x="124" y="55"/>
                    </a:lnTo>
                    <a:lnTo>
                      <a:pt x="124" y="55"/>
                    </a:lnTo>
                    <a:lnTo>
                      <a:pt x="123" y="55"/>
                    </a:lnTo>
                    <a:lnTo>
                      <a:pt x="122" y="58"/>
                    </a:lnTo>
                    <a:lnTo>
                      <a:pt x="120" y="58"/>
                    </a:lnTo>
                    <a:lnTo>
                      <a:pt x="120" y="58"/>
                    </a:lnTo>
                    <a:lnTo>
                      <a:pt x="119" y="59"/>
                    </a:lnTo>
                    <a:lnTo>
                      <a:pt x="118" y="59"/>
                    </a:lnTo>
                    <a:lnTo>
                      <a:pt x="117" y="59"/>
                    </a:lnTo>
                    <a:lnTo>
                      <a:pt x="116" y="60"/>
                    </a:lnTo>
                    <a:lnTo>
                      <a:pt x="116" y="61"/>
                    </a:lnTo>
                    <a:lnTo>
                      <a:pt x="117" y="62"/>
                    </a:lnTo>
                    <a:lnTo>
                      <a:pt x="115" y="62"/>
                    </a:lnTo>
                    <a:lnTo>
                      <a:pt x="114" y="62"/>
                    </a:lnTo>
                    <a:lnTo>
                      <a:pt x="114" y="62"/>
                    </a:lnTo>
                    <a:lnTo>
                      <a:pt x="111" y="62"/>
                    </a:lnTo>
                    <a:lnTo>
                      <a:pt x="111" y="62"/>
                    </a:lnTo>
                    <a:lnTo>
                      <a:pt x="109" y="62"/>
                    </a:lnTo>
                    <a:lnTo>
                      <a:pt x="108" y="64"/>
                    </a:lnTo>
                    <a:lnTo>
                      <a:pt x="108" y="64"/>
                    </a:lnTo>
                    <a:lnTo>
                      <a:pt x="107" y="66"/>
                    </a:lnTo>
                    <a:lnTo>
                      <a:pt x="106" y="67"/>
                    </a:lnTo>
                    <a:lnTo>
                      <a:pt x="104" y="68"/>
                    </a:lnTo>
                    <a:lnTo>
                      <a:pt x="103" y="69"/>
                    </a:lnTo>
                    <a:lnTo>
                      <a:pt x="102" y="71"/>
                    </a:lnTo>
                    <a:lnTo>
                      <a:pt x="101" y="72"/>
                    </a:lnTo>
                    <a:lnTo>
                      <a:pt x="100" y="72"/>
                    </a:lnTo>
                    <a:lnTo>
                      <a:pt x="100" y="74"/>
                    </a:lnTo>
                    <a:lnTo>
                      <a:pt x="99" y="75"/>
                    </a:lnTo>
                    <a:lnTo>
                      <a:pt x="99" y="75"/>
                    </a:lnTo>
                    <a:lnTo>
                      <a:pt x="98" y="76"/>
                    </a:lnTo>
                    <a:lnTo>
                      <a:pt x="96" y="77"/>
                    </a:lnTo>
                    <a:lnTo>
                      <a:pt x="96" y="77"/>
                    </a:lnTo>
                    <a:lnTo>
                      <a:pt x="95" y="77"/>
                    </a:lnTo>
                    <a:lnTo>
                      <a:pt x="94" y="77"/>
                    </a:lnTo>
                    <a:lnTo>
                      <a:pt x="93" y="77"/>
                    </a:lnTo>
                    <a:lnTo>
                      <a:pt x="91" y="77"/>
                    </a:lnTo>
                    <a:lnTo>
                      <a:pt x="91" y="77"/>
                    </a:lnTo>
                    <a:lnTo>
                      <a:pt x="90" y="77"/>
                    </a:lnTo>
                    <a:lnTo>
                      <a:pt x="88" y="78"/>
                    </a:lnTo>
                    <a:lnTo>
                      <a:pt x="87" y="79"/>
                    </a:lnTo>
                    <a:lnTo>
                      <a:pt x="86" y="79"/>
                    </a:lnTo>
                    <a:lnTo>
                      <a:pt x="84" y="80"/>
                    </a:lnTo>
                    <a:lnTo>
                      <a:pt x="83" y="82"/>
                    </a:lnTo>
                    <a:lnTo>
                      <a:pt x="83" y="84"/>
                    </a:lnTo>
                    <a:lnTo>
                      <a:pt x="83" y="86"/>
                    </a:lnTo>
                    <a:lnTo>
                      <a:pt x="85" y="91"/>
                    </a:lnTo>
                    <a:lnTo>
                      <a:pt x="85" y="92"/>
                    </a:lnTo>
                    <a:lnTo>
                      <a:pt x="85" y="93"/>
                    </a:lnTo>
                    <a:lnTo>
                      <a:pt x="83" y="102"/>
                    </a:lnTo>
                    <a:lnTo>
                      <a:pt x="83" y="102"/>
                    </a:lnTo>
                    <a:lnTo>
                      <a:pt x="83" y="102"/>
                    </a:lnTo>
                    <a:lnTo>
                      <a:pt x="82" y="102"/>
                    </a:lnTo>
                    <a:lnTo>
                      <a:pt x="80" y="103"/>
                    </a:lnTo>
                    <a:lnTo>
                      <a:pt x="80" y="103"/>
                    </a:lnTo>
                    <a:lnTo>
                      <a:pt x="78" y="101"/>
                    </a:lnTo>
                    <a:lnTo>
                      <a:pt x="76" y="102"/>
                    </a:lnTo>
                    <a:lnTo>
                      <a:pt x="76" y="102"/>
                    </a:lnTo>
                    <a:lnTo>
                      <a:pt x="75" y="102"/>
                    </a:lnTo>
                    <a:lnTo>
                      <a:pt x="76" y="104"/>
                    </a:lnTo>
                    <a:lnTo>
                      <a:pt x="77" y="104"/>
                    </a:lnTo>
                    <a:lnTo>
                      <a:pt x="78" y="107"/>
                    </a:lnTo>
                    <a:lnTo>
                      <a:pt x="78" y="108"/>
                    </a:lnTo>
                    <a:lnTo>
                      <a:pt x="77" y="107"/>
                    </a:lnTo>
                    <a:lnTo>
                      <a:pt x="77" y="108"/>
                    </a:lnTo>
                    <a:lnTo>
                      <a:pt x="77" y="109"/>
                    </a:lnTo>
                    <a:lnTo>
                      <a:pt x="76" y="109"/>
                    </a:lnTo>
                    <a:lnTo>
                      <a:pt x="76" y="111"/>
                    </a:lnTo>
                    <a:lnTo>
                      <a:pt x="79" y="111"/>
                    </a:lnTo>
                    <a:lnTo>
                      <a:pt x="82" y="111"/>
                    </a:lnTo>
                    <a:lnTo>
                      <a:pt x="83" y="111"/>
                    </a:lnTo>
                    <a:lnTo>
                      <a:pt x="83" y="111"/>
                    </a:lnTo>
                    <a:lnTo>
                      <a:pt x="84" y="111"/>
                    </a:lnTo>
                    <a:lnTo>
                      <a:pt x="87" y="118"/>
                    </a:lnTo>
                    <a:lnTo>
                      <a:pt x="88" y="119"/>
                    </a:lnTo>
                    <a:lnTo>
                      <a:pt x="90" y="119"/>
                    </a:lnTo>
                    <a:lnTo>
                      <a:pt x="90" y="119"/>
                    </a:lnTo>
                    <a:lnTo>
                      <a:pt x="95" y="122"/>
                    </a:lnTo>
                    <a:lnTo>
                      <a:pt x="95" y="123"/>
                    </a:lnTo>
                    <a:lnTo>
                      <a:pt x="96" y="123"/>
                    </a:lnTo>
                    <a:lnTo>
                      <a:pt x="98" y="125"/>
                    </a:lnTo>
                    <a:lnTo>
                      <a:pt x="99" y="125"/>
                    </a:lnTo>
                    <a:lnTo>
                      <a:pt x="100" y="126"/>
                    </a:lnTo>
                    <a:lnTo>
                      <a:pt x="101" y="126"/>
                    </a:lnTo>
                    <a:lnTo>
                      <a:pt x="104" y="129"/>
                    </a:lnTo>
                    <a:lnTo>
                      <a:pt x="106" y="129"/>
                    </a:lnTo>
                    <a:lnTo>
                      <a:pt x="107" y="130"/>
                    </a:lnTo>
                    <a:lnTo>
                      <a:pt x="107" y="132"/>
                    </a:lnTo>
                    <a:lnTo>
                      <a:pt x="108" y="132"/>
                    </a:lnTo>
                    <a:lnTo>
                      <a:pt x="108" y="132"/>
                    </a:lnTo>
                    <a:lnTo>
                      <a:pt x="111" y="133"/>
                    </a:lnTo>
                    <a:lnTo>
                      <a:pt x="111" y="133"/>
                    </a:lnTo>
                    <a:lnTo>
                      <a:pt x="114" y="133"/>
                    </a:lnTo>
                    <a:lnTo>
                      <a:pt x="114" y="133"/>
                    </a:lnTo>
                    <a:lnTo>
                      <a:pt x="122" y="134"/>
                    </a:lnTo>
                    <a:lnTo>
                      <a:pt x="127" y="137"/>
                    </a:lnTo>
                    <a:lnTo>
                      <a:pt x="128" y="137"/>
                    </a:lnTo>
                    <a:lnTo>
                      <a:pt x="128" y="137"/>
                    </a:lnTo>
                    <a:lnTo>
                      <a:pt x="139" y="143"/>
                    </a:lnTo>
                    <a:lnTo>
                      <a:pt x="140" y="145"/>
                    </a:lnTo>
                    <a:lnTo>
                      <a:pt x="140" y="147"/>
                    </a:lnTo>
                    <a:lnTo>
                      <a:pt x="141" y="148"/>
                    </a:lnTo>
                    <a:lnTo>
                      <a:pt x="141" y="148"/>
                    </a:lnTo>
                    <a:lnTo>
                      <a:pt x="141" y="150"/>
                    </a:lnTo>
                    <a:lnTo>
                      <a:pt x="141" y="151"/>
                    </a:lnTo>
                    <a:lnTo>
                      <a:pt x="141" y="151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3" name="Freeform 61">
                <a:extLst>
                  <a:ext uri="{FF2B5EF4-FFF2-40B4-BE49-F238E27FC236}">
                    <a16:creationId xmlns:a16="http://schemas.microsoft.com/office/drawing/2014/main" id="{2F6AF579-17C6-E676-1A64-739E593C9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7125" y="3017839"/>
                <a:ext cx="207963" cy="325438"/>
              </a:xfrm>
              <a:custGeom>
                <a:avLst/>
                <a:gdLst>
                  <a:gd name="T0" fmla="*/ 124 w 131"/>
                  <a:gd name="T1" fmla="*/ 106 h 205"/>
                  <a:gd name="T2" fmla="*/ 114 w 131"/>
                  <a:gd name="T3" fmla="*/ 110 h 205"/>
                  <a:gd name="T4" fmla="*/ 112 w 131"/>
                  <a:gd name="T5" fmla="*/ 114 h 205"/>
                  <a:gd name="T6" fmla="*/ 115 w 131"/>
                  <a:gd name="T7" fmla="*/ 114 h 205"/>
                  <a:gd name="T8" fmla="*/ 118 w 131"/>
                  <a:gd name="T9" fmla="*/ 122 h 205"/>
                  <a:gd name="T10" fmla="*/ 117 w 131"/>
                  <a:gd name="T11" fmla="*/ 128 h 205"/>
                  <a:gd name="T12" fmla="*/ 125 w 131"/>
                  <a:gd name="T13" fmla="*/ 145 h 205"/>
                  <a:gd name="T14" fmla="*/ 126 w 131"/>
                  <a:gd name="T15" fmla="*/ 151 h 205"/>
                  <a:gd name="T16" fmla="*/ 125 w 131"/>
                  <a:gd name="T17" fmla="*/ 155 h 205"/>
                  <a:gd name="T18" fmla="*/ 127 w 131"/>
                  <a:gd name="T19" fmla="*/ 157 h 205"/>
                  <a:gd name="T20" fmla="*/ 131 w 131"/>
                  <a:gd name="T21" fmla="*/ 160 h 205"/>
                  <a:gd name="T22" fmla="*/ 125 w 131"/>
                  <a:gd name="T23" fmla="*/ 178 h 205"/>
                  <a:gd name="T24" fmla="*/ 110 w 131"/>
                  <a:gd name="T25" fmla="*/ 194 h 205"/>
                  <a:gd name="T26" fmla="*/ 96 w 131"/>
                  <a:gd name="T27" fmla="*/ 202 h 205"/>
                  <a:gd name="T28" fmla="*/ 79 w 131"/>
                  <a:gd name="T29" fmla="*/ 200 h 205"/>
                  <a:gd name="T30" fmla="*/ 77 w 131"/>
                  <a:gd name="T31" fmla="*/ 201 h 205"/>
                  <a:gd name="T32" fmla="*/ 68 w 131"/>
                  <a:gd name="T33" fmla="*/ 199 h 205"/>
                  <a:gd name="T34" fmla="*/ 71 w 131"/>
                  <a:gd name="T35" fmla="*/ 189 h 205"/>
                  <a:gd name="T36" fmla="*/ 57 w 131"/>
                  <a:gd name="T37" fmla="*/ 181 h 205"/>
                  <a:gd name="T38" fmla="*/ 55 w 131"/>
                  <a:gd name="T39" fmla="*/ 170 h 205"/>
                  <a:gd name="T40" fmla="*/ 51 w 131"/>
                  <a:gd name="T41" fmla="*/ 162 h 205"/>
                  <a:gd name="T42" fmla="*/ 41 w 131"/>
                  <a:gd name="T43" fmla="*/ 160 h 205"/>
                  <a:gd name="T44" fmla="*/ 36 w 131"/>
                  <a:gd name="T45" fmla="*/ 159 h 205"/>
                  <a:gd name="T46" fmla="*/ 29 w 131"/>
                  <a:gd name="T47" fmla="*/ 154 h 205"/>
                  <a:gd name="T48" fmla="*/ 22 w 131"/>
                  <a:gd name="T49" fmla="*/ 145 h 205"/>
                  <a:gd name="T50" fmla="*/ 16 w 131"/>
                  <a:gd name="T51" fmla="*/ 134 h 205"/>
                  <a:gd name="T52" fmla="*/ 22 w 131"/>
                  <a:gd name="T53" fmla="*/ 123 h 205"/>
                  <a:gd name="T54" fmla="*/ 24 w 131"/>
                  <a:gd name="T55" fmla="*/ 121 h 205"/>
                  <a:gd name="T56" fmla="*/ 27 w 131"/>
                  <a:gd name="T57" fmla="*/ 120 h 205"/>
                  <a:gd name="T58" fmla="*/ 36 w 131"/>
                  <a:gd name="T59" fmla="*/ 115 h 205"/>
                  <a:gd name="T60" fmla="*/ 29 w 131"/>
                  <a:gd name="T61" fmla="*/ 108 h 205"/>
                  <a:gd name="T62" fmla="*/ 25 w 131"/>
                  <a:gd name="T63" fmla="*/ 100 h 205"/>
                  <a:gd name="T64" fmla="*/ 22 w 131"/>
                  <a:gd name="T65" fmla="*/ 95 h 205"/>
                  <a:gd name="T66" fmla="*/ 22 w 131"/>
                  <a:gd name="T67" fmla="*/ 84 h 205"/>
                  <a:gd name="T68" fmla="*/ 21 w 131"/>
                  <a:gd name="T69" fmla="*/ 77 h 205"/>
                  <a:gd name="T70" fmla="*/ 24 w 131"/>
                  <a:gd name="T71" fmla="*/ 72 h 205"/>
                  <a:gd name="T72" fmla="*/ 20 w 131"/>
                  <a:gd name="T73" fmla="*/ 66 h 205"/>
                  <a:gd name="T74" fmla="*/ 20 w 131"/>
                  <a:gd name="T75" fmla="*/ 60 h 205"/>
                  <a:gd name="T76" fmla="*/ 13 w 131"/>
                  <a:gd name="T77" fmla="*/ 56 h 205"/>
                  <a:gd name="T78" fmla="*/ 2 w 131"/>
                  <a:gd name="T79" fmla="*/ 45 h 205"/>
                  <a:gd name="T80" fmla="*/ 6 w 131"/>
                  <a:gd name="T81" fmla="*/ 40 h 205"/>
                  <a:gd name="T82" fmla="*/ 5 w 131"/>
                  <a:gd name="T83" fmla="*/ 30 h 205"/>
                  <a:gd name="T84" fmla="*/ 5 w 131"/>
                  <a:gd name="T85" fmla="*/ 26 h 205"/>
                  <a:gd name="T86" fmla="*/ 4 w 131"/>
                  <a:gd name="T87" fmla="*/ 12 h 205"/>
                  <a:gd name="T88" fmla="*/ 13 w 131"/>
                  <a:gd name="T89" fmla="*/ 9 h 205"/>
                  <a:gd name="T90" fmla="*/ 20 w 131"/>
                  <a:gd name="T91" fmla="*/ 8 h 205"/>
                  <a:gd name="T92" fmla="*/ 25 w 131"/>
                  <a:gd name="T93" fmla="*/ 2 h 205"/>
                  <a:gd name="T94" fmla="*/ 38 w 131"/>
                  <a:gd name="T95" fmla="*/ 10 h 205"/>
                  <a:gd name="T96" fmla="*/ 47 w 131"/>
                  <a:gd name="T97" fmla="*/ 10 h 205"/>
                  <a:gd name="T98" fmla="*/ 49 w 131"/>
                  <a:gd name="T99" fmla="*/ 16 h 205"/>
                  <a:gd name="T100" fmla="*/ 55 w 131"/>
                  <a:gd name="T101" fmla="*/ 18 h 205"/>
                  <a:gd name="T102" fmla="*/ 64 w 131"/>
                  <a:gd name="T103" fmla="*/ 21 h 205"/>
                  <a:gd name="T104" fmla="*/ 72 w 131"/>
                  <a:gd name="T105" fmla="*/ 42 h 205"/>
                  <a:gd name="T106" fmla="*/ 72 w 131"/>
                  <a:gd name="T107" fmla="*/ 58 h 205"/>
                  <a:gd name="T108" fmla="*/ 91 w 131"/>
                  <a:gd name="T109" fmla="*/ 52 h 205"/>
                  <a:gd name="T110" fmla="*/ 102 w 131"/>
                  <a:gd name="T111" fmla="*/ 55 h 205"/>
                  <a:gd name="T112" fmla="*/ 108 w 131"/>
                  <a:gd name="T113" fmla="*/ 61 h 205"/>
                  <a:gd name="T114" fmla="*/ 116 w 131"/>
                  <a:gd name="T115" fmla="*/ 72 h 205"/>
                  <a:gd name="T116" fmla="*/ 124 w 131"/>
                  <a:gd name="T117" fmla="*/ 79 h 205"/>
                  <a:gd name="T118" fmla="*/ 130 w 131"/>
                  <a:gd name="T119" fmla="*/ 10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1" h="205">
                    <a:moveTo>
                      <a:pt x="131" y="107"/>
                    </a:moveTo>
                    <a:lnTo>
                      <a:pt x="126" y="107"/>
                    </a:lnTo>
                    <a:lnTo>
                      <a:pt x="125" y="107"/>
                    </a:lnTo>
                    <a:lnTo>
                      <a:pt x="124" y="106"/>
                    </a:lnTo>
                    <a:lnTo>
                      <a:pt x="124" y="106"/>
                    </a:lnTo>
                    <a:lnTo>
                      <a:pt x="118" y="107"/>
                    </a:lnTo>
                    <a:lnTo>
                      <a:pt x="118" y="108"/>
                    </a:lnTo>
                    <a:lnTo>
                      <a:pt x="114" y="107"/>
                    </a:lnTo>
                    <a:lnTo>
                      <a:pt x="112" y="108"/>
                    </a:lnTo>
                    <a:lnTo>
                      <a:pt x="114" y="110"/>
                    </a:lnTo>
                    <a:lnTo>
                      <a:pt x="112" y="111"/>
                    </a:lnTo>
                    <a:lnTo>
                      <a:pt x="112" y="112"/>
                    </a:lnTo>
                    <a:lnTo>
                      <a:pt x="111" y="113"/>
                    </a:lnTo>
                    <a:lnTo>
                      <a:pt x="112" y="113"/>
                    </a:lnTo>
                    <a:lnTo>
                      <a:pt x="112" y="114"/>
                    </a:lnTo>
                    <a:lnTo>
                      <a:pt x="114" y="113"/>
                    </a:lnTo>
                    <a:lnTo>
                      <a:pt x="114" y="113"/>
                    </a:lnTo>
                    <a:lnTo>
                      <a:pt x="115" y="113"/>
                    </a:lnTo>
                    <a:lnTo>
                      <a:pt x="115" y="113"/>
                    </a:lnTo>
                    <a:lnTo>
                      <a:pt x="115" y="114"/>
                    </a:lnTo>
                    <a:lnTo>
                      <a:pt x="115" y="115"/>
                    </a:lnTo>
                    <a:lnTo>
                      <a:pt x="117" y="115"/>
                    </a:lnTo>
                    <a:lnTo>
                      <a:pt x="117" y="115"/>
                    </a:lnTo>
                    <a:lnTo>
                      <a:pt x="116" y="120"/>
                    </a:lnTo>
                    <a:lnTo>
                      <a:pt x="118" y="122"/>
                    </a:lnTo>
                    <a:lnTo>
                      <a:pt x="116" y="123"/>
                    </a:lnTo>
                    <a:lnTo>
                      <a:pt x="116" y="123"/>
                    </a:lnTo>
                    <a:lnTo>
                      <a:pt x="117" y="127"/>
                    </a:lnTo>
                    <a:lnTo>
                      <a:pt x="117" y="127"/>
                    </a:lnTo>
                    <a:lnTo>
                      <a:pt x="117" y="128"/>
                    </a:lnTo>
                    <a:lnTo>
                      <a:pt x="117" y="128"/>
                    </a:lnTo>
                    <a:lnTo>
                      <a:pt x="120" y="135"/>
                    </a:lnTo>
                    <a:lnTo>
                      <a:pt x="122" y="138"/>
                    </a:lnTo>
                    <a:lnTo>
                      <a:pt x="123" y="142"/>
                    </a:lnTo>
                    <a:lnTo>
                      <a:pt x="125" y="145"/>
                    </a:lnTo>
                    <a:lnTo>
                      <a:pt x="125" y="146"/>
                    </a:lnTo>
                    <a:lnTo>
                      <a:pt x="125" y="146"/>
                    </a:lnTo>
                    <a:lnTo>
                      <a:pt x="125" y="147"/>
                    </a:lnTo>
                    <a:lnTo>
                      <a:pt x="126" y="149"/>
                    </a:lnTo>
                    <a:lnTo>
                      <a:pt x="126" y="151"/>
                    </a:lnTo>
                    <a:lnTo>
                      <a:pt x="126" y="151"/>
                    </a:lnTo>
                    <a:lnTo>
                      <a:pt x="126" y="153"/>
                    </a:lnTo>
                    <a:lnTo>
                      <a:pt x="125" y="154"/>
                    </a:lnTo>
                    <a:lnTo>
                      <a:pt x="125" y="154"/>
                    </a:lnTo>
                    <a:lnTo>
                      <a:pt x="125" y="155"/>
                    </a:lnTo>
                    <a:lnTo>
                      <a:pt x="126" y="155"/>
                    </a:lnTo>
                    <a:lnTo>
                      <a:pt x="126" y="155"/>
                    </a:lnTo>
                    <a:lnTo>
                      <a:pt x="126" y="157"/>
                    </a:lnTo>
                    <a:lnTo>
                      <a:pt x="127" y="157"/>
                    </a:lnTo>
                    <a:lnTo>
                      <a:pt x="127" y="157"/>
                    </a:lnTo>
                    <a:lnTo>
                      <a:pt x="127" y="158"/>
                    </a:lnTo>
                    <a:lnTo>
                      <a:pt x="128" y="158"/>
                    </a:lnTo>
                    <a:lnTo>
                      <a:pt x="130" y="159"/>
                    </a:lnTo>
                    <a:lnTo>
                      <a:pt x="131" y="160"/>
                    </a:lnTo>
                    <a:lnTo>
                      <a:pt x="131" y="160"/>
                    </a:lnTo>
                    <a:lnTo>
                      <a:pt x="125" y="167"/>
                    </a:lnTo>
                    <a:lnTo>
                      <a:pt x="126" y="170"/>
                    </a:lnTo>
                    <a:lnTo>
                      <a:pt x="124" y="171"/>
                    </a:lnTo>
                    <a:lnTo>
                      <a:pt x="125" y="176"/>
                    </a:lnTo>
                    <a:lnTo>
                      <a:pt x="125" y="178"/>
                    </a:lnTo>
                    <a:lnTo>
                      <a:pt x="125" y="190"/>
                    </a:lnTo>
                    <a:lnTo>
                      <a:pt x="125" y="190"/>
                    </a:lnTo>
                    <a:lnTo>
                      <a:pt x="125" y="190"/>
                    </a:lnTo>
                    <a:lnTo>
                      <a:pt x="110" y="194"/>
                    </a:lnTo>
                    <a:lnTo>
                      <a:pt x="110" y="194"/>
                    </a:lnTo>
                    <a:lnTo>
                      <a:pt x="106" y="197"/>
                    </a:lnTo>
                    <a:lnTo>
                      <a:pt x="104" y="198"/>
                    </a:lnTo>
                    <a:lnTo>
                      <a:pt x="98" y="201"/>
                    </a:lnTo>
                    <a:lnTo>
                      <a:pt x="98" y="201"/>
                    </a:lnTo>
                    <a:lnTo>
                      <a:pt x="96" y="202"/>
                    </a:lnTo>
                    <a:lnTo>
                      <a:pt x="94" y="205"/>
                    </a:lnTo>
                    <a:lnTo>
                      <a:pt x="94" y="205"/>
                    </a:lnTo>
                    <a:lnTo>
                      <a:pt x="92" y="202"/>
                    </a:lnTo>
                    <a:lnTo>
                      <a:pt x="86" y="201"/>
                    </a:lnTo>
                    <a:lnTo>
                      <a:pt x="79" y="200"/>
                    </a:lnTo>
                    <a:lnTo>
                      <a:pt x="79" y="200"/>
                    </a:lnTo>
                    <a:lnTo>
                      <a:pt x="79" y="200"/>
                    </a:lnTo>
                    <a:lnTo>
                      <a:pt x="79" y="201"/>
                    </a:lnTo>
                    <a:lnTo>
                      <a:pt x="79" y="201"/>
                    </a:lnTo>
                    <a:lnTo>
                      <a:pt x="77" y="201"/>
                    </a:lnTo>
                    <a:lnTo>
                      <a:pt x="73" y="201"/>
                    </a:lnTo>
                    <a:lnTo>
                      <a:pt x="71" y="201"/>
                    </a:lnTo>
                    <a:lnTo>
                      <a:pt x="71" y="201"/>
                    </a:lnTo>
                    <a:lnTo>
                      <a:pt x="70" y="198"/>
                    </a:lnTo>
                    <a:lnTo>
                      <a:pt x="68" y="199"/>
                    </a:lnTo>
                    <a:lnTo>
                      <a:pt x="68" y="195"/>
                    </a:lnTo>
                    <a:lnTo>
                      <a:pt x="69" y="193"/>
                    </a:lnTo>
                    <a:lnTo>
                      <a:pt x="70" y="192"/>
                    </a:lnTo>
                    <a:lnTo>
                      <a:pt x="70" y="190"/>
                    </a:lnTo>
                    <a:lnTo>
                      <a:pt x="71" y="189"/>
                    </a:lnTo>
                    <a:lnTo>
                      <a:pt x="65" y="182"/>
                    </a:lnTo>
                    <a:lnTo>
                      <a:pt x="65" y="182"/>
                    </a:lnTo>
                    <a:lnTo>
                      <a:pt x="60" y="183"/>
                    </a:lnTo>
                    <a:lnTo>
                      <a:pt x="59" y="179"/>
                    </a:lnTo>
                    <a:lnTo>
                      <a:pt x="57" y="181"/>
                    </a:lnTo>
                    <a:lnTo>
                      <a:pt x="57" y="178"/>
                    </a:lnTo>
                    <a:lnTo>
                      <a:pt x="57" y="177"/>
                    </a:lnTo>
                    <a:lnTo>
                      <a:pt x="55" y="174"/>
                    </a:lnTo>
                    <a:lnTo>
                      <a:pt x="54" y="174"/>
                    </a:lnTo>
                    <a:lnTo>
                      <a:pt x="55" y="170"/>
                    </a:lnTo>
                    <a:lnTo>
                      <a:pt x="54" y="170"/>
                    </a:lnTo>
                    <a:lnTo>
                      <a:pt x="53" y="171"/>
                    </a:lnTo>
                    <a:lnTo>
                      <a:pt x="51" y="166"/>
                    </a:lnTo>
                    <a:lnTo>
                      <a:pt x="51" y="162"/>
                    </a:lnTo>
                    <a:lnTo>
                      <a:pt x="51" y="162"/>
                    </a:lnTo>
                    <a:lnTo>
                      <a:pt x="47" y="162"/>
                    </a:lnTo>
                    <a:lnTo>
                      <a:pt x="47" y="163"/>
                    </a:lnTo>
                    <a:lnTo>
                      <a:pt x="44" y="162"/>
                    </a:lnTo>
                    <a:lnTo>
                      <a:pt x="43" y="160"/>
                    </a:lnTo>
                    <a:lnTo>
                      <a:pt x="41" y="160"/>
                    </a:lnTo>
                    <a:lnTo>
                      <a:pt x="40" y="159"/>
                    </a:lnTo>
                    <a:lnTo>
                      <a:pt x="39" y="159"/>
                    </a:lnTo>
                    <a:lnTo>
                      <a:pt x="38" y="159"/>
                    </a:lnTo>
                    <a:lnTo>
                      <a:pt x="37" y="159"/>
                    </a:lnTo>
                    <a:lnTo>
                      <a:pt x="36" y="159"/>
                    </a:lnTo>
                    <a:lnTo>
                      <a:pt x="36" y="157"/>
                    </a:lnTo>
                    <a:lnTo>
                      <a:pt x="30" y="155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29" y="154"/>
                    </a:lnTo>
                    <a:lnTo>
                      <a:pt x="28" y="152"/>
                    </a:lnTo>
                    <a:lnTo>
                      <a:pt x="25" y="153"/>
                    </a:lnTo>
                    <a:lnTo>
                      <a:pt x="23" y="147"/>
                    </a:lnTo>
                    <a:lnTo>
                      <a:pt x="23" y="147"/>
                    </a:lnTo>
                    <a:lnTo>
                      <a:pt x="22" y="145"/>
                    </a:lnTo>
                    <a:lnTo>
                      <a:pt x="21" y="140"/>
                    </a:lnTo>
                    <a:lnTo>
                      <a:pt x="20" y="139"/>
                    </a:lnTo>
                    <a:lnTo>
                      <a:pt x="20" y="138"/>
                    </a:lnTo>
                    <a:lnTo>
                      <a:pt x="20" y="135"/>
                    </a:lnTo>
                    <a:lnTo>
                      <a:pt x="16" y="134"/>
                    </a:lnTo>
                    <a:lnTo>
                      <a:pt x="16" y="131"/>
                    </a:lnTo>
                    <a:lnTo>
                      <a:pt x="19" y="130"/>
                    </a:lnTo>
                    <a:lnTo>
                      <a:pt x="20" y="128"/>
                    </a:lnTo>
                    <a:lnTo>
                      <a:pt x="19" y="124"/>
                    </a:lnTo>
                    <a:lnTo>
                      <a:pt x="22" y="123"/>
                    </a:lnTo>
                    <a:lnTo>
                      <a:pt x="23" y="123"/>
                    </a:lnTo>
                    <a:lnTo>
                      <a:pt x="23" y="122"/>
                    </a:lnTo>
                    <a:lnTo>
                      <a:pt x="23" y="122"/>
                    </a:lnTo>
                    <a:lnTo>
                      <a:pt x="24" y="122"/>
                    </a:lnTo>
                    <a:lnTo>
                      <a:pt x="24" y="121"/>
                    </a:lnTo>
                    <a:lnTo>
                      <a:pt x="24" y="121"/>
                    </a:lnTo>
                    <a:lnTo>
                      <a:pt x="25" y="121"/>
                    </a:lnTo>
                    <a:lnTo>
                      <a:pt x="25" y="121"/>
                    </a:lnTo>
                    <a:lnTo>
                      <a:pt x="27" y="120"/>
                    </a:lnTo>
                    <a:lnTo>
                      <a:pt x="27" y="120"/>
                    </a:lnTo>
                    <a:lnTo>
                      <a:pt x="27" y="119"/>
                    </a:lnTo>
                    <a:lnTo>
                      <a:pt x="29" y="119"/>
                    </a:lnTo>
                    <a:lnTo>
                      <a:pt x="30" y="119"/>
                    </a:lnTo>
                    <a:lnTo>
                      <a:pt x="31" y="118"/>
                    </a:lnTo>
                    <a:lnTo>
                      <a:pt x="36" y="115"/>
                    </a:lnTo>
                    <a:lnTo>
                      <a:pt x="35" y="114"/>
                    </a:lnTo>
                    <a:lnTo>
                      <a:pt x="33" y="111"/>
                    </a:lnTo>
                    <a:lnTo>
                      <a:pt x="32" y="110"/>
                    </a:lnTo>
                    <a:lnTo>
                      <a:pt x="31" y="108"/>
                    </a:lnTo>
                    <a:lnTo>
                      <a:pt x="29" y="108"/>
                    </a:lnTo>
                    <a:lnTo>
                      <a:pt x="27" y="108"/>
                    </a:lnTo>
                    <a:lnTo>
                      <a:pt x="27" y="107"/>
                    </a:lnTo>
                    <a:lnTo>
                      <a:pt x="25" y="107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25" y="99"/>
                    </a:lnTo>
                    <a:lnTo>
                      <a:pt x="25" y="99"/>
                    </a:lnTo>
                    <a:lnTo>
                      <a:pt x="24" y="95"/>
                    </a:lnTo>
                    <a:lnTo>
                      <a:pt x="23" y="95"/>
                    </a:lnTo>
                    <a:lnTo>
                      <a:pt x="22" y="95"/>
                    </a:lnTo>
                    <a:lnTo>
                      <a:pt x="20" y="90"/>
                    </a:lnTo>
                    <a:lnTo>
                      <a:pt x="23" y="89"/>
                    </a:lnTo>
                    <a:lnTo>
                      <a:pt x="21" y="87"/>
                    </a:lnTo>
                    <a:lnTo>
                      <a:pt x="20" y="85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19" y="79"/>
                    </a:lnTo>
                    <a:lnTo>
                      <a:pt x="19" y="79"/>
                    </a:lnTo>
                    <a:lnTo>
                      <a:pt x="19" y="77"/>
                    </a:lnTo>
                    <a:lnTo>
                      <a:pt x="21" y="77"/>
                    </a:lnTo>
                    <a:lnTo>
                      <a:pt x="21" y="77"/>
                    </a:lnTo>
                    <a:lnTo>
                      <a:pt x="21" y="77"/>
                    </a:lnTo>
                    <a:lnTo>
                      <a:pt x="21" y="74"/>
                    </a:lnTo>
                    <a:lnTo>
                      <a:pt x="24" y="73"/>
                    </a:lnTo>
                    <a:lnTo>
                      <a:pt x="24" y="72"/>
                    </a:lnTo>
                    <a:lnTo>
                      <a:pt x="20" y="71"/>
                    </a:lnTo>
                    <a:lnTo>
                      <a:pt x="20" y="68"/>
                    </a:lnTo>
                    <a:lnTo>
                      <a:pt x="23" y="68"/>
                    </a:lnTo>
                    <a:lnTo>
                      <a:pt x="22" y="65"/>
                    </a:lnTo>
                    <a:lnTo>
                      <a:pt x="20" y="66"/>
                    </a:lnTo>
                    <a:lnTo>
                      <a:pt x="19" y="65"/>
                    </a:lnTo>
                    <a:lnTo>
                      <a:pt x="21" y="64"/>
                    </a:lnTo>
                    <a:lnTo>
                      <a:pt x="21" y="63"/>
                    </a:lnTo>
                    <a:lnTo>
                      <a:pt x="20" y="61"/>
                    </a:lnTo>
                    <a:lnTo>
                      <a:pt x="20" y="60"/>
                    </a:lnTo>
                    <a:lnTo>
                      <a:pt x="19" y="60"/>
                    </a:lnTo>
                    <a:lnTo>
                      <a:pt x="17" y="59"/>
                    </a:lnTo>
                    <a:lnTo>
                      <a:pt x="17" y="58"/>
                    </a:lnTo>
                    <a:lnTo>
                      <a:pt x="15" y="57"/>
                    </a:lnTo>
                    <a:lnTo>
                      <a:pt x="13" y="56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2" y="51"/>
                    </a:lnTo>
                    <a:lnTo>
                      <a:pt x="2" y="48"/>
                    </a:lnTo>
                    <a:lnTo>
                      <a:pt x="2" y="45"/>
                    </a:lnTo>
                    <a:lnTo>
                      <a:pt x="2" y="42"/>
                    </a:lnTo>
                    <a:lnTo>
                      <a:pt x="2" y="43"/>
                    </a:lnTo>
                    <a:lnTo>
                      <a:pt x="5" y="42"/>
                    </a:lnTo>
                    <a:lnTo>
                      <a:pt x="5" y="40"/>
                    </a:lnTo>
                    <a:lnTo>
                      <a:pt x="6" y="40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2" y="30"/>
                    </a:lnTo>
                    <a:lnTo>
                      <a:pt x="4" y="27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18"/>
                    </a:lnTo>
                    <a:lnTo>
                      <a:pt x="6" y="17"/>
                    </a:lnTo>
                    <a:lnTo>
                      <a:pt x="6" y="14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4" y="8"/>
                    </a:lnTo>
                    <a:lnTo>
                      <a:pt x="25" y="2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6" y="1"/>
                    </a:lnTo>
                    <a:lnTo>
                      <a:pt x="36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7" y="9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7" y="12"/>
                    </a:lnTo>
                    <a:lnTo>
                      <a:pt x="47" y="14"/>
                    </a:lnTo>
                    <a:lnTo>
                      <a:pt x="47" y="16"/>
                    </a:lnTo>
                    <a:lnTo>
                      <a:pt x="49" y="16"/>
                    </a:lnTo>
                    <a:lnTo>
                      <a:pt x="52" y="18"/>
                    </a:lnTo>
                    <a:lnTo>
                      <a:pt x="53" y="17"/>
                    </a:lnTo>
                    <a:lnTo>
                      <a:pt x="54" y="17"/>
                    </a:lnTo>
                    <a:lnTo>
                      <a:pt x="55" y="17"/>
                    </a:lnTo>
                    <a:lnTo>
                      <a:pt x="55" y="18"/>
                    </a:lnTo>
                    <a:lnTo>
                      <a:pt x="57" y="19"/>
                    </a:lnTo>
                    <a:lnTo>
                      <a:pt x="57" y="20"/>
                    </a:lnTo>
                    <a:lnTo>
                      <a:pt x="61" y="22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9" y="28"/>
                    </a:lnTo>
                    <a:lnTo>
                      <a:pt x="71" y="34"/>
                    </a:lnTo>
                    <a:lnTo>
                      <a:pt x="73" y="35"/>
                    </a:lnTo>
                    <a:lnTo>
                      <a:pt x="73" y="36"/>
                    </a:lnTo>
                    <a:lnTo>
                      <a:pt x="72" y="42"/>
                    </a:lnTo>
                    <a:lnTo>
                      <a:pt x="72" y="43"/>
                    </a:lnTo>
                    <a:lnTo>
                      <a:pt x="72" y="43"/>
                    </a:lnTo>
                    <a:lnTo>
                      <a:pt x="71" y="50"/>
                    </a:lnTo>
                    <a:lnTo>
                      <a:pt x="71" y="56"/>
                    </a:lnTo>
                    <a:lnTo>
                      <a:pt x="72" y="58"/>
                    </a:lnTo>
                    <a:lnTo>
                      <a:pt x="84" y="55"/>
                    </a:lnTo>
                    <a:lnTo>
                      <a:pt x="85" y="52"/>
                    </a:lnTo>
                    <a:lnTo>
                      <a:pt x="91" y="51"/>
                    </a:lnTo>
                    <a:lnTo>
                      <a:pt x="91" y="51"/>
                    </a:lnTo>
                    <a:lnTo>
                      <a:pt x="91" y="52"/>
                    </a:lnTo>
                    <a:lnTo>
                      <a:pt x="95" y="51"/>
                    </a:lnTo>
                    <a:lnTo>
                      <a:pt x="96" y="50"/>
                    </a:lnTo>
                    <a:lnTo>
                      <a:pt x="98" y="50"/>
                    </a:lnTo>
                    <a:lnTo>
                      <a:pt x="99" y="52"/>
                    </a:lnTo>
                    <a:lnTo>
                      <a:pt x="102" y="55"/>
                    </a:lnTo>
                    <a:lnTo>
                      <a:pt x="104" y="57"/>
                    </a:lnTo>
                    <a:lnTo>
                      <a:pt x="104" y="58"/>
                    </a:lnTo>
                    <a:lnTo>
                      <a:pt x="106" y="58"/>
                    </a:lnTo>
                    <a:lnTo>
                      <a:pt x="106" y="58"/>
                    </a:lnTo>
                    <a:lnTo>
                      <a:pt x="108" y="61"/>
                    </a:lnTo>
                    <a:lnTo>
                      <a:pt x="111" y="61"/>
                    </a:lnTo>
                    <a:lnTo>
                      <a:pt x="115" y="66"/>
                    </a:lnTo>
                    <a:lnTo>
                      <a:pt x="116" y="69"/>
                    </a:lnTo>
                    <a:lnTo>
                      <a:pt x="117" y="72"/>
                    </a:lnTo>
                    <a:lnTo>
                      <a:pt x="116" y="72"/>
                    </a:lnTo>
                    <a:lnTo>
                      <a:pt x="117" y="75"/>
                    </a:lnTo>
                    <a:lnTo>
                      <a:pt x="118" y="75"/>
                    </a:lnTo>
                    <a:lnTo>
                      <a:pt x="119" y="76"/>
                    </a:lnTo>
                    <a:lnTo>
                      <a:pt x="124" y="79"/>
                    </a:lnTo>
                    <a:lnTo>
                      <a:pt x="124" y="79"/>
                    </a:lnTo>
                    <a:lnTo>
                      <a:pt x="125" y="81"/>
                    </a:lnTo>
                    <a:lnTo>
                      <a:pt x="124" y="82"/>
                    </a:lnTo>
                    <a:lnTo>
                      <a:pt x="125" y="85"/>
                    </a:lnTo>
                    <a:lnTo>
                      <a:pt x="130" y="103"/>
                    </a:lnTo>
                    <a:lnTo>
                      <a:pt x="130" y="103"/>
                    </a:lnTo>
                    <a:lnTo>
                      <a:pt x="131" y="107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4" name="Freeform 62">
                <a:extLst>
                  <a:ext uri="{FF2B5EF4-FFF2-40B4-BE49-F238E27FC236}">
                    <a16:creationId xmlns:a16="http://schemas.microsoft.com/office/drawing/2014/main" id="{41793880-B59B-73ED-F3D1-9E7C751D9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6412" y="2085976"/>
                <a:ext cx="403225" cy="477838"/>
              </a:xfrm>
              <a:custGeom>
                <a:avLst/>
                <a:gdLst>
                  <a:gd name="T0" fmla="*/ 202 w 254"/>
                  <a:gd name="T1" fmla="*/ 37 h 301"/>
                  <a:gd name="T2" fmla="*/ 209 w 254"/>
                  <a:gd name="T3" fmla="*/ 38 h 301"/>
                  <a:gd name="T4" fmla="*/ 210 w 254"/>
                  <a:gd name="T5" fmla="*/ 45 h 301"/>
                  <a:gd name="T6" fmla="*/ 213 w 254"/>
                  <a:gd name="T7" fmla="*/ 51 h 301"/>
                  <a:gd name="T8" fmla="*/ 218 w 254"/>
                  <a:gd name="T9" fmla="*/ 58 h 301"/>
                  <a:gd name="T10" fmla="*/ 223 w 254"/>
                  <a:gd name="T11" fmla="*/ 66 h 301"/>
                  <a:gd name="T12" fmla="*/ 227 w 254"/>
                  <a:gd name="T13" fmla="*/ 84 h 301"/>
                  <a:gd name="T14" fmla="*/ 217 w 254"/>
                  <a:gd name="T15" fmla="*/ 106 h 301"/>
                  <a:gd name="T16" fmla="*/ 220 w 254"/>
                  <a:gd name="T17" fmla="*/ 126 h 301"/>
                  <a:gd name="T18" fmla="*/ 231 w 254"/>
                  <a:gd name="T19" fmla="*/ 139 h 301"/>
                  <a:gd name="T20" fmla="*/ 234 w 254"/>
                  <a:gd name="T21" fmla="*/ 158 h 301"/>
                  <a:gd name="T22" fmla="*/ 237 w 254"/>
                  <a:gd name="T23" fmla="*/ 166 h 301"/>
                  <a:gd name="T24" fmla="*/ 251 w 254"/>
                  <a:gd name="T25" fmla="*/ 179 h 301"/>
                  <a:gd name="T26" fmla="*/ 250 w 254"/>
                  <a:gd name="T27" fmla="*/ 199 h 301"/>
                  <a:gd name="T28" fmla="*/ 242 w 254"/>
                  <a:gd name="T29" fmla="*/ 206 h 301"/>
                  <a:gd name="T30" fmla="*/ 239 w 254"/>
                  <a:gd name="T31" fmla="*/ 224 h 301"/>
                  <a:gd name="T32" fmla="*/ 209 w 254"/>
                  <a:gd name="T33" fmla="*/ 213 h 301"/>
                  <a:gd name="T34" fmla="*/ 195 w 254"/>
                  <a:gd name="T35" fmla="*/ 210 h 301"/>
                  <a:gd name="T36" fmla="*/ 189 w 254"/>
                  <a:gd name="T37" fmla="*/ 213 h 301"/>
                  <a:gd name="T38" fmla="*/ 183 w 254"/>
                  <a:gd name="T39" fmla="*/ 219 h 301"/>
                  <a:gd name="T40" fmla="*/ 187 w 254"/>
                  <a:gd name="T41" fmla="*/ 241 h 301"/>
                  <a:gd name="T42" fmla="*/ 199 w 254"/>
                  <a:gd name="T43" fmla="*/ 253 h 301"/>
                  <a:gd name="T44" fmla="*/ 156 w 254"/>
                  <a:gd name="T45" fmla="*/ 250 h 301"/>
                  <a:gd name="T46" fmla="*/ 148 w 254"/>
                  <a:gd name="T47" fmla="*/ 269 h 301"/>
                  <a:gd name="T48" fmla="*/ 126 w 254"/>
                  <a:gd name="T49" fmla="*/ 278 h 301"/>
                  <a:gd name="T50" fmla="*/ 117 w 254"/>
                  <a:gd name="T51" fmla="*/ 301 h 301"/>
                  <a:gd name="T52" fmla="*/ 107 w 254"/>
                  <a:gd name="T53" fmla="*/ 291 h 301"/>
                  <a:gd name="T54" fmla="*/ 93 w 254"/>
                  <a:gd name="T55" fmla="*/ 293 h 301"/>
                  <a:gd name="T56" fmla="*/ 81 w 254"/>
                  <a:gd name="T57" fmla="*/ 289 h 301"/>
                  <a:gd name="T58" fmla="*/ 75 w 254"/>
                  <a:gd name="T59" fmla="*/ 271 h 301"/>
                  <a:gd name="T60" fmla="*/ 62 w 254"/>
                  <a:gd name="T61" fmla="*/ 261 h 301"/>
                  <a:gd name="T62" fmla="*/ 56 w 254"/>
                  <a:gd name="T63" fmla="*/ 242 h 301"/>
                  <a:gd name="T64" fmla="*/ 39 w 254"/>
                  <a:gd name="T65" fmla="*/ 222 h 301"/>
                  <a:gd name="T66" fmla="*/ 33 w 254"/>
                  <a:gd name="T67" fmla="*/ 212 h 301"/>
                  <a:gd name="T68" fmla="*/ 29 w 254"/>
                  <a:gd name="T69" fmla="*/ 189 h 301"/>
                  <a:gd name="T70" fmla="*/ 12 w 254"/>
                  <a:gd name="T71" fmla="*/ 167 h 301"/>
                  <a:gd name="T72" fmla="*/ 5 w 254"/>
                  <a:gd name="T73" fmla="*/ 161 h 301"/>
                  <a:gd name="T74" fmla="*/ 6 w 254"/>
                  <a:gd name="T75" fmla="*/ 141 h 301"/>
                  <a:gd name="T76" fmla="*/ 25 w 254"/>
                  <a:gd name="T77" fmla="*/ 125 h 301"/>
                  <a:gd name="T78" fmla="*/ 39 w 254"/>
                  <a:gd name="T79" fmla="*/ 105 h 301"/>
                  <a:gd name="T80" fmla="*/ 36 w 254"/>
                  <a:gd name="T81" fmla="*/ 88 h 301"/>
                  <a:gd name="T82" fmla="*/ 36 w 254"/>
                  <a:gd name="T83" fmla="*/ 68 h 301"/>
                  <a:gd name="T84" fmla="*/ 50 w 254"/>
                  <a:gd name="T85" fmla="*/ 57 h 301"/>
                  <a:gd name="T86" fmla="*/ 52 w 254"/>
                  <a:gd name="T87" fmla="*/ 40 h 301"/>
                  <a:gd name="T88" fmla="*/ 67 w 254"/>
                  <a:gd name="T89" fmla="*/ 27 h 301"/>
                  <a:gd name="T90" fmla="*/ 85 w 254"/>
                  <a:gd name="T91" fmla="*/ 17 h 301"/>
                  <a:gd name="T92" fmla="*/ 97 w 254"/>
                  <a:gd name="T93" fmla="*/ 6 h 301"/>
                  <a:gd name="T94" fmla="*/ 119 w 254"/>
                  <a:gd name="T95" fmla="*/ 8 h 301"/>
                  <a:gd name="T96" fmla="*/ 123 w 254"/>
                  <a:gd name="T97" fmla="*/ 13 h 301"/>
                  <a:gd name="T98" fmla="*/ 130 w 254"/>
                  <a:gd name="T99" fmla="*/ 21 h 301"/>
                  <a:gd name="T100" fmla="*/ 135 w 254"/>
                  <a:gd name="T101" fmla="*/ 26 h 301"/>
                  <a:gd name="T102" fmla="*/ 142 w 254"/>
                  <a:gd name="T103" fmla="*/ 18 h 301"/>
                  <a:gd name="T104" fmla="*/ 150 w 254"/>
                  <a:gd name="T105" fmla="*/ 14 h 301"/>
                  <a:gd name="T106" fmla="*/ 155 w 254"/>
                  <a:gd name="T107" fmla="*/ 11 h 301"/>
                  <a:gd name="T108" fmla="*/ 160 w 254"/>
                  <a:gd name="T109" fmla="*/ 15 h 301"/>
                  <a:gd name="T110" fmla="*/ 170 w 254"/>
                  <a:gd name="T111" fmla="*/ 22 h 301"/>
                  <a:gd name="T112" fmla="*/ 176 w 254"/>
                  <a:gd name="T113" fmla="*/ 27 h 301"/>
                  <a:gd name="T114" fmla="*/ 180 w 254"/>
                  <a:gd name="T115" fmla="*/ 37 h 301"/>
                  <a:gd name="T116" fmla="*/ 188 w 254"/>
                  <a:gd name="T117" fmla="*/ 37 h 301"/>
                  <a:gd name="T118" fmla="*/ 195 w 254"/>
                  <a:gd name="T119" fmla="*/ 34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54" h="301">
                    <a:moveTo>
                      <a:pt x="196" y="35"/>
                    </a:moveTo>
                    <a:lnTo>
                      <a:pt x="196" y="37"/>
                    </a:lnTo>
                    <a:lnTo>
                      <a:pt x="197" y="37"/>
                    </a:lnTo>
                    <a:lnTo>
                      <a:pt x="197" y="38"/>
                    </a:lnTo>
                    <a:lnTo>
                      <a:pt x="198" y="38"/>
                    </a:lnTo>
                    <a:lnTo>
                      <a:pt x="199" y="38"/>
                    </a:lnTo>
                    <a:lnTo>
                      <a:pt x="201" y="38"/>
                    </a:lnTo>
                    <a:lnTo>
                      <a:pt x="202" y="37"/>
                    </a:lnTo>
                    <a:lnTo>
                      <a:pt x="202" y="35"/>
                    </a:lnTo>
                    <a:lnTo>
                      <a:pt x="203" y="35"/>
                    </a:lnTo>
                    <a:lnTo>
                      <a:pt x="204" y="35"/>
                    </a:lnTo>
                    <a:lnTo>
                      <a:pt x="204" y="37"/>
                    </a:lnTo>
                    <a:lnTo>
                      <a:pt x="205" y="38"/>
                    </a:lnTo>
                    <a:lnTo>
                      <a:pt x="206" y="38"/>
                    </a:lnTo>
                    <a:lnTo>
                      <a:pt x="207" y="38"/>
                    </a:lnTo>
                    <a:lnTo>
                      <a:pt x="209" y="38"/>
                    </a:lnTo>
                    <a:lnTo>
                      <a:pt x="210" y="38"/>
                    </a:lnTo>
                    <a:lnTo>
                      <a:pt x="210" y="39"/>
                    </a:lnTo>
                    <a:lnTo>
                      <a:pt x="210" y="40"/>
                    </a:lnTo>
                    <a:lnTo>
                      <a:pt x="209" y="41"/>
                    </a:lnTo>
                    <a:lnTo>
                      <a:pt x="209" y="42"/>
                    </a:lnTo>
                    <a:lnTo>
                      <a:pt x="209" y="43"/>
                    </a:lnTo>
                    <a:lnTo>
                      <a:pt x="209" y="45"/>
                    </a:lnTo>
                    <a:lnTo>
                      <a:pt x="210" y="45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10" y="47"/>
                    </a:lnTo>
                    <a:lnTo>
                      <a:pt x="210" y="48"/>
                    </a:lnTo>
                    <a:lnTo>
                      <a:pt x="211" y="48"/>
                    </a:lnTo>
                    <a:lnTo>
                      <a:pt x="212" y="49"/>
                    </a:lnTo>
                    <a:lnTo>
                      <a:pt x="213" y="50"/>
                    </a:lnTo>
                    <a:lnTo>
                      <a:pt x="213" y="51"/>
                    </a:lnTo>
                    <a:lnTo>
                      <a:pt x="213" y="53"/>
                    </a:lnTo>
                    <a:lnTo>
                      <a:pt x="214" y="53"/>
                    </a:lnTo>
                    <a:lnTo>
                      <a:pt x="214" y="54"/>
                    </a:lnTo>
                    <a:lnTo>
                      <a:pt x="214" y="55"/>
                    </a:lnTo>
                    <a:lnTo>
                      <a:pt x="215" y="55"/>
                    </a:lnTo>
                    <a:lnTo>
                      <a:pt x="217" y="56"/>
                    </a:lnTo>
                    <a:lnTo>
                      <a:pt x="217" y="57"/>
                    </a:lnTo>
                    <a:lnTo>
                      <a:pt x="218" y="58"/>
                    </a:lnTo>
                    <a:lnTo>
                      <a:pt x="218" y="59"/>
                    </a:lnTo>
                    <a:lnTo>
                      <a:pt x="219" y="62"/>
                    </a:lnTo>
                    <a:lnTo>
                      <a:pt x="219" y="64"/>
                    </a:lnTo>
                    <a:lnTo>
                      <a:pt x="219" y="65"/>
                    </a:lnTo>
                    <a:lnTo>
                      <a:pt x="220" y="65"/>
                    </a:lnTo>
                    <a:lnTo>
                      <a:pt x="221" y="65"/>
                    </a:lnTo>
                    <a:lnTo>
                      <a:pt x="222" y="65"/>
                    </a:lnTo>
                    <a:lnTo>
                      <a:pt x="223" y="66"/>
                    </a:lnTo>
                    <a:lnTo>
                      <a:pt x="225" y="66"/>
                    </a:lnTo>
                    <a:lnTo>
                      <a:pt x="222" y="69"/>
                    </a:lnTo>
                    <a:lnTo>
                      <a:pt x="220" y="72"/>
                    </a:lnTo>
                    <a:lnTo>
                      <a:pt x="222" y="74"/>
                    </a:lnTo>
                    <a:lnTo>
                      <a:pt x="223" y="80"/>
                    </a:lnTo>
                    <a:lnTo>
                      <a:pt x="226" y="80"/>
                    </a:lnTo>
                    <a:lnTo>
                      <a:pt x="226" y="82"/>
                    </a:lnTo>
                    <a:lnTo>
                      <a:pt x="227" y="84"/>
                    </a:lnTo>
                    <a:lnTo>
                      <a:pt x="230" y="86"/>
                    </a:lnTo>
                    <a:lnTo>
                      <a:pt x="233" y="86"/>
                    </a:lnTo>
                    <a:lnTo>
                      <a:pt x="230" y="88"/>
                    </a:lnTo>
                    <a:lnTo>
                      <a:pt x="229" y="90"/>
                    </a:lnTo>
                    <a:lnTo>
                      <a:pt x="225" y="101"/>
                    </a:lnTo>
                    <a:lnTo>
                      <a:pt x="219" y="97"/>
                    </a:lnTo>
                    <a:lnTo>
                      <a:pt x="219" y="104"/>
                    </a:lnTo>
                    <a:lnTo>
                      <a:pt x="217" y="106"/>
                    </a:lnTo>
                    <a:lnTo>
                      <a:pt x="220" y="109"/>
                    </a:lnTo>
                    <a:lnTo>
                      <a:pt x="221" y="110"/>
                    </a:lnTo>
                    <a:lnTo>
                      <a:pt x="220" y="112"/>
                    </a:lnTo>
                    <a:lnTo>
                      <a:pt x="220" y="119"/>
                    </a:lnTo>
                    <a:lnTo>
                      <a:pt x="221" y="119"/>
                    </a:lnTo>
                    <a:lnTo>
                      <a:pt x="221" y="124"/>
                    </a:lnTo>
                    <a:lnTo>
                      <a:pt x="220" y="125"/>
                    </a:lnTo>
                    <a:lnTo>
                      <a:pt x="220" y="126"/>
                    </a:lnTo>
                    <a:lnTo>
                      <a:pt x="221" y="126"/>
                    </a:lnTo>
                    <a:lnTo>
                      <a:pt x="225" y="131"/>
                    </a:lnTo>
                    <a:lnTo>
                      <a:pt x="226" y="128"/>
                    </a:lnTo>
                    <a:lnTo>
                      <a:pt x="228" y="129"/>
                    </a:lnTo>
                    <a:lnTo>
                      <a:pt x="230" y="131"/>
                    </a:lnTo>
                    <a:lnTo>
                      <a:pt x="230" y="134"/>
                    </a:lnTo>
                    <a:lnTo>
                      <a:pt x="230" y="139"/>
                    </a:lnTo>
                    <a:lnTo>
                      <a:pt x="231" y="139"/>
                    </a:lnTo>
                    <a:lnTo>
                      <a:pt x="230" y="142"/>
                    </a:lnTo>
                    <a:lnTo>
                      <a:pt x="233" y="142"/>
                    </a:lnTo>
                    <a:lnTo>
                      <a:pt x="234" y="145"/>
                    </a:lnTo>
                    <a:lnTo>
                      <a:pt x="231" y="150"/>
                    </a:lnTo>
                    <a:lnTo>
                      <a:pt x="230" y="153"/>
                    </a:lnTo>
                    <a:lnTo>
                      <a:pt x="230" y="155"/>
                    </a:lnTo>
                    <a:lnTo>
                      <a:pt x="231" y="157"/>
                    </a:lnTo>
                    <a:lnTo>
                      <a:pt x="234" y="158"/>
                    </a:lnTo>
                    <a:lnTo>
                      <a:pt x="234" y="159"/>
                    </a:lnTo>
                    <a:lnTo>
                      <a:pt x="235" y="159"/>
                    </a:lnTo>
                    <a:lnTo>
                      <a:pt x="235" y="160"/>
                    </a:lnTo>
                    <a:lnTo>
                      <a:pt x="235" y="163"/>
                    </a:lnTo>
                    <a:lnTo>
                      <a:pt x="235" y="164"/>
                    </a:lnTo>
                    <a:lnTo>
                      <a:pt x="234" y="165"/>
                    </a:lnTo>
                    <a:lnTo>
                      <a:pt x="235" y="165"/>
                    </a:lnTo>
                    <a:lnTo>
                      <a:pt x="237" y="166"/>
                    </a:lnTo>
                    <a:lnTo>
                      <a:pt x="237" y="164"/>
                    </a:lnTo>
                    <a:lnTo>
                      <a:pt x="242" y="163"/>
                    </a:lnTo>
                    <a:lnTo>
                      <a:pt x="243" y="164"/>
                    </a:lnTo>
                    <a:lnTo>
                      <a:pt x="242" y="166"/>
                    </a:lnTo>
                    <a:lnTo>
                      <a:pt x="241" y="168"/>
                    </a:lnTo>
                    <a:lnTo>
                      <a:pt x="247" y="171"/>
                    </a:lnTo>
                    <a:lnTo>
                      <a:pt x="250" y="175"/>
                    </a:lnTo>
                    <a:lnTo>
                      <a:pt x="251" y="179"/>
                    </a:lnTo>
                    <a:lnTo>
                      <a:pt x="252" y="182"/>
                    </a:lnTo>
                    <a:lnTo>
                      <a:pt x="253" y="183"/>
                    </a:lnTo>
                    <a:lnTo>
                      <a:pt x="254" y="187"/>
                    </a:lnTo>
                    <a:lnTo>
                      <a:pt x="254" y="192"/>
                    </a:lnTo>
                    <a:lnTo>
                      <a:pt x="253" y="194"/>
                    </a:lnTo>
                    <a:lnTo>
                      <a:pt x="252" y="192"/>
                    </a:lnTo>
                    <a:lnTo>
                      <a:pt x="250" y="194"/>
                    </a:lnTo>
                    <a:lnTo>
                      <a:pt x="250" y="199"/>
                    </a:lnTo>
                    <a:lnTo>
                      <a:pt x="249" y="198"/>
                    </a:lnTo>
                    <a:lnTo>
                      <a:pt x="247" y="200"/>
                    </a:lnTo>
                    <a:lnTo>
                      <a:pt x="246" y="202"/>
                    </a:lnTo>
                    <a:lnTo>
                      <a:pt x="245" y="205"/>
                    </a:lnTo>
                    <a:lnTo>
                      <a:pt x="244" y="205"/>
                    </a:lnTo>
                    <a:lnTo>
                      <a:pt x="242" y="205"/>
                    </a:lnTo>
                    <a:lnTo>
                      <a:pt x="241" y="205"/>
                    </a:lnTo>
                    <a:lnTo>
                      <a:pt x="242" y="206"/>
                    </a:lnTo>
                    <a:lnTo>
                      <a:pt x="242" y="207"/>
                    </a:lnTo>
                    <a:lnTo>
                      <a:pt x="243" y="207"/>
                    </a:lnTo>
                    <a:lnTo>
                      <a:pt x="244" y="208"/>
                    </a:lnTo>
                    <a:lnTo>
                      <a:pt x="243" y="211"/>
                    </a:lnTo>
                    <a:lnTo>
                      <a:pt x="244" y="212"/>
                    </a:lnTo>
                    <a:lnTo>
                      <a:pt x="243" y="215"/>
                    </a:lnTo>
                    <a:lnTo>
                      <a:pt x="242" y="222"/>
                    </a:lnTo>
                    <a:lnTo>
                      <a:pt x="239" y="224"/>
                    </a:lnTo>
                    <a:lnTo>
                      <a:pt x="235" y="222"/>
                    </a:lnTo>
                    <a:lnTo>
                      <a:pt x="229" y="220"/>
                    </a:lnTo>
                    <a:lnTo>
                      <a:pt x="228" y="224"/>
                    </a:lnTo>
                    <a:lnTo>
                      <a:pt x="223" y="222"/>
                    </a:lnTo>
                    <a:lnTo>
                      <a:pt x="220" y="221"/>
                    </a:lnTo>
                    <a:lnTo>
                      <a:pt x="211" y="216"/>
                    </a:lnTo>
                    <a:lnTo>
                      <a:pt x="210" y="216"/>
                    </a:lnTo>
                    <a:lnTo>
                      <a:pt x="209" y="213"/>
                    </a:lnTo>
                    <a:lnTo>
                      <a:pt x="202" y="212"/>
                    </a:lnTo>
                    <a:lnTo>
                      <a:pt x="199" y="211"/>
                    </a:lnTo>
                    <a:lnTo>
                      <a:pt x="199" y="212"/>
                    </a:lnTo>
                    <a:lnTo>
                      <a:pt x="196" y="212"/>
                    </a:lnTo>
                    <a:lnTo>
                      <a:pt x="196" y="211"/>
                    </a:lnTo>
                    <a:lnTo>
                      <a:pt x="196" y="210"/>
                    </a:lnTo>
                    <a:lnTo>
                      <a:pt x="196" y="208"/>
                    </a:lnTo>
                    <a:lnTo>
                      <a:pt x="195" y="210"/>
                    </a:lnTo>
                    <a:lnTo>
                      <a:pt x="194" y="210"/>
                    </a:lnTo>
                    <a:lnTo>
                      <a:pt x="194" y="211"/>
                    </a:lnTo>
                    <a:lnTo>
                      <a:pt x="193" y="211"/>
                    </a:lnTo>
                    <a:lnTo>
                      <a:pt x="191" y="211"/>
                    </a:lnTo>
                    <a:lnTo>
                      <a:pt x="191" y="212"/>
                    </a:lnTo>
                    <a:lnTo>
                      <a:pt x="190" y="212"/>
                    </a:lnTo>
                    <a:lnTo>
                      <a:pt x="190" y="213"/>
                    </a:lnTo>
                    <a:lnTo>
                      <a:pt x="189" y="213"/>
                    </a:lnTo>
                    <a:lnTo>
                      <a:pt x="188" y="214"/>
                    </a:lnTo>
                    <a:lnTo>
                      <a:pt x="187" y="214"/>
                    </a:lnTo>
                    <a:lnTo>
                      <a:pt x="186" y="215"/>
                    </a:lnTo>
                    <a:lnTo>
                      <a:pt x="183" y="215"/>
                    </a:lnTo>
                    <a:lnTo>
                      <a:pt x="183" y="216"/>
                    </a:lnTo>
                    <a:lnTo>
                      <a:pt x="182" y="216"/>
                    </a:lnTo>
                    <a:lnTo>
                      <a:pt x="181" y="216"/>
                    </a:lnTo>
                    <a:lnTo>
                      <a:pt x="183" y="219"/>
                    </a:lnTo>
                    <a:lnTo>
                      <a:pt x="183" y="221"/>
                    </a:lnTo>
                    <a:lnTo>
                      <a:pt x="183" y="223"/>
                    </a:lnTo>
                    <a:lnTo>
                      <a:pt x="183" y="226"/>
                    </a:lnTo>
                    <a:lnTo>
                      <a:pt x="184" y="230"/>
                    </a:lnTo>
                    <a:lnTo>
                      <a:pt x="183" y="235"/>
                    </a:lnTo>
                    <a:lnTo>
                      <a:pt x="183" y="236"/>
                    </a:lnTo>
                    <a:lnTo>
                      <a:pt x="187" y="239"/>
                    </a:lnTo>
                    <a:lnTo>
                      <a:pt x="187" y="241"/>
                    </a:lnTo>
                    <a:lnTo>
                      <a:pt x="188" y="239"/>
                    </a:lnTo>
                    <a:lnTo>
                      <a:pt x="187" y="238"/>
                    </a:lnTo>
                    <a:lnTo>
                      <a:pt x="189" y="236"/>
                    </a:lnTo>
                    <a:lnTo>
                      <a:pt x="194" y="242"/>
                    </a:lnTo>
                    <a:lnTo>
                      <a:pt x="198" y="245"/>
                    </a:lnTo>
                    <a:lnTo>
                      <a:pt x="198" y="247"/>
                    </a:lnTo>
                    <a:lnTo>
                      <a:pt x="201" y="253"/>
                    </a:lnTo>
                    <a:lnTo>
                      <a:pt x="199" y="253"/>
                    </a:lnTo>
                    <a:lnTo>
                      <a:pt x="198" y="254"/>
                    </a:lnTo>
                    <a:lnTo>
                      <a:pt x="193" y="262"/>
                    </a:lnTo>
                    <a:lnTo>
                      <a:pt x="188" y="259"/>
                    </a:lnTo>
                    <a:lnTo>
                      <a:pt x="175" y="251"/>
                    </a:lnTo>
                    <a:lnTo>
                      <a:pt x="166" y="251"/>
                    </a:lnTo>
                    <a:lnTo>
                      <a:pt x="163" y="252"/>
                    </a:lnTo>
                    <a:lnTo>
                      <a:pt x="157" y="249"/>
                    </a:lnTo>
                    <a:lnTo>
                      <a:pt x="156" y="250"/>
                    </a:lnTo>
                    <a:lnTo>
                      <a:pt x="152" y="252"/>
                    </a:lnTo>
                    <a:lnTo>
                      <a:pt x="150" y="250"/>
                    </a:lnTo>
                    <a:lnTo>
                      <a:pt x="149" y="251"/>
                    </a:lnTo>
                    <a:lnTo>
                      <a:pt x="146" y="259"/>
                    </a:lnTo>
                    <a:lnTo>
                      <a:pt x="143" y="260"/>
                    </a:lnTo>
                    <a:lnTo>
                      <a:pt x="142" y="261"/>
                    </a:lnTo>
                    <a:lnTo>
                      <a:pt x="139" y="265"/>
                    </a:lnTo>
                    <a:lnTo>
                      <a:pt x="148" y="269"/>
                    </a:lnTo>
                    <a:lnTo>
                      <a:pt x="147" y="274"/>
                    </a:lnTo>
                    <a:lnTo>
                      <a:pt x="144" y="275"/>
                    </a:lnTo>
                    <a:lnTo>
                      <a:pt x="142" y="274"/>
                    </a:lnTo>
                    <a:lnTo>
                      <a:pt x="141" y="278"/>
                    </a:lnTo>
                    <a:lnTo>
                      <a:pt x="138" y="281"/>
                    </a:lnTo>
                    <a:lnTo>
                      <a:pt x="133" y="283"/>
                    </a:lnTo>
                    <a:lnTo>
                      <a:pt x="132" y="282"/>
                    </a:lnTo>
                    <a:lnTo>
                      <a:pt x="126" y="278"/>
                    </a:lnTo>
                    <a:lnTo>
                      <a:pt x="121" y="279"/>
                    </a:lnTo>
                    <a:lnTo>
                      <a:pt x="120" y="288"/>
                    </a:lnTo>
                    <a:lnTo>
                      <a:pt x="118" y="297"/>
                    </a:lnTo>
                    <a:lnTo>
                      <a:pt x="120" y="297"/>
                    </a:lnTo>
                    <a:lnTo>
                      <a:pt x="121" y="298"/>
                    </a:lnTo>
                    <a:lnTo>
                      <a:pt x="119" y="300"/>
                    </a:lnTo>
                    <a:lnTo>
                      <a:pt x="118" y="301"/>
                    </a:lnTo>
                    <a:lnTo>
                      <a:pt x="117" y="301"/>
                    </a:lnTo>
                    <a:lnTo>
                      <a:pt x="116" y="301"/>
                    </a:lnTo>
                    <a:lnTo>
                      <a:pt x="112" y="300"/>
                    </a:lnTo>
                    <a:lnTo>
                      <a:pt x="112" y="299"/>
                    </a:lnTo>
                    <a:lnTo>
                      <a:pt x="107" y="298"/>
                    </a:lnTo>
                    <a:lnTo>
                      <a:pt x="107" y="297"/>
                    </a:lnTo>
                    <a:lnTo>
                      <a:pt x="109" y="293"/>
                    </a:lnTo>
                    <a:lnTo>
                      <a:pt x="109" y="292"/>
                    </a:lnTo>
                    <a:lnTo>
                      <a:pt x="107" y="291"/>
                    </a:lnTo>
                    <a:lnTo>
                      <a:pt x="104" y="290"/>
                    </a:lnTo>
                    <a:lnTo>
                      <a:pt x="102" y="291"/>
                    </a:lnTo>
                    <a:lnTo>
                      <a:pt x="100" y="292"/>
                    </a:lnTo>
                    <a:lnTo>
                      <a:pt x="101" y="293"/>
                    </a:lnTo>
                    <a:lnTo>
                      <a:pt x="95" y="296"/>
                    </a:lnTo>
                    <a:lnTo>
                      <a:pt x="95" y="294"/>
                    </a:lnTo>
                    <a:lnTo>
                      <a:pt x="95" y="293"/>
                    </a:lnTo>
                    <a:lnTo>
                      <a:pt x="93" y="293"/>
                    </a:lnTo>
                    <a:lnTo>
                      <a:pt x="91" y="292"/>
                    </a:lnTo>
                    <a:lnTo>
                      <a:pt x="89" y="293"/>
                    </a:lnTo>
                    <a:lnTo>
                      <a:pt x="85" y="286"/>
                    </a:lnTo>
                    <a:lnTo>
                      <a:pt x="85" y="289"/>
                    </a:lnTo>
                    <a:lnTo>
                      <a:pt x="84" y="289"/>
                    </a:lnTo>
                    <a:lnTo>
                      <a:pt x="81" y="291"/>
                    </a:lnTo>
                    <a:lnTo>
                      <a:pt x="81" y="290"/>
                    </a:lnTo>
                    <a:lnTo>
                      <a:pt x="81" y="289"/>
                    </a:lnTo>
                    <a:lnTo>
                      <a:pt x="83" y="286"/>
                    </a:lnTo>
                    <a:lnTo>
                      <a:pt x="84" y="285"/>
                    </a:lnTo>
                    <a:lnTo>
                      <a:pt x="84" y="283"/>
                    </a:lnTo>
                    <a:lnTo>
                      <a:pt x="83" y="283"/>
                    </a:lnTo>
                    <a:lnTo>
                      <a:pt x="73" y="282"/>
                    </a:lnTo>
                    <a:lnTo>
                      <a:pt x="71" y="281"/>
                    </a:lnTo>
                    <a:lnTo>
                      <a:pt x="77" y="275"/>
                    </a:lnTo>
                    <a:lnTo>
                      <a:pt x="75" y="271"/>
                    </a:lnTo>
                    <a:lnTo>
                      <a:pt x="77" y="268"/>
                    </a:lnTo>
                    <a:lnTo>
                      <a:pt x="76" y="266"/>
                    </a:lnTo>
                    <a:lnTo>
                      <a:pt x="73" y="268"/>
                    </a:lnTo>
                    <a:lnTo>
                      <a:pt x="71" y="265"/>
                    </a:lnTo>
                    <a:lnTo>
                      <a:pt x="70" y="263"/>
                    </a:lnTo>
                    <a:lnTo>
                      <a:pt x="70" y="261"/>
                    </a:lnTo>
                    <a:lnTo>
                      <a:pt x="64" y="263"/>
                    </a:lnTo>
                    <a:lnTo>
                      <a:pt x="62" y="261"/>
                    </a:lnTo>
                    <a:lnTo>
                      <a:pt x="62" y="254"/>
                    </a:lnTo>
                    <a:lnTo>
                      <a:pt x="61" y="250"/>
                    </a:lnTo>
                    <a:lnTo>
                      <a:pt x="62" y="246"/>
                    </a:lnTo>
                    <a:lnTo>
                      <a:pt x="61" y="246"/>
                    </a:lnTo>
                    <a:lnTo>
                      <a:pt x="60" y="246"/>
                    </a:lnTo>
                    <a:lnTo>
                      <a:pt x="59" y="243"/>
                    </a:lnTo>
                    <a:lnTo>
                      <a:pt x="57" y="242"/>
                    </a:lnTo>
                    <a:lnTo>
                      <a:pt x="56" y="242"/>
                    </a:lnTo>
                    <a:lnTo>
                      <a:pt x="54" y="242"/>
                    </a:lnTo>
                    <a:lnTo>
                      <a:pt x="53" y="237"/>
                    </a:lnTo>
                    <a:lnTo>
                      <a:pt x="53" y="227"/>
                    </a:lnTo>
                    <a:lnTo>
                      <a:pt x="53" y="219"/>
                    </a:lnTo>
                    <a:lnTo>
                      <a:pt x="46" y="219"/>
                    </a:lnTo>
                    <a:lnTo>
                      <a:pt x="46" y="220"/>
                    </a:lnTo>
                    <a:lnTo>
                      <a:pt x="45" y="220"/>
                    </a:lnTo>
                    <a:lnTo>
                      <a:pt x="39" y="222"/>
                    </a:lnTo>
                    <a:lnTo>
                      <a:pt x="37" y="223"/>
                    </a:lnTo>
                    <a:lnTo>
                      <a:pt x="34" y="224"/>
                    </a:lnTo>
                    <a:lnTo>
                      <a:pt x="31" y="227"/>
                    </a:lnTo>
                    <a:lnTo>
                      <a:pt x="30" y="223"/>
                    </a:lnTo>
                    <a:lnTo>
                      <a:pt x="30" y="222"/>
                    </a:lnTo>
                    <a:lnTo>
                      <a:pt x="29" y="216"/>
                    </a:lnTo>
                    <a:lnTo>
                      <a:pt x="33" y="214"/>
                    </a:lnTo>
                    <a:lnTo>
                      <a:pt x="33" y="212"/>
                    </a:lnTo>
                    <a:lnTo>
                      <a:pt x="33" y="210"/>
                    </a:lnTo>
                    <a:lnTo>
                      <a:pt x="31" y="207"/>
                    </a:lnTo>
                    <a:lnTo>
                      <a:pt x="32" y="205"/>
                    </a:lnTo>
                    <a:lnTo>
                      <a:pt x="31" y="202"/>
                    </a:lnTo>
                    <a:lnTo>
                      <a:pt x="28" y="200"/>
                    </a:lnTo>
                    <a:lnTo>
                      <a:pt x="26" y="197"/>
                    </a:lnTo>
                    <a:lnTo>
                      <a:pt x="29" y="190"/>
                    </a:lnTo>
                    <a:lnTo>
                      <a:pt x="29" y="189"/>
                    </a:lnTo>
                    <a:lnTo>
                      <a:pt x="25" y="182"/>
                    </a:lnTo>
                    <a:lnTo>
                      <a:pt x="30" y="182"/>
                    </a:lnTo>
                    <a:lnTo>
                      <a:pt x="30" y="176"/>
                    </a:lnTo>
                    <a:lnTo>
                      <a:pt x="33" y="175"/>
                    </a:lnTo>
                    <a:lnTo>
                      <a:pt x="32" y="171"/>
                    </a:lnTo>
                    <a:lnTo>
                      <a:pt x="23" y="167"/>
                    </a:lnTo>
                    <a:lnTo>
                      <a:pt x="18" y="165"/>
                    </a:lnTo>
                    <a:lnTo>
                      <a:pt x="12" y="167"/>
                    </a:lnTo>
                    <a:lnTo>
                      <a:pt x="9" y="164"/>
                    </a:lnTo>
                    <a:lnTo>
                      <a:pt x="8" y="163"/>
                    </a:lnTo>
                    <a:lnTo>
                      <a:pt x="4" y="164"/>
                    </a:lnTo>
                    <a:lnTo>
                      <a:pt x="4" y="165"/>
                    </a:lnTo>
                    <a:lnTo>
                      <a:pt x="2" y="166"/>
                    </a:lnTo>
                    <a:lnTo>
                      <a:pt x="0" y="164"/>
                    </a:lnTo>
                    <a:lnTo>
                      <a:pt x="1" y="163"/>
                    </a:lnTo>
                    <a:lnTo>
                      <a:pt x="5" y="161"/>
                    </a:lnTo>
                    <a:lnTo>
                      <a:pt x="5" y="152"/>
                    </a:lnTo>
                    <a:lnTo>
                      <a:pt x="5" y="151"/>
                    </a:lnTo>
                    <a:lnTo>
                      <a:pt x="6" y="152"/>
                    </a:lnTo>
                    <a:lnTo>
                      <a:pt x="6" y="150"/>
                    </a:lnTo>
                    <a:lnTo>
                      <a:pt x="7" y="149"/>
                    </a:lnTo>
                    <a:lnTo>
                      <a:pt x="4" y="145"/>
                    </a:lnTo>
                    <a:lnTo>
                      <a:pt x="7" y="144"/>
                    </a:lnTo>
                    <a:lnTo>
                      <a:pt x="6" y="141"/>
                    </a:lnTo>
                    <a:lnTo>
                      <a:pt x="12" y="139"/>
                    </a:lnTo>
                    <a:lnTo>
                      <a:pt x="12" y="136"/>
                    </a:lnTo>
                    <a:lnTo>
                      <a:pt x="15" y="136"/>
                    </a:lnTo>
                    <a:lnTo>
                      <a:pt x="20" y="129"/>
                    </a:lnTo>
                    <a:lnTo>
                      <a:pt x="20" y="128"/>
                    </a:lnTo>
                    <a:lnTo>
                      <a:pt x="22" y="125"/>
                    </a:lnTo>
                    <a:lnTo>
                      <a:pt x="23" y="125"/>
                    </a:lnTo>
                    <a:lnTo>
                      <a:pt x="25" y="125"/>
                    </a:lnTo>
                    <a:lnTo>
                      <a:pt x="30" y="125"/>
                    </a:lnTo>
                    <a:lnTo>
                      <a:pt x="31" y="121"/>
                    </a:lnTo>
                    <a:lnTo>
                      <a:pt x="33" y="119"/>
                    </a:lnTo>
                    <a:lnTo>
                      <a:pt x="37" y="116"/>
                    </a:lnTo>
                    <a:lnTo>
                      <a:pt x="42" y="112"/>
                    </a:lnTo>
                    <a:lnTo>
                      <a:pt x="40" y="112"/>
                    </a:lnTo>
                    <a:lnTo>
                      <a:pt x="40" y="109"/>
                    </a:lnTo>
                    <a:lnTo>
                      <a:pt x="39" y="105"/>
                    </a:lnTo>
                    <a:lnTo>
                      <a:pt x="36" y="103"/>
                    </a:lnTo>
                    <a:lnTo>
                      <a:pt x="36" y="102"/>
                    </a:lnTo>
                    <a:lnTo>
                      <a:pt x="38" y="101"/>
                    </a:lnTo>
                    <a:lnTo>
                      <a:pt x="38" y="100"/>
                    </a:lnTo>
                    <a:lnTo>
                      <a:pt x="37" y="94"/>
                    </a:lnTo>
                    <a:lnTo>
                      <a:pt x="36" y="92"/>
                    </a:lnTo>
                    <a:lnTo>
                      <a:pt x="34" y="89"/>
                    </a:lnTo>
                    <a:lnTo>
                      <a:pt x="36" y="88"/>
                    </a:lnTo>
                    <a:lnTo>
                      <a:pt x="34" y="85"/>
                    </a:lnTo>
                    <a:lnTo>
                      <a:pt x="40" y="84"/>
                    </a:lnTo>
                    <a:lnTo>
                      <a:pt x="39" y="82"/>
                    </a:lnTo>
                    <a:lnTo>
                      <a:pt x="39" y="80"/>
                    </a:lnTo>
                    <a:lnTo>
                      <a:pt x="38" y="78"/>
                    </a:lnTo>
                    <a:lnTo>
                      <a:pt x="34" y="71"/>
                    </a:lnTo>
                    <a:lnTo>
                      <a:pt x="37" y="70"/>
                    </a:lnTo>
                    <a:lnTo>
                      <a:pt x="36" y="68"/>
                    </a:lnTo>
                    <a:lnTo>
                      <a:pt x="36" y="66"/>
                    </a:lnTo>
                    <a:lnTo>
                      <a:pt x="40" y="64"/>
                    </a:lnTo>
                    <a:lnTo>
                      <a:pt x="41" y="64"/>
                    </a:lnTo>
                    <a:lnTo>
                      <a:pt x="42" y="62"/>
                    </a:lnTo>
                    <a:lnTo>
                      <a:pt x="42" y="61"/>
                    </a:lnTo>
                    <a:lnTo>
                      <a:pt x="44" y="59"/>
                    </a:lnTo>
                    <a:lnTo>
                      <a:pt x="47" y="59"/>
                    </a:lnTo>
                    <a:lnTo>
                      <a:pt x="50" y="57"/>
                    </a:lnTo>
                    <a:lnTo>
                      <a:pt x="52" y="56"/>
                    </a:lnTo>
                    <a:lnTo>
                      <a:pt x="50" y="50"/>
                    </a:lnTo>
                    <a:lnTo>
                      <a:pt x="52" y="49"/>
                    </a:lnTo>
                    <a:lnTo>
                      <a:pt x="52" y="48"/>
                    </a:lnTo>
                    <a:lnTo>
                      <a:pt x="52" y="46"/>
                    </a:lnTo>
                    <a:lnTo>
                      <a:pt x="53" y="45"/>
                    </a:lnTo>
                    <a:lnTo>
                      <a:pt x="53" y="42"/>
                    </a:lnTo>
                    <a:lnTo>
                      <a:pt x="52" y="40"/>
                    </a:lnTo>
                    <a:lnTo>
                      <a:pt x="49" y="38"/>
                    </a:lnTo>
                    <a:lnTo>
                      <a:pt x="50" y="35"/>
                    </a:lnTo>
                    <a:lnTo>
                      <a:pt x="52" y="37"/>
                    </a:lnTo>
                    <a:lnTo>
                      <a:pt x="55" y="33"/>
                    </a:lnTo>
                    <a:lnTo>
                      <a:pt x="59" y="32"/>
                    </a:lnTo>
                    <a:lnTo>
                      <a:pt x="61" y="31"/>
                    </a:lnTo>
                    <a:lnTo>
                      <a:pt x="64" y="30"/>
                    </a:lnTo>
                    <a:lnTo>
                      <a:pt x="67" y="27"/>
                    </a:lnTo>
                    <a:lnTo>
                      <a:pt x="69" y="25"/>
                    </a:lnTo>
                    <a:lnTo>
                      <a:pt x="72" y="23"/>
                    </a:lnTo>
                    <a:lnTo>
                      <a:pt x="72" y="22"/>
                    </a:lnTo>
                    <a:lnTo>
                      <a:pt x="77" y="19"/>
                    </a:lnTo>
                    <a:lnTo>
                      <a:pt x="81" y="17"/>
                    </a:lnTo>
                    <a:lnTo>
                      <a:pt x="83" y="15"/>
                    </a:lnTo>
                    <a:lnTo>
                      <a:pt x="84" y="16"/>
                    </a:lnTo>
                    <a:lnTo>
                      <a:pt x="85" y="17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7" y="19"/>
                    </a:lnTo>
                    <a:lnTo>
                      <a:pt x="89" y="18"/>
                    </a:lnTo>
                    <a:lnTo>
                      <a:pt x="93" y="17"/>
                    </a:lnTo>
                    <a:lnTo>
                      <a:pt x="97" y="15"/>
                    </a:lnTo>
                    <a:lnTo>
                      <a:pt x="95" y="7"/>
                    </a:lnTo>
                    <a:lnTo>
                      <a:pt x="97" y="6"/>
                    </a:lnTo>
                    <a:lnTo>
                      <a:pt x="97" y="4"/>
                    </a:lnTo>
                    <a:lnTo>
                      <a:pt x="99" y="4"/>
                    </a:lnTo>
                    <a:lnTo>
                      <a:pt x="100" y="4"/>
                    </a:lnTo>
                    <a:lnTo>
                      <a:pt x="100" y="3"/>
                    </a:lnTo>
                    <a:lnTo>
                      <a:pt x="107" y="0"/>
                    </a:lnTo>
                    <a:lnTo>
                      <a:pt x="113" y="4"/>
                    </a:lnTo>
                    <a:lnTo>
                      <a:pt x="117" y="6"/>
                    </a:lnTo>
                    <a:lnTo>
                      <a:pt x="119" y="8"/>
                    </a:lnTo>
                    <a:lnTo>
                      <a:pt x="120" y="9"/>
                    </a:lnTo>
                    <a:lnTo>
                      <a:pt x="121" y="9"/>
                    </a:lnTo>
                    <a:lnTo>
                      <a:pt x="123" y="9"/>
                    </a:lnTo>
                    <a:lnTo>
                      <a:pt x="123" y="10"/>
                    </a:lnTo>
                    <a:lnTo>
                      <a:pt x="121" y="10"/>
                    </a:lnTo>
                    <a:lnTo>
                      <a:pt x="121" y="11"/>
                    </a:lnTo>
                    <a:lnTo>
                      <a:pt x="123" y="11"/>
                    </a:lnTo>
                    <a:lnTo>
                      <a:pt x="123" y="13"/>
                    </a:lnTo>
                    <a:lnTo>
                      <a:pt x="123" y="14"/>
                    </a:lnTo>
                    <a:lnTo>
                      <a:pt x="123" y="15"/>
                    </a:lnTo>
                    <a:lnTo>
                      <a:pt x="124" y="15"/>
                    </a:lnTo>
                    <a:lnTo>
                      <a:pt x="125" y="15"/>
                    </a:lnTo>
                    <a:lnTo>
                      <a:pt x="126" y="17"/>
                    </a:lnTo>
                    <a:lnTo>
                      <a:pt x="127" y="17"/>
                    </a:lnTo>
                    <a:lnTo>
                      <a:pt x="128" y="19"/>
                    </a:lnTo>
                    <a:lnTo>
                      <a:pt x="130" y="21"/>
                    </a:lnTo>
                    <a:lnTo>
                      <a:pt x="131" y="21"/>
                    </a:lnTo>
                    <a:lnTo>
                      <a:pt x="132" y="22"/>
                    </a:lnTo>
                    <a:lnTo>
                      <a:pt x="132" y="23"/>
                    </a:lnTo>
                    <a:lnTo>
                      <a:pt x="133" y="23"/>
                    </a:lnTo>
                    <a:lnTo>
                      <a:pt x="133" y="24"/>
                    </a:lnTo>
                    <a:lnTo>
                      <a:pt x="134" y="25"/>
                    </a:lnTo>
                    <a:lnTo>
                      <a:pt x="134" y="26"/>
                    </a:lnTo>
                    <a:lnTo>
                      <a:pt x="135" y="26"/>
                    </a:lnTo>
                    <a:lnTo>
                      <a:pt x="135" y="25"/>
                    </a:lnTo>
                    <a:lnTo>
                      <a:pt x="136" y="24"/>
                    </a:lnTo>
                    <a:lnTo>
                      <a:pt x="135" y="23"/>
                    </a:lnTo>
                    <a:lnTo>
                      <a:pt x="135" y="21"/>
                    </a:lnTo>
                    <a:lnTo>
                      <a:pt x="138" y="21"/>
                    </a:lnTo>
                    <a:lnTo>
                      <a:pt x="139" y="19"/>
                    </a:lnTo>
                    <a:lnTo>
                      <a:pt x="139" y="22"/>
                    </a:lnTo>
                    <a:lnTo>
                      <a:pt x="142" y="18"/>
                    </a:lnTo>
                    <a:lnTo>
                      <a:pt x="143" y="19"/>
                    </a:lnTo>
                    <a:lnTo>
                      <a:pt x="146" y="19"/>
                    </a:lnTo>
                    <a:lnTo>
                      <a:pt x="148" y="19"/>
                    </a:lnTo>
                    <a:lnTo>
                      <a:pt x="148" y="16"/>
                    </a:lnTo>
                    <a:lnTo>
                      <a:pt x="149" y="16"/>
                    </a:lnTo>
                    <a:lnTo>
                      <a:pt x="149" y="15"/>
                    </a:lnTo>
                    <a:lnTo>
                      <a:pt x="149" y="14"/>
                    </a:lnTo>
                    <a:lnTo>
                      <a:pt x="150" y="14"/>
                    </a:lnTo>
                    <a:lnTo>
                      <a:pt x="149" y="13"/>
                    </a:lnTo>
                    <a:lnTo>
                      <a:pt x="149" y="11"/>
                    </a:lnTo>
                    <a:lnTo>
                      <a:pt x="149" y="10"/>
                    </a:lnTo>
                    <a:lnTo>
                      <a:pt x="150" y="10"/>
                    </a:lnTo>
                    <a:lnTo>
                      <a:pt x="151" y="10"/>
                    </a:lnTo>
                    <a:lnTo>
                      <a:pt x="152" y="11"/>
                    </a:lnTo>
                    <a:lnTo>
                      <a:pt x="154" y="11"/>
                    </a:lnTo>
                    <a:lnTo>
                      <a:pt x="155" y="11"/>
                    </a:lnTo>
                    <a:lnTo>
                      <a:pt x="156" y="11"/>
                    </a:lnTo>
                    <a:lnTo>
                      <a:pt x="156" y="13"/>
                    </a:lnTo>
                    <a:lnTo>
                      <a:pt x="157" y="13"/>
                    </a:lnTo>
                    <a:lnTo>
                      <a:pt x="158" y="13"/>
                    </a:lnTo>
                    <a:lnTo>
                      <a:pt x="158" y="14"/>
                    </a:lnTo>
                    <a:lnTo>
                      <a:pt x="159" y="14"/>
                    </a:lnTo>
                    <a:lnTo>
                      <a:pt x="159" y="15"/>
                    </a:lnTo>
                    <a:lnTo>
                      <a:pt x="160" y="15"/>
                    </a:lnTo>
                    <a:lnTo>
                      <a:pt x="162" y="15"/>
                    </a:lnTo>
                    <a:lnTo>
                      <a:pt x="164" y="16"/>
                    </a:lnTo>
                    <a:lnTo>
                      <a:pt x="165" y="17"/>
                    </a:lnTo>
                    <a:lnTo>
                      <a:pt x="166" y="17"/>
                    </a:lnTo>
                    <a:lnTo>
                      <a:pt x="166" y="18"/>
                    </a:lnTo>
                    <a:lnTo>
                      <a:pt x="167" y="18"/>
                    </a:lnTo>
                    <a:lnTo>
                      <a:pt x="167" y="19"/>
                    </a:lnTo>
                    <a:lnTo>
                      <a:pt x="170" y="22"/>
                    </a:lnTo>
                    <a:lnTo>
                      <a:pt x="171" y="23"/>
                    </a:lnTo>
                    <a:lnTo>
                      <a:pt x="171" y="24"/>
                    </a:lnTo>
                    <a:lnTo>
                      <a:pt x="172" y="24"/>
                    </a:lnTo>
                    <a:lnTo>
                      <a:pt x="173" y="25"/>
                    </a:lnTo>
                    <a:lnTo>
                      <a:pt x="173" y="26"/>
                    </a:lnTo>
                    <a:lnTo>
                      <a:pt x="174" y="26"/>
                    </a:lnTo>
                    <a:lnTo>
                      <a:pt x="175" y="27"/>
                    </a:lnTo>
                    <a:lnTo>
                      <a:pt x="176" y="27"/>
                    </a:lnTo>
                    <a:lnTo>
                      <a:pt x="176" y="29"/>
                    </a:lnTo>
                    <a:lnTo>
                      <a:pt x="176" y="30"/>
                    </a:lnTo>
                    <a:lnTo>
                      <a:pt x="176" y="31"/>
                    </a:lnTo>
                    <a:lnTo>
                      <a:pt x="176" y="32"/>
                    </a:lnTo>
                    <a:lnTo>
                      <a:pt x="176" y="33"/>
                    </a:lnTo>
                    <a:lnTo>
                      <a:pt x="178" y="34"/>
                    </a:lnTo>
                    <a:lnTo>
                      <a:pt x="179" y="35"/>
                    </a:lnTo>
                    <a:lnTo>
                      <a:pt x="180" y="37"/>
                    </a:lnTo>
                    <a:lnTo>
                      <a:pt x="181" y="37"/>
                    </a:lnTo>
                    <a:lnTo>
                      <a:pt x="181" y="38"/>
                    </a:lnTo>
                    <a:lnTo>
                      <a:pt x="182" y="38"/>
                    </a:lnTo>
                    <a:lnTo>
                      <a:pt x="183" y="38"/>
                    </a:lnTo>
                    <a:lnTo>
                      <a:pt x="184" y="38"/>
                    </a:lnTo>
                    <a:lnTo>
                      <a:pt x="186" y="38"/>
                    </a:lnTo>
                    <a:lnTo>
                      <a:pt x="187" y="37"/>
                    </a:lnTo>
                    <a:lnTo>
                      <a:pt x="188" y="37"/>
                    </a:lnTo>
                    <a:lnTo>
                      <a:pt x="189" y="35"/>
                    </a:lnTo>
                    <a:lnTo>
                      <a:pt x="189" y="34"/>
                    </a:lnTo>
                    <a:lnTo>
                      <a:pt x="190" y="34"/>
                    </a:lnTo>
                    <a:lnTo>
                      <a:pt x="191" y="34"/>
                    </a:lnTo>
                    <a:lnTo>
                      <a:pt x="193" y="34"/>
                    </a:lnTo>
                    <a:lnTo>
                      <a:pt x="194" y="35"/>
                    </a:lnTo>
                    <a:lnTo>
                      <a:pt x="195" y="35"/>
                    </a:lnTo>
                    <a:lnTo>
                      <a:pt x="195" y="34"/>
                    </a:lnTo>
                    <a:lnTo>
                      <a:pt x="195" y="35"/>
                    </a:lnTo>
                    <a:lnTo>
                      <a:pt x="196" y="3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5" name="Freeform 63">
                <a:extLst>
                  <a:ext uri="{FF2B5EF4-FFF2-40B4-BE49-F238E27FC236}">
                    <a16:creationId xmlns:a16="http://schemas.microsoft.com/office/drawing/2014/main" id="{38340674-F95A-C2A2-3D3E-0BD75D9E7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325" y="1685926"/>
                <a:ext cx="1195388" cy="1120775"/>
              </a:xfrm>
              <a:custGeom>
                <a:avLst/>
                <a:gdLst>
                  <a:gd name="T0" fmla="*/ 715 w 753"/>
                  <a:gd name="T1" fmla="*/ 271 h 706"/>
                  <a:gd name="T2" fmla="*/ 674 w 753"/>
                  <a:gd name="T3" fmla="*/ 269 h 706"/>
                  <a:gd name="T4" fmla="*/ 640 w 753"/>
                  <a:gd name="T5" fmla="*/ 289 h 706"/>
                  <a:gd name="T6" fmla="*/ 608 w 753"/>
                  <a:gd name="T7" fmla="*/ 321 h 706"/>
                  <a:gd name="T8" fmla="*/ 577 w 753"/>
                  <a:gd name="T9" fmla="*/ 321 h 706"/>
                  <a:gd name="T10" fmla="*/ 567 w 753"/>
                  <a:gd name="T11" fmla="*/ 338 h 706"/>
                  <a:gd name="T12" fmla="*/ 577 w 753"/>
                  <a:gd name="T13" fmla="*/ 355 h 706"/>
                  <a:gd name="T14" fmla="*/ 585 w 753"/>
                  <a:gd name="T15" fmla="*/ 417 h 706"/>
                  <a:gd name="T16" fmla="*/ 569 w 753"/>
                  <a:gd name="T17" fmla="*/ 487 h 706"/>
                  <a:gd name="T18" fmla="*/ 587 w 753"/>
                  <a:gd name="T19" fmla="*/ 523 h 706"/>
                  <a:gd name="T20" fmla="*/ 595 w 753"/>
                  <a:gd name="T21" fmla="*/ 537 h 706"/>
                  <a:gd name="T22" fmla="*/ 608 w 753"/>
                  <a:gd name="T23" fmla="*/ 549 h 706"/>
                  <a:gd name="T24" fmla="*/ 628 w 753"/>
                  <a:gd name="T25" fmla="*/ 566 h 706"/>
                  <a:gd name="T26" fmla="*/ 646 w 753"/>
                  <a:gd name="T27" fmla="*/ 574 h 706"/>
                  <a:gd name="T28" fmla="*/ 667 w 753"/>
                  <a:gd name="T29" fmla="*/ 582 h 706"/>
                  <a:gd name="T30" fmla="*/ 600 w 753"/>
                  <a:gd name="T31" fmla="*/ 631 h 706"/>
                  <a:gd name="T32" fmla="*/ 547 w 753"/>
                  <a:gd name="T33" fmla="*/ 627 h 706"/>
                  <a:gd name="T34" fmla="*/ 506 w 753"/>
                  <a:gd name="T35" fmla="*/ 608 h 706"/>
                  <a:gd name="T36" fmla="*/ 450 w 753"/>
                  <a:gd name="T37" fmla="*/ 639 h 706"/>
                  <a:gd name="T38" fmla="*/ 424 w 753"/>
                  <a:gd name="T39" fmla="*/ 693 h 706"/>
                  <a:gd name="T40" fmla="*/ 378 w 753"/>
                  <a:gd name="T41" fmla="*/ 702 h 706"/>
                  <a:gd name="T42" fmla="*/ 344 w 753"/>
                  <a:gd name="T43" fmla="*/ 680 h 706"/>
                  <a:gd name="T44" fmla="*/ 327 w 753"/>
                  <a:gd name="T45" fmla="*/ 672 h 706"/>
                  <a:gd name="T46" fmla="*/ 321 w 753"/>
                  <a:gd name="T47" fmla="*/ 648 h 706"/>
                  <a:gd name="T48" fmla="*/ 273 w 753"/>
                  <a:gd name="T49" fmla="*/ 643 h 706"/>
                  <a:gd name="T50" fmla="*/ 225 w 753"/>
                  <a:gd name="T51" fmla="*/ 619 h 706"/>
                  <a:gd name="T52" fmla="*/ 172 w 753"/>
                  <a:gd name="T53" fmla="*/ 609 h 706"/>
                  <a:gd name="T54" fmla="*/ 139 w 753"/>
                  <a:gd name="T55" fmla="*/ 611 h 706"/>
                  <a:gd name="T56" fmla="*/ 120 w 753"/>
                  <a:gd name="T57" fmla="*/ 597 h 706"/>
                  <a:gd name="T58" fmla="*/ 108 w 753"/>
                  <a:gd name="T59" fmla="*/ 590 h 706"/>
                  <a:gd name="T60" fmla="*/ 56 w 753"/>
                  <a:gd name="T61" fmla="*/ 604 h 706"/>
                  <a:gd name="T62" fmla="*/ 30 w 753"/>
                  <a:gd name="T63" fmla="*/ 599 h 706"/>
                  <a:gd name="T64" fmla="*/ 22 w 753"/>
                  <a:gd name="T65" fmla="*/ 577 h 706"/>
                  <a:gd name="T66" fmla="*/ 14 w 753"/>
                  <a:gd name="T67" fmla="*/ 546 h 706"/>
                  <a:gd name="T68" fmla="*/ 5 w 753"/>
                  <a:gd name="T69" fmla="*/ 525 h 706"/>
                  <a:gd name="T70" fmla="*/ 9 w 753"/>
                  <a:gd name="T71" fmla="*/ 512 h 706"/>
                  <a:gd name="T72" fmla="*/ 28 w 753"/>
                  <a:gd name="T73" fmla="*/ 517 h 706"/>
                  <a:gd name="T74" fmla="*/ 47 w 753"/>
                  <a:gd name="T75" fmla="*/ 523 h 706"/>
                  <a:gd name="T76" fmla="*/ 66 w 753"/>
                  <a:gd name="T77" fmla="*/ 533 h 706"/>
                  <a:gd name="T78" fmla="*/ 87 w 753"/>
                  <a:gd name="T79" fmla="*/ 528 h 706"/>
                  <a:gd name="T80" fmla="*/ 111 w 753"/>
                  <a:gd name="T81" fmla="*/ 509 h 706"/>
                  <a:gd name="T82" fmla="*/ 138 w 753"/>
                  <a:gd name="T83" fmla="*/ 495 h 706"/>
                  <a:gd name="T84" fmla="*/ 156 w 753"/>
                  <a:gd name="T85" fmla="*/ 488 h 706"/>
                  <a:gd name="T86" fmla="*/ 234 w 753"/>
                  <a:gd name="T87" fmla="*/ 457 h 706"/>
                  <a:gd name="T88" fmla="*/ 297 w 753"/>
                  <a:gd name="T89" fmla="*/ 465 h 706"/>
                  <a:gd name="T90" fmla="*/ 348 w 753"/>
                  <a:gd name="T91" fmla="*/ 413 h 706"/>
                  <a:gd name="T92" fmla="*/ 361 w 753"/>
                  <a:gd name="T93" fmla="*/ 338 h 706"/>
                  <a:gd name="T94" fmla="*/ 254 w 753"/>
                  <a:gd name="T95" fmla="*/ 262 h 706"/>
                  <a:gd name="T96" fmla="*/ 297 w 753"/>
                  <a:gd name="T97" fmla="*/ 232 h 706"/>
                  <a:gd name="T98" fmla="*/ 309 w 753"/>
                  <a:gd name="T99" fmla="*/ 203 h 706"/>
                  <a:gd name="T100" fmla="*/ 335 w 753"/>
                  <a:gd name="T101" fmla="*/ 172 h 706"/>
                  <a:gd name="T102" fmla="*/ 421 w 753"/>
                  <a:gd name="T103" fmla="*/ 120 h 706"/>
                  <a:gd name="T104" fmla="*/ 449 w 753"/>
                  <a:gd name="T105" fmla="*/ 90 h 706"/>
                  <a:gd name="T106" fmla="*/ 488 w 753"/>
                  <a:gd name="T107" fmla="*/ 72 h 706"/>
                  <a:gd name="T108" fmla="*/ 498 w 753"/>
                  <a:gd name="T109" fmla="*/ 51 h 706"/>
                  <a:gd name="T110" fmla="*/ 504 w 753"/>
                  <a:gd name="T111" fmla="*/ 30 h 706"/>
                  <a:gd name="T112" fmla="*/ 529 w 753"/>
                  <a:gd name="T113" fmla="*/ 22 h 706"/>
                  <a:gd name="T114" fmla="*/ 605 w 753"/>
                  <a:gd name="T115" fmla="*/ 3 h 706"/>
                  <a:gd name="T116" fmla="*/ 603 w 753"/>
                  <a:gd name="T117" fmla="*/ 62 h 706"/>
                  <a:gd name="T118" fmla="*/ 627 w 753"/>
                  <a:gd name="T119" fmla="*/ 87 h 706"/>
                  <a:gd name="T120" fmla="*/ 718 w 753"/>
                  <a:gd name="T121" fmla="*/ 171 h 706"/>
                  <a:gd name="T122" fmla="*/ 741 w 753"/>
                  <a:gd name="T123" fmla="*/ 213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53" h="706">
                    <a:moveTo>
                      <a:pt x="747" y="254"/>
                    </a:moveTo>
                    <a:lnTo>
                      <a:pt x="746" y="256"/>
                    </a:lnTo>
                    <a:lnTo>
                      <a:pt x="745" y="256"/>
                    </a:lnTo>
                    <a:lnTo>
                      <a:pt x="744" y="256"/>
                    </a:lnTo>
                    <a:lnTo>
                      <a:pt x="744" y="258"/>
                    </a:lnTo>
                    <a:lnTo>
                      <a:pt x="741" y="259"/>
                    </a:lnTo>
                    <a:lnTo>
                      <a:pt x="737" y="261"/>
                    </a:lnTo>
                    <a:lnTo>
                      <a:pt x="732" y="263"/>
                    </a:lnTo>
                    <a:lnTo>
                      <a:pt x="732" y="265"/>
                    </a:lnTo>
                    <a:lnTo>
                      <a:pt x="732" y="266"/>
                    </a:lnTo>
                    <a:lnTo>
                      <a:pt x="732" y="267"/>
                    </a:lnTo>
                    <a:lnTo>
                      <a:pt x="732" y="268"/>
                    </a:lnTo>
                    <a:lnTo>
                      <a:pt x="730" y="270"/>
                    </a:lnTo>
                    <a:lnTo>
                      <a:pt x="728" y="274"/>
                    </a:lnTo>
                    <a:lnTo>
                      <a:pt x="728" y="275"/>
                    </a:lnTo>
                    <a:lnTo>
                      <a:pt x="724" y="275"/>
                    </a:lnTo>
                    <a:lnTo>
                      <a:pt x="721" y="274"/>
                    </a:lnTo>
                    <a:lnTo>
                      <a:pt x="715" y="271"/>
                    </a:lnTo>
                    <a:lnTo>
                      <a:pt x="710" y="270"/>
                    </a:lnTo>
                    <a:lnTo>
                      <a:pt x="708" y="273"/>
                    </a:lnTo>
                    <a:lnTo>
                      <a:pt x="707" y="273"/>
                    </a:lnTo>
                    <a:lnTo>
                      <a:pt x="707" y="274"/>
                    </a:lnTo>
                    <a:lnTo>
                      <a:pt x="705" y="274"/>
                    </a:lnTo>
                    <a:lnTo>
                      <a:pt x="701" y="274"/>
                    </a:lnTo>
                    <a:lnTo>
                      <a:pt x="695" y="273"/>
                    </a:lnTo>
                    <a:lnTo>
                      <a:pt x="694" y="273"/>
                    </a:lnTo>
                    <a:lnTo>
                      <a:pt x="692" y="271"/>
                    </a:lnTo>
                    <a:lnTo>
                      <a:pt x="689" y="270"/>
                    </a:lnTo>
                    <a:lnTo>
                      <a:pt x="684" y="269"/>
                    </a:lnTo>
                    <a:lnTo>
                      <a:pt x="683" y="269"/>
                    </a:lnTo>
                    <a:lnTo>
                      <a:pt x="682" y="269"/>
                    </a:lnTo>
                    <a:lnTo>
                      <a:pt x="682" y="268"/>
                    </a:lnTo>
                    <a:lnTo>
                      <a:pt x="678" y="268"/>
                    </a:lnTo>
                    <a:lnTo>
                      <a:pt x="677" y="269"/>
                    </a:lnTo>
                    <a:lnTo>
                      <a:pt x="674" y="270"/>
                    </a:lnTo>
                    <a:lnTo>
                      <a:pt x="674" y="269"/>
                    </a:lnTo>
                    <a:lnTo>
                      <a:pt x="670" y="270"/>
                    </a:lnTo>
                    <a:lnTo>
                      <a:pt x="668" y="270"/>
                    </a:lnTo>
                    <a:lnTo>
                      <a:pt x="667" y="270"/>
                    </a:lnTo>
                    <a:lnTo>
                      <a:pt x="663" y="270"/>
                    </a:lnTo>
                    <a:lnTo>
                      <a:pt x="661" y="273"/>
                    </a:lnTo>
                    <a:lnTo>
                      <a:pt x="661" y="274"/>
                    </a:lnTo>
                    <a:lnTo>
                      <a:pt x="660" y="276"/>
                    </a:lnTo>
                    <a:lnTo>
                      <a:pt x="655" y="281"/>
                    </a:lnTo>
                    <a:lnTo>
                      <a:pt x="654" y="281"/>
                    </a:lnTo>
                    <a:lnTo>
                      <a:pt x="653" y="284"/>
                    </a:lnTo>
                    <a:lnTo>
                      <a:pt x="653" y="285"/>
                    </a:lnTo>
                    <a:lnTo>
                      <a:pt x="648" y="285"/>
                    </a:lnTo>
                    <a:lnTo>
                      <a:pt x="648" y="289"/>
                    </a:lnTo>
                    <a:lnTo>
                      <a:pt x="647" y="289"/>
                    </a:lnTo>
                    <a:lnTo>
                      <a:pt x="645" y="287"/>
                    </a:lnTo>
                    <a:lnTo>
                      <a:pt x="642" y="286"/>
                    </a:lnTo>
                    <a:lnTo>
                      <a:pt x="642" y="289"/>
                    </a:lnTo>
                    <a:lnTo>
                      <a:pt x="640" y="289"/>
                    </a:lnTo>
                    <a:lnTo>
                      <a:pt x="640" y="291"/>
                    </a:lnTo>
                    <a:lnTo>
                      <a:pt x="639" y="291"/>
                    </a:lnTo>
                    <a:lnTo>
                      <a:pt x="638" y="292"/>
                    </a:lnTo>
                    <a:lnTo>
                      <a:pt x="639" y="294"/>
                    </a:lnTo>
                    <a:lnTo>
                      <a:pt x="636" y="298"/>
                    </a:lnTo>
                    <a:lnTo>
                      <a:pt x="634" y="301"/>
                    </a:lnTo>
                    <a:lnTo>
                      <a:pt x="628" y="310"/>
                    </a:lnTo>
                    <a:lnTo>
                      <a:pt x="627" y="310"/>
                    </a:lnTo>
                    <a:lnTo>
                      <a:pt x="627" y="313"/>
                    </a:lnTo>
                    <a:lnTo>
                      <a:pt x="626" y="315"/>
                    </a:lnTo>
                    <a:lnTo>
                      <a:pt x="624" y="317"/>
                    </a:lnTo>
                    <a:lnTo>
                      <a:pt x="622" y="318"/>
                    </a:lnTo>
                    <a:lnTo>
                      <a:pt x="621" y="314"/>
                    </a:lnTo>
                    <a:lnTo>
                      <a:pt x="615" y="314"/>
                    </a:lnTo>
                    <a:lnTo>
                      <a:pt x="616" y="320"/>
                    </a:lnTo>
                    <a:lnTo>
                      <a:pt x="614" y="320"/>
                    </a:lnTo>
                    <a:lnTo>
                      <a:pt x="613" y="321"/>
                    </a:lnTo>
                    <a:lnTo>
                      <a:pt x="608" y="321"/>
                    </a:lnTo>
                    <a:lnTo>
                      <a:pt x="608" y="323"/>
                    </a:lnTo>
                    <a:lnTo>
                      <a:pt x="607" y="323"/>
                    </a:lnTo>
                    <a:lnTo>
                      <a:pt x="606" y="325"/>
                    </a:lnTo>
                    <a:lnTo>
                      <a:pt x="606" y="326"/>
                    </a:lnTo>
                    <a:lnTo>
                      <a:pt x="603" y="326"/>
                    </a:lnTo>
                    <a:lnTo>
                      <a:pt x="600" y="325"/>
                    </a:lnTo>
                    <a:lnTo>
                      <a:pt x="597" y="324"/>
                    </a:lnTo>
                    <a:lnTo>
                      <a:pt x="596" y="326"/>
                    </a:lnTo>
                    <a:lnTo>
                      <a:pt x="590" y="324"/>
                    </a:lnTo>
                    <a:lnTo>
                      <a:pt x="589" y="325"/>
                    </a:lnTo>
                    <a:lnTo>
                      <a:pt x="588" y="323"/>
                    </a:lnTo>
                    <a:lnTo>
                      <a:pt x="585" y="322"/>
                    </a:lnTo>
                    <a:lnTo>
                      <a:pt x="585" y="323"/>
                    </a:lnTo>
                    <a:lnTo>
                      <a:pt x="584" y="322"/>
                    </a:lnTo>
                    <a:lnTo>
                      <a:pt x="582" y="323"/>
                    </a:lnTo>
                    <a:lnTo>
                      <a:pt x="580" y="321"/>
                    </a:lnTo>
                    <a:lnTo>
                      <a:pt x="579" y="320"/>
                    </a:lnTo>
                    <a:lnTo>
                      <a:pt x="577" y="321"/>
                    </a:lnTo>
                    <a:lnTo>
                      <a:pt x="575" y="320"/>
                    </a:lnTo>
                    <a:lnTo>
                      <a:pt x="575" y="321"/>
                    </a:lnTo>
                    <a:lnTo>
                      <a:pt x="572" y="317"/>
                    </a:lnTo>
                    <a:lnTo>
                      <a:pt x="571" y="320"/>
                    </a:lnTo>
                    <a:lnTo>
                      <a:pt x="568" y="318"/>
                    </a:lnTo>
                    <a:lnTo>
                      <a:pt x="566" y="320"/>
                    </a:lnTo>
                    <a:lnTo>
                      <a:pt x="565" y="318"/>
                    </a:lnTo>
                    <a:lnTo>
                      <a:pt x="561" y="328"/>
                    </a:lnTo>
                    <a:lnTo>
                      <a:pt x="559" y="333"/>
                    </a:lnTo>
                    <a:lnTo>
                      <a:pt x="560" y="334"/>
                    </a:lnTo>
                    <a:lnTo>
                      <a:pt x="561" y="333"/>
                    </a:lnTo>
                    <a:lnTo>
                      <a:pt x="561" y="334"/>
                    </a:lnTo>
                    <a:lnTo>
                      <a:pt x="564" y="333"/>
                    </a:lnTo>
                    <a:lnTo>
                      <a:pt x="565" y="332"/>
                    </a:lnTo>
                    <a:lnTo>
                      <a:pt x="565" y="333"/>
                    </a:lnTo>
                    <a:lnTo>
                      <a:pt x="566" y="336"/>
                    </a:lnTo>
                    <a:lnTo>
                      <a:pt x="566" y="337"/>
                    </a:lnTo>
                    <a:lnTo>
                      <a:pt x="567" y="338"/>
                    </a:lnTo>
                    <a:lnTo>
                      <a:pt x="567" y="339"/>
                    </a:lnTo>
                    <a:lnTo>
                      <a:pt x="567" y="340"/>
                    </a:lnTo>
                    <a:lnTo>
                      <a:pt x="567" y="341"/>
                    </a:lnTo>
                    <a:lnTo>
                      <a:pt x="567" y="342"/>
                    </a:lnTo>
                    <a:lnTo>
                      <a:pt x="567" y="344"/>
                    </a:lnTo>
                    <a:lnTo>
                      <a:pt x="567" y="345"/>
                    </a:lnTo>
                    <a:lnTo>
                      <a:pt x="567" y="346"/>
                    </a:lnTo>
                    <a:lnTo>
                      <a:pt x="567" y="347"/>
                    </a:lnTo>
                    <a:lnTo>
                      <a:pt x="567" y="348"/>
                    </a:lnTo>
                    <a:lnTo>
                      <a:pt x="568" y="349"/>
                    </a:lnTo>
                    <a:lnTo>
                      <a:pt x="571" y="353"/>
                    </a:lnTo>
                    <a:lnTo>
                      <a:pt x="572" y="353"/>
                    </a:lnTo>
                    <a:lnTo>
                      <a:pt x="573" y="353"/>
                    </a:lnTo>
                    <a:lnTo>
                      <a:pt x="573" y="354"/>
                    </a:lnTo>
                    <a:lnTo>
                      <a:pt x="574" y="354"/>
                    </a:lnTo>
                    <a:lnTo>
                      <a:pt x="575" y="354"/>
                    </a:lnTo>
                    <a:lnTo>
                      <a:pt x="576" y="355"/>
                    </a:lnTo>
                    <a:lnTo>
                      <a:pt x="577" y="355"/>
                    </a:lnTo>
                    <a:lnTo>
                      <a:pt x="579" y="355"/>
                    </a:lnTo>
                    <a:lnTo>
                      <a:pt x="580" y="356"/>
                    </a:lnTo>
                    <a:lnTo>
                      <a:pt x="581" y="356"/>
                    </a:lnTo>
                    <a:lnTo>
                      <a:pt x="582" y="356"/>
                    </a:lnTo>
                    <a:lnTo>
                      <a:pt x="583" y="357"/>
                    </a:lnTo>
                    <a:lnTo>
                      <a:pt x="584" y="357"/>
                    </a:lnTo>
                    <a:lnTo>
                      <a:pt x="589" y="360"/>
                    </a:lnTo>
                    <a:lnTo>
                      <a:pt x="594" y="365"/>
                    </a:lnTo>
                    <a:lnTo>
                      <a:pt x="597" y="370"/>
                    </a:lnTo>
                    <a:lnTo>
                      <a:pt x="595" y="384"/>
                    </a:lnTo>
                    <a:lnTo>
                      <a:pt x="594" y="399"/>
                    </a:lnTo>
                    <a:lnTo>
                      <a:pt x="592" y="403"/>
                    </a:lnTo>
                    <a:lnTo>
                      <a:pt x="591" y="404"/>
                    </a:lnTo>
                    <a:lnTo>
                      <a:pt x="590" y="405"/>
                    </a:lnTo>
                    <a:lnTo>
                      <a:pt x="590" y="407"/>
                    </a:lnTo>
                    <a:lnTo>
                      <a:pt x="590" y="409"/>
                    </a:lnTo>
                    <a:lnTo>
                      <a:pt x="585" y="416"/>
                    </a:lnTo>
                    <a:lnTo>
                      <a:pt x="585" y="417"/>
                    </a:lnTo>
                    <a:lnTo>
                      <a:pt x="587" y="417"/>
                    </a:lnTo>
                    <a:lnTo>
                      <a:pt x="585" y="418"/>
                    </a:lnTo>
                    <a:lnTo>
                      <a:pt x="588" y="421"/>
                    </a:lnTo>
                    <a:lnTo>
                      <a:pt x="588" y="423"/>
                    </a:lnTo>
                    <a:lnTo>
                      <a:pt x="589" y="430"/>
                    </a:lnTo>
                    <a:lnTo>
                      <a:pt x="589" y="435"/>
                    </a:lnTo>
                    <a:lnTo>
                      <a:pt x="588" y="439"/>
                    </a:lnTo>
                    <a:lnTo>
                      <a:pt x="582" y="457"/>
                    </a:lnTo>
                    <a:lnTo>
                      <a:pt x="579" y="463"/>
                    </a:lnTo>
                    <a:lnTo>
                      <a:pt x="579" y="465"/>
                    </a:lnTo>
                    <a:lnTo>
                      <a:pt x="573" y="467"/>
                    </a:lnTo>
                    <a:lnTo>
                      <a:pt x="573" y="470"/>
                    </a:lnTo>
                    <a:lnTo>
                      <a:pt x="571" y="471"/>
                    </a:lnTo>
                    <a:lnTo>
                      <a:pt x="571" y="475"/>
                    </a:lnTo>
                    <a:lnTo>
                      <a:pt x="571" y="476"/>
                    </a:lnTo>
                    <a:lnTo>
                      <a:pt x="568" y="478"/>
                    </a:lnTo>
                    <a:lnTo>
                      <a:pt x="568" y="482"/>
                    </a:lnTo>
                    <a:lnTo>
                      <a:pt x="569" y="487"/>
                    </a:lnTo>
                    <a:lnTo>
                      <a:pt x="567" y="488"/>
                    </a:lnTo>
                    <a:lnTo>
                      <a:pt x="571" y="494"/>
                    </a:lnTo>
                    <a:lnTo>
                      <a:pt x="584" y="510"/>
                    </a:lnTo>
                    <a:lnTo>
                      <a:pt x="584" y="511"/>
                    </a:lnTo>
                    <a:lnTo>
                      <a:pt x="585" y="511"/>
                    </a:lnTo>
                    <a:lnTo>
                      <a:pt x="585" y="512"/>
                    </a:lnTo>
                    <a:lnTo>
                      <a:pt x="584" y="513"/>
                    </a:lnTo>
                    <a:lnTo>
                      <a:pt x="583" y="514"/>
                    </a:lnTo>
                    <a:lnTo>
                      <a:pt x="583" y="515"/>
                    </a:lnTo>
                    <a:lnTo>
                      <a:pt x="583" y="517"/>
                    </a:lnTo>
                    <a:lnTo>
                      <a:pt x="583" y="518"/>
                    </a:lnTo>
                    <a:lnTo>
                      <a:pt x="584" y="519"/>
                    </a:lnTo>
                    <a:lnTo>
                      <a:pt x="584" y="520"/>
                    </a:lnTo>
                    <a:lnTo>
                      <a:pt x="584" y="521"/>
                    </a:lnTo>
                    <a:lnTo>
                      <a:pt x="585" y="521"/>
                    </a:lnTo>
                    <a:lnTo>
                      <a:pt x="587" y="521"/>
                    </a:lnTo>
                    <a:lnTo>
                      <a:pt x="587" y="522"/>
                    </a:lnTo>
                    <a:lnTo>
                      <a:pt x="587" y="523"/>
                    </a:lnTo>
                    <a:lnTo>
                      <a:pt x="587" y="525"/>
                    </a:lnTo>
                    <a:lnTo>
                      <a:pt x="588" y="525"/>
                    </a:lnTo>
                    <a:lnTo>
                      <a:pt x="588" y="526"/>
                    </a:lnTo>
                    <a:lnTo>
                      <a:pt x="589" y="526"/>
                    </a:lnTo>
                    <a:lnTo>
                      <a:pt x="589" y="527"/>
                    </a:lnTo>
                    <a:lnTo>
                      <a:pt x="589" y="528"/>
                    </a:lnTo>
                    <a:lnTo>
                      <a:pt x="589" y="529"/>
                    </a:lnTo>
                    <a:lnTo>
                      <a:pt x="590" y="529"/>
                    </a:lnTo>
                    <a:lnTo>
                      <a:pt x="590" y="530"/>
                    </a:lnTo>
                    <a:lnTo>
                      <a:pt x="590" y="531"/>
                    </a:lnTo>
                    <a:lnTo>
                      <a:pt x="590" y="533"/>
                    </a:lnTo>
                    <a:lnTo>
                      <a:pt x="591" y="533"/>
                    </a:lnTo>
                    <a:lnTo>
                      <a:pt x="591" y="534"/>
                    </a:lnTo>
                    <a:lnTo>
                      <a:pt x="592" y="535"/>
                    </a:lnTo>
                    <a:lnTo>
                      <a:pt x="592" y="536"/>
                    </a:lnTo>
                    <a:lnTo>
                      <a:pt x="594" y="536"/>
                    </a:lnTo>
                    <a:lnTo>
                      <a:pt x="594" y="537"/>
                    </a:lnTo>
                    <a:lnTo>
                      <a:pt x="595" y="537"/>
                    </a:lnTo>
                    <a:lnTo>
                      <a:pt x="595" y="538"/>
                    </a:lnTo>
                    <a:lnTo>
                      <a:pt x="596" y="538"/>
                    </a:lnTo>
                    <a:lnTo>
                      <a:pt x="596" y="540"/>
                    </a:lnTo>
                    <a:lnTo>
                      <a:pt x="597" y="540"/>
                    </a:lnTo>
                    <a:lnTo>
                      <a:pt x="599" y="541"/>
                    </a:lnTo>
                    <a:lnTo>
                      <a:pt x="599" y="542"/>
                    </a:lnTo>
                    <a:lnTo>
                      <a:pt x="600" y="542"/>
                    </a:lnTo>
                    <a:lnTo>
                      <a:pt x="602" y="542"/>
                    </a:lnTo>
                    <a:lnTo>
                      <a:pt x="603" y="543"/>
                    </a:lnTo>
                    <a:lnTo>
                      <a:pt x="604" y="544"/>
                    </a:lnTo>
                    <a:lnTo>
                      <a:pt x="604" y="545"/>
                    </a:lnTo>
                    <a:lnTo>
                      <a:pt x="605" y="545"/>
                    </a:lnTo>
                    <a:lnTo>
                      <a:pt x="605" y="546"/>
                    </a:lnTo>
                    <a:lnTo>
                      <a:pt x="606" y="546"/>
                    </a:lnTo>
                    <a:lnTo>
                      <a:pt x="606" y="548"/>
                    </a:lnTo>
                    <a:lnTo>
                      <a:pt x="607" y="548"/>
                    </a:lnTo>
                    <a:lnTo>
                      <a:pt x="608" y="548"/>
                    </a:lnTo>
                    <a:lnTo>
                      <a:pt x="608" y="549"/>
                    </a:lnTo>
                    <a:lnTo>
                      <a:pt x="610" y="550"/>
                    </a:lnTo>
                    <a:lnTo>
                      <a:pt x="610" y="551"/>
                    </a:lnTo>
                    <a:lnTo>
                      <a:pt x="611" y="552"/>
                    </a:lnTo>
                    <a:lnTo>
                      <a:pt x="615" y="554"/>
                    </a:lnTo>
                    <a:lnTo>
                      <a:pt x="616" y="554"/>
                    </a:lnTo>
                    <a:lnTo>
                      <a:pt x="616" y="556"/>
                    </a:lnTo>
                    <a:lnTo>
                      <a:pt x="616" y="557"/>
                    </a:lnTo>
                    <a:lnTo>
                      <a:pt x="618" y="557"/>
                    </a:lnTo>
                    <a:lnTo>
                      <a:pt x="618" y="558"/>
                    </a:lnTo>
                    <a:lnTo>
                      <a:pt x="619" y="559"/>
                    </a:lnTo>
                    <a:lnTo>
                      <a:pt x="620" y="560"/>
                    </a:lnTo>
                    <a:lnTo>
                      <a:pt x="621" y="560"/>
                    </a:lnTo>
                    <a:lnTo>
                      <a:pt x="621" y="561"/>
                    </a:lnTo>
                    <a:lnTo>
                      <a:pt x="622" y="561"/>
                    </a:lnTo>
                    <a:lnTo>
                      <a:pt x="623" y="562"/>
                    </a:lnTo>
                    <a:lnTo>
                      <a:pt x="626" y="565"/>
                    </a:lnTo>
                    <a:lnTo>
                      <a:pt x="627" y="565"/>
                    </a:lnTo>
                    <a:lnTo>
                      <a:pt x="628" y="566"/>
                    </a:lnTo>
                    <a:lnTo>
                      <a:pt x="629" y="566"/>
                    </a:lnTo>
                    <a:lnTo>
                      <a:pt x="631" y="566"/>
                    </a:lnTo>
                    <a:lnTo>
                      <a:pt x="632" y="566"/>
                    </a:lnTo>
                    <a:lnTo>
                      <a:pt x="634" y="567"/>
                    </a:lnTo>
                    <a:lnTo>
                      <a:pt x="635" y="567"/>
                    </a:lnTo>
                    <a:lnTo>
                      <a:pt x="636" y="568"/>
                    </a:lnTo>
                    <a:lnTo>
                      <a:pt x="637" y="568"/>
                    </a:lnTo>
                    <a:lnTo>
                      <a:pt x="638" y="568"/>
                    </a:lnTo>
                    <a:lnTo>
                      <a:pt x="639" y="569"/>
                    </a:lnTo>
                    <a:lnTo>
                      <a:pt x="640" y="569"/>
                    </a:lnTo>
                    <a:lnTo>
                      <a:pt x="642" y="569"/>
                    </a:lnTo>
                    <a:lnTo>
                      <a:pt x="642" y="570"/>
                    </a:lnTo>
                    <a:lnTo>
                      <a:pt x="643" y="570"/>
                    </a:lnTo>
                    <a:lnTo>
                      <a:pt x="643" y="572"/>
                    </a:lnTo>
                    <a:lnTo>
                      <a:pt x="644" y="573"/>
                    </a:lnTo>
                    <a:lnTo>
                      <a:pt x="645" y="573"/>
                    </a:lnTo>
                    <a:lnTo>
                      <a:pt x="646" y="573"/>
                    </a:lnTo>
                    <a:lnTo>
                      <a:pt x="646" y="574"/>
                    </a:lnTo>
                    <a:lnTo>
                      <a:pt x="647" y="574"/>
                    </a:lnTo>
                    <a:lnTo>
                      <a:pt x="648" y="574"/>
                    </a:lnTo>
                    <a:lnTo>
                      <a:pt x="650" y="574"/>
                    </a:lnTo>
                    <a:lnTo>
                      <a:pt x="651" y="574"/>
                    </a:lnTo>
                    <a:lnTo>
                      <a:pt x="651" y="575"/>
                    </a:lnTo>
                    <a:lnTo>
                      <a:pt x="652" y="575"/>
                    </a:lnTo>
                    <a:lnTo>
                      <a:pt x="653" y="575"/>
                    </a:lnTo>
                    <a:lnTo>
                      <a:pt x="654" y="575"/>
                    </a:lnTo>
                    <a:lnTo>
                      <a:pt x="655" y="576"/>
                    </a:lnTo>
                    <a:lnTo>
                      <a:pt x="657" y="576"/>
                    </a:lnTo>
                    <a:lnTo>
                      <a:pt x="659" y="577"/>
                    </a:lnTo>
                    <a:lnTo>
                      <a:pt x="660" y="577"/>
                    </a:lnTo>
                    <a:lnTo>
                      <a:pt x="662" y="577"/>
                    </a:lnTo>
                    <a:lnTo>
                      <a:pt x="663" y="578"/>
                    </a:lnTo>
                    <a:lnTo>
                      <a:pt x="665" y="578"/>
                    </a:lnTo>
                    <a:lnTo>
                      <a:pt x="667" y="578"/>
                    </a:lnTo>
                    <a:lnTo>
                      <a:pt x="668" y="580"/>
                    </a:lnTo>
                    <a:lnTo>
                      <a:pt x="667" y="582"/>
                    </a:lnTo>
                    <a:lnTo>
                      <a:pt x="666" y="582"/>
                    </a:lnTo>
                    <a:lnTo>
                      <a:pt x="666" y="581"/>
                    </a:lnTo>
                    <a:lnTo>
                      <a:pt x="665" y="581"/>
                    </a:lnTo>
                    <a:lnTo>
                      <a:pt x="663" y="581"/>
                    </a:lnTo>
                    <a:lnTo>
                      <a:pt x="663" y="582"/>
                    </a:lnTo>
                    <a:lnTo>
                      <a:pt x="662" y="582"/>
                    </a:lnTo>
                    <a:lnTo>
                      <a:pt x="661" y="583"/>
                    </a:lnTo>
                    <a:lnTo>
                      <a:pt x="659" y="584"/>
                    </a:lnTo>
                    <a:lnTo>
                      <a:pt x="660" y="585"/>
                    </a:lnTo>
                    <a:lnTo>
                      <a:pt x="639" y="599"/>
                    </a:lnTo>
                    <a:lnTo>
                      <a:pt x="634" y="604"/>
                    </a:lnTo>
                    <a:lnTo>
                      <a:pt x="621" y="620"/>
                    </a:lnTo>
                    <a:lnTo>
                      <a:pt x="620" y="622"/>
                    </a:lnTo>
                    <a:lnTo>
                      <a:pt x="616" y="624"/>
                    </a:lnTo>
                    <a:lnTo>
                      <a:pt x="616" y="625"/>
                    </a:lnTo>
                    <a:lnTo>
                      <a:pt x="605" y="630"/>
                    </a:lnTo>
                    <a:lnTo>
                      <a:pt x="602" y="631"/>
                    </a:lnTo>
                    <a:lnTo>
                      <a:pt x="600" y="631"/>
                    </a:lnTo>
                    <a:lnTo>
                      <a:pt x="599" y="632"/>
                    </a:lnTo>
                    <a:lnTo>
                      <a:pt x="589" y="635"/>
                    </a:lnTo>
                    <a:lnTo>
                      <a:pt x="587" y="636"/>
                    </a:lnTo>
                    <a:lnTo>
                      <a:pt x="585" y="636"/>
                    </a:lnTo>
                    <a:lnTo>
                      <a:pt x="584" y="639"/>
                    </a:lnTo>
                    <a:lnTo>
                      <a:pt x="577" y="640"/>
                    </a:lnTo>
                    <a:lnTo>
                      <a:pt x="572" y="640"/>
                    </a:lnTo>
                    <a:lnTo>
                      <a:pt x="572" y="638"/>
                    </a:lnTo>
                    <a:lnTo>
                      <a:pt x="568" y="637"/>
                    </a:lnTo>
                    <a:lnTo>
                      <a:pt x="567" y="638"/>
                    </a:lnTo>
                    <a:lnTo>
                      <a:pt x="565" y="637"/>
                    </a:lnTo>
                    <a:lnTo>
                      <a:pt x="555" y="633"/>
                    </a:lnTo>
                    <a:lnTo>
                      <a:pt x="551" y="631"/>
                    </a:lnTo>
                    <a:lnTo>
                      <a:pt x="550" y="632"/>
                    </a:lnTo>
                    <a:lnTo>
                      <a:pt x="549" y="632"/>
                    </a:lnTo>
                    <a:lnTo>
                      <a:pt x="545" y="631"/>
                    </a:lnTo>
                    <a:lnTo>
                      <a:pt x="545" y="630"/>
                    </a:lnTo>
                    <a:lnTo>
                      <a:pt x="547" y="627"/>
                    </a:lnTo>
                    <a:lnTo>
                      <a:pt x="544" y="625"/>
                    </a:lnTo>
                    <a:lnTo>
                      <a:pt x="542" y="625"/>
                    </a:lnTo>
                    <a:lnTo>
                      <a:pt x="542" y="623"/>
                    </a:lnTo>
                    <a:lnTo>
                      <a:pt x="541" y="623"/>
                    </a:lnTo>
                    <a:lnTo>
                      <a:pt x="541" y="622"/>
                    </a:lnTo>
                    <a:lnTo>
                      <a:pt x="540" y="617"/>
                    </a:lnTo>
                    <a:lnTo>
                      <a:pt x="540" y="616"/>
                    </a:lnTo>
                    <a:lnTo>
                      <a:pt x="539" y="616"/>
                    </a:lnTo>
                    <a:lnTo>
                      <a:pt x="537" y="608"/>
                    </a:lnTo>
                    <a:lnTo>
                      <a:pt x="535" y="608"/>
                    </a:lnTo>
                    <a:lnTo>
                      <a:pt x="534" y="609"/>
                    </a:lnTo>
                    <a:lnTo>
                      <a:pt x="523" y="611"/>
                    </a:lnTo>
                    <a:lnTo>
                      <a:pt x="520" y="611"/>
                    </a:lnTo>
                    <a:lnTo>
                      <a:pt x="516" y="611"/>
                    </a:lnTo>
                    <a:lnTo>
                      <a:pt x="516" y="607"/>
                    </a:lnTo>
                    <a:lnTo>
                      <a:pt x="512" y="607"/>
                    </a:lnTo>
                    <a:lnTo>
                      <a:pt x="510" y="607"/>
                    </a:lnTo>
                    <a:lnTo>
                      <a:pt x="506" y="608"/>
                    </a:lnTo>
                    <a:lnTo>
                      <a:pt x="505" y="609"/>
                    </a:lnTo>
                    <a:lnTo>
                      <a:pt x="501" y="609"/>
                    </a:lnTo>
                    <a:lnTo>
                      <a:pt x="498" y="612"/>
                    </a:lnTo>
                    <a:lnTo>
                      <a:pt x="497" y="615"/>
                    </a:lnTo>
                    <a:lnTo>
                      <a:pt x="495" y="622"/>
                    </a:lnTo>
                    <a:lnTo>
                      <a:pt x="489" y="632"/>
                    </a:lnTo>
                    <a:lnTo>
                      <a:pt x="488" y="635"/>
                    </a:lnTo>
                    <a:lnTo>
                      <a:pt x="487" y="641"/>
                    </a:lnTo>
                    <a:lnTo>
                      <a:pt x="485" y="644"/>
                    </a:lnTo>
                    <a:lnTo>
                      <a:pt x="482" y="644"/>
                    </a:lnTo>
                    <a:lnTo>
                      <a:pt x="484" y="646"/>
                    </a:lnTo>
                    <a:lnTo>
                      <a:pt x="482" y="647"/>
                    </a:lnTo>
                    <a:lnTo>
                      <a:pt x="466" y="644"/>
                    </a:lnTo>
                    <a:lnTo>
                      <a:pt x="460" y="641"/>
                    </a:lnTo>
                    <a:lnTo>
                      <a:pt x="456" y="641"/>
                    </a:lnTo>
                    <a:lnTo>
                      <a:pt x="456" y="639"/>
                    </a:lnTo>
                    <a:lnTo>
                      <a:pt x="455" y="639"/>
                    </a:lnTo>
                    <a:lnTo>
                      <a:pt x="450" y="639"/>
                    </a:lnTo>
                    <a:lnTo>
                      <a:pt x="449" y="638"/>
                    </a:lnTo>
                    <a:lnTo>
                      <a:pt x="448" y="651"/>
                    </a:lnTo>
                    <a:lnTo>
                      <a:pt x="448" y="653"/>
                    </a:lnTo>
                    <a:lnTo>
                      <a:pt x="448" y="654"/>
                    </a:lnTo>
                    <a:lnTo>
                      <a:pt x="447" y="658"/>
                    </a:lnTo>
                    <a:lnTo>
                      <a:pt x="448" y="658"/>
                    </a:lnTo>
                    <a:lnTo>
                      <a:pt x="449" y="659"/>
                    </a:lnTo>
                    <a:lnTo>
                      <a:pt x="448" y="660"/>
                    </a:lnTo>
                    <a:lnTo>
                      <a:pt x="448" y="661"/>
                    </a:lnTo>
                    <a:lnTo>
                      <a:pt x="446" y="663"/>
                    </a:lnTo>
                    <a:lnTo>
                      <a:pt x="443" y="670"/>
                    </a:lnTo>
                    <a:lnTo>
                      <a:pt x="443" y="676"/>
                    </a:lnTo>
                    <a:lnTo>
                      <a:pt x="443" y="677"/>
                    </a:lnTo>
                    <a:lnTo>
                      <a:pt x="443" y="679"/>
                    </a:lnTo>
                    <a:lnTo>
                      <a:pt x="445" y="683"/>
                    </a:lnTo>
                    <a:lnTo>
                      <a:pt x="442" y="684"/>
                    </a:lnTo>
                    <a:lnTo>
                      <a:pt x="426" y="693"/>
                    </a:lnTo>
                    <a:lnTo>
                      <a:pt x="424" y="693"/>
                    </a:lnTo>
                    <a:lnTo>
                      <a:pt x="424" y="694"/>
                    </a:lnTo>
                    <a:lnTo>
                      <a:pt x="421" y="694"/>
                    </a:lnTo>
                    <a:lnTo>
                      <a:pt x="416" y="696"/>
                    </a:lnTo>
                    <a:lnTo>
                      <a:pt x="408" y="701"/>
                    </a:lnTo>
                    <a:lnTo>
                      <a:pt x="405" y="703"/>
                    </a:lnTo>
                    <a:lnTo>
                      <a:pt x="400" y="706"/>
                    </a:lnTo>
                    <a:lnTo>
                      <a:pt x="400" y="703"/>
                    </a:lnTo>
                    <a:lnTo>
                      <a:pt x="400" y="701"/>
                    </a:lnTo>
                    <a:lnTo>
                      <a:pt x="398" y="699"/>
                    </a:lnTo>
                    <a:lnTo>
                      <a:pt x="398" y="696"/>
                    </a:lnTo>
                    <a:lnTo>
                      <a:pt x="397" y="695"/>
                    </a:lnTo>
                    <a:lnTo>
                      <a:pt x="393" y="696"/>
                    </a:lnTo>
                    <a:lnTo>
                      <a:pt x="392" y="695"/>
                    </a:lnTo>
                    <a:lnTo>
                      <a:pt x="387" y="696"/>
                    </a:lnTo>
                    <a:lnTo>
                      <a:pt x="385" y="698"/>
                    </a:lnTo>
                    <a:lnTo>
                      <a:pt x="386" y="695"/>
                    </a:lnTo>
                    <a:lnTo>
                      <a:pt x="379" y="700"/>
                    </a:lnTo>
                    <a:lnTo>
                      <a:pt x="378" y="702"/>
                    </a:lnTo>
                    <a:lnTo>
                      <a:pt x="374" y="705"/>
                    </a:lnTo>
                    <a:lnTo>
                      <a:pt x="368" y="693"/>
                    </a:lnTo>
                    <a:lnTo>
                      <a:pt x="367" y="691"/>
                    </a:lnTo>
                    <a:lnTo>
                      <a:pt x="367" y="688"/>
                    </a:lnTo>
                    <a:lnTo>
                      <a:pt x="367" y="687"/>
                    </a:lnTo>
                    <a:lnTo>
                      <a:pt x="366" y="686"/>
                    </a:lnTo>
                    <a:lnTo>
                      <a:pt x="364" y="686"/>
                    </a:lnTo>
                    <a:lnTo>
                      <a:pt x="362" y="686"/>
                    </a:lnTo>
                    <a:lnTo>
                      <a:pt x="360" y="686"/>
                    </a:lnTo>
                    <a:lnTo>
                      <a:pt x="356" y="686"/>
                    </a:lnTo>
                    <a:lnTo>
                      <a:pt x="354" y="687"/>
                    </a:lnTo>
                    <a:lnTo>
                      <a:pt x="352" y="688"/>
                    </a:lnTo>
                    <a:lnTo>
                      <a:pt x="351" y="687"/>
                    </a:lnTo>
                    <a:lnTo>
                      <a:pt x="348" y="686"/>
                    </a:lnTo>
                    <a:lnTo>
                      <a:pt x="348" y="687"/>
                    </a:lnTo>
                    <a:lnTo>
                      <a:pt x="346" y="684"/>
                    </a:lnTo>
                    <a:lnTo>
                      <a:pt x="344" y="682"/>
                    </a:lnTo>
                    <a:lnTo>
                      <a:pt x="344" y="680"/>
                    </a:lnTo>
                    <a:lnTo>
                      <a:pt x="343" y="679"/>
                    </a:lnTo>
                    <a:lnTo>
                      <a:pt x="340" y="678"/>
                    </a:lnTo>
                    <a:lnTo>
                      <a:pt x="339" y="678"/>
                    </a:lnTo>
                    <a:lnTo>
                      <a:pt x="338" y="679"/>
                    </a:lnTo>
                    <a:lnTo>
                      <a:pt x="338" y="680"/>
                    </a:lnTo>
                    <a:lnTo>
                      <a:pt x="337" y="680"/>
                    </a:lnTo>
                    <a:lnTo>
                      <a:pt x="332" y="682"/>
                    </a:lnTo>
                    <a:lnTo>
                      <a:pt x="329" y="682"/>
                    </a:lnTo>
                    <a:lnTo>
                      <a:pt x="328" y="683"/>
                    </a:lnTo>
                    <a:lnTo>
                      <a:pt x="328" y="682"/>
                    </a:lnTo>
                    <a:lnTo>
                      <a:pt x="328" y="680"/>
                    </a:lnTo>
                    <a:lnTo>
                      <a:pt x="328" y="679"/>
                    </a:lnTo>
                    <a:lnTo>
                      <a:pt x="327" y="678"/>
                    </a:lnTo>
                    <a:lnTo>
                      <a:pt x="327" y="677"/>
                    </a:lnTo>
                    <a:lnTo>
                      <a:pt x="327" y="676"/>
                    </a:lnTo>
                    <a:lnTo>
                      <a:pt x="327" y="675"/>
                    </a:lnTo>
                    <a:lnTo>
                      <a:pt x="327" y="674"/>
                    </a:lnTo>
                    <a:lnTo>
                      <a:pt x="327" y="672"/>
                    </a:lnTo>
                    <a:lnTo>
                      <a:pt x="327" y="671"/>
                    </a:lnTo>
                    <a:lnTo>
                      <a:pt x="327" y="670"/>
                    </a:lnTo>
                    <a:lnTo>
                      <a:pt x="326" y="669"/>
                    </a:lnTo>
                    <a:lnTo>
                      <a:pt x="326" y="668"/>
                    </a:lnTo>
                    <a:lnTo>
                      <a:pt x="326" y="667"/>
                    </a:lnTo>
                    <a:lnTo>
                      <a:pt x="324" y="666"/>
                    </a:lnTo>
                    <a:lnTo>
                      <a:pt x="324" y="664"/>
                    </a:lnTo>
                    <a:lnTo>
                      <a:pt x="324" y="663"/>
                    </a:lnTo>
                    <a:lnTo>
                      <a:pt x="324" y="662"/>
                    </a:lnTo>
                    <a:lnTo>
                      <a:pt x="324" y="661"/>
                    </a:lnTo>
                    <a:lnTo>
                      <a:pt x="326" y="661"/>
                    </a:lnTo>
                    <a:lnTo>
                      <a:pt x="324" y="660"/>
                    </a:lnTo>
                    <a:lnTo>
                      <a:pt x="324" y="659"/>
                    </a:lnTo>
                    <a:lnTo>
                      <a:pt x="324" y="658"/>
                    </a:lnTo>
                    <a:lnTo>
                      <a:pt x="324" y="656"/>
                    </a:lnTo>
                    <a:lnTo>
                      <a:pt x="324" y="655"/>
                    </a:lnTo>
                    <a:lnTo>
                      <a:pt x="324" y="654"/>
                    </a:lnTo>
                    <a:lnTo>
                      <a:pt x="321" y="648"/>
                    </a:lnTo>
                    <a:lnTo>
                      <a:pt x="321" y="647"/>
                    </a:lnTo>
                    <a:lnTo>
                      <a:pt x="320" y="645"/>
                    </a:lnTo>
                    <a:lnTo>
                      <a:pt x="317" y="644"/>
                    </a:lnTo>
                    <a:lnTo>
                      <a:pt x="315" y="641"/>
                    </a:lnTo>
                    <a:lnTo>
                      <a:pt x="314" y="641"/>
                    </a:lnTo>
                    <a:lnTo>
                      <a:pt x="311" y="641"/>
                    </a:lnTo>
                    <a:lnTo>
                      <a:pt x="308" y="645"/>
                    </a:lnTo>
                    <a:lnTo>
                      <a:pt x="306" y="650"/>
                    </a:lnTo>
                    <a:lnTo>
                      <a:pt x="301" y="650"/>
                    </a:lnTo>
                    <a:lnTo>
                      <a:pt x="300" y="651"/>
                    </a:lnTo>
                    <a:lnTo>
                      <a:pt x="293" y="651"/>
                    </a:lnTo>
                    <a:lnTo>
                      <a:pt x="284" y="652"/>
                    </a:lnTo>
                    <a:lnTo>
                      <a:pt x="284" y="651"/>
                    </a:lnTo>
                    <a:lnTo>
                      <a:pt x="273" y="647"/>
                    </a:lnTo>
                    <a:lnTo>
                      <a:pt x="273" y="646"/>
                    </a:lnTo>
                    <a:lnTo>
                      <a:pt x="273" y="645"/>
                    </a:lnTo>
                    <a:lnTo>
                      <a:pt x="272" y="643"/>
                    </a:lnTo>
                    <a:lnTo>
                      <a:pt x="273" y="643"/>
                    </a:lnTo>
                    <a:lnTo>
                      <a:pt x="275" y="641"/>
                    </a:lnTo>
                    <a:lnTo>
                      <a:pt x="277" y="641"/>
                    </a:lnTo>
                    <a:lnTo>
                      <a:pt x="277" y="638"/>
                    </a:lnTo>
                    <a:lnTo>
                      <a:pt x="277" y="636"/>
                    </a:lnTo>
                    <a:lnTo>
                      <a:pt x="273" y="635"/>
                    </a:lnTo>
                    <a:lnTo>
                      <a:pt x="268" y="636"/>
                    </a:lnTo>
                    <a:lnTo>
                      <a:pt x="265" y="637"/>
                    </a:lnTo>
                    <a:lnTo>
                      <a:pt x="265" y="639"/>
                    </a:lnTo>
                    <a:lnTo>
                      <a:pt x="264" y="639"/>
                    </a:lnTo>
                    <a:lnTo>
                      <a:pt x="248" y="638"/>
                    </a:lnTo>
                    <a:lnTo>
                      <a:pt x="240" y="640"/>
                    </a:lnTo>
                    <a:lnTo>
                      <a:pt x="237" y="636"/>
                    </a:lnTo>
                    <a:lnTo>
                      <a:pt x="236" y="631"/>
                    </a:lnTo>
                    <a:lnTo>
                      <a:pt x="232" y="625"/>
                    </a:lnTo>
                    <a:lnTo>
                      <a:pt x="230" y="623"/>
                    </a:lnTo>
                    <a:lnTo>
                      <a:pt x="227" y="621"/>
                    </a:lnTo>
                    <a:lnTo>
                      <a:pt x="226" y="621"/>
                    </a:lnTo>
                    <a:lnTo>
                      <a:pt x="225" y="619"/>
                    </a:lnTo>
                    <a:lnTo>
                      <a:pt x="222" y="617"/>
                    </a:lnTo>
                    <a:lnTo>
                      <a:pt x="214" y="611"/>
                    </a:lnTo>
                    <a:lnTo>
                      <a:pt x="209" y="609"/>
                    </a:lnTo>
                    <a:lnTo>
                      <a:pt x="204" y="611"/>
                    </a:lnTo>
                    <a:lnTo>
                      <a:pt x="200" y="613"/>
                    </a:lnTo>
                    <a:lnTo>
                      <a:pt x="196" y="615"/>
                    </a:lnTo>
                    <a:lnTo>
                      <a:pt x="194" y="615"/>
                    </a:lnTo>
                    <a:lnTo>
                      <a:pt x="189" y="616"/>
                    </a:lnTo>
                    <a:lnTo>
                      <a:pt x="189" y="614"/>
                    </a:lnTo>
                    <a:lnTo>
                      <a:pt x="188" y="608"/>
                    </a:lnTo>
                    <a:lnTo>
                      <a:pt x="187" y="609"/>
                    </a:lnTo>
                    <a:lnTo>
                      <a:pt x="185" y="609"/>
                    </a:lnTo>
                    <a:lnTo>
                      <a:pt x="182" y="609"/>
                    </a:lnTo>
                    <a:lnTo>
                      <a:pt x="179" y="608"/>
                    </a:lnTo>
                    <a:lnTo>
                      <a:pt x="175" y="606"/>
                    </a:lnTo>
                    <a:lnTo>
                      <a:pt x="174" y="606"/>
                    </a:lnTo>
                    <a:lnTo>
                      <a:pt x="173" y="609"/>
                    </a:lnTo>
                    <a:lnTo>
                      <a:pt x="172" y="609"/>
                    </a:lnTo>
                    <a:lnTo>
                      <a:pt x="171" y="612"/>
                    </a:lnTo>
                    <a:lnTo>
                      <a:pt x="171" y="613"/>
                    </a:lnTo>
                    <a:lnTo>
                      <a:pt x="170" y="615"/>
                    </a:lnTo>
                    <a:lnTo>
                      <a:pt x="167" y="617"/>
                    </a:lnTo>
                    <a:lnTo>
                      <a:pt x="165" y="615"/>
                    </a:lnTo>
                    <a:lnTo>
                      <a:pt x="164" y="615"/>
                    </a:lnTo>
                    <a:lnTo>
                      <a:pt x="163" y="615"/>
                    </a:lnTo>
                    <a:lnTo>
                      <a:pt x="162" y="614"/>
                    </a:lnTo>
                    <a:lnTo>
                      <a:pt x="157" y="615"/>
                    </a:lnTo>
                    <a:lnTo>
                      <a:pt x="158" y="619"/>
                    </a:lnTo>
                    <a:lnTo>
                      <a:pt x="155" y="623"/>
                    </a:lnTo>
                    <a:lnTo>
                      <a:pt x="151" y="617"/>
                    </a:lnTo>
                    <a:lnTo>
                      <a:pt x="150" y="619"/>
                    </a:lnTo>
                    <a:lnTo>
                      <a:pt x="149" y="619"/>
                    </a:lnTo>
                    <a:lnTo>
                      <a:pt x="145" y="615"/>
                    </a:lnTo>
                    <a:lnTo>
                      <a:pt x="142" y="614"/>
                    </a:lnTo>
                    <a:lnTo>
                      <a:pt x="141" y="612"/>
                    </a:lnTo>
                    <a:lnTo>
                      <a:pt x="139" y="611"/>
                    </a:lnTo>
                    <a:lnTo>
                      <a:pt x="138" y="611"/>
                    </a:lnTo>
                    <a:lnTo>
                      <a:pt x="135" y="609"/>
                    </a:lnTo>
                    <a:lnTo>
                      <a:pt x="134" y="608"/>
                    </a:lnTo>
                    <a:lnTo>
                      <a:pt x="131" y="606"/>
                    </a:lnTo>
                    <a:lnTo>
                      <a:pt x="130" y="606"/>
                    </a:lnTo>
                    <a:lnTo>
                      <a:pt x="130" y="605"/>
                    </a:lnTo>
                    <a:lnTo>
                      <a:pt x="129" y="605"/>
                    </a:lnTo>
                    <a:lnTo>
                      <a:pt x="127" y="604"/>
                    </a:lnTo>
                    <a:lnTo>
                      <a:pt x="127" y="603"/>
                    </a:lnTo>
                    <a:lnTo>
                      <a:pt x="126" y="603"/>
                    </a:lnTo>
                    <a:lnTo>
                      <a:pt x="126" y="601"/>
                    </a:lnTo>
                    <a:lnTo>
                      <a:pt x="125" y="601"/>
                    </a:lnTo>
                    <a:lnTo>
                      <a:pt x="124" y="600"/>
                    </a:lnTo>
                    <a:lnTo>
                      <a:pt x="124" y="599"/>
                    </a:lnTo>
                    <a:lnTo>
                      <a:pt x="123" y="599"/>
                    </a:lnTo>
                    <a:lnTo>
                      <a:pt x="122" y="598"/>
                    </a:lnTo>
                    <a:lnTo>
                      <a:pt x="122" y="597"/>
                    </a:lnTo>
                    <a:lnTo>
                      <a:pt x="120" y="597"/>
                    </a:lnTo>
                    <a:lnTo>
                      <a:pt x="120" y="596"/>
                    </a:lnTo>
                    <a:lnTo>
                      <a:pt x="119" y="596"/>
                    </a:lnTo>
                    <a:lnTo>
                      <a:pt x="119" y="595"/>
                    </a:lnTo>
                    <a:lnTo>
                      <a:pt x="118" y="595"/>
                    </a:lnTo>
                    <a:lnTo>
                      <a:pt x="117" y="595"/>
                    </a:lnTo>
                    <a:lnTo>
                      <a:pt x="116" y="595"/>
                    </a:lnTo>
                    <a:lnTo>
                      <a:pt x="116" y="593"/>
                    </a:lnTo>
                    <a:lnTo>
                      <a:pt x="116" y="592"/>
                    </a:lnTo>
                    <a:lnTo>
                      <a:pt x="116" y="590"/>
                    </a:lnTo>
                    <a:lnTo>
                      <a:pt x="115" y="590"/>
                    </a:lnTo>
                    <a:lnTo>
                      <a:pt x="115" y="589"/>
                    </a:lnTo>
                    <a:lnTo>
                      <a:pt x="114" y="588"/>
                    </a:lnTo>
                    <a:lnTo>
                      <a:pt x="112" y="586"/>
                    </a:lnTo>
                    <a:lnTo>
                      <a:pt x="111" y="586"/>
                    </a:lnTo>
                    <a:lnTo>
                      <a:pt x="111" y="585"/>
                    </a:lnTo>
                    <a:lnTo>
                      <a:pt x="111" y="586"/>
                    </a:lnTo>
                    <a:lnTo>
                      <a:pt x="109" y="589"/>
                    </a:lnTo>
                    <a:lnTo>
                      <a:pt x="108" y="590"/>
                    </a:lnTo>
                    <a:lnTo>
                      <a:pt x="107" y="591"/>
                    </a:lnTo>
                    <a:lnTo>
                      <a:pt x="103" y="592"/>
                    </a:lnTo>
                    <a:lnTo>
                      <a:pt x="100" y="592"/>
                    </a:lnTo>
                    <a:lnTo>
                      <a:pt x="96" y="593"/>
                    </a:lnTo>
                    <a:lnTo>
                      <a:pt x="92" y="595"/>
                    </a:lnTo>
                    <a:lnTo>
                      <a:pt x="90" y="595"/>
                    </a:lnTo>
                    <a:lnTo>
                      <a:pt x="87" y="595"/>
                    </a:lnTo>
                    <a:lnTo>
                      <a:pt x="85" y="595"/>
                    </a:lnTo>
                    <a:lnTo>
                      <a:pt x="83" y="593"/>
                    </a:lnTo>
                    <a:lnTo>
                      <a:pt x="80" y="595"/>
                    </a:lnTo>
                    <a:lnTo>
                      <a:pt x="78" y="596"/>
                    </a:lnTo>
                    <a:lnTo>
                      <a:pt x="74" y="599"/>
                    </a:lnTo>
                    <a:lnTo>
                      <a:pt x="72" y="599"/>
                    </a:lnTo>
                    <a:lnTo>
                      <a:pt x="68" y="603"/>
                    </a:lnTo>
                    <a:lnTo>
                      <a:pt x="66" y="603"/>
                    </a:lnTo>
                    <a:lnTo>
                      <a:pt x="63" y="603"/>
                    </a:lnTo>
                    <a:lnTo>
                      <a:pt x="62" y="603"/>
                    </a:lnTo>
                    <a:lnTo>
                      <a:pt x="56" y="604"/>
                    </a:lnTo>
                    <a:lnTo>
                      <a:pt x="54" y="603"/>
                    </a:lnTo>
                    <a:lnTo>
                      <a:pt x="51" y="604"/>
                    </a:lnTo>
                    <a:lnTo>
                      <a:pt x="49" y="605"/>
                    </a:lnTo>
                    <a:lnTo>
                      <a:pt x="48" y="605"/>
                    </a:lnTo>
                    <a:lnTo>
                      <a:pt x="48" y="604"/>
                    </a:lnTo>
                    <a:lnTo>
                      <a:pt x="46" y="604"/>
                    </a:lnTo>
                    <a:lnTo>
                      <a:pt x="45" y="604"/>
                    </a:lnTo>
                    <a:lnTo>
                      <a:pt x="44" y="605"/>
                    </a:lnTo>
                    <a:lnTo>
                      <a:pt x="44" y="604"/>
                    </a:lnTo>
                    <a:lnTo>
                      <a:pt x="41" y="605"/>
                    </a:lnTo>
                    <a:lnTo>
                      <a:pt x="39" y="605"/>
                    </a:lnTo>
                    <a:lnTo>
                      <a:pt x="38" y="604"/>
                    </a:lnTo>
                    <a:lnTo>
                      <a:pt x="37" y="601"/>
                    </a:lnTo>
                    <a:lnTo>
                      <a:pt x="36" y="600"/>
                    </a:lnTo>
                    <a:lnTo>
                      <a:pt x="35" y="600"/>
                    </a:lnTo>
                    <a:lnTo>
                      <a:pt x="31" y="601"/>
                    </a:lnTo>
                    <a:lnTo>
                      <a:pt x="31" y="599"/>
                    </a:lnTo>
                    <a:lnTo>
                      <a:pt x="30" y="599"/>
                    </a:lnTo>
                    <a:lnTo>
                      <a:pt x="29" y="596"/>
                    </a:lnTo>
                    <a:lnTo>
                      <a:pt x="33" y="595"/>
                    </a:lnTo>
                    <a:lnTo>
                      <a:pt x="32" y="593"/>
                    </a:lnTo>
                    <a:lnTo>
                      <a:pt x="31" y="592"/>
                    </a:lnTo>
                    <a:lnTo>
                      <a:pt x="29" y="591"/>
                    </a:lnTo>
                    <a:lnTo>
                      <a:pt x="30" y="590"/>
                    </a:lnTo>
                    <a:lnTo>
                      <a:pt x="30" y="586"/>
                    </a:lnTo>
                    <a:lnTo>
                      <a:pt x="33" y="586"/>
                    </a:lnTo>
                    <a:lnTo>
                      <a:pt x="33" y="584"/>
                    </a:lnTo>
                    <a:lnTo>
                      <a:pt x="36" y="584"/>
                    </a:lnTo>
                    <a:lnTo>
                      <a:pt x="35" y="583"/>
                    </a:lnTo>
                    <a:lnTo>
                      <a:pt x="33" y="583"/>
                    </a:lnTo>
                    <a:lnTo>
                      <a:pt x="30" y="583"/>
                    </a:lnTo>
                    <a:lnTo>
                      <a:pt x="28" y="583"/>
                    </a:lnTo>
                    <a:lnTo>
                      <a:pt x="25" y="582"/>
                    </a:lnTo>
                    <a:lnTo>
                      <a:pt x="24" y="582"/>
                    </a:lnTo>
                    <a:lnTo>
                      <a:pt x="22" y="578"/>
                    </a:lnTo>
                    <a:lnTo>
                      <a:pt x="22" y="577"/>
                    </a:lnTo>
                    <a:lnTo>
                      <a:pt x="22" y="575"/>
                    </a:lnTo>
                    <a:lnTo>
                      <a:pt x="21" y="573"/>
                    </a:lnTo>
                    <a:lnTo>
                      <a:pt x="20" y="573"/>
                    </a:lnTo>
                    <a:lnTo>
                      <a:pt x="19" y="570"/>
                    </a:lnTo>
                    <a:lnTo>
                      <a:pt x="17" y="569"/>
                    </a:lnTo>
                    <a:lnTo>
                      <a:pt x="16" y="566"/>
                    </a:lnTo>
                    <a:lnTo>
                      <a:pt x="14" y="559"/>
                    </a:lnTo>
                    <a:lnTo>
                      <a:pt x="15" y="559"/>
                    </a:lnTo>
                    <a:lnTo>
                      <a:pt x="19" y="560"/>
                    </a:lnTo>
                    <a:lnTo>
                      <a:pt x="19" y="559"/>
                    </a:lnTo>
                    <a:lnTo>
                      <a:pt x="19" y="558"/>
                    </a:lnTo>
                    <a:lnTo>
                      <a:pt x="19" y="557"/>
                    </a:lnTo>
                    <a:lnTo>
                      <a:pt x="16" y="554"/>
                    </a:lnTo>
                    <a:lnTo>
                      <a:pt x="15" y="552"/>
                    </a:lnTo>
                    <a:lnTo>
                      <a:pt x="14" y="550"/>
                    </a:lnTo>
                    <a:lnTo>
                      <a:pt x="14" y="549"/>
                    </a:lnTo>
                    <a:lnTo>
                      <a:pt x="14" y="548"/>
                    </a:lnTo>
                    <a:lnTo>
                      <a:pt x="14" y="546"/>
                    </a:lnTo>
                    <a:lnTo>
                      <a:pt x="16" y="544"/>
                    </a:lnTo>
                    <a:lnTo>
                      <a:pt x="16" y="543"/>
                    </a:lnTo>
                    <a:lnTo>
                      <a:pt x="16" y="542"/>
                    </a:lnTo>
                    <a:lnTo>
                      <a:pt x="20" y="536"/>
                    </a:lnTo>
                    <a:lnTo>
                      <a:pt x="19" y="535"/>
                    </a:lnTo>
                    <a:lnTo>
                      <a:pt x="19" y="534"/>
                    </a:lnTo>
                    <a:lnTo>
                      <a:pt x="17" y="534"/>
                    </a:lnTo>
                    <a:lnTo>
                      <a:pt x="16" y="534"/>
                    </a:lnTo>
                    <a:lnTo>
                      <a:pt x="15" y="534"/>
                    </a:lnTo>
                    <a:lnTo>
                      <a:pt x="13" y="533"/>
                    </a:lnTo>
                    <a:lnTo>
                      <a:pt x="12" y="531"/>
                    </a:lnTo>
                    <a:lnTo>
                      <a:pt x="12" y="530"/>
                    </a:lnTo>
                    <a:lnTo>
                      <a:pt x="9" y="530"/>
                    </a:lnTo>
                    <a:lnTo>
                      <a:pt x="9" y="529"/>
                    </a:lnTo>
                    <a:lnTo>
                      <a:pt x="8" y="528"/>
                    </a:lnTo>
                    <a:lnTo>
                      <a:pt x="6" y="527"/>
                    </a:lnTo>
                    <a:lnTo>
                      <a:pt x="5" y="526"/>
                    </a:lnTo>
                    <a:lnTo>
                      <a:pt x="5" y="525"/>
                    </a:lnTo>
                    <a:lnTo>
                      <a:pt x="3" y="525"/>
                    </a:lnTo>
                    <a:lnTo>
                      <a:pt x="1" y="525"/>
                    </a:lnTo>
                    <a:lnTo>
                      <a:pt x="1" y="521"/>
                    </a:lnTo>
                    <a:lnTo>
                      <a:pt x="0" y="520"/>
                    </a:lnTo>
                    <a:lnTo>
                      <a:pt x="1" y="519"/>
                    </a:lnTo>
                    <a:lnTo>
                      <a:pt x="3" y="513"/>
                    </a:lnTo>
                    <a:lnTo>
                      <a:pt x="4" y="510"/>
                    </a:lnTo>
                    <a:lnTo>
                      <a:pt x="5" y="510"/>
                    </a:lnTo>
                    <a:lnTo>
                      <a:pt x="5" y="509"/>
                    </a:lnTo>
                    <a:lnTo>
                      <a:pt x="4" y="509"/>
                    </a:lnTo>
                    <a:lnTo>
                      <a:pt x="4" y="507"/>
                    </a:lnTo>
                    <a:lnTo>
                      <a:pt x="5" y="507"/>
                    </a:lnTo>
                    <a:lnTo>
                      <a:pt x="6" y="507"/>
                    </a:lnTo>
                    <a:lnTo>
                      <a:pt x="7" y="509"/>
                    </a:lnTo>
                    <a:lnTo>
                      <a:pt x="7" y="510"/>
                    </a:lnTo>
                    <a:lnTo>
                      <a:pt x="8" y="511"/>
                    </a:lnTo>
                    <a:lnTo>
                      <a:pt x="8" y="512"/>
                    </a:lnTo>
                    <a:lnTo>
                      <a:pt x="9" y="512"/>
                    </a:lnTo>
                    <a:lnTo>
                      <a:pt x="11" y="512"/>
                    </a:lnTo>
                    <a:lnTo>
                      <a:pt x="12" y="512"/>
                    </a:lnTo>
                    <a:lnTo>
                      <a:pt x="13" y="512"/>
                    </a:lnTo>
                    <a:lnTo>
                      <a:pt x="13" y="513"/>
                    </a:lnTo>
                    <a:lnTo>
                      <a:pt x="13" y="514"/>
                    </a:lnTo>
                    <a:lnTo>
                      <a:pt x="14" y="514"/>
                    </a:lnTo>
                    <a:lnTo>
                      <a:pt x="15" y="513"/>
                    </a:lnTo>
                    <a:lnTo>
                      <a:pt x="16" y="512"/>
                    </a:lnTo>
                    <a:lnTo>
                      <a:pt x="17" y="512"/>
                    </a:lnTo>
                    <a:lnTo>
                      <a:pt x="19" y="512"/>
                    </a:lnTo>
                    <a:lnTo>
                      <a:pt x="20" y="513"/>
                    </a:lnTo>
                    <a:lnTo>
                      <a:pt x="21" y="513"/>
                    </a:lnTo>
                    <a:lnTo>
                      <a:pt x="21" y="512"/>
                    </a:lnTo>
                    <a:lnTo>
                      <a:pt x="22" y="511"/>
                    </a:lnTo>
                    <a:lnTo>
                      <a:pt x="23" y="513"/>
                    </a:lnTo>
                    <a:lnTo>
                      <a:pt x="24" y="514"/>
                    </a:lnTo>
                    <a:lnTo>
                      <a:pt x="27" y="517"/>
                    </a:lnTo>
                    <a:lnTo>
                      <a:pt x="28" y="517"/>
                    </a:lnTo>
                    <a:lnTo>
                      <a:pt x="30" y="518"/>
                    </a:lnTo>
                    <a:lnTo>
                      <a:pt x="31" y="517"/>
                    </a:lnTo>
                    <a:lnTo>
                      <a:pt x="31" y="518"/>
                    </a:lnTo>
                    <a:lnTo>
                      <a:pt x="32" y="519"/>
                    </a:lnTo>
                    <a:lnTo>
                      <a:pt x="33" y="519"/>
                    </a:lnTo>
                    <a:lnTo>
                      <a:pt x="35" y="519"/>
                    </a:lnTo>
                    <a:lnTo>
                      <a:pt x="36" y="519"/>
                    </a:lnTo>
                    <a:lnTo>
                      <a:pt x="36" y="520"/>
                    </a:lnTo>
                    <a:lnTo>
                      <a:pt x="37" y="521"/>
                    </a:lnTo>
                    <a:lnTo>
                      <a:pt x="37" y="522"/>
                    </a:lnTo>
                    <a:lnTo>
                      <a:pt x="37" y="525"/>
                    </a:lnTo>
                    <a:lnTo>
                      <a:pt x="37" y="526"/>
                    </a:lnTo>
                    <a:lnTo>
                      <a:pt x="38" y="526"/>
                    </a:lnTo>
                    <a:lnTo>
                      <a:pt x="39" y="527"/>
                    </a:lnTo>
                    <a:lnTo>
                      <a:pt x="40" y="527"/>
                    </a:lnTo>
                    <a:lnTo>
                      <a:pt x="45" y="523"/>
                    </a:lnTo>
                    <a:lnTo>
                      <a:pt x="46" y="523"/>
                    </a:lnTo>
                    <a:lnTo>
                      <a:pt x="47" y="523"/>
                    </a:lnTo>
                    <a:lnTo>
                      <a:pt x="48" y="522"/>
                    </a:lnTo>
                    <a:lnTo>
                      <a:pt x="51" y="521"/>
                    </a:lnTo>
                    <a:lnTo>
                      <a:pt x="52" y="520"/>
                    </a:lnTo>
                    <a:lnTo>
                      <a:pt x="53" y="519"/>
                    </a:lnTo>
                    <a:lnTo>
                      <a:pt x="54" y="519"/>
                    </a:lnTo>
                    <a:lnTo>
                      <a:pt x="55" y="520"/>
                    </a:lnTo>
                    <a:lnTo>
                      <a:pt x="56" y="520"/>
                    </a:lnTo>
                    <a:lnTo>
                      <a:pt x="56" y="521"/>
                    </a:lnTo>
                    <a:lnTo>
                      <a:pt x="57" y="522"/>
                    </a:lnTo>
                    <a:lnTo>
                      <a:pt x="59" y="523"/>
                    </a:lnTo>
                    <a:lnTo>
                      <a:pt x="59" y="525"/>
                    </a:lnTo>
                    <a:lnTo>
                      <a:pt x="60" y="526"/>
                    </a:lnTo>
                    <a:lnTo>
                      <a:pt x="60" y="527"/>
                    </a:lnTo>
                    <a:lnTo>
                      <a:pt x="61" y="528"/>
                    </a:lnTo>
                    <a:lnTo>
                      <a:pt x="62" y="529"/>
                    </a:lnTo>
                    <a:lnTo>
                      <a:pt x="63" y="530"/>
                    </a:lnTo>
                    <a:lnTo>
                      <a:pt x="64" y="531"/>
                    </a:lnTo>
                    <a:lnTo>
                      <a:pt x="66" y="533"/>
                    </a:lnTo>
                    <a:lnTo>
                      <a:pt x="67" y="534"/>
                    </a:lnTo>
                    <a:lnTo>
                      <a:pt x="68" y="534"/>
                    </a:lnTo>
                    <a:lnTo>
                      <a:pt x="69" y="534"/>
                    </a:lnTo>
                    <a:lnTo>
                      <a:pt x="70" y="535"/>
                    </a:lnTo>
                    <a:lnTo>
                      <a:pt x="71" y="535"/>
                    </a:lnTo>
                    <a:lnTo>
                      <a:pt x="72" y="535"/>
                    </a:lnTo>
                    <a:lnTo>
                      <a:pt x="74" y="535"/>
                    </a:lnTo>
                    <a:lnTo>
                      <a:pt x="74" y="534"/>
                    </a:lnTo>
                    <a:lnTo>
                      <a:pt x="75" y="533"/>
                    </a:lnTo>
                    <a:lnTo>
                      <a:pt x="77" y="531"/>
                    </a:lnTo>
                    <a:lnTo>
                      <a:pt x="78" y="530"/>
                    </a:lnTo>
                    <a:lnTo>
                      <a:pt x="79" y="530"/>
                    </a:lnTo>
                    <a:lnTo>
                      <a:pt x="82" y="530"/>
                    </a:lnTo>
                    <a:lnTo>
                      <a:pt x="83" y="530"/>
                    </a:lnTo>
                    <a:lnTo>
                      <a:pt x="84" y="529"/>
                    </a:lnTo>
                    <a:lnTo>
                      <a:pt x="85" y="529"/>
                    </a:lnTo>
                    <a:lnTo>
                      <a:pt x="86" y="528"/>
                    </a:lnTo>
                    <a:lnTo>
                      <a:pt x="87" y="528"/>
                    </a:lnTo>
                    <a:lnTo>
                      <a:pt x="88" y="528"/>
                    </a:lnTo>
                    <a:lnTo>
                      <a:pt x="93" y="526"/>
                    </a:lnTo>
                    <a:lnTo>
                      <a:pt x="96" y="523"/>
                    </a:lnTo>
                    <a:lnTo>
                      <a:pt x="98" y="523"/>
                    </a:lnTo>
                    <a:lnTo>
                      <a:pt x="99" y="520"/>
                    </a:lnTo>
                    <a:lnTo>
                      <a:pt x="99" y="519"/>
                    </a:lnTo>
                    <a:lnTo>
                      <a:pt x="98" y="517"/>
                    </a:lnTo>
                    <a:lnTo>
                      <a:pt x="98" y="515"/>
                    </a:lnTo>
                    <a:lnTo>
                      <a:pt x="99" y="515"/>
                    </a:lnTo>
                    <a:lnTo>
                      <a:pt x="99" y="517"/>
                    </a:lnTo>
                    <a:lnTo>
                      <a:pt x="100" y="515"/>
                    </a:lnTo>
                    <a:lnTo>
                      <a:pt x="101" y="514"/>
                    </a:lnTo>
                    <a:lnTo>
                      <a:pt x="102" y="514"/>
                    </a:lnTo>
                    <a:lnTo>
                      <a:pt x="104" y="513"/>
                    </a:lnTo>
                    <a:lnTo>
                      <a:pt x="107" y="512"/>
                    </a:lnTo>
                    <a:lnTo>
                      <a:pt x="107" y="510"/>
                    </a:lnTo>
                    <a:lnTo>
                      <a:pt x="110" y="509"/>
                    </a:lnTo>
                    <a:lnTo>
                      <a:pt x="111" y="509"/>
                    </a:lnTo>
                    <a:lnTo>
                      <a:pt x="116" y="507"/>
                    </a:lnTo>
                    <a:lnTo>
                      <a:pt x="117" y="507"/>
                    </a:lnTo>
                    <a:lnTo>
                      <a:pt x="122" y="505"/>
                    </a:lnTo>
                    <a:lnTo>
                      <a:pt x="122" y="504"/>
                    </a:lnTo>
                    <a:lnTo>
                      <a:pt x="122" y="503"/>
                    </a:lnTo>
                    <a:lnTo>
                      <a:pt x="123" y="503"/>
                    </a:lnTo>
                    <a:lnTo>
                      <a:pt x="124" y="503"/>
                    </a:lnTo>
                    <a:lnTo>
                      <a:pt x="126" y="501"/>
                    </a:lnTo>
                    <a:lnTo>
                      <a:pt x="129" y="499"/>
                    </a:lnTo>
                    <a:lnTo>
                      <a:pt x="131" y="498"/>
                    </a:lnTo>
                    <a:lnTo>
                      <a:pt x="132" y="496"/>
                    </a:lnTo>
                    <a:lnTo>
                      <a:pt x="133" y="495"/>
                    </a:lnTo>
                    <a:lnTo>
                      <a:pt x="132" y="494"/>
                    </a:lnTo>
                    <a:lnTo>
                      <a:pt x="134" y="493"/>
                    </a:lnTo>
                    <a:lnTo>
                      <a:pt x="135" y="494"/>
                    </a:lnTo>
                    <a:lnTo>
                      <a:pt x="137" y="494"/>
                    </a:lnTo>
                    <a:lnTo>
                      <a:pt x="137" y="495"/>
                    </a:lnTo>
                    <a:lnTo>
                      <a:pt x="138" y="495"/>
                    </a:lnTo>
                    <a:lnTo>
                      <a:pt x="139" y="495"/>
                    </a:lnTo>
                    <a:lnTo>
                      <a:pt x="139" y="494"/>
                    </a:lnTo>
                    <a:lnTo>
                      <a:pt x="138" y="491"/>
                    </a:lnTo>
                    <a:lnTo>
                      <a:pt x="139" y="491"/>
                    </a:lnTo>
                    <a:lnTo>
                      <a:pt x="141" y="490"/>
                    </a:lnTo>
                    <a:lnTo>
                      <a:pt x="141" y="494"/>
                    </a:lnTo>
                    <a:lnTo>
                      <a:pt x="143" y="495"/>
                    </a:lnTo>
                    <a:lnTo>
                      <a:pt x="143" y="496"/>
                    </a:lnTo>
                    <a:lnTo>
                      <a:pt x="145" y="497"/>
                    </a:lnTo>
                    <a:lnTo>
                      <a:pt x="146" y="497"/>
                    </a:lnTo>
                    <a:lnTo>
                      <a:pt x="146" y="496"/>
                    </a:lnTo>
                    <a:lnTo>
                      <a:pt x="148" y="496"/>
                    </a:lnTo>
                    <a:lnTo>
                      <a:pt x="148" y="495"/>
                    </a:lnTo>
                    <a:lnTo>
                      <a:pt x="148" y="494"/>
                    </a:lnTo>
                    <a:lnTo>
                      <a:pt x="149" y="494"/>
                    </a:lnTo>
                    <a:lnTo>
                      <a:pt x="150" y="491"/>
                    </a:lnTo>
                    <a:lnTo>
                      <a:pt x="155" y="488"/>
                    </a:lnTo>
                    <a:lnTo>
                      <a:pt x="156" y="488"/>
                    </a:lnTo>
                    <a:lnTo>
                      <a:pt x="166" y="481"/>
                    </a:lnTo>
                    <a:lnTo>
                      <a:pt x="170" y="480"/>
                    </a:lnTo>
                    <a:lnTo>
                      <a:pt x="177" y="478"/>
                    </a:lnTo>
                    <a:lnTo>
                      <a:pt x="178" y="478"/>
                    </a:lnTo>
                    <a:lnTo>
                      <a:pt x="180" y="476"/>
                    </a:lnTo>
                    <a:lnTo>
                      <a:pt x="183" y="475"/>
                    </a:lnTo>
                    <a:lnTo>
                      <a:pt x="188" y="474"/>
                    </a:lnTo>
                    <a:lnTo>
                      <a:pt x="203" y="468"/>
                    </a:lnTo>
                    <a:lnTo>
                      <a:pt x="203" y="470"/>
                    </a:lnTo>
                    <a:lnTo>
                      <a:pt x="204" y="471"/>
                    </a:lnTo>
                    <a:lnTo>
                      <a:pt x="210" y="471"/>
                    </a:lnTo>
                    <a:lnTo>
                      <a:pt x="211" y="470"/>
                    </a:lnTo>
                    <a:lnTo>
                      <a:pt x="212" y="466"/>
                    </a:lnTo>
                    <a:lnTo>
                      <a:pt x="213" y="466"/>
                    </a:lnTo>
                    <a:lnTo>
                      <a:pt x="216" y="465"/>
                    </a:lnTo>
                    <a:lnTo>
                      <a:pt x="226" y="460"/>
                    </a:lnTo>
                    <a:lnTo>
                      <a:pt x="229" y="458"/>
                    </a:lnTo>
                    <a:lnTo>
                      <a:pt x="234" y="457"/>
                    </a:lnTo>
                    <a:lnTo>
                      <a:pt x="240" y="452"/>
                    </a:lnTo>
                    <a:lnTo>
                      <a:pt x="241" y="451"/>
                    </a:lnTo>
                    <a:lnTo>
                      <a:pt x="244" y="450"/>
                    </a:lnTo>
                    <a:lnTo>
                      <a:pt x="252" y="448"/>
                    </a:lnTo>
                    <a:lnTo>
                      <a:pt x="253" y="448"/>
                    </a:lnTo>
                    <a:lnTo>
                      <a:pt x="253" y="449"/>
                    </a:lnTo>
                    <a:lnTo>
                      <a:pt x="259" y="451"/>
                    </a:lnTo>
                    <a:lnTo>
                      <a:pt x="263" y="450"/>
                    </a:lnTo>
                    <a:lnTo>
                      <a:pt x="264" y="458"/>
                    </a:lnTo>
                    <a:lnTo>
                      <a:pt x="266" y="459"/>
                    </a:lnTo>
                    <a:lnTo>
                      <a:pt x="268" y="458"/>
                    </a:lnTo>
                    <a:lnTo>
                      <a:pt x="269" y="458"/>
                    </a:lnTo>
                    <a:lnTo>
                      <a:pt x="269" y="459"/>
                    </a:lnTo>
                    <a:lnTo>
                      <a:pt x="269" y="463"/>
                    </a:lnTo>
                    <a:lnTo>
                      <a:pt x="273" y="467"/>
                    </a:lnTo>
                    <a:lnTo>
                      <a:pt x="284" y="476"/>
                    </a:lnTo>
                    <a:lnTo>
                      <a:pt x="293" y="474"/>
                    </a:lnTo>
                    <a:lnTo>
                      <a:pt x="297" y="465"/>
                    </a:lnTo>
                    <a:lnTo>
                      <a:pt x="299" y="465"/>
                    </a:lnTo>
                    <a:lnTo>
                      <a:pt x="303" y="465"/>
                    </a:lnTo>
                    <a:lnTo>
                      <a:pt x="309" y="462"/>
                    </a:lnTo>
                    <a:lnTo>
                      <a:pt x="312" y="458"/>
                    </a:lnTo>
                    <a:lnTo>
                      <a:pt x="312" y="457"/>
                    </a:lnTo>
                    <a:lnTo>
                      <a:pt x="312" y="455"/>
                    </a:lnTo>
                    <a:lnTo>
                      <a:pt x="312" y="454"/>
                    </a:lnTo>
                    <a:lnTo>
                      <a:pt x="313" y="454"/>
                    </a:lnTo>
                    <a:lnTo>
                      <a:pt x="317" y="452"/>
                    </a:lnTo>
                    <a:lnTo>
                      <a:pt x="320" y="451"/>
                    </a:lnTo>
                    <a:lnTo>
                      <a:pt x="321" y="450"/>
                    </a:lnTo>
                    <a:lnTo>
                      <a:pt x="326" y="450"/>
                    </a:lnTo>
                    <a:lnTo>
                      <a:pt x="342" y="431"/>
                    </a:lnTo>
                    <a:lnTo>
                      <a:pt x="338" y="430"/>
                    </a:lnTo>
                    <a:lnTo>
                      <a:pt x="346" y="424"/>
                    </a:lnTo>
                    <a:lnTo>
                      <a:pt x="346" y="421"/>
                    </a:lnTo>
                    <a:lnTo>
                      <a:pt x="347" y="416"/>
                    </a:lnTo>
                    <a:lnTo>
                      <a:pt x="348" y="413"/>
                    </a:lnTo>
                    <a:lnTo>
                      <a:pt x="347" y="412"/>
                    </a:lnTo>
                    <a:lnTo>
                      <a:pt x="350" y="391"/>
                    </a:lnTo>
                    <a:lnTo>
                      <a:pt x="353" y="389"/>
                    </a:lnTo>
                    <a:lnTo>
                      <a:pt x="361" y="387"/>
                    </a:lnTo>
                    <a:lnTo>
                      <a:pt x="362" y="387"/>
                    </a:lnTo>
                    <a:lnTo>
                      <a:pt x="362" y="385"/>
                    </a:lnTo>
                    <a:lnTo>
                      <a:pt x="375" y="384"/>
                    </a:lnTo>
                    <a:lnTo>
                      <a:pt x="378" y="376"/>
                    </a:lnTo>
                    <a:lnTo>
                      <a:pt x="378" y="373"/>
                    </a:lnTo>
                    <a:lnTo>
                      <a:pt x="378" y="372"/>
                    </a:lnTo>
                    <a:lnTo>
                      <a:pt x="378" y="370"/>
                    </a:lnTo>
                    <a:lnTo>
                      <a:pt x="377" y="369"/>
                    </a:lnTo>
                    <a:lnTo>
                      <a:pt x="376" y="366"/>
                    </a:lnTo>
                    <a:lnTo>
                      <a:pt x="376" y="365"/>
                    </a:lnTo>
                    <a:lnTo>
                      <a:pt x="377" y="354"/>
                    </a:lnTo>
                    <a:lnTo>
                      <a:pt x="374" y="344"/>
                    </a:lnTo>
                    <a:lnTo>
                      <a:pt x="358" y="341"/>
                    </a:lnTo>
                    <a:lnTo>
                      <a:pt x="361" y="338"/>
                    </a:lnTo>
                    <a:lnTo>
                      <a:pt x="350" y="328"/>
                    </a:lnTo>
                    <a:lnTo>
                      <a:pt x="339" y="320"/>
                    </a:lnTo>
                    <a:lnTo>
                      <a:pt x="328" y="310"/>
                    </a:lnTo>
                    <a:lnTo>
                      <a:pt x="322" y="309"/>
                    </a:lnTo>
                    <a:lnTo>
                      <a:pt x="320" y="303"/>
                    </a:lnTo>
                    <a:lnTo>
                      <a:pt x="312" y="295"/>
                    </a:lnTo>
                    <a:lnTo>
                      <a:pt x="311" y="295"/>
                    </a:lnTo>
                    <a:lnTo>
                      <a:pt x="308" y="294"/>
                    </a:lnTo>
                    <a:lnTo>
                      <a:pt x="301" y="291"/>
                    </a:lnTo>
                    <a:lnTo>
                      <a:pt x="285" y="283"/>
                    </a:lnTo>
                    <a:lnTo>
                      <a:pt x="279" y="279"/>
                    </a:lnTo>
                    <a:lnTo>
                      <a:pt x="267" y="279"/>
                    </a:lnTo>
                    <a:lnTo>
                      <a:pt x="258" y="279"/>
                    </a:lnTo>
                    <a:lnTo>
                      <a:pt x="256" y="279"/>
                    </a:lnTo>
                    <a:lnTo>
                      <a:pt x="256" y="274"/>
                    </a:lnTo>
                    <a:lnTo>
                      <a:pt x="256" y="263"/>
                    </a:lnTo>
                    <a:lnTo>
                      <a:pt x="256" y="262"/>
                    </a:lnTo>
                    <a:lnTo>
                      <a:pt x="254" y="262"/>
                    </a:lnTo>
                    <a:lnTo>
                      <a:pt x="254" y="261"/>
                    </a:lnTo>
                    <a:lnTo>
                      <a:pt x="254" y="260"/>
                    </a:lnTo>
                    <a:lnTo>
                      <a:pt x="254" y="259"/>
                    </a:lnTo>
                    <a:lnTo>
                      <a:pt x="254" y="258"/>
                    </a:lnTo>
                    <a:lnTo>
                      <a:pt x="256" y="256"/>
                    </a:lnTo>
                    <a:lnTo>
                      <a:pt x="257" y="256"/>
                    </a:lnTo>
                    <a:lnTo>
                      <a:pt x="261" y="246"/>
                    </a:lnTo>
                    <a:lnTo>
                      <a:pt x="263" y="246"/>
                    </a:lnTo>
                    <a:lnTo>
                      <a:pt x="264" y="242"/>
                    </a:lnTo>
                    <a:lnTo>
                      <a:pt x="263" y="240"/>
                    </a:lnTo>
                    <a:lnTo>
                      <a:pt x="261" y="239"/>
                    </a:lnTo>
                    <a:lnTo>
                      <a:pt x="261" y="238"/>
                    </a:lnTo>
                    <a:lnTo>
                      <a:pt x="264" y="238"/>
                    </a:lnTo>
                    <a:lnTo>
                      <a:pt x="276" y="235"/>
                    </a:lnTo>
                    <a:lnTo>
                      <a:pt x="277" y="235"/>
                    </a:lnTo>
                    <a:lnTo>
                      <a:pt x="279" y="235"/>
                    </a:lnTo>
                    <a:lnTo>
                      <a:pt x="296" y="232"/>
                    </a:lnTo>
                    <a:lnTo>
                      <a:pt x="297" y="232"/>
                    </a:lnTo>
                    <a:lnTo>
                      <a:pt x="303" y="226"/>
                    </a:lnTo>
                    <a:lnTo>
                      <a:pt x="304" y="224"/>
                    </a:lnTo>
                    <a:lnTo>
                      <a:pt x="305" y="223"/>
                    </a:lnTo>
                    <a:lnTo>
                      <a:pt x="306" y="222"/>
                    </a:lnTo>
                    <a:lnTo>
                      <a:pt x="307" y="222"/>
                    </a:lnTo>
                    <a:lnTo>
                      <a:pt x="309" y="218"/>
                    </a:lnTo>
                    <a:lnTo>
                      <a:pt x="309" y="216"/>
                    </a:lnTo>
                    <a:lnTo>
                      <a:pt x="308" y="214"/>
                    </a:lnTo>
                    <a:lnTo>
                      <a:pt x="305" y="211"/>
                    </a:lnTo>
                    <a:lnTo>
                      <a:pt x="304" y="208"/>
                    </a:lnTo>
                    <a:lnTo>
                      <a:pt x="305" y="208"/>
                    </a:lnTo>
                    <a:lnTo>
                      <a:pt x="304" y="206"/>
                    </a:lnTo>
                    <a:lnTo>
                      <a:pt x="305" y="206"/>
                    </a:lnTo>
                    <a:lnTo>
                      <a:pt x="305" y="205"/>
                    </a:lnTo>
                    <a:lnTo>
                      <a:pt x="306" y="205"/>
                    </a:lnTo>
                    <a:lnTo>
                      <a:pt x="307" y="204"/>
                    </a:lnTo>
                    <a:lnTo>
                      <a:pt x="308" y="203"/>
                    </a:lnTo>
                    <a:lnTo>
                      <a:pt x="309" y="203"/>
                    </a:lnTo>
                    <a:lnTo>
                      <a:pt x="311" y="203"/>
                    </a:lnTo>
                    <a:lnTo>
                      <a:pt x="312" y="203"/>
                    </a:lnTo>
                    <a:lnTo>
                      <a:pt x="313" y="204"/>
                    </a:lnTo>
                    <a:lnTo>
                      <a:pt x="313" y="203"/>
                    </a:lnTo>
                    <a:lnTo>
                      <a:pt x="314" y="201"/>
                    </a:lnTo>
                    <a:lnTo>
                      <a:pt x="313" y="201"/>
                    </a:lnTo>
                    <a:lnTo>
                      <a:pt x="313" y="200"/>
                    </a:lnTo>
                    <a:lnTo>
                      <a:pt x="314" y="200"/>
                    </a:lnTo>
                    <a:lnTo>
                      <a:pt x="315" y="198"/>
                    </a:lnTo>
                    <a:lnTo>
                      <a:pt x="315" y="192"/>
                    </a:lnTo>
                    <a:lnTo>
                      <a:pt x="315" y="191"/>
                    </a:lnTo>
                    <a:lnTo>
                      <a:pt x="315" y="190"/>
                    </a:lnTo>
                    <a:lnTo>
                      <a:pt x="316" y="185"/>
                    </a:lnTo>
                    <a:lnTo>
                      <a:pt x="316" y="184"/>
                    </a:lnTo>
                    <a:lnTo>
                      <a:pt x="316" y="182"/>
                    </a:lnTo>
                    <a:lnTo>
                      <a:pt x="317" y="172"/>
                    </a:lnTo>
                    <a:lnTo>
                      <a:pt x="328" y="172"/>
                    </a:lnTo>
                    <a:lnTo>
                      <a:pt x="335" y="172"/>
                    </a:lnTo>
                    <a:lnTo>
                      <a:pt x="354" y="172"/>
                    </a:lnTo>
                    <a:lnTo>
                      <a:pt x="369" y="172"/>
                    </a:lnTo>
                    <a:lnTo>
                      <a:pt x="370" y="172"/>
                    </a:lnTo>
                    <a:lnTo>
                      <a:pt x="377" y="172"/>
                    </a:lnTo>
                    <a:lnTo>
                      <a:pt x="383" y="171"/>
                    </a:lnTo>
                    <a:lnTo>
                      <a:pt x="388" y="171"/>
                    </a:lnTo>
                    <a:lnTo>
                      <a:pt x="398" y="169"/>
                    </a:lnTo>
                    <a:lnTo>
                      <a:pt x="398" y="168"/>
                    </a:lnTo>
                    <a:lnTo>
                      <a:pt x="407" y="159"/>
                    </a:lnTo>
                    <a:lnTo>
                      <a:pt x="408" y="159"/>
                    </a:lnTo>
                    <a:lnTo>
                      <a:pt x="408" y="158"/>
                    </a:lnTo>
                    <a:lnTo>
                      <a:pt x="411" y="157"/>
                    </a:lnTo>
                    <a:lnTo>
                      <a:pt x="411" y="156"/>
                    </a:lnTo>
                    <a:lnTo>
                      <a:pt x="413" y="156"/>
                    </a:lnTo>
                    <a:lnTo>
                      <a:pt x="413" y="155"/>
                    </a:lnTo>
                    <a:lnTo>
                      <a:pt x="413" y="153"/>
                    </a:lnTo>
                    <a:lnTo>
                      <a:pt x="419" y="122"/>
                    </a:lnTo>
                    <a:lnTo>
                      <a:pt x="421" y="120"/>
                    </a:lnTo>
                    <a:lnTo>
                      <a:pt x="419" y="120"/>
                    </a:lnTo>
                    <a:lnTo>
                      <a:pt x="423" y="117"/>
                    </a:lnTo>
                    <a:lnTo>
                      <a:pt x="426" y="113"/>
                    </a:lnTo>
                    <a:lnTo>
                      <a:pt x="435" y="105"/>
                    </a:lnTo>
                    <a:lnTo>
                      <a:pt x="440" y="101"/>
                    </a:lnTo>
                    <a:lnTo>
                      <a:pt x="440" y="100"/>
                    </a:lnTo>
                    <a:lnTo>
                      <a:pt x="440" y="98"/>
                    </a:lnTo>
                    <a:lnTo>
                      <a:pt x="440" y="97"/>
                    </a:lnTo>
                    <a:lnTo>
                      <a:pt x="440" y="96"/>
                    </a:lnTo>
                    <a:lnTo>
                      <a:pt x="440" y="95"/>
                    </a:lnTo>
                    <a:lnTo>
                      <a:pt x="441" y="94"/>
                    </a:lnTo>
                    <a:lnTo>
                      <a:pt x="442" y="94"/>
                    </a:lnTo>
                    <a:lnTo>
                      <a:pt x="442" y="93"/>
                    </a:lnTo>
                    <a:lnTo>
                      <a:pt x="443" y="91"/>
                    </a:lnTo>
                    <a:lnTo>
                      <a:pt x="446" y="91"/>
                    </a:lnTo>
                    <a:lnTo>
                      <a:pt x="446" y="90"/>
                    </a:lnTo>
                    <a:lnTo>
                      <a:pt x="447" y="90"/>
                    </a:lnTo>
                    <a:lnTo>
                      <a:pt x="449" y="90"/>
                    </a:lnTo>
                    <a:lnTo>
                      <a:pt x="450" y="90"/>
                    </a:lnTo>
                    <a:lnTo>
                      <a:pt x="455" y="89"/>
                    </a:lnTo>
                    <a:lnTo>
                      <a:pt x="457" y="89"/>
                    </a:lnTo>
                    <a:lnTo>
                      <a:pt x="462" y="89"/>
                    </a:lnTo>
                    <a:lnTo>
                      <a:pt x="463" y="89"/>
                    </a:lnTo>
                    <a:lnTo>
                      <a:pt x="464" y="89"/>
                    </a:lnTo>
                    <a:lnTo>
                      <a:pt x="465" y="89"/>
                    </a:lnTo>
                    <a:lnTo>
                      <a:pt x="466" y="88"/>
                    </a:lnTo>
                    <a:lnTo>
                      <a:pt x="468" y="88"/>
                    </a:lnTo>
                    <a:lnTo>
                      <a:pt x="469" y="87"/>
                    </a:lnTo>
                    <a:lnTo>
                      <a:pt x="470" y="87"/>
                    </a:lnTo>
                    <a:lnTo>
                      <a:pt x="478" y="86"/>
                    </a:lnTo>
                    <a:lnTo>
                      <a:pt x="479" y="86"/>
                    </a:lnTo>
                    <a:lnTo>
                      <a:pt x="481" y="81"/>
                    </a:lnTo>
                    <a:lnTo>
                      <a:pt x="484" y="79"/>
                    </a:lnTo>
                    <a:lnTo>
                      <a:pt x="484" y="78"/>
                    </a:lnTo>
                    <a:lnTo>
                      <a:pt x="485" y="77"/>
                    </a:lnTo>
                    <a:lnTo>
                      <a:pt x="488" y="72"/>
                    </a:lnTo>
                    <a:lnTo>
                      <a:pt x="488" y="71"/>
                    </a:lnTo>
                    <a:lnTo>
                      <a:pt x="488" y="70"/>
                    </a:lnTo>
                    <a:lnTo>
                      <a:pt x="488" y="69"/>
                    </a:lnTo>
                    <a:lnTo>
                      <a:pt x="488" y="67"/>
                    </a:lnTo>
                    <a:lnTo>
                      <a:pt x="489" y="66"/>
                    </a:lnTo>
                    <a:lnTo>
                      <a:pt x="489" y="65"/>
                    </a:lnTo>
                    <a:lnTo>
                      <a:pt x="490" y="65"/>
                    </a:lnTo>
                    <a:lnTo>
                      <a:pt x="490" y="64"/>
                    </a:lnTo>
                    <a:lnTo>
                      <a:pt x="493" y="63"/>
                    </a:lnTo>
                    <a:lnTo>
                      <a:pt x="493" y="62"/>
                    </a:lnTo>
                    <a:lnTo>
                      <a:pt x="493" y="61"/>
                    </a:lnTo>
                    <a:lnTo>
                      <a:pt x="495" y="57"/>
                    </a:lnTo>
                    <a:lnTo>
                      <a:pt x="495" y="56"/>
                    </a:lnTo>
                    <a:lnTo>
                      <a:pt x="495" y="55"/>
                    </a:lnTo>
                    <a:lnTo>
                      <a:pt x="496" y="55"/>
                    </a:lnTo>
                    <a:lnTo>
                      <a:pt x="497" y="53"/>
                    </a:lnTo>
                    <a:lnTo>
                      <a:pt x="498" y="53"/>
                    </a:lnTo>
                    <a:lnTo>
                      <a:pt x="498" y="51"/>
                    </a:lnTo>
                    <a:lnTo>
                      <a:pt x="498" y="50"/>
                    </a:lnTo>
                    <a:lnTo>
                      <a:pt x="498" y="49"/>
                    </a:lnTo>
                    <a:lnTo>
                      <a:pt x="500" y="46"/>
                    </a:lnTo>
                    <a:lnTo>
                      <a:pt x="501" y="46"/>
                    </a:lnTo>
                    <a:lnTo>
                      <a:pt x="501" y="45"/>
                    </a:lnTo>
                    <a:lnTo>
                      <a:pt x="502" y="43"/>
                    </a:lnTo>
                    <a:lnTo>
                      <a:pt x="502" y="42"/>
                    </a:lnTo>
                    <a:lnTo>
                      <a:pt x="503" y="40"/>
                    </a:lnTo>
                    <a:lnTo>
                      <a:pt x="503" y="39"/>
                    </a:lnTo>
                    <a:lnTo>
                      <a:pt x="503" y="38"/>
                    </a:lnTo>
                    <a:lnTo>
                      <a:pt x="503" y="37"/>
                    </a:lnTo>
                    <a:lnTo>
                      <a:pt x="503" y="35"/>
                    </a:lnTo>
                    <a:lnTo>
                      <a:pt x="503" y="34"/>
                    </a:lnTo>
                    <a:lnTo>
                      <a:pt x="503" y="33"/>
                    </a:lnTo>
                    <a:lnTo>
                      <a:pt x="504" y="33"/>
                    </a:lnTo>
                    <a:lnTo>
                      <a:pt x="504" y="32"/>
                    </a:lnTo>
                    <a:lnTo>
                      <a:pt x="504" y="31"/>
                    </a:lnTo>
                    <a:lnTo>
                      <a:pt x="504" y="30"/>
                    </a:lnTo>
                    <a:lnTo>
                      <a:pt x="505" y="28"/>
                    </a:lnTo>
                    <a:lnTo>
                      <a:pt x="506" y="28"/>
                    </a:lnTo>
                    <a:lnTo>
                      <a:pt x="506" y="27"/>
                    </a:lnTo>
                    <a:lnTo>
                      <a:pt x="508" y="27"/>
                    </a:lnTo>
                    <a:lnTo>
                      <a:pt x="508" y="26"/>
                    </a:lnTo>
                    <a:lnTo>
                      <a:pt x="508" y="25"/>
                    </a:lnTo>
                    <a:lnTo>
                      <a:pt x="509" y="24"/>
                    </a:lnTo>
                    <a:lnTo>
                      <a:pt x="510" y="24"/>
                    </a:lnTo>
                    <a:lnTo>
                      <a:pt x="511" y="23"/>
                    </a:lnTo>
                    <a:lnTo>
                      <a:pt x="512" y="22"/>
                    </a:lnTo>
                    <a:lnTo>
                      <a:pt x="513" y="22"/>
                    </a:lnTo>
                    <a:lnTo>
                      <a:pt x="514" y="22"/>
                    </a:lnTo>
                    <a:lnTo>
                      <a:pt x="516" y="22"/>
                    </a:lnTo>
                    <a:lnTo>
                      <a:pt x="517" y="23"/>
                    </a:lnTo>
                    <a:lnTo>
                      <a:pt x="518" y="22"/>
                    </a:lnTo>
                    <a:lnTo>
                      <a:pt x="519" y="22"/>
                    </a:lnTo>
                    <a:lnTo>
                      <a:pt x="524" y="20"/>
                    </a:lnTo>
                    <a:lnTo>
                      <a:pt x="529" y="22"/>
                    </a:lnTo>
                    <a:lnTo>
                      <a:pt x="531" y="23"/>
                    </a:lnTo>
                    <a:lnTo>
                      <a:pt x="531" y="22"/>
                    </a:lnTo>
                    <a:lnTo>
                      <a:pt x="532" y="22"/>
                    </a:lnTo>
                    <a:lnTo>
                      <a:pt x="533" y="23"/>
                    </a:lnTo>
                    <a:lnTo>
                      <a:pt x="534" y="23"/>
                    </a:lnTo>
                    <a:lnTo>
                      <a:pt x="535" y="24"/>
                    </a:lnTo>
                    <a:lnTo>
                      <a:pt x="535" y="25"/>
                    </a:lnTo>
                    <a:lnTo>
                      <a:pt x="536" y="25"/>
                    </a:lnTo>
                    <a:lnTo>
                      <a:pt x="537" y="24"/>
                    </a:lnTo>
                    <a:lnTo>
                      <a:pt x="542" y="24"/>
                    </a:lnTo>
                    <a:lnTo>
                      <a:pt x="553" y="22"/>
                    </a:lnTo>
                    <a:lnTo>
                      <a:pt x="571" y="12"/>
                    </a:lnTo>
                    <a:lnTo>
                      <a:pt x="572" y="11"/>
                    </a:lnTo>
                    <a:lnTo>
                      <a:pt x="576" y="2"/>
                    </a:lnTo>
                    <a:lnTo>
                      <a:pt x="604" y="0"/>
                    </a:lnTo>
                    <a:lnTo>
                      <a:pt x="605" y="1"/>
                    </a:lnTo>
                    <a:lnTo>
                      <a:pt x="605" y="2"/>
                    </a:lnTo>
                    <a:lnTo>
                      <a:pt x="605" y="3"/>
                    </a:lnTo>
                    <a:lnTo>
                      <a:pt x="603" y="4"/>
                    </a:lnTo>
                    <a:lnTo>
                      <a:pt x="602" y="24"/>
                    </a:lnTo>
                    <a:lnTo>
                      <a:pt x="602" y="32"/>
                    </a:lnTo>
                    <a:lnTo>
                      <a:pt x="602" y="33"/>
                    </a:lnTo>
                    <a:lnTo>
                      <a:pt x="602" y="40"/>
                    </a:lnTo>
                    <a:lnTo>
                      <a:pt x="602" y="41"/>
                    </a:lnTo>
                    <a:lnTo>
                      <a:pt x="600" y="46"/>
                    </a:lnTo>
                    <a:lnTo>
                      <a:pt x="602" y="48"/>
                    </a:lnTo>
                    <a:lnTo>
                      <a:pt x="602" y="51"/>
                    </a:lnTo>
                    <a:lnTo>
                      <a:pt x="600" y="51"/>
                    </a:lnTo>
                    <a:lnTo>
                      <a:pt x="600" y="53"/>
                    </a:lnTo>
                    <a:lnTo>
                      <a:pt x="600" y="54"/>
                    </a:lnTo>
                    <a:lnTo>
                      <a:pt x="600" y="55"/>
                    </a:lnTo>
                    <a:lnTo>
                      <a:pt x="600" y="56"/>
                    </a:lnTo>
                    <a:lnTo>
                      <a:pt x="602" y="57"/>
                    </a:lnTo>
                    <a:lnTo>
                      <a:pt x="602" y="58"/>
                    </a:lnTo>
                    <a:lnTo>
                      <a:pt x="603" y="61"/>
                    </a:lnTo>
                    <a:lnTo>
                      <a:pt x="603" y="62"/>
                    </a:lnTo>
                    <a:lnTo>
                      <a:pt x="604" y="62"/>
                    </a:lnTo>
                    <a:lnTo>
                      <a:pt x="605" y="62"/>
                    </a:lnTo>
                    <a:lnTo>
                      <a:pt x="605" y="64"/>
                    </a:lnTo>
                    <a:lnTo>
                      <a:pt x="605" y="66"/>
                    </a:lnTo>
                    <a:lnTo>
                      <a:pt x="606" y="69"/>
                    </a:lnTo>
                    <a:lnTo>
                      <a:pt x="607" y="67"/>
                    </a:lnTo>
                    <a:lnTo>
                      <a:pt x="608" y="69"/>
                    </a:lnTo>
                    <a:lnTo>
                      <a:pt x="610" y="69"/>
                    </a:lnTo>
                    <a:lnTo>
                      <a:pt x="611" y="69"/>
                    </a:lnTo>
                    <a:lnTo>
                      <a:pt x="612" y="70"/>
                    </a:lnTo>
                    <a:lnTo>
                      <a:pt x="610" y="71"/>
                    </a:lnTo>
                    <a:lnTo>
                      <a:pt x="611" y="72"/>
                    </a:lnTo>
                    <a:lnTo>
                      <a:pt x="610" y="72"/>
                    </a:lnTo>
                    <a:lnTo>
                      <a:pt x="616" y="75"/>
                    </a:lnTo>
                    <a:lnTo>
                      <a:pt x="618" y="77"/>
                    </a:lnTo>
                    <a:lnTo>
                      <a:pt x="623" y="82"/>
                    </a:lnTo>
                    <a:lnTo>
                      <a:pt x="626" y="86"/>
                    </a:lnTo>
                    <a:lnTo>
                      <a:pt x="627" y="87"/>
                    </a:lnTo>
                    <a:lnTo>
                      <a:pt x="629" y="88"/>
                    </a:lnTo>
                    <a:lnTo>
                      <a:pt x="632" y="90"/>
                    </a:lnTo>
                    <a:lnTo>
                      <a:pt x="632" y="91"/>
                    </a:lnTo>
                    <a:lnTo>
                      <a:pt x="632" y="93"/>
                    </a:lnTo>
                    <a:lnTo>
                      <a:pt x="634" y="94"/>
                    </a:lnTo>
                    <a:lnTo>
                      <a:pt x="635" y="94"/>
                    </a:lnTo>
                    <a:lnTo>
                      <a:pt x="637" y="97"/>
                    </a:lnTo>
                    <a:lnTo>
                      <a:pt x="648" y="106"/>
                    </a:lnTo>
                    <a:lnTo>
                      <a:pt x="644" y="111"/>
                    </a:lnTo>
                    <a:lnTo>
                      <a:pt x="635" y="121"/>
                    </a:lnTo>
                    <a:lnTo>
                      <a:pt x="648" y="148"/>
                    </a:lnTo>
                    <a:lnTo>
                      <a:pt x="652" y="149"/>
                    </a:lnTo>
                    <a:lnTo>
                      <a:pt x="668" y="157"/>
                    </a:lnTo>
                    <a:lnTo>
                      <a:pt x="695" y="171"/>
                    </a:lnTo>
                    <a:lnTo>
                      <a:pt x="703" y="175"/>
                    </a:lnTo>
                    <a:lnTo>
                      <a:pt x="705" y="174"/>
                    </a:lnTo>
                    <a:lnTo>
                      <a:pt x="710" y="172"/>
                    </a:lnTo>
                    <a:lnTo>
                      <a:pt x="718" y="171"/>
                    </a:lnTo>
                    <a:lnTo>
                      <a:pt x="722" y="169"/>
                    </a:lnTo>
                    <a:lnTo>
                      <a:pt x="732" y="171"/>
                    </a:lnTo>
                    <a:lnTo>
                      <a:pt x="732" y="172"/>
                    </a:lnTo>
                    <a:lnTo>
                      <a:pt x="733" y="172"/>
                    </a:lnTo>
                    <a:lnTo>
                      <a:pt x="733" y="174"/>
                    </a:lnTo>
                    <a:lnTo>
                      <a:pt x="736" y="174"/>
                    </a:lnTo>
                    <a:lnTo>
                      <a:pt x="736" y="175"/>
                    </a:lnTo>
                    <a:lnTo>
                      <a:pt x="737" y="184"/>
                    </a:lnTo>
                    <a:lnTo>
                      <a:pt x="734" y="188"/>
                    </a:lnTo>
                    <a:lnTo>
                      <a:pt x="741" y="191"/>
                    </a:lnTo>
                    <a:lnTo>
                      <a:pt x="742" y="193"/>
                    </a:lnTo>
                    <a:lnTo>
                      <a:pt x="745" y="192"/>
                    </a:lnTo>
                    <a:lnTo>
                      <a:pt x="746" y="197"/>
                    </a:lnTo>
                    <a:lnTo>
                      <a:pt x="747" y="198"/>
                    </a:lnTo>
                    <a:lnTo>
                      <a:pt x="746" y="200"/>
                    </a:lnTo>
                    <a:lnTo>
                      <a:pt x="748" y="212"/>
                    </a:lnTo>
                    <a:lnTo>
                      <a:pt x="745" y="212"/>
                    </a:lnTo>
                    <a:lnTo>
                      <a:pt x="741" y="213"/>
                    </a:lnTo>
                    <a:lnTo>
                      <a:pt x="742" y="218"/>
                    </a:lnTo>
                    <a:lnTo>
                      <a:pt x="741" y="222"/>
                    </a:lnTo>
                    <a:lnTo>
                      <a:pt x="746" y="223"/>
                    </a:lnTo>
                    <a:lnTo>
                      <a:pt x="746" y="224"/>
                    </a:lnTo>
                    <a:lnTo>
                      <a:pt x="746" y="232"/>
                    </a:lnTo>
                    <a:lnTo>
                      <a:pt x="749" y="231"/>
                    </a:lnTo>
                    <a:lnTo>
                      <a:pt x="748" y="235"/>
                    </a:lnTo>
                    <a:lnTo>
                      <a:pt x="750" y="236"/>
                    </a:lnTo>
                    <a:lnTo>
                      <a:pt x="753" y="237"/>
                    </a:lnTo>
                    <a:lnTo>
                      <a:pt x="749" y="240"/>
                    </a:lnTo>
                    <a:lnTo>
                      <a:pt x="753" y="245"/>
                    </a:lnTo>
                    <a:lnTo>
                      <a:pt x="747" y="247"/>
                    </a:lnTo>
                    <a:lnTo>
                      <a:pt x="748" y="251"/>
                    </a:lnTo>
                    <a:lnTo>
                      <a:pt x="746" y="253"/>
                    </a:lnTo>
                    <a:lnTo>
                      <a:pt x="747" y="254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6" name="Freeform 64">
                <a:extLst>
                  <a:ext uri="{FF2B5EF4-FFF2-40B4-BE49-F238E27FC236}">
                    <a16:creationId xmlns:a16="http://schemas.microsoft.com/office/drawing/2014/main" id="{1B33785E-4855-727F-91F1-39DFBB73F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737" y="2082801"/>
                <a:ext cx="928688" cy="863600"/>
              </a:xfrm>
              <a:custGeom>
                <a:avLst/>
                <a:gdLst>
                  <a:gd name="T0" fmla="*/ 392 w 585"/>
                  <a:gd name="T1" fmla="*/ 127 h 544"/>
                  <a:gd name="T2" fmla="*/ 367 w 585"/>
                  <a:gd name="T3" fmla="*/ 163 h 544"/>
                  <a:gd name="T4" fmla="*/ 391 w 585"/>
                  <a:gd name="T5" fmla="*/ 192 h 544"/>
                  <a:gd name="T6" fmla="*/ 408 w 585"/>
                  <a:gd name="T7" fmla="*/ 222 h 544"/>
                  <a:gd name="T8" fmla="*/ 432 w 585"/>
                  <a:gd name="T9" fmla="*/ 265 h 544"/>
                  <a:gd name="T10" fmla="*/ 447 w 585"/>
                  <a:gd name="T11" fmla="*/ 291 h 544"/>
                  <a:gd name="T12" fmla="*/ 474 w 585"/>
                  <a:gd name="T13" fmla="*/ 301 h 544"/>
                  <a:gd name="T14" fmla="*/ 521 w 585"/>
                  <a:gd name="T15" fmla="*/ 327 h 544"/>
                  <a:gd name="T16" fmla="*/ 536 w 585"/>
                  <a:gd name="T17" fmla="*/ 347 h 544"/>
                  <a:gd name="T18" fmla="*/ 556 w 585"/>
                  <a:gd name="T19" fmla="*/ 391 h 544"/>
                  <a:gd name="T20" fmla="*/ 579 w 585"/>
                  <a:gd name="T21" fmla="*/ 429 h 544"/>
                  <a:gd name="T22" fmla="*/ 574 w 585"/>
                  <a:gd name="T23" fmla="*/ 461 h 544"/>
                  <a:gd name="T24" fmla="*/ 548 w 585"/>
                  <a:gd name="T25" fmla="*/ 472 h 544"/>
                  <a:gd name="T26" fmla="*/ 516 w 585"/>
                  <a:gd name="T27" fmla="*/ 477 h 544"/>
                  <a:gd name="T28" fmla="*/ 500 w 585"/>
                  <a:gd name="T29" fmla="*/ 477 h 544"/>
                  <a:gd name="T30" fmla="*/ 442 w 585"/>
                  <a:gd name="T31" fmla="*/ 497 h 544"/>
                  <a:gd name="T32" fmla="*/ 412 w 585"/>
                  <a:gd name="T33" fmla="*/ 501 h 544"/>
                  <a:gd name="T34" fmla="*/ 399 w 585"/>
                  <a:gd name="T35" fmla="*/ 485 h 544"/>
                  <a:gd name="T36" fmla="*/ 372 w 585"/>
                  <a:gd name="T37" fmla="*/ 475 h 544"/>
                  <a:gd name="T38" fmla="*/ 358 w 585"/>
                  <a:gd name="T39" fmla="*/ 445 h 544"/>
                  <a:gd name="T40" fmla="*/ 343 w 585"/>
                  <a:gd name="T41" fmla="*/ 459 h 544"/>
                  <a:gd name="T42" fmla="*/ 328 w 585"/>
                  <a:gd name="T43" fmla="*/ 467 h 544"/>
                  <a:gd name="T44" fmla="*/ 321 w 585"/>
                  <a:gd name="T45" fmla="*/ 487 h 544"/>
                  <a:gd name="T46" fmla="*/ 335 w 585"/>
                  <a:gd name="T47" fmla="*/ 498 h 544"/>
                  <a:gd name="T48" fmla="*/ 330 w 585"/>
                  <a:gd name="T49" fmla="*/ 537 h 544"/>
                  <a:gd name="T50" fmla="*/ 306 w 585"/>
                  <a:gd name="T51" fmla="*/ 542 h 544"/>
                  <a:gd name="T52" fmla="*/ 290 w 585"/>
                  <a:gd name="T53" fmla="*/ 532 h 544"/>
                  <a:gd name="T54" fmla="*/ 273 w 585"/>
                  <a:gd name="T55" fmla="*/ 522 h 544"/>
                  <a:gd name="T56" fmla="*/ 257 w 585"/>
                  <a:gd name="T57" fmla="*/ 518 h 544"/>
                  <a:gd name="T58" fmla="*/ 252 w 585"/>
                  <a:gd name="T59" fmla="*/ 506 h 544"/>
                  <a:gd name="T60" fmla="*/ 249 w 585"/>
                  <a:gd name="T61" fmla="*/ 497 h 544"/>
                  <a:gd name="T62" fmla="*/ 240 w 585"/>
                  <a:gd name="T63" fmla="*/ 496 h 544"/>
                  <a:gd name="T64" fmla="*/ 225 w 585"/>
                  <a:gd name="T65" fmla="*/ 491 h 544"/>
                  <a:gd name="T66" fmla="*/ 220 w 585"/>
                  <a:gd name="T67" fmla="*/ 481 h 544"/>
                  <a:gd name="T68" fmla="*/ 215 w 585"/>
                  <a:gd name="T69" fmla="*/ 479 h 544"/>
                  <a:gd name="T70" fmla="*/ 227 w 585"/>
                  <a:gd name="T71" fmla="*/ 437 h 544"/>
                  <a:gd name="T72" fmla="*/ 191 w 585"/>
                  <a:gd name="T73" fmla="*/ 388 h 544"/>
                  <a:gd name="T74" fmla="*/ 183 w 585"/>
                  <a:gd name="T75" fmla="*/ 362 h 544"/>
                  <a:gd name="T76" fmla="*/ 158 w 585"/>
                  <a:gd name="T77" fmla="*/ 346 h 544"/>
                  <a:gd name="T78" fmla="*/ 118 w 585"/>
                  <a:gd name="T79" fmla="*/ 330 h 544"/>
                  <a:gd name="T80" fmla="*/ 95 w 585"/>
                  <a:gd name="T81" fmla="*/ 325 h 544"/>
                  <a:gd name="T82" fmla="*/ 80 w 585"/>
                  <a:gd name="T83" fmla="*/ 319 h 544"/>
                  <a:gd name="T84" fmla="*/ 60 w 585"/>
                  <a:gd name="T85" fmla="*/ 309 h 544"/>
                  <a:gd name="T86" fmla="*/ 45 w 585"/>
                  <a:gd name="T87" fmla="*/ 295 h 544"/>
                  <a:gd name="T88" fmla="*/ 32 w 585"/>
                  <a:gd name="T89" fmla="*/ 283 h 544"/>
                  <a:gd name="T90" fmla="*/ 25 w 585"/>
                  <a:gd name="T91" fmla="*/ 270 h 544"/>
                  <a:gd name="T92" fmla="*/ 12 w 585"/>
                  <a:gd name="T93" fmla="*/ 225 h 544"/>
                  <a:gd name="T94" fmla="*/ 31 w 585"/>
                  <a:gd name="T95" fmla="*/ 157 h 544"/>
                  <a:gd name="T96" fmla="*/ 16 w 585"/>
                  <a:gd name="T97" fmla="*/ 104 h 544"/>
                  <a:gd name="T98" fmla="*/ 7 w 585"/>
                  <a:gd name="T99" fmla="*/ 87 h 544"/>
                  <a:gd name="T100" fmla="*/ 18 w 585"/>
                  <a:gd name="T101" fmla="*/ 71 h 544"/>
                  <a:gd name="T102" fmla="*/ 49 w 585"/>
                  <a:gd name="T103" fmla="*/ 73 h 544"/>
                  <a:gd name="T104" fmla="*/ 80 w 585"/>
                  <a:gd name="T105" fmla="*/ 41 h 544"/>
                  <a:gd name="T106" fmla="*/ 108 w 585"/>
                  <a:gd name="T107" fmla="*/ 20 h 544"/>
                  <a:gd name="T108" fmla="*/ 148 w 585"/>
                  <a:gd name="T109" fmla="*/ 24 h 544"/>
                  <a:gd name="T110" fmla="*/ 185 w 585"/>
                  <a:gd name="T111" fmla="*/ 8 h 544"/>
                  <a:gd name="T112" fmla="*/ 207 w 585"/>
                  <a:gd name="T113" fmla="*/ 4 h 544"/>
                  <a:gd name="T114" fmla="*/ 227 w 585"/>
                  <a:gd name="T115" fmla="*/ 25 h 544"/>
                  <a:gd name="T116" fmla="*/ 273 w 585"/>
                  <a:gd name="T117" fmla="*/ 45 h 544"/>
                  <a:gd name="T118" fmla="*/ 307 w 585"/>
                  <a:gd name="T119" fmla="*/ 39 h 544"/>
                  <a:gd name="T120" fmla="*/ 320 w 585"/>
                  <a:gd name="T121" fmla="*/ 41 h 544"/>
                  <a:gd name="T122" fmla="*/ 349 w 585"/>
                  <a:gd name="T123" fmla="*/ 78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85" h="544">
                    <a:moveTo>
                      <a:pt x="396" y="87"/>
                    </a:moveTo>
                    <a:lnTo>
                      <a:pt x="398" y="90"/>
                    </a:lnTo>
                    <a:lnTo>
                      <a:pt x="396" y="91"/>
                    </a:lnTo>
                    <a:lnTo>
                      <a:pt x="398" y="94"/>
                    </a:lnTo>
                    <a:lnTo>
                      <a:pt x="399" y="96"/>
                    </a:lnTo>
                    <a:lnTo>
                      <a:pt x="400" y="102"/>
                    </a:lnTo>
                    <a:lnTo>
                      <a:pt x="400" y="103"/>
                    </a:lnTo>
                    <a:lnTo>
                      <a:pt x="398" y="104"/>
                    </a:lnTo>
                    <a:lnTo>
                      <a:pt x="398" y="105"/>
                    </a:lnTo>
                    <a:lnTo>
                      <a:pt x="401" y="107"/>
                    </a:lnTo>
                    <a:lnTo>
                      <a:pt x="402" y="111"/>
                    </a:lnTo>
                    <a:lnTo>
                      <a:pt x="402" y="114"/>
                    </a:lnTo>
                    <a:lnTo>
                      <a:pt x="404" y="114"/>
                    </a:lnTo>
                    <a:lnTo>
                      <a:pt x="399" y="118"/>
                    </a:lnTo>
                    <a:lnTo>
                      <a:pt x="395" y="121"/>
                    </a:lnTo>
                    <a:lnTo>
                      <a:pt x="393" y="123"/>
                    </a:lnTo>
                    <a:lnTo>
                      <a:pt x="392" y="127"/>
                    </a:lnTo>
                    <a:lnTo>
                      <a:pt x="387" y="127"/>
                    </a:lnTo>
                    <a:lnTo>
                      <a:pt x="385" y="127"/>
                    </a:lnTo>
                    <a:lnTo>
                      <a:pt x="384" y="127"/>
                    </a:lnTo>
                    <a:lnTo>
                      <a:pt x="382" y="130"/>
                    </a:lnTo>
                    <a:lnTo>
                      <a:pt x="382" y="131"/>
                    </a:lnTo>
                    <a:lnTo>
                      <a:pt x="377" y="138"/>
                    </a:lnTo>
                    <a:lnTo>
                      <a:pt x="374" y="138"/>
                    </a:lnTo>
                    <a:lnTo>
                      <a:pt x="374" y="141"/>
                    </a:lnTo>
                    <a:lnTo>
                      <a:pt x="368" y="143"/>
                    </a:lnTo>
                    <a:lnTo>
                      <a:pt x="369" y="146"/>
                    </a:lnTo>
                    <a:lnTo>
                      <a:pt x="366" y="147"/>
                    </a:lnTo>
                    <a:lnTo>
                      <a:pt x="369" y="151"/>
                    </a:lnTo>
                    <a:lnTo>
                      <a:pt x="368" y="152"/>
                    </a:lnTo>
                    <a:lnTo>
                      <a:pt x="368" y="154"/>
                    </a:lnTo>
                    <a:lnTo>
                      <a:pt x="367" y="153"/>
                    </a:lnTo>
                    <a:lnTo>
                      <a:pt x="367" y="154"/>
                    </a:lnTo>
                    <a:lnTo>
                      <a:pt x="367" y="163"/>
                    </a:lnTo>
                    <a:lnTo>
                      <a:pt x="363" y="165"/>
                    </a:lnTo>
                    <a:lnTo>
                      <a:pt x="362" y="166"/>
                    </a:lnTo>
                    <a:lnTo>
                      <a:pt x="364" y="168"/>
                    </a:lnTo>
                    <a:lnTo>
                      <a:pt x="366" y="167"/>
                    </a:lnTo>
                    <a:lnTo>
                      <a:pt x="366" y="166"/>
                    </a:lnTo>
                    <a:lnTo>
                      <a:pt x="370" y="165"/>
                    </a:lnTo>
                    <a:lnTo>
                      <a:pt x="371" y="166"/>
                    </a:lnTo>
                    <a:lnTo>
                      <a:pt x="374" y="169"/>
                    </a:lnTo>
                    <a:lnTo>
                      <a:pt x="380" y="167"/>
                    </a:lnTo>
                    <a:lnTo>
                      <a:pt x="385" y="169"/>
                    </a:lnTo>
                    <a:lnTo>
                      <a:pt x="394" y="173"/>
                    </a:lnTo>
                    <a:lnTo>
                      <a:pt x="395" y="177"/>
                    </a:lnTo>
                    <a:lnTo>
                      <a:pt x="392" y="178"/>
                    </a:lnTo>
                    <a:lnTo>
                      <a:pt x="392" y="184"/>
                    </a:lnTo>
                    <a:lnTo>
                      <a:pt x="387" y="184"/>
                    </a:lnTo>
                    <a:lnTo>
                      <a:pt x="391" y="191"/>
                    </a:lnTo>
                    <a:lnTo>
                      <a:pt x="391" y="192"/>
                    </a:lnTo>
                    <a:lnTo>
                      <a:pt x="388" y="199"/>
                    </a:lnTo>
                    <a:lnTo>
                      <a:pt x="390" y="202"/>
                    </a:lnTo>
                    <a:lnTo>
                      <a:pt x="393" y="204"/>
                    </a:lnTo>
                    <a:lnTo>
                      <a:pt x="394" y="207"/>
                    </a:lnTo>
                    <a:lnTo>
                      <a:pt x="393" y="209"/>
                    </a:lnTo>
                    <a:lnTo>
                      <a:pt x="395" y="212"/>
                    </a:lnTo>
                    <a:lnTo>
                      <a:pt x="395" y="214"/>
                    </a:lnTo>
                    <a:lnTo>
                      <a:pt x="395" y="216"/>
                    </a:lnTo>
                    <a:lnTo>
                      <a:pt x="391" y="218"/>
                    </a:lnTo>
                    <a:lnTo>
                      <a:pt x="392" y="224"/>
                    </a:lnTo>
                    <a:lnTo>
                      <a:pt x="392" y="225"/>
                    </a:lnTo>
                    <a:lnTo>
                      <a:pt x="393" y="229"/>
                    </a:lnTo>
                    <a:lnTo>
                      <a:pt x="396" y="226"/>
                    </a:lnTo>
                    <a:lnTo>
                      <a:pt x="399" y="225"/>
                    </a:lnTo>
                    <a:lnTo>
                      <a:pt x="401" y="224"/>
                    </a:lnTo>
                    <a:lnTo>
                      <a:pt x="407" y="222"/>
                    </a:lnTo>
                    <a:lnTo>
                      <a:pt x="408" y="222"/>
                    </a:lnTo>
                    <a:lnTo>
                      <a:pt x="408" y="221"/>
                    </a:lnTo>
                    <a:lnTo>
                      <a:pt x="415" y="221"/>
                    </a:lnTo>
                    <a:lnTo>
                      <a:pt x="415" y="229"/>
                    </a:lnTo>
                    <a:lnTo>
                      <a:pt x="415" y="239"/>
                    </a:lnTo>
                    <a:lnTo>
                      <a:pt x="416" y="244"/>
                    </a:lnTo>
                    <a:lnTo>
                      <a:pt x="418" y="244"/>
                    </a:lnTo>
                    <a:lnTo>
                      <a:pt x="419" y="244"/>
                    </a:lnTo>
                    <a:lnTo>
                      <a:pt x="421" y="245"/>
                    </a:lnTo>
                    <a:lnTo>
                      <a:pt x="422" y="248"/>
                    </a:lnTo>
                    <a:lnTo>
                      <a:pt x="423" y="248"/>
                    </a:lnTo>
                    <a:lnTo>
                      <a:pt x="424" y="248"/>
                    </a:lnTo>
                    <a:lnTo>
                      <a:pt x="423" y="252"/>
                    </a:lnTo>
                    <a:lnTo>
                      <a:pt x="424" y="256"/>
                    </a:lnTo>
                    <a:lnTo>
                      <a:pt x="424" y="263"/>
                    </a:lnTo>
                    <a:lnTo>
                      <a:pt x="426" y="265"/>
                    </a:lnTo>
                    <a:lnTo>
                      <a:pt x="432" y="263"/>
                    </a:lnTo>
                    <a:lnTo>
                      <a:pt x="432" y="265"/>
                    </a:lnTo>
                    <a:lnTo>
                      <a:pt x="433" y="267"/>
                    </a:lnTo>
                    <a:lnTo>
                      <a:pt x="435" y="270"/>
                    </a:lnTo>
                    <a:lnTo>
                      <a:pt x="438" y="268"/>
                    </a:lnTo>
                    <a:lnTo>
                      <a:pt x="439" y="270"/>
                    </a:lnTo>
                    <a:lnTo>
                      <a:pt x="437" y="273"/>
                    </a:lnTo>
                    <a:lnTo>
                      <a:pt x="439" y="277"/>
                    </a:lnTo>
                    <a:lnTo>
                      <a:pt x="433" y="283"/>
                    </a:lnTo>
                    <a:lnTo>
                      <a:pt x="435" y="284"/>
                    </a:lnTo>
                    <a:lnTo>
                      <a:pt x="445" y="285"/>
                    </a:lnTo>
                    <a:lnTo>
                      <a:pt x="446" y="285"/>
                    </a:lnTo>
                    <a:lnTo>
                      <a:pt x="446" y="287"/>
                    </a:lnTo>
                    <a:lnTo>
                      <a:pt x="445" y="288"/>
                    </a:lnTo>
                    <a:lnTo>
                      <a:pt x="443" y="291"/>
                    </a:lnTo>
                    <a:lnTo>
                      <a:pt x="443" y="292"/>
                    </a:lnTo>
                    <a:lnTo>
                      <a:pt x="443" y="293"/>
                    </a:lnTo>
                    <a:lnTo>
                      <a:pt x="446" y="291"/>
                    </a:lnTo>
                    <a:lnTo>
                      <a:pt x="447" y="291"/>
                    </a:lnTo>
                    <a:lnTo>
                      <a:pt x="447" y="288"/>
                    </a:lnTo>
                    <a:lnTo>
                      <a:pt x="451" y="295"/>
                    </a:lnTo>
                    <a:lnTo>
                      <a:pt x="453" y="294"/>
                    </a:lnTo>
                    <a:lnTo>
                      <a:pt x="455" y="295"/>
                    </a:lnTo>
                    <a:lnTo>
                      <a:pt x="457" y="295"/>
                    </a:lnTo>
                    <a:lnTo>
                      <a:pt x="457" y="296"/>
                    </a:lnTo>
                    <a:lnTo>
                      <a:pt x="457" y="298"/>
                    </a:lnTo>
                    <a:lnTo>
                      <a:pt x="463" y="295"/>
                    </a:lnTo>
                    <a:lnTo>
                      <a:pt x="462" y="294"/>
                    </a:lnTo>
                    <a:lnTo>
                      <a:pt x="464" y="293"/>
                    </a:lnTo>
                    <a:lnTo>
                      <a:pt x="466" y="292"/>
                    </a:lnTo>
                    <a:lnTo>
                      <a:pt x="469" y="293"/>
                    </a:lnTo>
                    <a:lnTo>
                      <a:pt x="471" y="294"/>
                    </a:lnTo>
                    <a:lnTo>
                      <a:pt x="471" y="295"/>
                    </a:lnTo>
                    <a:lnTo>
                      <a:pt x="469" y="299"/>
                    </a:lnTo>
                    <a:lnTo>
                      <a:pt x="469" y="300"/>
                    </a:lnTo>
                    <a:lnTo>
                      <a:pt x="474" y="301"/>
                    </a:lnTo>
                    <a:lnTo>
                      <a:pt x="474" y="302"/>
                    </a:lnTo>
                    <a:lnTo>
                      <a:pt x="478" y="303"/>
                    </a:lnTo>
                    <a:lnTo>
                      <a:pt x="479" y="303"/>
                    </a:lnTo>
                    <a:lnTo>
                      <a:pt x="479" y="307"/>
                    </a:lnTo>
                    <a:lnTo>
                      <a:pt x="487" y="311"/>
                    </a:lnTo>
                    <a:lnTo>
                      <a:pt x="488" y="311"/>
                    </a:lnTo>
                    <a:lnTo>
                      <a:pt x="495" y="315"/>
                    </a:lnTo>
                    <a:lnTo>
                      <a:pt x="497" y="318"/>
                    </a:lnTo>
                    <a:lnTo>
                      <a:pt x="500" y="320"/>
                    </a:lnTo>
                    <a:lnTo>
                      <a:pt x="503" y="325"/>
                    </a:lnTo>
                    <a:lnTo>
                      <a:pt x="508" y="325"/>
                    </a:lnTo>
                    <a:lnTo>
                      <a:pt x="514" y="323"/>
                    </a:lnTo>
                    <a:lnTo>
                      <a:pt x="517" y="323"/>
                    </a:lnTo>
                    <a:lnTo>
                      <a:pt x="520" y="324"/>
                    </a:lnTo>
                    <a:lnTo>
                      <a:pt x="521" y="324"/>
                    </a:lnTo>
                    <a:lnTo>
                      <a:pt x="521" y="325"/>
                    </a:lnTo>
                    <a:lnTo>
                      <a:pt x="521" y="327"/>
                    </a:lnTo>
                    <a:lnTo>
                      <a:pt x="522" y="326"/>
                    </a:lnTo>
                    <a:lnTo>
                      <a:pt x="524" y="327"/>
                    </a:lnTo>
                    <a:lnTo>
                      <a:pt x="525" y="328"/>
                    </a:lnTo>
                    <a:lnTo>
                      <a:pt x="525" y="330"/>
                    </a:lnTo>
                    <a:lnTo>
                      <a:pt x="526" y="331"/>
                    </a:lnTo>
                    <a:lnTo>
                      <a:pt x="526" y="332"/>
                    </a:lnTo>
                    <a:lnTo>
                      <a:pt x="527" y="332"/>
                    </a:lnTo>
                    <a:lnTo>
                      <a:pt x="530" y="333"/>
                    </a:lnTo>
                    <a:lnTo>
                      <a:pt x="530" y="338"/>
                    </a:lnTo>
                    <a:lnTo>
                      <a:pt x="530" y="339"/>
                    </a:lnTo>
                    <a:lnTo>
                      <a:pt x="532" y="340"/>
                    </a:lnTo>
                    <a:lnTo>
                      <a:pt x="532" y="341"/>
                    </a:lnTo>
                    <a:lnTo>
                      <a:pt x="533" y="341"/>
                    </a:lnTo>
                    <a:lnTo>
                      <a:pt x="534" y="346"/>
                    </a:lnTo>
                    <a:lnTo>
                      <a:pt x="535" y="346"/>
                    </a:lnTo>
                    <a:lnTo>
                      <a:pt x="536" y="345"/>
                    </a:lnTo>
                    <a:lnTo>
                      <a:pt x="536" y="347"/>
                    </a:lnTo>
                    <a:lnTo>
                      <a:pt x="535" y="348"/>
                    </a:lnTo>
                    <a:lnTo>
                      <a:pt x="535" y="350"/>
                    </a:lnTo>
                    <a:lnTo>
                      <a:pt x="536" y="350"/>
                    </a:lnTo>
                    <a:lnTo>
                      <a:pt x="536" y="354"/>
                    </a:lnTo>
                    <a:lnTo>
                      <a:pt x="542" y="354"/>
                    </a:lnTo>
                    <a:lnTo>
                      <a:pt x="542" y="365"/>
                    </a:lnTo>
                    <a:lnTo>
                      <a:pt x="541" y="367"/>
                    </a:lnTo>
                    <a:lnTo>
                      <a:pt x="541" y="371"/>
                    </a:lnTo>
                    <a:lnTo>
                      <a:pt x="541" y="377"/>
                    </a:lnTo>
                    <a:lnTo>
                      <a:pt x="541" y="379"/>
                    </a:lnTo>
                    <a:lnTo>
                      <a:pt x="545" y="378"/>
                    </a:lnTo>
                    <a:lnTo>
                      <a:pt x="549" y="378"/>
                    </a:lnTo>
                    <a:lnTo>
                      <a:pt x="551" y="386"/>
                    </a:lnTo>
                    <a:lnTo>
                      <a:pt x="552" y="386"/>
                    </a:lnTo>
                    <a:lnTo>
                      <a:pt x="552" y="388"/>
                    </a:lnTo>
                    <a:lnTo>
                      <a:pt x="555" y="391"/>
                    </a:lnTo>
                    <a:lnTo>
                      <a:pt x="556" y="391"/>
                    </a:lnTo>
                    <a:lnTo>
                      <a:pt x="556" y="394"/>
                    </a:lnTo>
                    <a:lnTo>
                      <a:pt x="558" y="397"/>
                    </a:lnTo>
                    <a:lnTo>
                      <a:pt x="559" y="401"/>
                    </a:lnTo>
                    <a:lnTo>
                      <a:pt x="561" y="404"/>
                    </a:lnTo>
                    <a:lnTo>
                      <a:pt x="563" y="412"/>
                    </a:lnTo>
                    <a:lnTo>
                      <a:pt x="564" y="412"/>
                    </a:lnTo>
                    <a:lnTo>
                      <a:pt x="566" y="411"/>
                    </a:lnTo>
                    <a:lnTo>
                      <a:pt x="566" y="417"/>
                    </a:lnTo>
                    <a:lnTo>
                      <a:pt x="566" y="422"/>
                    </a:lnTo>
                    <a:lnTo>
                      <a:pt x="565" y="427"/>
                    </a:lnTo>
                    <a:lnTo>
                      <a:pt x="568" y="430"/>
                    </a:lnTo>
                    <a:lnTo>
                      <a:pt x="571" y="427"/>
                    </a:lnTo>
                    <a:lnTo>
                      <a:pt x="572" y="428"/>
                    </a:lnTo>
                    <a:lnTo>
                      <a:pt x="574" y="427"/>
                    </a:lnTo>
                    <a:lnTo>
                      <a:pt x="580" y="426"/>
                    </a:lnTo>
                    <a:lnTo>
                      <a:pt x="580" y="427"/>
                    </a:lnTo>
                    <a:lnTo>
                      <a:pt x="579" y="429"/>
                    </a:lnTo>
                    <a:lnTo>
                      <a:pt x="581" y="438"/>
                    </a:lnTo>
                    <a:lnTo>
                      <a:pt x="584" y="441"/>
                    </a:lnTo>
                    <a:lnTo>
                      <a:pt x="585" y="442"/>
                    </a:lnTo>
                    <a:lnTo>
                      <a:pt x="585" y="443"/>
                    </a:lnTo>
                    <a:lnTo>
                      <a:pt x="585" y="453"/>
                    </a:lnTo>
                    <a:lnTo>
                      <a:pt x="581" y="453"/>
                    </a:lnTo>
                    <a:lnTo>
                      <a:pt x="581" y="455"/>
                    </a:lnTo>
                    <a:lnTo>
                      <a:pt x="581" y="453"/>
                    </a:lnTo>
                    <a:lnTo>
                      <a:pt x="579" y="455"/>
                    </a:lnTo>
                    <a:lnTo>
                      <a:pt x="577" y="456"/>
                    </a:lnTo>
                    <a:lnTo>
                      <a:pt x="576" y="455"/>
                    </a:lnTo>
                    <a:lnTo>
                      <a:pt x="576" y="456"/>
                    </a:lnTo>
                    <a:lnTo>
                      <a:pt x="576" y="457"/>
                    </a:lnTo>
                    <a:lnTo>
                      <a:pt x="575" y="457"/>
                    </a:lnTo>
                    <a:lnTo>
                      <a:pt x="574" y="457"/>
                    </a:lnTo>
                    <a:lnTo>
                      <a:pt x="573" y="458"/>
                    </a:lnTo>
                    <a:lnTo>
                      <a:pt x="574" y="461"/>
                    </a:lnTo>
                    <a:lnTo>
                      <a:pt x="574" y="463"/>
                    </a:lnTo>
                    <a:lnTo>
                      <a:pt x="573" y="464"/>
                    </a:lnTo>
                    <a:lnTo>
                      <a:pt x="573" y="465"/>
                    </a:lnTo>
                    <a:lnTo>
                      <a:pt x="571" y="465"/>
                    </a:lnTo>
                    <a:lnTo>
                      <a:pt x="571" y="468"/>
                    </a:lnTo>
                    <a:lnTo>
                      <a:pt x="571" y="469"/>
                    </a:lnTo>
                    <a:lnTo>
                      <a:pt x="569" y="469"/>
                    </a:lnTo>
                    <a:lnTo>
                      <a:pt x="567" y="468"/>
                    </a:lnTo>
                    <a:lnTo>
                      <a:pt x="567" y="471"/>
                    </a:lnTo>
                    <a:lnTo>
                      <a:pt x="567" y="472"/>
                    </a:lnTo>
                    <a:lnTo>
                      <a:pt x="566" y="472"/>
                    </a:lnTo>
                    <a:lnTo>
                      <a:pt x="563" y="473"/>
                    </a:lnTo>
                    <a:lnTo>
                      <a:pt x="560" y="474"/>
                    </a:lnTo>
                    <a:lnTo>
                      <a:pt x="561" y="475"/>
                    </a:lnTo>
                    <a:lnTo>
                      <a:pt x="557" y="477"/>
                    </a:lnTo>
                    <a:lnTo>
                      <a:pt x="551" y="477"/>
                    </a:lnTo>
                    <a:lnTo>
                      <a:pt x="548" y="472"/>
                    </a:lnTo>
                    <a:lnTo>
                      <a:pt x="549" y="469"/>
                    </a:lnTo>
                    <a:lnTo>
                      <a:pt x="548" y="468"/>
                    </a:lnTo>
                    <a:lnTo>
                      <a:pt x="546" y="467"/>
                    </a:lnTo>
                    <a:lnTo>
                      <a:pt x="545" y="461"/>
                    </a:lnTo>
                    <a:lnTo>
                      <a:pt x="544" y="459"/>
                    </a:lnTo>
                    <a:lnTo>
                      <a:pt x="544" y="458"/>
                    </a:lnTo>
                    <a:lnTo>
                      <a:pt x="543" y="456"/>
                    </a:lnTo>
                    <a:lnTo>
                      <a:pt x="529" y="463"/>
                    </a:lnTo>
                    <a:lnTo>
                      <a:pt x="528" y="464"/>
                    </a:lnTo>
                    <a:lnTo>
                      <a:pt x="530" y="467"/>
                    </a:lnTo>
                    <a:lnTo>
                      <a:pt x="526" y="468"/>
                    </a:lnTo>
                    <a:lnTo>
                      <a:pt x="527" y="472"/>
                    </a:lnTo>
                    <a:lnTo>
                      <a:pt x="521" y="477"/>
                    </a:lnTo>
                    <a:lnTo>
                      <a:pt x="520" y="476"/>
                    </a:lnTo>
                    <a:lnTo>
                      <a:pt x="519" y="476"/>
                    </a:lnTo>
                    <a:lnTo>
                      <a:pt x="518" y="476"/>
                    </a:lnTo>
                    <a:lnTo>
                      <a:pt x="516" y="477"/>
                    </a:lnTo>
                    <a:lnTo>
                      <a:pt x="518" y="485"/>
                    </a:lnTo>
                    <a:lnTo>
                      <a:pt x="513" y="488"/>
                    </a:lnTo>
                    <a:lnTo>
                      <a:pt x="513" y="487"/>
                    </a:lnTo>
                    <a:lnTo>
                      <a:pt x="513" y="485"/>
                    </a:lnTo>
                    <a:lnTo>
                      <a:pt x="512" y="485"/>
                    </a:lnTo>
                    <a:lnTo>
                      <a:pt x="512" y="484"/>
                    </a:lnTo>
                    <a:lnTo>
                      <a:pt x="511" y="484"/>
                    </a:lnTo>
                    <a:lnTo>
                      <a:pt x="510" y="484"/>
                    </a:lnTo>
                    <a:lnTo>
                      <a:pt x="510" y="483"/>
                    </a:lnTo>
                    <a:lnTo>
                      <a:pt x="509" y="482"/>
                    </a:lnTo>
                    <a:lnTo>
                      <a:pt x="509" y="480"/>
                    </a:lnTo>
                    <a:lnTo>
                      <a:pt x="508" y="479"/>
                    </a:lnTo>
                    <a:lnTo>
                      <a:pt x="506" y="477"/>
                    </a:lnTo>
                    <a:lnTo>
                      <a:pt x="505" y="476"/>
                    </a:lnTo>
                    <a:lnTo>
                      <a:pt x="502" y="477"/>
                    </a:lnTo>
                    <a:lnTo>
                      <a:pt x="501" y="477"/>
                    </a:lnTo>
                    <a:lnTo>
                      <a:pt x="500" y="477"/>
                    </a:lnTo>
                    <a:lnTo>
                      <a:pt x="494" y="482"/>
                    </a:lnTo>
                    <a:lnTo>
                      <a:pt x="492" y="476"/>
                    </a:lnTo>
                    <a:lnTo>
                      <a:pt x="489" y="475"/>
                    </a:lnTo>
                    <a:lnTo>
                      <a:pt x="488" y="476"/>
                    </a:lnTo>
                    <a:lnTo>
                      <a:pt x="487" y="476"/>
                    </a:lnTo>
                    <a:lnTo>
                      <a:pt x="487" y="475"/>
                    </a:lnTo>
                    <a:lnTo>
                      <a:pt x="485" y="474"/>
                    </a:lnTo>
                    <a:lnTo>
                      <a:pt x="481" y="474"/>
                    </a:lnTo>
                    <a:lnTo>
                      <a:pt x="482" y="480"/>
                    </a:lnTo>
                    <a:lnTo>
                      <a:pt x="479" y="480"/>
                    </a:lnTo>
                    <a:lnTo>
                      <a:pt x="474" y="481"/>
                    </a:lnTo>
                    <a:lnTo>
                      <a:pt x="474" y="487"/>
                    </a:lnTo>
                    <a:lnTo>
                      <a:pt x="470" y="487"/>
                    </a:lnTo>
                    <a:lnTo>
                      <a:pt x="467" y="488"/>
                    </a:lnTo>
                    <a:lnTo>
                      <a:pt x="458" y="493"/>
                    </a:lnTo>
                    <a:lnTo>
                      <a:pt x="459" y="495"/>
                    </a:lnTo>
                    <a:lnTo>
                      <a:pt x="442" y="497"/>
                    </a:lnTo>
                    <a:lnTo>
                      <a:pt x="441" y="498"/>
                    </a:lnTo>
                    <a:lnTo>
                      <a:pt x="441" y="501"/>
                    </a:lnTo>
                    <a:lnTo>
                      <a:pt x="430" y="506"/>
                    </a:lnTo>
                    <a:lnTo>
                      <a:pt x="429" y="506"/>
                    </a:lnTo>
                    <a:lnTo>
                      <a:pt x="429" y="507"/>
                    </a:lnTo>
                    <a:lnTo>
                      <a:pt x="429" y="508"/>
                    </a:lnTo>
                    <a:lnTo>
                      <a:pt x="427" y="511"/>
                    </a:lnTo>
                    <a:lnTo>
                      <a:pt x="426" y="512"/>
                    </a:lnTo>
                    <a:lnTo>
                      <a:pt x="424" y="513"/>
                    </a:lnTo>
                    <a:lnTo>
                      <a:pt x="421" y="516"/>
                    </a:lnTo>
                    <a:lnTo>
                      <a:pt x="417" y="513"/>
                    </a:lnTo>
                    <a:lnTo>
                      <a:pt x="417" y="512"/>
                    </a:lnTo>
                    <a:lnTo>
                      <a:pt x="422" y="508"/>
                    </a:lnTo>
                    <a:lnTo>
                      <a:pt x="418" y="505"/>
                    </a:lnTo>
                    <a:lnTo>
                      <a:pt x="416" y="505"/>
                    </a:lnTo>
                    <a:lnTo>
                      <a:pt x="414" y="505"/>
                    </a:lnTo>
                    <a:lnTo>
                      <a:pt x="412" y="501"/>
                    </a:lnTo>
                    <a:lnTo>
                      <a:pt x="410" y="500"/>
                    </a:lnTo>
                    <a:lnTo>
                      <a:pt x="409" y="495"/>
                    </a:lnTo>
                    <a:lnTo>
                      <a:pt x="410" y="490"/>
                    </a:lnTo>
                    <a:lnTo>
                      <a:pt x="409" y="489"/>
                    </a:lnTo>
                    <a:lnTo>
                      <a:pt x="408" y="489"/>
                    </a:lnTo>
                    <a:lnTo>
                      <a:pt x="407" y="489"/>
                    </a:lnTo>
                    <a:lnTo>
                      <a:pt x="406" y="488"/>
                    </a:lnTo>
                    <a:lnTo>
                      <a:pt x="404" y="488"/>
                    </a:lnTo>
                    <a:lnTo>
                      <a:pt x="403" y="488"/>
                    </a:lnTo>
                    <a:lnTo>
                      <a:pt x="402" y="488"/>
                    </a:lnTo>
                    <a:lnTo>
                      <a:pt x="402" y="487"/>
                    </a:lnTo>
                    <a:lnTo>
                      <a:pt x="401" y="487"/>
                    </a:lnTo>
                    <a:lnTo>
                      <a:pt x="400" y="487"/>
                    </a:lnTo>
                    <a:lnTo>
                      <a:pt x="400" y="488"/>
                    </a:lnTo>
                    <a:lnTo>
                      <a:pt x="400" y="487"/>
                    </a:lnTo>
                    <a:lnTo>
                      <a:pt x="400" y="485"/>
                    </a:lnTo>
                    <a:lnTo>
                      <a:pt x="399" y="485"/>
                    </a:lnTo>
                    <a:lnTo>
                      <a:pt x="400" y="485"/>
                    </a:lnTo>
                    <a:lnTo>
                      <a:pt x="400" y="484"/>
                    </a:lnTo>
                    <a:lnTo>
                      <a:pt x="400" y="483"/>
                    </a:lnTo>
                    <a:lnTo>
                      <a:pt x="400" y="475"/>
                    </a:lnTo>
                    <a:lnTo>
                      <a:pt x="399" y="466"/>
                    </a:lnTo>
                    <a:lnTo>
                      <a:pt x="398" y="466"/>
                    </a:lnTo>
                    <a:lnTo>
                      <a:pt x="394" y="465"/>
                    </a:lnTo>
                    <a:lnTo>
                      <a:pt x="390" y="465"/>
                    </a:lnTo>
                    <a:lnTo>
                      <a:pt x="387" y="465"/>
                    </a:lnTo>
                    <a:lnTo>
                      <a:pt x="385" y="465"/>
                    </a:lnTo>
                    <a:lnTo>
                      <a:pt x="385" y="466"/>
                    </a:lnTo>
                    <a:lnTo>
                      <a:pt x="385" y="467"/>
                    </a:lnTo>
                    <a:lnTo>
                      <a:pt x="380" y="467"/>
                    </a:lnTo>
                    <a:lnTo>
                      <a:pt x="379" y="467"/>
                    </a:lnTo>
                    <a:lnTo>
                      <a:pt x="378" y="467"/>
                    </a:lnTo>
                    <a:lnTo>
                      <a:pt x="375" y="471"/>
                    </a:lnTo>
                    <a:lnTo>
                      <a:pt x="372" y="475"/>
                    </a:lnTo>
                    <a:lnTo>
                      <a:pt x="371" y="476"/>
                    </a:lnTo>
                    <a:lnTo>
                      <a:pt x="371" y="471"/>
                    </a:lnTo>
                    <a:lnTo>
                      <a:pt x="369" y="468"/>
                    </a:lnTo>
                    <a:lnTo>
                      <a:pt x="367" y="468"/>
                    </a:lnTo>
                    <a:lnTo>
                      <a:pt x="366" y="464"/>
                    </a:lnTo>
                    <a:lnTo>
                      <a:pt x="369" y="461"/>
                    </a:lnTo>
                    <a:lnTo>
                      <a:pt x="370" y="456"/>
                    </a:lnTo>
                    <a:lnTo>
                      <a:pt x="369" y="455"/>
                    </a:lnTo>
                    <a:lnTo>
                      <a:pt x="366" y="457"/>
                    </a:lnTo>
                    <a:lnTo>
                      <a:pt x="363" y="452"/>
                    </a:lnTo>
                    <a:lnTo>
                      <a:pt x="362" y="452"/>
                    </a:lnTo>
                    <a:lnTo>
                      <a:pt x="362" y="450"/>
                    </a:lnTo>
                    <a:lnTo>
                      <a:pt x="362" y="449"/>
                    </a:lnTo>
                    <a:lnTo>
                      <a:pt x="362" y="448"/>
                    </a:lnTo>
                    <a:lnTo>
                      <a:pt x="360" y="448"/>
                    </a:lnTo>
                    <a:lnTo>
                      <a:pt x="359" y="446"/>
                    </a:lnTo>
                    <a:lnTo>
                      <a:pt x="358" y="445"/>
                    </a:lnTo>
                    <a:lnTo>
                      <a:pt x="356" y="446"/>
                    </a:lnTo>
                    <a:lnTo>
                      <a:pt x="354" y="448"/>
                    </a:lnTo>
                    <a:lnTo>
                      <a:pt x="354" y="449"/>
                    </a:lnTo>
                    <a:lnTo>
                      <a:pt x="354" y="450"/>
                    </a:lnTo>
                    <a:lnTo>
                      <a:pt x="353" y="451"/>
                    </a:lnTo>
                    <a:lnTo>
                      <a:pt x="352" y="451"/>
                    </a:lnTo>
                    <a:lnTo>
                      <a:pt x="352" y="452"/>
                    </a:lnTo>
                    <a:lnTo>
                      <a:pt x="351" y="452"/>
                    </a:lnTo>
                    <a:lnTo>
                      <a:pt x="349" y="452"/>
                    </a:lnTo>
                    <a:lnTo>
                      <a:pt x="348" y="452"/>
                    </a:lnTo>
                    <a:lnTo>
                      <a:pt x="347" y="452"/>
                    </a:lnTo>
                    <a:lnTo>
                      <a:pt x="347" y="453"/>
                    </a:lnTo>
                    <a:lnTo>
                      <a:pt x="346" y="453"/>
                    </a:lnTo>
                    <a:lnTo>
                      <a:pt x="346" y="455"/>
                    </a:lnTo>
                    <a:lnTo>
                      <a:pt x="345" y="456"/>
                    </a:lnTo>
                    <a:lnTo>
                      <a:pt x="345" y="457"/>
                    </a:lnTo>
                    <a:lnTo>
                      <a:pt x="343" y="459"/>
                    </a:lnTo>
                    <a:lnTo>
                      <a:pt x="341" y="460"/>
                    </a:lnTo>
                    <a:lnTo>
                      <a:pt x="341" y="461"/>
                    </a:lnTo>
                    <a:lnTo>
                      <a:pt x="340" y="461"/>
                    </a:lnTo>
                    <a:lnTo>
                      <a:pt x="339" y="461"/>
                    </a:lnTo>
                    <a:lnTo>
                      <a:pt x="338" y="461"/>
                    </a:lnTo>
                    <a:lnTo>
                      <a:pt x="337" y="463"/>
                    </a:lnTo>
                    <a:lnTo>
                      <a:pt x="336" y="463"/>
                    </a:lnTo>
                    <a:lnTo>
                      <a:pt x="335" y="463"/>
                    </a:lnTo>
                    <a:lnTo>
                      <a:pt x="333" y="463"/>
                    </a:lnTo>
                    <a:lnTo>
                      <a:pt x="332" y="463"/>
                    </a:lnTo>
                    <a:lnTo>
                      <a:pt x="331" y="464"/>
                    </a:lnTo>
                    <a:lnTo>
                      <a:pt x="330" y="464"/>
                    </a:lnTo>
                    <a:lnTo>
                      <a:pt x="330" y="465"/>
                    </a:lnTo>
                    <a:lnTo>
                      <a:pt x="329" y="465"/>
                    </a:lnTo>
                    <a:lnTo>
                      <a:pt x="329" y="466"/>
                    </a:lnTo>
                    <a:lnTo>
                      <a:pt x="328" y="466"/>
                    </a:lnTo>
                    <a:lnTo>
                      <a:pt x="328" y="467"/>
                    </a:lnTo>
                    <a:lnTo>
                      <a:pt x="327" y="467"/>
                    </a:lnTo>
                    <a:lnTo>
                      <a:pt x="327" y="468"/>
                    </a:lnTo>
                    <a:lnTo>
                      <a:pt x="325" y="468"/>
                    </a:lnTo>
                    <a:lnTo>
                      <a:pt x="324" y="471"/>
                    </a:lnTo>
                    <a:lnTo>
                      <a:pt x="323" y="471"/>
                    </a:lnTo>
                    <a:lnTo>
                      <a:pt x="323" y="472"/>
                    </a:lnTo>
                    <a:lnTo>
                      <a:pt x="322" y="472"/>
                    </a:lnTo>
                    <a:lnTo>
                      <a:pt x="321" y="473"/>
                    </a:lnTo>
                    <a:lnTo>
                      <a:pt x="321" y="475"/>
                    </a:lnTo>
                    <a:lnTo>
                      <a:pt x="320" y="477"/>
                    </a:lnTo>
                    <a:lnTo>
                      <a:pt x="320" y="479"/>
                    </a:lnTo>
                    <a:lnTo>
                      <a:pt x="322" y="482"/>
                    </a:lnTo>
                    <a:lnTo>
                      <a:pt x="320" y="483"/>
                    </a:lnTo>
                    <a:lnTo>
                      <a:pt x="320" y="484"/>
                    </a:lnTo>
                    <a:lnTo>
                      <a:pt x="320" y="485"/>
                    </a:lnTo>
                    <a:lnTo>
                      <a:pt x="321" y="485"/>
                    </a:lnTo>
                    <a:lnTo>
                      <a:pt x="321" y="487"/>
                    </a:lnTo>
                    <a:lnTo>
                      <a:pt x="322" y="487"/>
                    </a:lnTo>
                    <a:lnTo>
                      <a:pt x="322" y="488"/>
                    </a:lnTo>
                    <a:lnTo>
                      <a:pt x="323" y="488"/>
                    </a:lnTo>
                    <a:lnTo>
                      <a:pt x="323" y="489"/>
                    </a:lnTo>
                    <a:lnTo>
                      <a:pt x="324" y="489"/>
                    </a:lnTo>
                    <a:lnTo>
                      <a:pt x="325" y="489"/>
                    </a:lnTo>
                    <a:lnTo>
                      <a:pt x="327" y="489"/>
                    </a:lnTo>
                    <a:lnTo>
                      <a:pt x="328" y="489"/>
                    </a:lnTo>
                    <a:lnTo>
                      <a:pt x="329" y="489"/>
                    </a:lnTo>
                    <a:lnTo>
                      <a:pt x="330" y="489"/>
                    </a:lnTo>
                    <a:lnTo>
                      <a:pt x="331" y="489"/>
                    </a:lnTo>
                    <a:lnTo>
                      <a:pt x="332" y="490"/>
                    </a:lnTo>
                    <a:lnTo>
                      <a:pt x="332" y="492"/>
                    </a:lnTo>
                    <a:lnTo>
                      <a:pt x="333" y="493"/>
                    </a:lnTo>
                    <a:lnTo>
                      <a:pt x="336" y="495"/>
                    </a:lnTo>
                    <a:lnTo>
                      <a:pt x="337" y="497"/>
                    </a:lnTo>
                    <a:lnTo>
                      <a:pt x="335" y="498"/>
                    </a:lnTo>
                    <a:lnTo>
                      <a:pt x="336" y="500"/>
                    </a:lnTo>
                    <a:lnTo>
                      <a:pt x="341" y="504"/>
                    </a:lnTo>
                    <a:lnTo>
                      <a:pt x="343" y="506"/>
                    </a:lnTo>
                    <a:lnTo>
                      <a:pt x="343" y="508"/>
                    </a:lnTo>
                    <a:lnTo>
                      <a:pt x="344" y="511"/>
                    </a:lnTo>
                    <a:lnTo>
                      <a:pt x="341" y="511"/>
                    </a:lnTo>
                    <a:lnTo>
                      <a:pt x="341" y="513"/>
                    </a:lnTo>
                    <a:lnTo>
                      <a:pt x="341" y="516"/>
                    </a:lnTo>
                    <a:lnTo>
                      <a:pt x="341" y="518"/>
                    </a:lnTo>
                    <a:lnTo>
                      <a:pt x="343" y="519"/>
                    </a:lnTo>
                    <a:lnTo>
                      <a:pt x="343" y="522"/>
                    </a:lnTo>
                    <a:lnTo>
                      <a:pt x="341" y="528"/>
                    </a:lnTo>
                    <a:lnTo>
                      <a:pt x="338" y="528"/>
                    </a:lnTo>
                    <a:lnTo>
                      <a:pt x="338" y="530"/>
                    </a:lnTo>
                    <a:lnTo>
                      <a:pt x="333" y="530"/>
                    </a:lnTo>
                    <a:lnTo>
                      <a:pt x="331" y="534"/>
                    </a:lnTo>
                    <a:lnTo>
                      <a:pt x="330" y="537"/>
                    </a:lnTo>
                    <a:lnTo>
                      <a:pt x="328" y="537"/>
                    </a:lnTo>
                    <a:lnTo>
                      <a:pt x="328" y="538"/>
                    </a:lnTo>
                    <a:lnTo>
                      <a:pt x="327" y="538"/>
                    </a:lnTo>
                    <a:lnTo>
                      <a:pt x="325" y="539"/>
                    </a:lnTo>
                    <a:lnTo>
                      <a:pt x="323" y="537"/>
                    </a:lnTo>
                    <a:lnTo>
                      <a:pt x="322" y="536"/>
                    </a:lnTo>
                    <a:lnTo>
                      <a:pt x="314" y="536"/>
                    </a:lnTo>
                    <a:lnTo>
                      <a:pt x="309" y="535"/>
                    </a:lnTo>
                    <a:lnTo>
                      <a:pt x="308" y="536"/>
                    </a:lnTo>
                    <a:lnTo>
                      <a:pt x="307" y="538"/>
                    </a:lnTo>
                    <a:lnTo>
                      <a:pt x="308" y="539"/>
                    </a:lnTo>
                    <a:lnTo>
                      <a:pt x="308" y="542"/>
                    </a:lnTo>
                    <a:lnTo>
                      <a:pt x="307" y="543"/>
                    </a:lnTo>
                    <a:lnTo>
                      <a:pt x="307" y="544"/>
                    </a:lnTo>
                    <a:lnTo>
                      <a:pt x="307" y="543"/>
                    </a:lnTo>
                    <a:lnTo>
                      <a:pt x="306" y="543"/>
                    </a:lnTo>
                    <a:lnTo>
                      <a:pt x="306" y="542"/>
                    </a:lnTo>
                    <a:lnTo>
                      <a:pt x="305" y="542"/>
                    </a:lnTo>
                    <a:lnTo>
                      <a:pt x="304" y="542"/>
                    </a:lnTo>
                    <a:lnTo>
                      <a:pt x="303" y="542"/>
                    </a:lnTo>
                    <a:lnTo>
                      <a:pt x="301" y="540"/>
                    </a:lnTo>
                    <a:lnTo>
                      <a:pt x="300" y="540"/>
                    </a:lnTo>
                    <a:lnTo>
                      <a:pt x="300" y="539"/>
                    </a:lnTo>
                    <a:lnTo>
                      <a:pt x="299" y="539"/>
                    </a:lnTo>
                    <a:lnTo>
                      <a:pt x="298" y="538"/>
                    </a:lnTo>
                    <a:lnTo>
                      <a:pt x="297" y="538"/>
                    </a:lnTo>
                    <a:lnTo>
                      <a:pt x="296" y="537"/>
                    </a:lnTo>
                    <a:lnTo>
                      <a:pt x="295" y="537"/>
                    </a:lnTo>
                    <a:lnTo>
                      <a:pt x="293" y="537"/>
                    </a:lnTo>
                    <a:lnTo>
                      <a:pt x="292" y="537"/>
                    </a:lnTo>
                    <a:lnTo>
                      <a:pt x="292" y="536"/>
                    </a:lnTo>
                    <a:lnTo>
                      <a:pt x="291" y="535"/>
                    </a:lnTo>
                    <a:lnTo>
                      <a:pt x="291" y="534"/>
                    </a:lnTo>
                    <a:lnTo>
                      <a:pt x="290" y="532"/>
                    </a:lnTo>
                    <a:lnTo>
                      <a:pt x="289" y="530"/>
                    </a:lnTo>
                    <a:lnTo>
                      <a:pt x="288" y="530"/>
                    </a:lnTo>
                    <a:lnTo>
                      <a:pt x="286" y="529"/>
                    </a:lnTo>
                    <a:lnTo>
                      <a:pt x="285" y="528"/>
                    </a:lnTo>
                    <a:lnTo>
                      <a:pt x="285" y="527"/>
                    </a:lnTo>
                    <a:lnTo>
                      <a:pt x="284" y="527"/>
                    </a:lnTo>
                    <a:lnTo>
                      <a:pt x="284" y="526"/>
                    </a:lnTo>
                    <a:lnTo>
                      <a:pt x="283" y="526"/>
                    </a:lnTo>
                    <a:lnTo>
                      <a:pt x="282" y="524"/>
                    </a:lnTo>
                    <a:lnTo>
                      <a:pt x="281" y="524"/>
                    </a:lnTo>
                    <a:lnTo>
                      <a:pt x="281" y="523"/>
                    </a:lnTo>
                    <a:lnTo>
                      <a:pt x="280" y="523"/>
                    </a:lnTo>
                    <a:lnTo>
                      <a:pt x="278" y="523"/>
                    </a:lnTo>
                    <a:lnTo>
                      <a:pt x="276" y="523"/>
                    </a:lnTo>
                    <a:lnTo>
                      <a:pt x="275" y="522"/>
                    </a:lnTo>
                    <a:lnTo>
                      <a:pt x="274" y="522"/>
                    </a:lnTo>
                    <a:lnTo>
                      <a:pt x="273" y="522"/>
                    </a:lnTo>
                    <a:lnTo>
                      <a:pt x="272" y="522"/>
                    </a:lnTo>
                    <a:lnTo>
                      <a:pt x="270" y="522"/>
                    </a:lnTo>
                    <a:lnTo>
                      <a:pt x="269" y="522"/>
                    </a:lnTo>
                    <a:lnTo>
                      <a:pt x="268" y="522"/>
                    </a:lnTo>
                    <a:lnTo>
                      <a:pt x="267" y="522"/>
                    </a:lnTo>
                    <a:lnTo>
                      <a:pt x="266" y="522"/>
                    </a:lnTo>
                    <a:lnTo>
                      <a:pt x="265" y="522"/>
                    </a:lnTo>
                    <a:lnTo>
                      <a:pt x="265" y="521"/>
                    </a:lnTo>
                    <a:lnTo>
                      <a:pt x="264" y="521"/>
                    </a:lnTo>
                    <a:lnTo>
                      <a:pt x="264" y="520"/>
                    </a:lnTo>
                    <a:lnTo>
                      <a:pt x="262" y="519"/>
                    </a:lnTo>
                    <a:lnTo>
                      <a:pt x="262" y="518"/>
                    </a:lnTo>
                    <a:lnTo>
                      <a:pt x="261" y="518"/>
                    </a:lnTo>
                    <a:lnTo>
                      <a:pt x="260" y="518"/>
                    </a:lnTo>
                    <a:lnTo>
                      <a:pt x="259" y="518"/>
                    </a:lnTo>
                    <a:lnTo>
                      <a:pt x="258" y="518"/>
                    </a:lnTo>
                    <a:lnTo>
                      <a:pt x="257" y="518"/>
                    </a:lnTo>
                    <a:lnTo>
                      <a:pt x="256" y="516"/>
                    </a:lnTo>
                    <a:lnTo>
                      <a:pt x="254" y="515"/>
                    </a:lnTo>
                    <a:lnTo>
                      <a:pt x="253" y="514"/>
                    </a:lnTo>
                    <a:lnTo>
                      <a:pt x="252" y="513"/>
                    </a:lnTo>
                    <a:lnTo>
                      <a:pt x="251" y="513"/>
                    </a:lnTo>
                    <a:lnTo>
                      <a:pt x="250" y="513"/>
                    </a:lnTo>
                    <a:lnTo>
                      <a:pt x="249" y="513"/>
                    </a:lnTo>
                    <a:lnTo>
                      <a:pt x="249" y="512"/>
                    </a:lnTo>
                    <a:lnTo>
                      <a:pt x="249" y="511"/>
                    </a:lnTo>
                    <a:lnTo>
                      <a:pt x="250" y="511"/>
                    </a:lnTo>
                    <a:lnTo>
                      <a:pt x="251" y="511"/>
                    </a:lnTo>
                    <a:lnTo>
                      <a:pt x="252" y="511"/>
                    </a:lnTo>
                    <a:lnTo>
                      <a:pt x="252" y="509"/>
                    </a:lnTo>
                    <a:lnTo>
                      <a:pt x="253" y="509"/>
                    </a:lnTo>
                    <a:lnTo>
                      <a:pt x="253" y="508"/>
                    </a:lnTo>
                    <a:lnTo>
                      <a:pt x="253" y="507"/>
                    </a:lnTo>
                    <a:lnTo>
                      <a:pt x="252" y="506"/>
                    </a:lnTo>
                    <a:lnTo>
                      <a:pt x="251" y="506"/>
                    </a:lnTo>
                    <a:lnTo>
                      <a:pt x="251" y="505"/>
                    </a:lnTo>
                    <a:lnTo>
                      <a:pt x="252" y="505"/>
                    </a:lnTo>
                    <a:lnTo>
                      <a:pt x="252" y="504"/>
                    </a:lnTo>
                    <a:lnTo>
                      <a:pt x="253" y="503"/>
                    </a:lnTo>
                    <a:lnTo>
                      <a:pt x="254" y="501"/>
                    </a:lnTo>
                    <a:lnTo>
                      <a:pt x="256" y="500"/>
                    </a:lnTo>
                    <a:lnTo>
                      <a:pt x="254" y="499"/>
                    </a:lnTo>
                    <a:lnTo>
                      <a:pt x="254" y="498"/>
                    </a:lnTo>
                    <a:lnTo>
                      <a:pt x="254" y="497"/>
                    </a:lnTo>
                    <a:lnTo>
                      <a:pt x="253" y="497"/>
                    </a:lnTo>
                    <a:lnTo>
                      <a:pt x="253" y="496"/>
                    </a:lnTo>
                    <a:lnTo>
                      <a:pt x="252" y="496"/>
                    </a:lnTo>
                    <a:lnTo>
                      <a:pt x="251" y="496"/>
                    </a:lnTo>
                    <a:lnTo>
                      <a:pt x="250" y="496"/>
                    </a:lnTo>
                    <a:lnTo>
                      <a:pt x="249" y="496"/>
                    </a:lnTo>
                    <a:lnTo>
                      <a:pt x="249" y="497"/>
                    </a:lnTo>
                    <a:lnTo>
                      <a:pt x="249" y="498"/>
                    </a:lnTo>
                    <a:lnTo>
                      <a:pt x="249" y="499"/>
                    </a:lnTo>
                    <a:lnTo>
                      <a:pt x="248" y="499"/>
                    </a:lnTo>
                    <a:lnTo>
                      <a:pt x="248" y="498"/>
                    </a:lnTo>
                    <a:lnTo>
                      <a:pt x="246" y="498"/>
                    </a:lnTo>
                    <a:lnTo>
                      <a:pt x="246" y="497"/>
                    </a:lnTo>
                    <a:lnTo>
                      <a:pt x="245" y="497"/>
                    </a:lnTo>
                    <a:lnTo>
                      <a:pt x="244" y="497"/>
                    </a:lnTo>
                    <a:lnTo>
                      <a:pt x="244" y="498"/>
                    </a:lnTo>
                    <a:lnTo>
                      <a:pt x="244" y="499"/>
                    </a:lnTo>
                    <a:lnTo>
                      <a:pt x="243" y="500"/>
                    </a:lnTo>
                    <a:lnTo>
                      <a:pt x="242" y="500"/>
                    </a:lnTo>
                    <a:lnTo>
                      <a:pt x="242" y="499"/>
                    </a:lnTo>
                    <a:lnTo>
                      <a:pt x="241" y="499"/>
                    </a:lnTo>
                    <a:lnTo>
                      <a:pt x="241" y="498"/>
                    </a:lnTo>
                    <a:lnTo>
                      <a:pt x="241" y="497"/>
                    </a:lnTo>
                    <a:lnTo>
                      <a:pt x="240" y="496"/>
                    </a:lnTo>
                    <a:lnTo>
                      <a:pt x="240" y="495"/>
                    </a:lnTo>
                    <a:lnTo>
                      <a:pt x="240" y="493"/>
                    </a:lnTo>
                    <a:lnTo>
                      <a:pt x="238" y="493"/>
                    </a:lnTo>
                    <a:lnTo>
                      <a:pt x="237" y="492"/>
                    </a:lnTo>
                    <a:lnTo>
                      <a:pt x="236" y="492"/>
                    </a:lnTo>
                    <a:lnTo>
                      <a:pt x="235" y="492"/>
                    </a:lnTo>
                    <a:lnTo>
                      <a:pt x="234" y="492"/>
                    </a:lnTo>
                    <a:lnTo>
                      <a:pt x="234" y="491"/>
                    </a:lnTo>
                    <a:lnTo>
                      <a:pt x="233" y="491"/>
                    </a:lnTo>
                    <a:lnTo>
                      <a:pt x="232" y="491"/>
                    </a:lnTo>
                    <a:lnTo>
                      <a:pt x="230" y="492"/>
                    </a:lnTo>
                    <a:lnTo>
                      <a:pt x="229" y="493"/>
                    </a:lnTo>
                    <a:lnTo>
                      <a:pt x="228" y="493"/>
                    </a:lnTo>
                    <a:lnTo>
                      <a:pt x="227" y="492"/>
                    </a:lnTo>
                    <a:lnTo>
                      <a:pt x="226" y="492"/>
                    </a:lnTo>
                    <a:lnTo>
                      <a:pt x="226" y="491"/>
                    </a:lnTo>
                    <a:lnTo>
                      <a:pt x="225" y="491"/>
                    </a:lnTo>
                    <a:lnTo>
                      <a:pt x="224" y="491"/>
                    </a:lnTo>
                    <a:lnTo>
                      <a:pt x="224" y="490"/>
                    </a:lnTo>
                    <a:lnTo>
                      <a:pt x="222" y="490"/>
                    </a:lnTo>
                    <a:lnTo>
                      <a:pt x="222" y="489"/>
                    </a:lnTo>
                    <a:lnTo>
                      <a:pt x="222" y="488"/>
                    </a:lnTo>
                    <a:lnTo>
                      <a:pt x="222" y="487"/>
                    </a:lnTo>
                    <a:lnTo>
                      <a:pt x="224" y="487"/>
                    </a:lnTo>
                    <a:lnTo>
                      <a:pt x="225" y="485"/>
                    </a:lnTo>
                    <a:lnTo>
                      <a:pt x="225" y="484"/>
                    </a:lnTo>
                    <a:lnTo>
                      <a:pt x="225" y="483"/>
                    </a:lnTo>
                    <a:lnTo>
                      <a:pt x="225" y="482"/>
                    </a:lnTo>
                    <a:lnTo>
                      <a:pt x="225" y="481"/>
                    </a:lnTo>
                    <a:lnTo>
                      <a:pt x="225" y="480"/>
                    </a:lnTo>
                    <a:lnTo>
                      <a:pt x="224" y="480"/>
                    </a:lnTo>
                    <a:lnTo>
                      <a:pt x="222" y="480"/>
                    </a:lnTo>
                    <a:lnTo>
                      <a:pt x="221" y="481"/>
                    </a:lnTo>
                    <a:lnTo>
                      <a:pt x="220" y="481"/>
                    </a:lnTo>
                    <a:lnTo>
                      <a:pt x="220" y="482"/>
                    </a:lnTo>
                    <a:lnTo>
                      <a:pt x="220" y="483"/>
                    </a:lnTo>
                    <a:lnTo>
                      <a:pt x="220" y="484"/>
                    </a:lnTo>
                    <a:lnTo>
                      <a:pt x="219" y="485"/>
                    </a:lnTo>
                    <a:lnTo>
                      <a:pt x="218" y="485"/>
                    </a:lnTo>
                    <a:lnTo>
                      <a:pt x="217" y="487"/>
                    </a:lnTo>
                    <a:lnTo>
                      <a:pt x="217" y="488"/>
                    </a:lnTo>
                    <a:lnTo>
                      <a:pt x="215" y="488"/>
                    </a:lnTo>
                    <a:lnTo>
                      <a:pt x="214" y="487"/>
                    </a:lnTo>
                    <a:lnTo>
                      <a:pt x="214" y="485"/>
                    </a:lnTo>
                    <a:lnTo>
                      <a:pt x="214" y="484"/>
                    </a:lnTo>
                    <a:lnTo>
                      <a:pt x="214" y="483"/>
                    </a:lnTo>
                    <a:lnTo>
                      <a:pt x="214" y="482"/>
                    </a:lnTo>
                    <a:lnTo>
                      <a:pt x="215" y="482"/>
                    </a:lnTo>
                    <a:lnTo>
                      <a:pt x="215" y="481"/>
                    </a:lnTo>
                    <a:lnTo>
                      <a:pt x="215" y="480"/>
                    </a:lnTo>
                    <a:lnTo>
                      <a:pt x="215" y="479"/>
                    </a:lnTo>
                    <a:lnTo>
                      <a:pt x="214" y="477"/>
                    </a:lnTo>
                    <a:lnTo>
                      <a:pt x="221" y="469"/>
                    </a:lnTo>
                    <a:lnTo>
                      <a:pt x="228" y="456"/>
                    </a:lnTo>
                    <a:lnTo>
                      <a:pt x="233" y="446"/>
                    </a:lnTo>
                    <a:lnTo>
                      <a:pt x="233" y="445"/>
                    </a:lnTo>
                    <a:lnTo>
                      <a:pt x="234" y="444"/>
                    </a:lnTo>
                    <a:lnTo>
                      <a:pt x="233" y="444"/>
                    </a:lnTo>
                    <a:lnTo>
                      <a:pt x="232" y="444"/>
                    </a:lnTo>
                    <a:lnTo>
                      <a:pt x="228" y="443"/>
                    </a:lnTo>
                    <a:lnTo>
                      <a:pt x="227" y="444"/>
                    </a:lnTo>
                    <a:lnTo>
                      <a:pt x="226" y="444"/>
                    </a:lnTo>
                    <a:lnTo>
                      <a:pt x="224" y="441"/>
                    </a:lnTo>
                    <a:lnTo>
                      <a:pt x="225" y="440"/>
                    </a:lnTo>
                    <a:lnTo>
                      <a:pt x="226" y="440"/>
                    </a:lnTo>
                    <a:lnTo>
                      <a:pt x="227" y="441"/>
                    </a:lnTo>
                    <a:lnTo>
                      <a:pt x="229" y="440"/>
                    </a:lnTo>
                    <a:lnTo>
                      <a:pt x="227" y="437"/>
                    </a:lnTo>
                    <a:lnTo>
                      <a:pt x="227" y="435"/>
                    </a:lnTo>
                    <a:lnTo>
                      <a:pt x="226" y="434"/>
                    </a:lnTo>
                    <a:lnTo>
                      <a:pt x="225" y="434"/>
                    </a:lnTo>
                    <a:lnTo>
                      <a:pt x="224" y="432"/>
                    </a:lnTo>
                    <a:lnTo>
                      <a:pt x="198" y="428"/>
                    </a:lnTo>
                    <a:lnTo>
                      <a:pt x="198" y="427"/>
                    </a:lnTo>
                    <a:lnTo>
                      <a:pt x="196" y="419"/>
                    </a:lnTo>
                    <a:lnTo>
                      <a:pt x="194" y="413"/>
                    </a:lnTo>
                    <a:lnTo>
                      <a:pt x="193" y="413"/>
                    </a:lnTo>
                    <a:lnTo>
                      <a:pt x="191" y="412"/>
                    </a:lnTo>
                    <a:lnTo>
                      <a:pt x="189" y="411"/>
                    </a:lnTo>
                    <a:lnTo>
                      <a:pt x="186" y="405"/>
                    </a:lnTo>
                    <a:lnTo>
                      <a:pt x="181" y="395"/>
                    </a:lnTo>
                    <a:lnTo>
                      <a:pt x="185" y="393"/>
                    </a:lnTo>
                    <a:lnTo>
                      <a:pt x="188" y="389"/>
                    </a:lnTo>
                    <a:lnTo>
                      <a:pt x="193" y="388"/>
                    </a:lnTo>
                    <a:lnTo>
                      <a:pt x="191" y="388"/>
                    </a:lnTo>
                    <a:lnTo>
                      <a:pt x="191" y="386"/>
                    </a:lnTo>
                    <a:lnTo>
                      <a:pt x="189" y="385"/>
                    </a:lnTo>
                    <a:lnTo>
                      <a:pt x="188" y="386"/>
                    </a:lnTo>
                    <a:lnTo>
                      <a:pt x="186" y="382"/>
                    </a:lnTo>
                    <a:lnTo>
                      <a:pt x="185" y="383"/>
                    </a:lnTo>
                    <a:lnTo>
                      <a:pt x="183" y="382"/>
                    </a:lnTo>
                    <a:lnTo>
                      <a:pt x="185" y="380"/>
                    </a:lnTo>
                    <a:lnTo>
                      <a:pt x="185" y="379"/>
                    </a:lnTo>
                    <a:lnTo>
                      <a:pt x="185" y="377"/>
                    </a:lnTo>
                    <a:lnTo>
                      <a:pt x="183" y="374"/>
                    </a:lnTo>
                    <a:lnTo>
                      <a:pt x="186" y="369"/>
                    </a:lnTo>
                    <a:lnTo>
                      <a:pt x="183" y="369"/>
                    </a:lnTo>
                    <a:lnTo>
                      <a:pt x="181" y="369"/>
                    </a:lnTo>
                    <a:lnTo>
                      <a:pt x="182" y="366"/>
                    </a:lnTo>
                    <a:lnTo>
                      <a:pt x="183" y="364"/>
                    </a:lnTo>
                    <a:lnTo>
                      <a:pt x="183" y="363"/>
                    </a:lnTo>
                    <a:lnTo>
                      <a:pt x="183" y="362"/>
                    </a:lnTo>
                    <a:lnTo>
                      <a:pt x="183" y="361"/>
                    </a:lnTo>
                    <a:lnTo>
                      <a:pt x="181" y="358"/>
                    </a:lnTo>
                    <a:lnTo>
                      <a:pt x="180" y="361"/>
                    </a:lnTo>
                    <a:lnTo>
                      <a:pt x="179" y="361"/>
                    </a:lnTo>
                    <a:lnTo>
                      <a:pt x="178" y="359"/>
                    </a:lnTo>
                    <a:lnTo>
                      <a:pt x="175" y="357"/>
                    </a:lnTo>
                    <a:lnTo>
                      <a:pt x="173" y="354"/>
                    </a:lnTo>
                    <a:lnTo>
                      <a:pt x="171" y="353"/>
                    </a:lnTo>
                    <a:lnTo>
                      <a:pt x="169" y="351"/>
                    </a:lnTo>
                    <a:lnTo>
                      <a:pt x="166" y="353"/>
                    </a:lnTo>
                    <a:lnTo>
                      <a:pt x="165" y="353"/>
                    </a:lnTo>
                    <a:lnTo>
                      <a:pt x="161" y="350"/>
                    </a:lnTo>
                    <a:lnTo>
                      <a:pt x="161" y="348"/>
                    </a:lnTo>
                    <a:lnTo>
                      <a:pt x="159" y="348"/>
                    </a:lnTo>
                    <a:lnTo>
                      <a:pt x="159" y="347"/>
                    </a:lnTo>
                    <a:lnTo>
                      <a:pt x="158" y="347"/>
                    </a:lnTo>
                    <a:lnTo>
                      <a:pt x="158" y="346"/>
                    </a:lnTo>
                    <a:lnTo>
                      <a:pt x="157" y="346"/>
                    </a:lnTo>
                    <a:lnTo>
                      <a:pt x="156" y="346"/>
                    </a:lnTo>
                    <a:lnTo>
                      <a:pt x="154" y="345"/>
                    </a:lnTo>
                    <a:lnTo>
                      <a:pt x="152" y="345"/>
                    </a:lnTo>
                    <a:lnTo>
                      <a:pt x="152" y="343"/>
                    </a:lnTo>
                    <a:lnTo>
                      <a:pt x="151" y="343"/>
                    </a:lnTo>
                    <a:lnTo>
                      <a:pt x="147" y="340"/>
                    </a:lnTo>
                    <a:lnTo>
                      <a:pt x="142" y="335"/>
                    </a:lnTo>
                    <a:lnTo>
                      <a:pt x="141" y="335"/>
                    </a:lnTo>
                    <a:lnTo>
                      <a:pt x="133" y="333"/>
                    </a:lnTo>
                    <a:lnTo>
                      <a:pt x="128" y="332"/>
                    </a:lnTo>
                    <a:lnTo>
                      <a:pt x="126" y="332"/>
                    </a:lnTo>
                    <a:lnTo>
                      <a:pt x="124" y="330"/>
                    </a:lnTo>
                    <a:lnTo>
                      <a:pt x="122" y="331"/>
                    </a:lnTo>
                    <a:lnTo>
                      <a:pt x="120" y="330"/>
                    </a:lnTo>
                    <a:lnTo>
                      <a:pt x="119" y="330"/>
                    </a:lnTo>
                    <a:lnTo>
                      <a:pt x="118" y="330"/>
                    </a:lnTo>
                    <a:lnTo>
                      <a:pt x="117" y="331"/>
                    </a:lnTo>
                    <a:lnTo>
                      <a:pt x="116" y="331"/>
                    </a:lnTo>
                    <a:lnTo>
                      <a:pt x="115" y="331"/>
                    </a:lnTo>
                    <a:lnTo>
                      <a:pt x="114" y="330"/>
                    </a:lnTo>
                    <a:lnTo>
                      <a:pt x="112" y="330"/>
                    </a:lnTo>
                    <a:lnTo>
                      <a:pt x="111" y="330"/>
                    </a:lnTo>
                    <a:lnTo>
                      <a:pt x="110" y="330"/>
                    </a:lnTo>
                    <a:lnTo>
                      <a:pt x="109" y="330"/>
                    </a:lnTo>
                    <a:lnTo>
                      <a:pt x="108" y="328"/>
                    </a:lnTo>
                    <a:lnTo>
                      <a:pt x="106" y="328"/>
                    </a:lnTo>
                    <a:lnTo>
                      <a:pt x="104" y="328"/>
                    </a:lnTo>
                    <a:lnTo>
                      <a:pt x="103" y="327"/>
                    </a:lnTo>
                    <a:lnTo>
                      <a:pt x="101" y="327"/>
                    </a:lnTo>
                    <a:lnTo>
                      <a:pt x="100" y="327"/>
                    </a:lnTo>
                    <a:lnTo>
                      <a:pt x="98" y="326"/>
                    </a:lnTo>
                    <a:lnTo>
                      <a:pt x="96" y="326"/>
                    </a:lnTo>
                    <a:lnTo>
                      <a:pt x="95" y="325"/>
                    </a:lnTo>
                    <a:lnTo>
                      <a:pt x="94" y="325"/>
                    </a:lnTo>
                    <a:lnTo>
                      <a:pt x="93" y="325"/>
                    </a:lnTo>
                    <a:lnTo>
                      <a:pt x="92" y="325"/>
                    </a:lnTo>
                    <a:lnTo>
                      <a:pt x="92" y="324"/>
                    </a:lnTo>
                    <a:lnTo>
                      <a:pt x="91" y="324"/>
                    </a:lnTo>
                    <a:lnTo>
                      <a:pt x="89" y="324"/>
                    </a:lnTo>
                    <a:lnTo>
                      <a:pt x="88" y="324"/>
                    </a:lnTo>
                    <a:lnTo>
                      <a:pt x="87" y="324"/>
                    </a:lnTo>
                    <a:lnTo>
                      <a:pt x="87" y="323"/>
                    </a:lnTo>
                    <a:lnTo>
                      <a:pt x="86" y="323"/>
                    </a:lnTo>
                    <a:lnTo>
                      <a:pt x="85" y="323"/>
                    </a:lnTo>
                    <a:lnTo>
                      <a:pt x="84" y="322"/>
                    </a:lnTo>
                    <a:lnTo>
                      <a:pt x="84" y="320"/>
                    </a:lnTo>
                    <a:lnTo>
                      <a:pt x="83" y="320"/>
                    </a:lnTo>
                    <a:lnTo>
                      <a:pt x="83" y="319"/>
                    </a:lnTo>
                    <a:lnTo>
                      <a:pt x="81" y="319"/>
                    </a:lnTo>
                    <a:lnTo>
                      <a:pt x="80" y="319"/>
                    </a:lnTo>
                    <a:lnTo>
                      <a:pt x="79" y="318"/>
                    </a:lnTo>
                    <a:lnTo>
                      <a:pt x="78" y="318"/>
                    </a:lnTo>
                    <a:lnTo>
                      <a:pt x="77" y="318"/>
                    </a:lnTo>
                    <a:lnTo>
                      <a:pt x="76" y="317"/>
                    </a:lnTo>
                    <a:lnTo>
                      <a:pt x="75" y="317"/>
                    </a:lnTo>
                    <a:lnTo>
                      <a:pt x="73" y="316"/>
                    </a:lnTo>
                    <a:lnTo>
                      <a:pt x="72" y="316"/>
                    </a:lnTo>
                    <a:lnTo>
                      <a:pt x="70" y="316"/>
                    </a:lnTo>
                    <a:lnTo>
                      <a:pt x="69" y="316"/>
                    </a:lnTo>
                    <a:lnTo>
                      <a:pt x="68" y="315"/>
                    </a:lnTo>
                    <a:lnTo>
                      <a:pt x="67" y="315"/>
                    </a:lnTo>
                    <a:lnTo>
                      <a:pt x="64" y="312"/>
                    </a:lnTo>
                    <a:lnTo>
                      <a:pt x="63" y="311"/>
                    </a:lnTo>
                    <a:lnTo>
                      <a:pt x="62" y="311"/>
                    </a:lnTo>
                    <a:lnTo>
                      <a:pt x="62" y="310"/>
                    </a:lnTo>
                    <a:lnTo>
                      <a:pt x="61" y="310"/>
                    </a:lnTo>
                    <a:lnTo>
                      <a:pt x="60" y="309"/>
                    </a:lnTo>
                    <a:lnTo>
                      <a:pt x="59" y="308"/>
                    </a:lnTo>
                    <a:lnTo>
                      <a:pt x="59" y="307"/>
                    </a:lnTo>
                    <a:lnTo>
                      <a:pt x="57" y="307"/>
                    </a:lnTo>
                    <a:lnTo>
                      <a:pt x="57" y="306"/>
                    </a:lnTo>
                    <a:lnTo>
                      <a:pt x="57" y="304"/>
                    </a:lnTo>
                    <a:lnTo>
                      <a:pt x="56" y="304"/>
                    </a:lnTo>
                    <a:lnTo>
                      <a:pt x="52" y="302"/>
                    </a:lnTo>
                    <a:lnTo>
                      <a:pt x="51" y="301"/>
                    </a:lnTo>
                    <a:lnTo>
                      <a:pt x="51" y="300"/>
                    </a:lnTo>
                    <a:lnTo>
                      <a:pt x="49" y="299"/>
                    </a:lnTo>
                    <a:lnTo>
                      <a:pt x="49" y="298"/>
                    </a:lnTo>
                    <a:lnTo>
                      <a:pt x="48" y="298"/>
                    </a:lnTo>
                    <a:lnTo>
                      <a:pt x="47" y="298"/>
                    </a:lnTo>
                    <a:lnTo>
                      <a:pt x="47" y="296"/>
                    </a:lnTo>
                    <a:lnTo>
                      <a:pt x="46" y="296"/>
                    </a:lnTo>
                    <a:lnTo>
                      <a:pt x="46" y="295"/>
                    </a:lnTo>
                    <a:lnTo>
                      <a:pt x="45" y="295"/>
                    </a:lnTo>
                    <a:lnTo>
                      <a:pt x="45" y="294"/>
                    </a:lnTo>
                    <a:lnTo>
                      <a:pt x="44" y="293"/>
                    </a:lnTo>
                    <a:lnTo>
                      <a:pt x="43" y="292"/>
                    </a:lnTo>
                    <a:lnTo>
                      <a:pt x="41" y="292"/>
                    </a:lnTo>
                    <a:lnTo>
                      <a:pt x="40" y="292"/>
                    </a:lnTo>
                    <a:lnTo>
                      <a:pt x="40" y="291"/>
                    </a:lnTo>
                    <a:lnTo>
                      <a:pt x="38" y="290"/>
                    </a:lnTo>
                    <a:lnTo>
                      <a:pt x="37" y="290"/>
                    </a:lnTo>
                    <a:lnTo>
                      <a:pt x="37" y="288"/>
                    </a:lnTo>
                    <a:lnTo>
                      <a:pt x="36" y="288"/>
                    </a:lnTo>
                    <a:lnTo>
                      <a:pt x="36" y="287"/>
                    </a:lnTo>
                    <a:lnTo>
                      <a:pt x="35" y="287"/>
                    </a:lnTo>
                    <a:lnTo>
                      <a:pt x="35" y="286"/>
                    </a:lnTo>
                    <a:lnTo>
                      <a:pt x="33" y="286"/>
                    </a:lnTo>
                    <a:lnTo>
                      <a:pt x="33" y="285"/>
                    </a:lnTo>
                    <a:lnTo>
                      <a:pt x="32" y="284"/>
                    </a:lnTo>
                    <a:lnTo>
                      <a:pt x="32" y="283"/>
                    </a:lnTo>
                    <a:lnTo>
                      <a:pt x="31" y="283"/>
                    </a:lnTo>
                    <a:lnTo>
                      <a:pt x="31" y="281"/>
                    </a:lnTo>
                    <a:lnTo>
                      <a:pt x="31" y="280"/>
                    </a:lnTo>
                    <a:lnTo>
                      <a:pt x="31" y="279"/>
                    </a:lnTo>
                    <a:lnTo>
                      <a:pt x="30" y="279"/>
                    </a:lnTo>
                    <a:lnTo>
                      <a:pt x="30" y="278"/>
                    </a:lnTo>
                    <a:lnTo>
                      <a:pt x="30" y="277"/>
                    </a:lnTo>
                    <a:lnTo>
                      <a:pt x="30" y="276"/>
                    </a:lnTo>
                    <a:lnTo>
                      <a:pt x="29" y="276"/>
                    </a:lnTo>
                    <a:lnTo>
                      <a:pt x="29" y="275"/>
                    </a:lnTo>
                    <a:lnTo>
                      <a:pt x="28" y="275"/>
                    </a:lnTo>
                    <a:lnTo>
                      <a:pt x="28" y="273"/>
                    </a:lnTo>
                    <a:lnTo>
                      <a:pt x="28" y="272"/>
                    </a:lnTo>
                    <a:lnTo>
                      <a:pt x="28" y="271"/>
                    </a:lnTo>
                    <a:lnTo>
                      <a:pt x="26" y="271"/>
                    </a:lnTo>
                    <a:lnTo>
                      <a:pt x="25" y="271"/>
                    </a:lnTo>
                    <a:lnTo>
                      <a:pt x="25" y="270"/>
                    </a:lnTo>
                    <a:lnTo>
                      <a:pt x="25" y="269"/>
                    </a:lnTo>
                    <a:lnTo>
                      <a:pt x="24" y="268"/>
                    </a:lnTo>
                    <a:lnTo>
                      <a:pt x="24" y="267"/>
                    </a:lnTo>
                    <a:lnTo>
                      <a:pt x="24" y="265"/>
                    </a:lnTo>
                    <a:lnTo>
                      <a:pt x="24" y="264"/>
                    </a:lnTo>
                    <a:lnTo>
                      <a:pt x="25" y="263"/>
                    </a:lnTo>
                    <a:lnTo>
                      <a:pt x="26" y="262"/>
                    </a:lnTo>
                    <a:lnTo>
                      <a:pt x="26" y="261"/>
                    </a:lnTo>
                    <a:lnTo>
                      <a:pt x="25" y="261"/>
                    </a:lnTo>
                    <a:lnTo>
                      <a:pt x="25" y="260"/>
                    </a:lnTo>
                    <a:lnTo>
                      <a:pt x="12" y="244"/>
                    </a:lnTo>
                    <a:lnTo>
                      <a:pt x="8" y="238"/>
                    </a:lnTo>
                    <a:lnTo>
                      <a:pt x="10" y="237"/>
                    </a:lnTo>
                    <a:lnTo>
                      <a:pt x="9" y="232"/>
                    </a:lnTo>
                    <a:lnTo>
                      <a:pt x="9" y="228"/>
                    </a:lnTo>
                    <a:lnTo>
                      <a:pt x="12" y="226"/>
                    </a:lnTo>
                    <a:lnTo>
                      <a:pt x="12" y="225"/>
                    </a:lnTo>
                    <a:lnTo>
                      <a:pt x="12" y="221"/>
                    </a:lnTo>
                    <a:lnTo>
                      <a:pt x="14" y="220"/>
                    </a:lnTo>
                    <a:lnTo>
                      <a:pt x="14" y="217"/>
                    </a:lnTo>
                    <a:lnTo>
                      <a:pt x="20" y="215"/>
                    </a:lnTo>
                    <a:lnTo>
                      <a:pt x="20" y="213"/>
                    </a:lnTo>
                    <a:lnTo>
                      <a:pt x="23" y="207"/>
                    </a:lnTo>
                    <a:lnTo>
                      <a:pt x="29" y="189"/>
                    </a:lnTo>
                    <a:lnTo>
                      <a:pt x="30" y="185"/>
                    </a:lnTo>
                    <a:lnTo>
                      <a:pt x="30" y="180"/>
                    </a:lnTo>
                    <a:lnTo>
                      <a:pt x="29" y="173"/>
                    </a:lnTo>
                    <a:lnTo>
                      <a:pt x="29" y="171"/>
                    </a:lnTo>
                    <a:lnTo>
                      <a:pt x="26" y="168"/>
                    </a:lnTo>
                    <a:lnTo>
                      <a:pt x="28" y="167"/>
                    </a:lnTo>
                    <a:lnTo>
                      <a:pt x="26" y="167"/>
                    </a:lnTo>
                    <a:lnTo>
                      <a:pt x="26" y="166"/>
                    </a:lnTo>
                    <a:lnTo>
                      <a:pt x="31" y="159"/>
                    </a:lnTo>
                    <a:lnTo>
                      <a:pt x="31" y="157"/>
                    </a:lnTo>
                    <a:lnTo>
                      <a:pt x="31" y="155"/>
                    </a:lnTo>
                    <a:lnTo>
                      <a:pt x="32" y="154"/>
                    </a:lnTo>
                    <a:lnTo>
                      <a:pt x="33" y="153"/>
                    </a:lnTo>
                    <a:lnTo>
                      <a:pt x="35" y="149"/>
                    </a:lnTo>
                    <a:lnTo>
                      <a:pt x="36" y="134"/>
                    </a:lnTo>
                    <a:lnTo>
                      <a:pt x="38" y="120"/>
                    </a:lnTo>
                    <a:lnTo>
                      <a:pt x="35" y="115"/>
                    </a:lnTo>
                    <a:lnTo>
                      <a:pt x="30" y="110"/>
                    </a:lnTo>
                    <a:lnTo>
                      <a:pt x="25" y="107"/>
                    </a:lnTo>
                    <a:lnTo>
                      <a:pt x="24" y="107"/>
                    </a:lnTo>
                    <a:lnTo>
                      <a:pt x="23" y="106"/>
                    </a:lnTo>
                    <a:lnTo>
                      <a:pt x="22" y="106"/>
                    </a:lnTo>
                    <a:lnTo>
                      <a:pt x="21" y="106"/>
                    </a:lnTo>
                    <a:lnTo>
                      <a:pt x="20" y="105"/>
                    </a:lnTo>
                    <a:lnTo>
                      <a:pt x="18" y="105"/>
                    </a:lnTo>
                    <a:lnTo>
                      <a:pt x="17" y="105"/>
                    </a:lnTo>
                    <a:lnTo>
                      <a:pt x="16" y="104"/>
                    </a:lnTo>
                    <a:lnTo>
                      <a:pt x="15" y="104"/>
                    </a:lnTo>
                    <a:lnTo>
                      <a:pt x="14" y="104"/>
                    </a:lnTo>
                    <a:lnTo>
                      <a:pt x="14" y="103"/>
                    </a:lnTo>
                    <a:lnTo>
                      <a:pt x="13" y="103"/>
                    </a:lnTo>
                    <a:lnTo>
                      <a:pt x="12" y="103"/>
                    </a:lnTo>
                    <a:lnTo>
                      <a:pt x="9" y="99"/>
                    </a:lnTo>
                    <a:lnTo>
                      <a:pt x="8" y="98"/>
                    </a:lnTo>
                    <a:lnTo>
                      <a:pt x="8" y="97"/>
                    </a:lnTo>
                    <a:lnTo>
                      <a:pt x="8" y="96"/>
                    </a:lnTo>
                    <a:lnTo>
                      <a:pt x="8" y="95"/>
                    </a:lnTo>
                    <a:lnTo>
                      <a:pt x="8" y="94"/>
                    </a:lnTo>
                    <a:lnTo>
                      <a:pt x="8" y="92"/>
                    </a:lnTo>
                    <a:lnTo>
                      <a:pt x="8" y="91"/>
                    </a:lnTo>
                    <a:lnTo>
                      <a:pt x="8" y="90"/>
                    </a:lnTo>
                    <a:lnTo>
                      <a:pt x="8" y="89"/>
                    </a:lnTo>
                    <a:lnTo>
                      <a:pt x="8" y="88"/>
                    </a:lnTo>
                    <a:lnTo>
                      <a:pt x="7" y="87"/>
                    </a:lnTo>
                    <a:lnTo>
                      <a:pt x="7" y="86"/>
                    </a:lnTo>
                    <a:lnTo>
                      <a:pt x="6" y="83"/>
                    </a:lnTo>
                    <a:lnTo>
                      <a:pt x="6" y="82"/>
                    </a:lnTo>
                    <a:lnTo>
                      <a:pt x="5" y="83"/>
                    </a:lnTo>
                    <a:lnTo>
                      <a:pt x="2" y="84"/>
                    </a:lnTo>
                    <a:lnTo>
                      <a:pt x="2" y="83"/>
                    </a:lnTo>
                    <a:lnTo>
                      <a:pt x="1" y="84"/>
                    </a:lnTo>
                    <a:lnTo>
                      <a:pt x="0" y="83"/>
                    </a:lnTo>
                    <a:lnTo>
                      <a:pt x="2" y="78"/>
                    </a:lnTo>
                    <a:lnTo>
                      <a:pt x="6" y="68"/>
                    </a:lnTo>
                    <a:lnTo>
                      <a:pt x="7" y="70"/>
                    </a:lnTo>
                    <a:lnTo>
                      <a:pt x="9" y="68"/>
                    </a:lnTo>
                    <a:lnTo>
                      <a:pt x="12" y="70"/>
                    </a:lnTo>
                    <a:lnTo>
                      <a:pt x="13" y="67"/>
                    </a:lnTo>
                    <a:lnTo>
                      <a:pt x="16" y="71"/>
                    </a:lnTo>
                    <a:lnTo>
                      <a:pt x="16" y="70"/>
                    </a:lnTo>
                    <a:lnTo>
                      <a:pt x="18" y="71"/>
                    </a:lnTo>
                    <a:lnTo>
                      <a:pt x="20" y="70"/>
                    </a:lnTo>
                    <a:lnTo>
                      <a:pt x="21" y="71"/>
                    </a:lnTo>
                    <a:lnTo>
                      <a:pt x="23" y="73"/>
                    </a:lnTo>
                    <a:lnTo>
                      <a:pt x="25" y="72"/>
                    </a:lnTo>
                    <a:lnTo>
                      <a:pt x="26" y="73"/>
                    </a:lnTo>
                    <a:lnTo>
                      <a:pt x="26" y="72"/>
                    </a:lnTo>
                    <a:lnTo>
                      <a:pt x="29" y="73"/>
                    </a:lnTo>
                    <a:lnTo>
                      <a:pt x="30" y="75"/>
                    </a:lnTo>
                    <a:lnTo>
                      <a:pt x="31" y="74"/>
                    </a:lnTo>
                    <a:lnTo>
                      <a:pt x="37" y="76"/>
                    </a:lnTo>
                    <a:lnTo>
                      <a:pt x="38" y="74"/>
                    </a:lnTo>
                    <a:lnTo>
                      <a:pt x="41" y="75"/>
                    </a:lnTo>
                    <a:lnTo>
                      <a:pt x="44" y="76"/>
                    </a:lnTo>
                    <a:lnTo>
                      <a:pt x="47" y="76"/>
                    </a:lnTo>
                    <a:lnTo>
                      <a:pt x="47" y="75"/>
                    </a:lnTo>
                    <a:lnTo>
                      <a:pt x="48" y="73"/>
                    </a:lnTo>
                    <a:lnTo>
                      <a:pt x="49" y="73"/>
                    </a:lnTo>
                    <a:lnTo>
                      <a:pt x="49" y="71"/>
                    </a:lnTo>
                    <a:lnTo>
                      <a:pt x="54" y="71"/>
                    </a:lnTo>
                    <a:lnTo>
                      <a:pt x="55" y="70"/>
                    </a:lnTo>
                    <a:lnTo>
                      <a:pt x="57" y="70"/>
                    </a:lnTo>
                    <a:lnTo>
                      <a:pt x="56" y="64"/>
                    </a:lnTo>
                    <a:lnTo>
                      <a:pt x="62" y="64"/>
                    </a:lnTo>
                    <a:lnTo>
                      <a:pt x="63" y="68"/>
                    </a:lnTo>
                    <a:lnTo>
                      <a:pt x="65" y="67"/>
                    </a:lnTo>
                    <a:lnTo>
                      <a:pt x="67" y="65"/>
                    </a:lnTo>
                    <a:lnTo>
                      <a:pt x="68" y="63"/>
                    </a:lnTo>
                    <a:lnTo>
                      <a:pt x="68" y="60"/>
                    </a:lnTo>
                    <a:lnTo>
                      <a:pt x="69" y="60"/>
                    </a:lnTo>
                    <a:lnTo>
                      <a:pt x="75" y="51"/>
                    </a:lnTo>
                    <a:lnTo>
                      <a:pt x="77" y="48"/>
                    </a:lnTo>
                    <a:lnTo>
                      <a:pt x="80" y="44"/>
                    </a:lnTo>
                    <a:lnTo>
                      <a:pt x="79" y="42"/>
                    </a:lnTo>
                    <a:lnTo>
                      <a:pt x="80" y="41"/>
                    </a:lnTo>
                    <a:lnTo>
                      <a:pt x="81" y="41"/>
                    </a:lnTo>
                    <a:lnTo>
                      <a:pt x="81" y="39"/>
                    </a:lnTo>
                    <a:lnTo>
                      <a:pt x="83" y="39"/>
                    </a:lnTo>
                    <a:lnTo>
                      <a:pt x="83" y="36"/>
                    </a:lnTo>
                    <a:lnTo>
                      <a:pt x="86" y="37"/>
                    </a:lnTo>
                    <a:lnTo>
                      <a:pt x="88" y="39"/>
                    </a:lnTo>
                    <a:lnTo>
                      <a:pt x="89" y="39"/>
                    </a:lnTo>
                    <a:lnTo>
                      <a:pt x="89" y="35"/>
                    </a:lnTo>
                    <a:lnTo>
                      <a:pt x="94" y="35"/>
                    </a:lnTo>
                    <a:lnTo>
                      <a:pt x="94" y="34"/>
                    </a:lnTo>
                    <a:lnTo>
                      <a:pt x="95" y="31"/>
                    </a:lnTo>
                    <a:lnTo>
                      <a:pt x="96" y="31"/>
                    </a:lnTo>
                    <a:lnTo>
                      <a:pt x="101" y="26"/>
                    </a:lnTo>
                    <a:lnTo>
                      <a:pt x="102" y="24"/>
                    </a:lnTo>
                    <a:lnTo>
                      <a:pt x="102" y="23"/>
                    </a:lnTo>
                    <a:lnTo>
                      <a:pt x="104" y="20"/>
                    </a:lnTo>
                    <a:lnTo>
                      <a:pt x="108" y="20"/>
                    </a:lnTo>
                    <a:lnTo>
                      <a:pt x="109" y="20"/>
                    </a:lnTo>
                    <a:lnTo>
                      <a:pt x="111" y="20"/>
                    </a:lnTo>
                    <a:lnTo>
                      <a:pt x="115" y="19"/>
                    </a:lnTo>
                    <a:lnTo>
                      <a:pt x="115" y="20"/>
                    </a:lnTo>
                    <a:lnTo>
                      <a:pt x="118" y="19"/>
                    </a:lnTo>
                    <a:lnTo>
                      <a:pt x="119" y="18"/>
                    </a:lnTo>
                    <a:lnTo>
                      <a:pt x="123" y="18"/>
                    </a:lnTo>
                    <a:lnTo>
                      <a:pt x="123" y="19"/>
                    </a:lnTo>
                    <a:lnTo>
                      <a:pt x="124" y="19"/>
                    </a:lnTo>
                    <a:lnTo>
                      <a:pt x="125" y="19"/>
                    </a:lnTo>
                    <a:lnTo>
                      <a:pt x="130" y="20"/>
                    </a:lnTo>
                    <a:lnTo>
                      <a:pt x="133" y="21"/>
                    </a:lnTo>
                    <a:lnTo>
                      <a:pt x="135" y="23"/>
                    </a:lnTo>
                    <a:lnTo>
                      <a:pt x="136" y="23"/>
                    </a:lnTo>
                    <a:lnTo>
                      <a:pt x="142" y="24"/>
                    </a:lnTo>
                    <a:lnTo>
                      <a:pt x="146" y="24"/>
                    </a:lnTo>
                    <a:lnTo>
                      <a:pt x="148" y="24"/>
                    </a:lnTo>
                    <a:lnTo>
                      <a:pt x="148" y="23"/>
                    </a:lnTo>
                    <a:lnTo>
                      <a:pt x="149" y="23"/>
                    </a:lnTo>
                    <a:lnTo>
                      <a:pt x="151" y="20"/>
                    </a:lnTo>
                    <a:lnTo>
                      <a:pt x="156" y="21"/>
                    </a:lnTo>
                    <a:lnTo>
                      <a:pt x="162" y="24"/>
                    </a:lnTo>
                    <a:lnTo>
                      <a:pt x="165" y="25"/>
                    </a:lnTo>
                    <a:lnTo>
                      <a:pt x="169" y="25"/>
                    </a:lnTo>
                    <a:lnTo>
                      <a:pt x="169" y="24"/>
                    </a:lnTo>
                    <a:lnTo>
                      <a:pt x="171" y="20"/>
                    </a:lnTo>
                    <a:lnTo>
                      <a:pt x="173" y="18"/>
                    </a:lnTo>
                    <a:lnTo>
                      <a:pt x="173" y="17"/>
                    </a:lnTo>
                    <a:lnTo>
                      <a:pt x="173" y="16"/>
                    </a:lnTo>
                    <a:lnTo>
                      <a:pt x="173" y="15"/>
                    </a:lnTo>
                    <a:lnTo>
                      <a:pt x="173" y="13"/>
                    </a:lnTo>
                    <a:lnTo>
                      <a:pt x="178" y="11"/>
                    </a:lnTo>
                    <a:lnTo>
                      <a:pt x="182" y="9"/>
                    </a:lnTo>
                    <a:lnTo>
                      <a:pt x="185" y="8"/>
                    </a:lnTo>
                    <a:lnTo>
                      <a:pt x="185" y="6"/>
                    </a:lnTo>
                    <a:lnTo>
                      <a:pt x="186" y="6"/>
                    </a:lnTo>
                    <a:lnTo>
                      <a:pt x="187" y="6"/>
                    </a:lnTo>
                    <a:lnTo>
                      <a:pt x="188" y="4"/>
                    </a:lnTo>
                    <a:lnTo>
                      <a:pt x="189" y="4"/>
                    </a:lnTo>
                    <a:lnTo>
                      <a:pt x="190" y="5"/>
                    </a:lnTo>
                    <a:lnTo>
                      <a:pt x="191" y="4"/>
                    </a:lnTo>
                    <a:lnTo>
                      <a:pt x="193" y="5"/>
                    </a:lnTo>
                    <a:lnTo>
                      <a:pt x="193" y="6"/>
                    </a:lnTo>
                    <a:lnTo>
                      <a:pt x="196" y="4"/>
                    </a:lnTo>
                    <a:lnTo>
                      <a:pt x="198" y="4"/>
                    </a:lnTo>
                    <a:lnTo>
                      <a:pt x="198" y="2"/>
                    </a:lnTo>
                    <a:lnTo>
                      <a:pt x="202" y="2"/>
                    </a:lnTo>
                    <a:lnTo>
                      <a:pt x="203" y="2"/>
                    </a:lnTo>
                    <a:lnTo>
                      <a:pt x="205" y="0"/>
                    </a:lnTo>
                    <a:lnTo>
                      <a:pt x="206" y="2"/>
                    </a:lnTo>
                    <a:lnTo>
                      <a:pt x="207" y="4"/>
                    </a:lnTo>
                    <a:lnTo>
                      <a:pt x="207" y="5"/>
                    </a:lnTo>
                    <a:lnTo>
                      <a:pt x="211" y="5"/>
                    </a:lnTo>
                    <a:lnTo>
                      <a:pt x="210" y="6"/>
                    </a:lnTo>
                    <a:lnTo>
                      <a:pt x="211" y="6"/>
                    </a:lnTo>
                    <a:lnTo>
                      <a:pt x="211" y="8"/>
                    </a:lnTo>
                    <a:lnTo>
                      <a:pt x="211" y="10"/>
                    </a:lnTo>
                    <a:lnTo>
                      <a:pt x="209" y="10"/>
                    </a:lnTo>
                    <a:lnTo>
                      <a:pt x="207" y="15"/>
                    </a:lnTo>
                    <a:lnTo>
                      <a:pt x="213" y="18"/>
                    </a:lnTo>
                    <a:lnTo>
                      <a:pt x="213" y="19"/>
                    </a:lnTo>
                    <a:lnTo>
                      <a:pt x="217" y="18"/>
                    </a:lnTo>
                    <a:lnTo>
                      <a:pt x="218" y="23"/>
                    </a:lnTo>
                    <a:lnTo>
                      <a:pt x="220" y="21"/>
                    </a:lnTo>
                    <a:lnTo>
                      <a:pt x="221" y="23"/>
                    </a:lnTo>
                    <a:lnTo>
                      <a:pt x="225" y="25"/>
                    </a:lnTo>
                    <a:lnTo>
                      <a:pt x="226" y="24"/>
                    </a:lnTo>
                    <a:lnTo>
                      <a:pt x="227" y="25"/>
                    </a:lnTo>
                    <a:lnTo>
                      <a:pt x="232" y="28"/>
                    </a:lnTo>
                    <a:lnTo>
                      <a:pt x="232" y="29"/>
                    </a:lnTo>
                    <a:lnTo>
                      <a:pt x="234" y="28"/>
                    </a:lnTo>
                    <a:lnTo>
                      <a:pt x="237" y="32"/>
                    </a:lnTo>
                    <a:lnTo>
                      <a:pt x="242" y="28"/>
                    </a:lnTo>
                    <a:lnTo>
                      <a:pt x="245" y="31"/>
                    </a:lnTo>
                    <a:lnTo>
                      <a:pt x="254" y="32"/>
                    </a:lnTo>
                    <a:lnTo>
                      <a:pt x="254" y="33"/>
                    </a:lnTo>
                    <a:lnTo>
                      <a:pt x="259" y="35"/>
                    </a:lnTo>
                    <a:lnTo>
                      <a:pt x="261" y="35"/>
                    </a:lnTo>
                    <a:lnTo>
                      <a:pt x="261" y="34"/>
                    </a:lnTo>
                    <a:lnTo>
                      <a:pt x="261" y="33"/>
                    </a:lnTo>
                    <a:lnTo>
                      <a:pt x="262" y="33"/>
                    </a:lnTo>
                    <a:lnTo>
                      <a:pt x="264" y="35"/>
                    </a:lnTo>
                    <a:lnTo>
                      <a:pt x="265" y="35"/>
                    </a:lnTo>
                    <a:lnTo>
                      <a:pt x="270" y="44"/>
                    </a:lnTo>
                    <a:lnTo>
                      <a:pt x="273" y="45"/>
                    </a:lnTo>
                    <a:lnTo>
                      <a:pt x="274" y="45"/>
                    </a:lnTo>
                    <a:lnTo>
                      <a:pt x="275" y="48"/>
                    </a:lnTo>
                    <a:lnTo>
                      <a:pt x="278" y="48"/>
                    </a:lnTo>
                    <a:lnTo>
                      <a:pt x="277" y="47"/>
                    </a:lnTo>
                    <a:lnTo>
                      <a:pt x="284" y="48"/>
                    </a:lnTo>
                    <a:lnTo>
                      <a:pt x="284" y="44"/>
                    </a:lnTo>
                    <a:lnTo>
                      <a:pt x="289" y="43"/>
                    </a:lnTo>
                    <a:lnTo>
                      <a:pt x="289" y="41"/>
                    </a:lnTo>
                    <a:lnTo>
                      <a:pt x="290" y="40"/>
                    </a:lnTo>
                    <a:lnTo>
                      <a:pt x="290" y="36"/>
                    </a:lnTo>
                    <a:lnTo>
                      <a:pt x="292" y="35"/>
                    </a:lnTo>
                    <a:lnTo>
                      <a:pt x="298" y="32"/>
                    </a:lnTo>
                    <a:lnTo>
                      <a:pt x="301" y="35"/>
                    </a:lnTo>
                    <a:lnTo>
                      <a:pt x="301" y="39"/>
                    </a:lnTo>
                    <a:lnTo>
                      <a:pt x="304" y="37"/>
                    </a:lnTo>
                    <a:lnTo>
                      <a:pt x="305" y="39"/>
                    </a:lnTo>
                    <a:lnTo>
                      <a:pt x="307" y="39"/>
                    </a:lnTo>
                    <a:lnTo>
                      <a:pt x="307" y="41"/>
                    </a:lnTo>
                    <a:lnTo>
                      <a:pt x="309" y="39"/>
                    </a:lnTo>
                    <a:lnTo>
                      <a:pt x="309" y="37"/>
                    </a:lnTo>
                    <a:lnTo>
                      <a:pt x="308" y="29"/>
                    </a:lnTo>
                    <a:lnTo>
                      <a:pt x="309" y="31"/>
                    </a:lnTo>
                    <a:lnTo>
                      <a:pt x="311" y="31"/>
                    </a:lnTo>
                    <a:lnTo>
                      <a:pt x="312" y="31"/>
                    </a:lnTo>
                    <a:lnTo>
                      <a:pt x="313" y="31"/>
                    </a:lnTo>
                    <a:lnTo>
                      <a:pt x="313" y="32"/>
                    </a:lnTo>
                    <a:lnTo>
                      <a:pt x="313" y="33"/>
                    </a:lnTo>
                    <a:lnTo>
                      <a:pt x="314" y="34"/>
                    </a:lnTo>
                    <a:lnTo>
                      <a:pt x="314" y="35"/>
                    </a:lnTo>
                    <a:lnTo>
                      <a:pt x="315" y="35"/>
                    </a:lnTo>
                    <a:lnTo>
                      <a:pt x="315" y="36"/>
                    </a:lnTo>
                    <a:lnTo>
                      <a:pt x="316" y="36"/>
                    </a:lnTo>
                    <a:lnTo>
                      <a:pt x="319" y="36"/>
                    </a:lnTo>
                    <a:lnTo>
                      <a:pt x="320" y="41"/>
                    </a:lnTo>
                    <a:lnTo>
                      <a:pt x="321" y="43"/>
                    </a:lnTo>
                    <a:lnTo>
                      <a:pt x="323" y="47"/>
                    </a:lnTo>
                    <a:lnTo>
                      <a:pt x="324" y="48"/>
                    </a:lnTo>
                    <a:lnTo>
                      <a:pt x="324" y="50"/>
                    </a:lnTo>
                    <a:lnTo>
                      <a:pt x="325" y="51"/>
                    </a:lnTo>
                    <a:lnTo>
                      <a:pt x="327" y="52"/>
                    </a:lnTo>
                    <a:lnTo>
                      <a:pt x="328" y="52"/>
                    </a:lnTo>
                    <a:lnTo>
                      <a:pt x="329" y="57"/>
                    </a:lnTo>
                    <a:lnTo>
                      <a:pt x="328" y="65"/>
                    </a:lnTo>
                    <a:lnTo>
                      <a:pt x="323" y="72"/>
                    </a:lnTo>
                    <a:lnTo>
                      <a:pt x="327" y="81"/>
                    </a:lnTo>
                    <a:lnTo>
                      <a:pt x="329" y="83"/>
                    </a:lnTo>
                    <a:lnTo>
                      <a:pt x="336" y="80"/>
                    </a:lnTo>
                    <a:lnTo>
                      <a:pt x="343" y="75"/>
                    </a:lnTo>
                    <a:lnTo>
                      <a:pt x="345" y="76"/>
                    </a:lnTo>
                    <a:lnTo>
                      <a:pt x="347" y="76"/>
                    </a:lnTo>
                    <a:lnTo>
                      <a:pt x="349" y="78"/>
                    </a:lnTo>
                    <a:lnTo>
                      <a:pt x="352" y="79"/>
                    </a:lnTo>
                    <a:lnTo>
                      <a:pt x="353" y="83"/>
                    </a:lnTo>
                    <a:lnTo>
                      <a:pt x="354" y="84"/>
                    </a:lnTo>
                    <a:lnTo>
                      <a:pt x="355" y="89"/>
                    </a:lnTo>
                    <a:lnTo>
                      <a:pt x="360" y="89"/>
                    </a:lnTo>
                    <a:lnTo>
                      <a:pt x="362" y="91"/>
                    </a:lnTo>
                    <a:lnTo>
                      <a:pt x="363" y="91"/>
                    </a:lnTo>
                    <a:lnTo>
                      <a:pt x="368" y="91"/>
                    </a:lnTo>
                    <a:lnTo>
                      <a:pt x="371" y="91"/>
                    </a:lnTo>
                    <a:lnTo>
                      <a:pt x="375" y="89"/>
                    </a:lnTo>
                    <a:lnTo>
                      <a:pt x="382" y="89"/>
                    </a:lnTo>
                    <a:lnTo>
                      <a:pt x="385" y="88"/>
                    </a:lnTo>
                    <a:lnTo>
                      <a:pt x="387" y="87"/>
                    </a:lnTo>
                    <a:lnTo>
                      <a:pt x="391" y="87"/>
                    </a:lnTo>
                    <a:lnTo>
                      <a:pt x="396" y="87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7" name="Freeform 65">
                <a:extLst>
                  <a:ext uri="{FF2B5EF4-FFF2-40B4-BE49-F238E27FC236}">
                    <a16:creationId xmlns:a16="http://schemas.microsoft.com/office/drawing/2014/main" id="{4F29CEBB-0474-B4C7-6ECE-FD916AC43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537" y="2606676"/>
                <a:ext cx="766763" cy="650875"/>
              </a:xfrm>
              <a:custGeom>
                <a:avLst/>
                <a:gdLst>
                  <a:gd name="T0" fmla="*/ 449 w 483"/>
                  <a:gd name="T1" fmla="*/ 217 h 410"/>
                  <a:gd name="T2" fmla="*/ 465 w 483"/>
                  <a:gd name="T3" fmla="*/ 220 h 410"/>
                  <a:gd name="T4" fmla="*/ 467 w 483"/>
                  <a:gd name="T5" fmla="*/ 230 h 410"/>
                  <a:gd name="T6" fmla="*/ 472 w 483"/>
                  <a:gd name="T7" fmla="*/ 240 h 410"/>
                  <a:gd name="T8" fmla="*/ 479 w 483"/>
                  <a:gd name="T9" fmla="*/ 251 h 410"/>
                  <a:gd name="T10" fmla="*/ 483 w 483"/>
                  <a:gd name="T11" fmla="*/ 261 h 410"/>
                  <a:gd name="T12" fmla="*/ 465 w 483"/>
                  <a:gd name="T13" fmla="*/ 289 h 410"/>
                  <a:gd name="T14" fmla="*/ 423 w 483"/>
                  <a:gd name="T15" fmla="*/ 318 h 410"/>
                  <a:gd name="T16" fmla="*/ 377 w 483"/>
                  <a:gd name="T17" fmla="*/ 333 h 410"/>
                  <a:gd name="T18" fmla="*/ 387 w 483"/>
                  <a:gd name="T19" fmla="*/ 371 h 410"/>
                  <a:gd name="T20" fmla="*/ 395 w 483"/>
                  <a:gd name="T21" fmla="*/ 393 h 410"/>
                  <a:gd name="T22" fmla="*/ 382 w 483"/>
                  <a:gd name="T23" fmla="*/ 406 h 410"/>
                  <a:gd name="T24" fmla="*/ 363 w 483"/>
                  <a:gd name="T25" fmla="*/ 405 h 410"/>
                  <a:gd name="T26" fmla="*/ 343 w 483"/>
                  <a:gd name="T27" fmla="*/ 395 h 410"/>
                  <a:gd name="T28" fmla="*/ 337 w 483"/>
                  <a:gd name="T29" fmla="*/ 377 h 410"/>
                  <a:gd name="T30" fmla="*/ 317 w 483"/>
                  <a:gd name="T31" fmla="*/ 356 h 410"/>
                  <a:gd name="T32" fmla="*/ 299 w 483"/>
                  <a:gd name="T33" fmla="*/ 343 h 410"/>
                  <a:gd name="T34" fmla="*/ 282 w 483"/>
                  <a:gd name="T35" fmla="*/ 349 h 410"/>
                  <a:gd name="T36" fmla="*/ 253 w 483"/>
                  <a:gd name="T37" fmla="*/ 361 h 410"/>
                  <a:gd name="T38" fmla="*/ 217 w 483"/>
                  <a:gd name="T39" fmla="*/ 367 h 410"/>
                  <a:gd name="T40" fmla="*/ 187 w 483"/>
                  <a:gd name="T41" fmla="*/ 317 h 410"/>
                  <a:gd name="T42" fmla="*/ 154 w 483"/>
                  <a:gd name="T43" fmla="*/ 295 h 410"/>
                  <a:gd name="T44" fmla="*/ 128 w 483"/>
                  <a:gd name="T45" fmla="*/ 270 h 410"/>
                  <a:gd name="T46" fmla="*/ 96 w 483"/>
                  <a:gd name="T47" fmla="*/ 267 h 410"/>
                  <a:gd name="T48" fmla="*/ 86 w 483"/>
                  <a:gd name="T49" fmla="*/ 294 h 410"/>
                  <a:gd name="T50" fmla="*/ 100 w 483"/>
                  <a:gd name="T51" fmla="*/ 319 h 410"/>
                  <a:gd name="T52" fmla="*/ 102 w 483"/>
                  <a:gd name="T53" fmla="*/ 342 h 410"/>
                  <a:gd name="T54" fmla="*/ 114 w 483"/>
                  <a:gd name="T55" fmla="*/ 370 h 410"/>
                  <a:gd name="T56" fmla="*/ 97 w 483"/>
                  <a:gd name="T57" fmla="*/ 390 h 410"/>
                  <a:gd name="T58" fmla="*/ 69 w 483"/>
                  <a:gd name="T59" fmla="*/ 374 h 410"/>
                  <a:gd name="T60" fmla="*/ 34 w 483"/>
                  <a:gd name="T61" fmla="*/ 358 h 410"/>
                  <a:gd name="T62" fmla="*/ 27 w 483"/>
                  <a:gd name="T63" fmla="*/ 343 h 410"/>
                  <a:gd name="T64" fmla="*/ 42 w 483"/>
                  <a:gd name="T65" fmla="*/ 317 h 410"/>
                  <a:gd name="T66" fmla="*/ 64 w 483"/>
                  <a:gd name="T67" fmla="*/ 302 h 410"/>
                  <a:gd name="T68" fmla="*/ 73 w 483"/>
                  <a:gd name="T69" fmla="*/ 284 h 410"/>
                  <a:gd name="T70" fmla="*/ 72 w 483"/>
                  <a:gd name="T71" fmla="*/ 263 h 410"/>
                  <a:gd name="T72" fmla="*/ 33 w 483"/>
                  <a:gd name="T73" fmla="*/ 243 h 410"/>
                  <a:gd name="T74" fmla="*/ 3 w 483"/>
                  <a:gd name="T75" fmla="*/ 220 h 410"/>
                  <a:gd name="T76" fmla="*/ 10 w 483"/>
                  <a:gd name="T77" fmla="*/ 204 h 410"/>
                  <a:gd name="T78" fmla="*/ 18 w 483"/>
                  <a:gd name="T79" fmla="*/ 182 h 410"/>
                  <a:gd name="T80" fmla="*/ 26 w 483"/>
                  <a:gd name="T81" fmla="*/ 123 h 410"/>
                  <a:gd name="T82" fmla="*/ 18 w 483"/>
                  <a:gd name="T83" fmla="*/ 58 h 410"/>
                  <a:gd name="T84" fmla="*/ 70 w 483"/>
                  <a:gd name="T85" fmla="*/ 29 h 410"/>
                  <a:gd name="T86" fmla="*/ 111 w 483"/>
                  <a:gd name="T87" fmla="*/ 43 h 410"/>
                  <a:gd name="T88" fmla="*/ 154 w 483"/>
                  <a:gd name="T89" fmla="*/ 56 h 410"/>
                  <a:gd name="T90" fmla="*/ 232 w 483"/>
                  <a:gd name="T91" fmla="*/ 2 h 410"/>
                  <a:gd name="T92" fmla="*/ 250 w 483"/>
                  <a:gd name="T93" fmla="*/ 1 h 410"/>
                  <a:gd name="T94" fmla="*/ 287 w 483"/>
                  <a:gd name="T95" fmla="*/ 18 h 410"/>
                  <a:gd name="T96" fmla="*/ 310 w 483"/>
                  <a:gd name="T97" fmla="*/ 36 h 410"/>
                  <a:gd name="T98" fmla="*/ 313 w 483"/>
                  <a:gd name="T99" fmla="*/ 63 h 410"/>
                  <a:gd name="T100" fmla="*/ 354 w 483"/>
                  <a:gd name="T101" fmla="*/ 110 h 410"/>
                  <a:gd name="T102" fmla="*/ 343 w 483"/>
                  <a:gd name="T103" fmla="*/ 152 h 410"/>
                  <a:gd name="T104" fmla="*/ 352 w 483"/>
                  <a:gd name="T105" fmla="*/ 150 h 410"/>
                  <a:gd name="T106" fmla="*/ 355 w 483"/>
                  <a:gd name="T107" fmla="*/ 162 h 410"/>
                  <a:gd name="T108" fmla="*/ 369 w 483"/>
                  <a:gd name="T109" fmla="*/ 169 h 410"/>
                  <a:gd name="T110" fmla="*/ 379 w 483"/>
                  <a:gd name="T111" fmla="*/ 166 h 410"/>
                  <a:gd name="T112" fmla="*/ 381 w 483"/>
                  <a:gd name="T113" fmla="*/ 179 h 410"/>
                  <a:gd name="T114" fmla="*/ 388 w 483"/>
                  <a:gd name="T115" fmla="*/ 188 h 410"/>
                  <a:gd name="T116" fmla="*/ 404 w 483"/>
                  <a:gd name="T117" fmla="*/ 193 h 410"/>
                  <a:gd name="T118" fmla="*/ 420 w 483"/>
                  <a:gd name="T119" fmla="*/ 206 h 410"/>
                  <a:gd name="T120" fmla="*/ 435 w 483"/>
                  <a:gd name="T121" fmla="*/ 214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3" h="410">
                    <a:moveTo>
                      <a:pt x="435" y="214"/>
                    </a:moveTo>
                    <a:lnTo>
                      <a:pt x="436" y="214"/>
                    </a:lnTo>
                    <a:lnTo>
                      <a:pt x="436" y="215"/>
                    </a:lnTo>
                    <a:lnTo>
                      <a:pt x="437" y="215"/>
                    </a:lnTo>
                    <a:lnTo>
                      <a:pt x="439" y="216"/>
                    </a:lnTo>
                    <a:lnTo>
                      <a:pt x="440" y="216"/>
                    </a:lnTo>
                    <a:lnTo>
                      <a:pt x="440" y="217"/>
                    </a:lnTo>
                    <a:lnTo>
                      <a:pt x="441" y="217"/>
                    </a:lnTo>
                    <a:lnTo>
                      <a:pt x="442" y="217"/>
                    </a:lnTo>
                    <a:lnTo>
                      <a:pt x="443" y="217"/>
                    </a:lnTo>
                    <a:lnTo>
                      <a:pt x="444" y="217"/>
                    </a:lnTo>
                    <a:lnTo>
                      <a:pt x="444" y="216"/>
                    </a:lnTo>
                    <a:lnTo>
                      <a:pt x="445" y="216"/>
                    </a:lnTo>
                    <a:lnTo>
                      <a:pt x="447" y="216"/>
                    </a:lnTo>
                    <a:lnTo>
                      <a:pt x="448" y="216"/>
                    </a:lnTo>
                    <a:lnTo>
                      <a:pt x="449" y="216"/>
                    </a:lnTo>
                    <a:lnTo>
                      <a:pt x="449" y="217"/>
                    </a:lnTo>
                    <a:lnTo>
                      <a:pt x="450" y="217"/>
                    </a:lnTo>
                    <a:lnTo>
                      <a:pt x="451" y="217"/>
                    </a:lnTo>
                    <a:lnTo>
                      <a:pt x="452" y="217"/>
                    </a:lnTo>
                    <a:lnTo>
                      <a:pt x="452" y="216"/>
                    </a:lnTo>
                    <a:lnTo>
                      <a:pt x="453" y="216"/>
                    </a:lnTo>
                    <a:lnTo>
                      <a:pt x="455" y="216"/>
                    </a:lnTo>
                    <a:lnTo>
                      <a:pt x="456" y="216"/>
                    </a:lnTo>
                    <a:lnTo>
                      <a:pt x="457" y="217"/>
                    </a:lnTo>
                    <a:lnTo>
                      <a:pt x="458" y="217"/>
                    </a:lnTo>
                    <a:lnTo>
                      <a:pt x="459" y="217"/>
                    </a:lnTo>
                    <a:lnTo>
                      <a:pt x="460" y="217"/>
                    </a:lnTo>
                    <a:lnTo>
                      <a:pt x="461" y="217"/>
                    </a:lnTo>
                    <a:lnTo>
                      <a:pt x="461" y="218"/>
                    </a:lnTo>
                    <a:lnTo>
                      <a:pt x="463" y="218"/>
                    </a:lnTo>
                    <a:lnTo>
                      <a:pt x="464" y="218"/>
                    </a:lnTo>
                    <a:lnTo>
                      <a:pt x="464" y="220"/>
                    </a:lnTo>
                    <a:lnTo>
                      <a:pt x="465" y="220"/>
                    </a:lnTo>
                    <a:lnTo>
                      <a:pt x="465" y="221"/>
                    </a:lnTo>
                    <a:lnTo>
                      <a:pt x="466" y="222"/>
                    </a:lnTo>
                    <a:lnTo>
                      <a:pt x="467" y="223"/>
                    </a:lnTo>
                    <a:lnTo>
                      <a:pt x="467" y="224"/>
                    </a:lnTo>
                    <a:lnTo>
                      <a:pt x="468" y="226"/>
                    </a:lnTo>
                    <a:lnTo>
                      <a:pt x="469" y="226"/>
                    </a:lnTo>
                    <a:lnTo>
                      <a:pt x="469" y="228"/>
                    </a:lnTo>
                    <a:lnTo>
                      <a:pt x="468" y="229"/>
                    </a:lnTo>
                    <a:lnTo>
                      <a:pt x="467" y="228"/>
                    </a:lnTo>
                    <a:lnTo>
                      <a:pt x="467" y="226"/>
                    </a:lnTo>
                    <a:lnTo>
                      <a:pt x="466" y="226"/>
                    </a:lnTo>
                    <a:lnTo>
                      <a:pt x="465" y="226"/>
                    </a:lnTo>
                    <a:lnTo>
                      <a:pt x="465" y="228"/>
                    </a:lnTo>
                    <a:lnTo>
                      <a:pt x="466" y="228"/>
                    </a:lnTo>
                    <a:lnTo>
                      <a:pt x="466" y="229"/>
                    </a:lnTo>
                    <a:lnTo>
                      <a:pt x="467" y="229"/>
                    </a:lnTo>
                    <a:lnTo>
                      <a:pt x="467" y="230"/>
                    </a:lnTo>
                    <a:lnTo>
                      <a:pt x="466" y="230"/>
                    </a:lnTo>
                    <a:lnTo>
                      <a:pt x="465" y="230"/>
                    </a:lnTo>
                    <a:lnTo>
                      <a:pt x="464" y="230"/>
                    </a:lnTo>
                    <a:lnTo>
                      <a:pt x="464" y="231"/>
                    </a:lnTo>
                    <a:lnTo>
                      <a:pt x="464" y="232"/>
                    </a:lnTo>
                    <a:lnTo>
                      <a:pt x="465" y="233"/>
                    </a:lnTo>
                    <a:lnTo>
                      <a:pt x="465" y="234"/>
                    </a:lnTo>
                    <a:lnTo>
                      <a:pt x="466" y="234"/>
                    </a:lnTo>
                    <a:lnTo>
                      <a:pt x="465" y="236"/>
                    </a:lnTo>
                    <a:lnTo>
                      <a:pt x="465" y="237"/>
                    </a:lnTo>
                    <a:lnTo>
                      <a:pt x="465" y="238"/>
                    </a:lnTo>
                    <a:lnTo>
                      <a:pt x="466" y="238"/>
                    </a:lnTo>
                    <a:lnTo>
                      <a:pt x="467" y="238"/>
                    </a:lnTo>
                    <a:lnTo>
                      <a:pt x="468" y="238"/>
                    </a:lnTo>
                    <a:lnTo>
                      <a:pt x="469" y="238"/>
                    </a:lnTo>
                    <a:lnTo>
                      <a:pt x="471" y="239"/>
                    </a:lnTo>
                    <a:lnTo>
                      <a:pt x="472" y="240"/>
                    </a:lnTo>
                    <a:lnTo>
                      <a:pt x="472" y="241"/>
                    </a:lnTo>
                    <a:lnTo>
                      <a:pt x="472" y="243"/>
                    </a:lnTo>
                    <a:lnTo>
                      <a:pt x="472" y="244"/>
                    </a:lnTo>
                    <a:lnTo>
                      <a:pt x="473" y="244"/>
                    </a:lnTo>
                    <a:lnTo>
                      <a:pt x="474" y="244"/>
                    </a:lnTo>
                    <a:lnTo>
                      <a:pt x="475" y="244"/>
                    </a:lnTo>
                    <a:lnTo>
                      <a:pt x="476" y="245"/>
                    </a:lnTo>
                    <a:lnTo>
                      <a:pt x="476" y="246"/>
                    </a:lnTo>
                    <a:lnTo>
                      <a:pt x="475" y="247"/>
                    </a:lnTo>
                    <a:lnTo>
                      <a:pt x="474" y="247"/>
                    </a:lnTo>
                    <a:lnTo>
                      <a:pt x="473" y="247"/>
                    </a:lnTo>
                    <a:lnTo>
                      <a:pt x="473" y="248"/>
                    </a:lnTo>
                    <a:lnTo>
                      <a:pt x="474" y="249"/>
                    </a:lnTo>
                    <a:lnTo>
                      <a:pt x="475" y="251"/>
                    </a:lnTo>
                    <a:lnTo>
                      <a:pt x="476" y="251"/>
                    </a:lnTo>
                    <a:lnTo>
                      <a:pt x="477" y="251"/>
                    </a:lnTo>
                    <a:lnTo>
                      <a:pt x="479" y="251"/>
                    </a:lnTo>
                    <a:lnTo>
                      <a:pt x="479" y="249"/>
                    </a:lnTo>
                    <a:lnTo>
                      <a:pt x="480" y="249"/>
                    </a:lnTo>
                    <a:lnTo>
                      <a:pt x="480" y="248"/>
                    </a:lnTo>
                    <a:lnTo>
                      <a:pt x="481" y="248"/>
                    </a:lnTo>
                    <a:lnTo>
                      <a:pt x="481" y="249"/>
                    </a:lnTo>
                    <a:lnTo>
                      <a:pt x="481" y="251"/>
                    </a:lnTo>
                    <a:lnTo>
                      <a:pt x="481" y="252"/>
                    </a:lnTo>
                    <a:lnTo>
                      <a:pt x="480" y="252"/>
                    </a:lnTo>
                    <a:lnTo>
                      <a:pt x="479" y="253"/>
                    </a:lnTo>
                    <a:lnTo>
                      <a:pt x="479" y="254"/>
                    </a:lnTo>
                    <a:lnTo>
                      <a:pt x="479" y="255"/>
                    </a:lnTo>
                    <a:lnTo>
                      <a:pt x="480" y="256"/>
                    </a:lnTo>
                    <a:lnTo>
                      <a:pt x="481" y="257"/>
                    </a:lnTo>
                    <a:lnTo>
                      <a:pt x="481" y="259"/>
                    </a:lnTo>
                    <a:lnTo>
                      <a:pt x="482" y="260"/>
                    </a:lnTo>
                    <a:lnTo>
                      <a:pt x="483" y="260"/>
                    </a:lnTo>
                    <a:lnTo>
                      <a:pt x="483" y="261"/>
                    </a:lnTo>
                    <a:lnTo>
                      <a:pt x="483" y="262"/>
                    </a:lnTo>
                    <a:lnTo>
                      <a:pt x="483" y="263"/>
                    </a:lnTo>
                    <a:lnTo>
                      <a:pt x="482" y="263"/>
                    </a:lnTo>
                    <a:lnTo>
                      <a:pt x="482" y="264"/>
                    </a:lnTo>
                    <a:lnTo>
                      <a:pt x="482" y="265"/>
                    </a:lnTo>
                    <a:lnTo>
                      <a:pt x="482" y="267"/>
                    </a:lnTo>
                    <a:lnTo>
                      <a:pt x="477" y="268"/>
                    </a:lnTo>
                    <a:lnTo>
                      <a:pt x="477" y="270"/>
                    </a:lnTo>
                    <a:lnTo>
                      <a:pt x="479" y="272"/>
                    </a:lnTo>
                    <a:lnTo>
                      <a:pt x="480" y="277"/>
                    </a:lnTo>
                    <a:lnTo>
                      <a:pt x="479" y="278"/>
                    </a:lnTo>
                    <a:lnTo>
                      <a:pt x="477" y="283"/>
                    </a:lnTo>
                    <a:lnTo>
                      <a:pt x="476" y="284"/>
                    </a:lnTo>
                    <a:lnTo>
                      <a:pt x="475" y="285"/>
                    </a:lnTo>
                    <a:lnTo>
                      <a:pt x="473" y="286"/>
                    </a:lnTo>
                    <a:lnTo>
                      <a:pt x="469" y="291"/>
                    </a:lnTo>
                    <a:lnTo>
                      <a:pt x="465" y="289"/>
                    </a:lnTo>
                    <a:lnTo>
                      <a:pt x="463" y="294"/>
                    </a:lnTo>
                    <a:lnTo>
                      <a:pt x="460" y="292"/>
                    </a:lnTo>
                    <a:lnTo>
                      <a:pt x="458" y="292"/>
                    </a:lnTo>
                    <a:lnTo>
                      <a:pt x="458" y="293"/>
                    </a:lnTo>
                    <a:lnTo>
                      <a:pt x="457" y="294"/>
                    </a:lnTo>
                    <a:lnTo>
                      <a:pt x="456" y="296"/>
                    </a:lnTo>
                    <a:lnTo>
                      <a:pt x="450" y="298"/>
                    </a:lnTo>
                    <a:lnTo>
                      <a:pt x="443" y="301"/>
                    </a:lnTo>
                    <a:lnTo>
                      <a:pt x="440" y="304"/>
                    </a:lnTo>
                    <a:lnTo>
                      <a:pt x="439" y="307"/>
                    </a:lnTo>
                    <a:lnTo>
                      <a:pt x="434" y="309"/>
                    </a:lnTo>
                    <a:lnTo>
                      <a:pt x="432" y="310"/>
                    </a:lnTo>
                    <a:lnTo>
                      <a:pt x="428" y="310"/>
                    </a:lnTo>
                    <a:lnTo>
                      <a:pt x="427" y="311"/>
                    </a:lnTo>
                    <a:lnTo>
                      <a:pt x="427" y="317"/>
                    </a:lnTo>
                    <a:lnTo>
                      <a:pt x="425" y="319"/>
                    </a:lnTo>
                    <a:lnTo>
                      <a:pt x="423" y="318"/>
                    </a:lnTo>
                    <a:lnTo>
                      <a:pt x="420" y="318"/>
                    </a:lnTo>
                    <a:lnTo>
                      <a:pt x="411" y="317"/>
                    </a:lnTo>
                    <a:lnTo>
                      <a:pt x="404" y="314"/>
                    </a:lnTo>
                    <a:lnTo>
                      <a:pt x="402" y="320"/>
                    </a:lnTo>
                    <a:lnTo>
                      <a:pt x="401" y="325"/>
                    </a:lnTo>
                    <a:lnTo>
                      <a:pt x="397" y="324"/>
                    </a:lnTo>
                    <a:lnTo>
                      <a:pt x="395" y="325"/>
                    </a:lnTo>
                    <a:lnTo>
                      <a:pt x="394" y="326"/>
                    </a:lnTo>
                    <a:lnTo>
                      <a:pt x="392" y="326"/>
                    </a:lnTo>
                    <a:lnTo>
                      <a:pt x="392" y="324"/>
                    </a:lnTo>
                    <a:lnTo>
                      <a:pt x="389" y="322"/>
                    </a:lnTo>
                    <a:lnTo>
                      <a:pt x="388" y="324"/>
                    </a:lnTo>
                    <a:lnTo>
                      <a:pt x="387" y="325"/>
                    </a:lnTo>
                    <a:lnTo>
                      <a:pt x="385" y="326"/>
                    </a:lnTo>
                    <a:lnTo>
                      <a:pt x="384" y="327"/>
                    </a:lnTo>
                    <a:lnTo>
                      <a:pt x="377" y="332"/>
                    </a:lnTo>
                    <a:lnTo>
                      <a:pt x="377" y="333"/>
                    </a:lnTo>
                    <a:lnTo>
                      <a:pt x="380" y="341"/>
                    </a:lnTo>
                    <a:lnTo>
                      <a:pt x="382" y="340"/>
                    </a:lnTo>
                    <a:lnTo>
                      <a:pt x="385" y="344"/>
                    </a:lnTo>
                    <a:lnTo>
                      <a:pt x="386" y="347"/>
                    </a:lnTo>
                    <a:lnTo>
                      <a:pt x="388" y="348"/>
                    </a:lnTo>
                    <a:lnTo>
                      <a:pt x="387" y="350"/>
                    </a:lnTo>
                    <a:lnTo>
                      <a:pt x="387" y="353"/>
                    </a:lnTo>
                    <a:lnTo>
                      <a:pt x="387" y="356"/>
                    </a:lnTo>
                    <a:lnTo>
                      <a:pt x="388" y="355"/>
                    </a:lnTo>
                    <a:lnTo>
                      <a:pt x="389" y="358"/>
                    </a:lnTo>
                    <a:lnTo>
                      <a:pt x="392" y="361"/>
                    </a:lnTo>
                    <a:lnTo>
                      <a:pt x="388" y="364"/>
                    </a:lnTo>
                    <a:lnTo>
                      <a:pt x="387" y="366"/>
                    </a:lnTo>
                    <a:lnTo>
                      <a:pt x="388" y="367"/>
                    </a:lnTo>
                    <a:lnTo>
                      <a:pt x="389" y="369"/>
                    </a:lnTo>
                    <a:lnTo>
                      <a:pt x="386" y="371"/>
                    </a:lnTo>
                    <a:lnTo>
                      <a:pt x="387" y="371"/>
                    </a:lnTo>
                    <a:lnTo>
                      <a:pt x="385" y="373"/>
                    </a:lnTo>
                    <a:lnTo>
                      <a:pt x="386" y="374"/>
                    </a:lnTo>
                    <a:lnTo>
                      <a:pt x="385" y="375"/>
                    </a:lnTo>
                    <a:lnTo>
                      <a:pt x="384" y="377"/>
                    </a:lnTo>
                    <a:lnTo>
                      <a:pt x="385" y="379"/>
                    </a:lnTo>
                    <a:lnTo>
                      <a:pt x="386" y="381"/>
                    </a:lnTo>
                    <a:lnTo>
                      <a:pt x="386" y="382"/>
                    </a:lnTo>
                    <a:lnTo>
                      <a:pt x="386" y="383"/>
                    </a:lnTo>
                    <a:lnTo>
                      <a:pt x="388" y="386"/>
                    </a:lnTo>
                    <a:lnTo>
                      <a:pt x="389" y="385"/>
                    </a:lnTo>
                    <a:lnTo>
                      <a:pt x="390" y="388"/>
                    </a:lnTo>
                    <a:lnTo>
                      <a:pt x="392" y="389"/>
                    </a:lnTo>
                    <a:lnTo>
                      <a:pt x="393" y="391"/>
                    </a:lnTo>
                    <a:lnTo>
                      <a:pt x="394" y="391"/>
                    </a:lnTo>
                    <a:lnTo>
                      <a:pt x="395" y="391"/>
                    </a:lnTo>
                    <a:lnTo>
                      <a:pt x="396" y="391"/>
                    </a:lnTo>
                    <a:lnTo>
                      <a:pt x="395" y="393"/>
                    </a:lnTo>
                    <a:lnTo>
                      <a:pt x="397" y="396"/>
                    </a:lnTo>
                    <a:lnTo>
                      <a:pt x="396" y="397"/>
                    </a:lnTo>
                    <a:lnTo>
                      <a:pt x="397" y="398"/>
                    </a:lnTo>
                    <a:lnTo>
                      <a:pt x="397" y="399"/>
                    </a:lnTo>
                    <a:lnTo>
                      <a:pt x="396" y="401"/>
                    </a:lnTo>
                    <a:lnTo>
                      <a:pt x="395" y="398"/>
                    </a:lnTo>
                    <a:lnTo>
                      <a:pt x="394" y="399"/>
                    </a:lnTo>
                    <a:lnTo>
                      <a:pt x="392" y="401"/>
                    </a:lnTo>
                    <a:lnTo>
                      <a:pt x="390" y="402"/>
                    </a:lnTo>
                    <a:lnTo>
                      <a:pt x="390" y="403"/>
                    </a:lnTo>
                    <a:lnTo>
                      <a:pt x="390" y="404"/>
                    </a:lnTo>
                    <a:lnTo>
                      <a:pt x="389" y="403"/>
                    </a:lnTo>
                    <a:lnTo>
                      <a:pt x="389" y="404"/>
                    </a:lnTo>
                    <a:lnTo>
                      <a:pt x="389" y="405"/>
                    </a:lnTo>
                    <a:lnTo>
                      <a:pt x="386" y="405"/>
                    </a:lnTo>
                    <a:lnTo>
                      <a:pt x="382" y="408"/>
                    </a:lnTo>
                    <a:lnTo>
                      <a:pt x="382" y="406"/>
                    </a:lnTo>
                    <a:lnTo>
                      <a:pt x="384" y="405"/>
                    </a:lnTo>
                    <a:lnTo>
                      <a:pt x="384" y="404"/>
                    </a:lnTo>
                    <a:lnTo>
                      <a:pt x="381" y="405"/>
                    </a:lnTo>
                    <a:lnTo>
                      <a:pt x="380" y="405"/>
                    </a:lnTo>
                    <a:lnTo>
                      <a:pt x="380" y="404"/>
                    </a:lnTo>
                    <a:lnTo>
                      <a:pt x="378" y="405"/>
                    </a:lnTo>
                    <a:lnTo>
                      <a:pt x="377" y="409"/>
                    </a:lnTo>
                    <a:lnTo>
                      <a:pt x="376" y="409"/>
                    </a:lnTo>
                    <a:lnTo>
                      <a:pt x="374" y="409"/>
                    </a:lnTo>
                    <a:lnTo>
                      <a:pt x="372" y="410"/>
                    </a:lnTo>
                    <a:lnTo>
                      <a:pt x="372" y="409"/>
                    </a:lnTo>
                    <a:lnTo>
                      <a:pt x="371" y="409"/>
                    </a:lnTo>
                    <a:lnTo>
                      <a:pt x="369" y="409"/>
                    </a:lnTo>
                    <a:lnTo>
                      <a:pt x="366" y="408"/>
                    </a:lnTo>
                    <a:lnTo>
                      <a:pt x="364" y="406"/>
                    </a:lnTo>
                    <a:lnTo>
                      <a:pt x="364" y="405"/>
                    </a:lnTo>
                    <a:lnTo>
                      <a:pt x="363" y="405"/>
                    </a:lnTo>
                    <a:lnTo>
                      <a:pt x="361" y="408"/>
                    </a:lnTo>
                    <a:lnTo>
                      <a:pt x="360" y="406"/>
                    </a:lnTo>
                    <a:lnTo>
                      <a:pt x="358" y="406"/>
                    </a:lnTo>
                    <a:lnTo>
                      <a:pt x="357" y="408"/>
                    </a:lnTo>
                    <a:lnTo>
                      <a:pt x="356" y="406"/>
                    </a:lnTo>
                    <a:lnTo>
                      <a:pt x="356" y="408"/>
                    </a:lnTo>
                    <a:lnTo>
                      <a:pt x="355" y="406"/>
                    </a:lnTo>
                    <a:lnTo>
                      <a:pt x="356" y="405"/>
                    </a:lnTo>
                    <a:lnTo>
                      <a:pt x="355" y="405"/>
                    </a:lnTo>
                    <a:lnTo>
                      <a:pt x="354" y="404"/>
                    </a:lnTo>
                    <a:lnTo>
                      <a:pt x="353" y="405"/>
                    </a:lnTo>
                    <a:lnTo>
                      <a:pt x="353" y="404"/>
                    </a:lnTo>
                    <a:lnTo>
                      <a:pt x="350" y="402"/>
                    </a:lnTo>
                    <a:lnTo>
                      <a:pt x="347" y="403"/>
                    </a:lnTo>
                    <a:lnTo>
                      <a:pt x="346" y="399"/>
                    </a:lnTo>
                    <a:lnTo>
                      <a:pt x="345" y="401"/>
                    </a:lnTo>
                    <a:lnTo>
                      <a:pt x="343" y="395"/>
                    </a:lnTo>
                    <a:lnTo>
                      <a:pt x="340" y="396"/>
                    </a:lnTo>
                    <a:lnTo>
                      <a:pt x="339" y="395"/>
                    </a:lnTo>
                    <a:lnTo>
                      <a:pt x="338" y="394"/>
                    </a:lnTo>
                    <a:lnTo>
                      <a:pt x="338" y="393"/>
                    </a:lnTo>
                    <a:lnTo>
                      <a:pt x="338" y="391"/>
                    </a:lnTo>
                    <a:lnTo>
                      <a:pt x="340" y="389"/>
                    </a:lnTo>
                    <a:lnTo>
                      <a:pt x="339" y="388"/>
                    </a:lnTo>
                    <a:lnTo>
                      <a:pt x="340" y="385"/>
                    </a:lnTo>
                    <a:lnTo>
                      <a:pt x="340" y="383"/>
                    </a:lnTo>
                    <a:lnTo>
                      <a:pt x="340" y="382"/>
                    </a:lnTo>
                    <a:lnTo>
                      <a:pt x="340" y="381"/>
                    </a:lnTo>
                    <a:lnTo>
                      <a:pt x="340" y="380"/>
                    </a:lnTo>
                    <a:lnTo>
                      <a:pt x="339" y="380"/>
                    </a:lnTo>
                    <a:lnTo>
                      <a:pt x="338" y="380"/>
                    </a:lnTo>
                    <a:lnTo>
                      <a:pt x="337" y="379"/>
                    </a:lnTo>
                    <a:lnTo>
                      <a:pt x="338" y="378"/>
                    </a:lnTo>
                    <a:lnTo>
                      <a:pt x="337" y="377"/>
                    </a:lnTo>
                    <a:lnTo>
                      <a:pt x="335" y="378"/>
                    </a:lnTo>
                    <a:lnTo>
                      <a:pt x="335" y="375"/>
                    </a:lnTo>
                    <a:lnTo>
                      <a:pt x="331" y="375"/>
                    </a:lnTo>
                    <a:lnTo>
                      <a:pt x="331" y="370"/>
                    </a:lnTo>
                    <a:lnTo>
                      <a:pt x="331" y="367"/>
                    </a:lnTo>
                    <a:lnTo>
                      <a:pt x="331" y="365"/>
                    </a:lnTo>
                    <a:lnTo>
                      <a:pt x="329" y="365"/>
                    </a:lnTo>
                    <a:lnTo>
                      <a:pt x="329" y="362"/>
                    </a:lnTo>
                    <a:lnTo>
                      <a:pt x="326" y="362"/>
                    </a:lnTo>
                    <a:lnTo>
                      <a:pt x="322" y="362"/>
                    </a:lnTo>
                    <a:lnTo>
                      <a:pt x="321" y="362"/>
                    </a:lnTo>
                    <a:lnTo>
                      <a:pt x="321" y="361"/>
                    </a:lnTo>
                    <a:lnTo>
                      <a:pt x="319" y="359"/>
                    </a:lnTo>
                    <a:lnTo>
                      <a:pt x="318" y="358"/>
                    </a:lnTo>
                    <a:lnTo>
                      <a:pt x="321" y="356"/>
                    </a:lnTo>
                    <a:lnTo>
                      <a:pt x="319" y="356"/>
                    </a:lnTo>
                    <a:lnTo>
                      <a:pt x="317" y="356"/>
                    </a:lnTo>
                    <a:lnTo>
                      <a:pt x="315" y="356"/>
                    </a:lnTo>
                    <a:lnTo>
                      <a:pt x="314" y="354"/>
                    </a:lnTo>
                    <a:lnTo>
                      <a:pt x="313" y="355"/>
                    </a:lnTo>
                    <a:lnTo>
                      <a:pt x="313" y="354"/>
                    </a:lnTo>
                    <a:lnTo>
                      <a:pt x="313" y="353"/>
                    </a:lnTo>
                    <a:lnTo>
                      <a:pt x="313" y="351"/>
                    </a:lnTo>
                    <a:lnTo>
                      <a:pt x="314" y="348"/>
                    </a:lnTo>
                    <a:lnTo>
                      <a:pt x="315" y="347"/>
                    </a:lnTo>
                    <a:lnTo>
                      <a:pt x="314" y="344"/>
                    </a:lnTo>
                    <a:lnTo>
                      <a:pt x="313" y="344"/>
                    </a:lnTo>
                    <a:lnTo>
                      <a:pt x="305" y="349"/>
                    </a:lnTo>
                    <a:lnTo>
                      <a:pt x="301" y="349"/>
                    </a:lnTo>
                    <a:lnTo>
                      <a:pt x="300" y="349"/>
                    </a:lnTo>
                    <a:lnTo>
                      <a:pt x="300" y="348"/>
                    </a:lnTo>
                    <a:lnTo>
                      <a:pt x="300" y="347"/>
                    </a:lnTo>
                    <a:lnTo>
                      <a:pt x="299" y="344"/>
                    </a:lnTo>
                    <a:lnTo>
                      <a:pt x="299" y="343"/>
                    </a:lnTo>
                    <a:lnTo>
                      <a:pt x="298" y="342"/>
                    </a:lnTo>
                    <a:lnTo>
                      <a:pt x="297" y="342"/>
                    </a:lnTo>
                    <a:lnTo>
                      <a:pt x="297" y="341"/>
                    </a:lnTo>
                    <a:lnTo>
                      <a:pt x="295" y="342"/>
                    </a:lnTo>
                    <a:lnTo>
                      <a:pt x="294" y="338"/>
                    </a:lnTo>
                    <a:lnTo>
                      <a:pt x="293" y="338"/>
                    </a:lnTo>
                    <a:lnTo>
                      <a:pt x="293" y="339"/>
                    </a:lnTo>
                    <a:lnTo>
                      <a:pt x="292" y="339"/>
                    </a:lnTo>
                    <a:lnTo>
                      <a:pt x="291" y="340"/>
                    </a:lnTo>
                    <a:lnTo>
                      <a:pt x="290" y="340"/>
                    </a:lnTo>
                    <a:lnTo>
                      <a:pt x="289" y="341"/>
                    </a:lnTo>
                    <a:lnTo>
                      <a:pt x="287" y="341"/>
                    </a:lnTo>
                    <a:lnTo>
                      <a:pt x="286" y="343"/>
                    </a:lnTo>
                    <a:lnTo>
                      <a:pt x="284" y="346"/>
                    </a:lnTo>
                    <a:lnTo>
                      <a:pt x="283" y="347"/>
                    </a:lnTo>
                    <a:lnTo>
                      <a:pt x="282" y="348"/>
                    </a:lnTo>
                    <a:lnTo>
                      <a:pt x="282" y="349"/>
                    </a:lnTo>
                    <a:lnTo>
                      <a:pt x="280" y="350"/>
                    </a:lnTo>
                    <a:lnTo>
                      <a:pt x="279" y="350"/>
                    </a:lnTo>
                    <a:lnTo>
                      <a:pt x="278" y="350"/>
                    </a:lnTo>
                    <a:lnTo>
                      <a:pt x="277" y="351"/>
                    </a:lnTo>
                    <a:lnTo>
                      <a:pt x="276" y="351"/>
                    </a:lnTo>
                    <a:lnTo>
                      <a:pt x="274" y="353"/>
                    </a:lnTo>
                    <a:lnTo>
                      <a:pt x="271" y="354"/>
                    </a:lnTo>
                    <a:lnTo>
                      <a:pt x="272" y="355"/>
                    </a:lnTo>
                    <a:lnTo>
                      <a:pt x="266" y="357"/>
                    </a:lnTo>
                    <a:lnTo>
                      <a:pt x="264" y="356"/>
                    </a:lnTo>
                    <a:lnTo>
                      <a:pt x="264" y="355"/>
                    </a:lnTo>
                    <a:lnTo>
                      <a:pt x="260" y="358"/>
                    </a:lnTo>
                    <a:lnTo>
                      <a:pt x="258" y="359"/>
                    </a:lnTo>
                    <a:lnTo>
                      <a:pt x="256" y="359"/>
                    </a:lnTo>
                    <a:lnTo>
                      <a:pt x="255" y="361"/>
                    </a:lnTo>
                    <a:lnTo>
                      <a:pt x="254" y="361"/>
                    </a:lnTo>
                    <a:lnTo>
                      <a:pt x="253" y="361"/>
                    </a:lnTo>
                    <a:lnTo>
                      <a:pt x="250" y="363"/>
                    </a:lnTo>
                    <a:lnTo>
                      <a:pt x="245" y="364"/>
                    </a:lnTo>
                    <a:lnTo>
                      <a:pt x="245" y="365"/>
                    </a:lnTo>
                    <a:lnTo>
                      <a:pt x="242" y="365"/>
                    </a:lnTo>
                    <a:lnTo>
                      <a:pt x="240" y="366"/>
                    </a:lnTo>
                    <a:lnTo>
                      <a:pt x="239" y="365"/>
                    </a:lnTo>
                    <a:lnTo>
                      <a:pt x="238" y="367"/>
                    </a:lnTo>
                    <a:lnTo>
                      <a:pt x="236" y="367"/>
                    </a:lnTo>
                    <a:lnTo>
                      <a:pt x="235" y="367"/>
                    </a:lnTo>
                    <a:lnTo>
                      <a:pt x="234" y="367"/>
                    </a:lnTo>
                    <a:lnTo>
                      <a:pt x="231" y="366"/>
                    </a:lnTo>
                    <a:lnTo>
                      <a:pt x="231" y="367"/>
                    </a:lnTo>
                    <a:lnTo>
                      <a:pt x="228" y="369"/>
                    </a:lnTo>
                    <a:lnTo>
                      <a:pt x="228" y="370"/>
                    </a:lnTo>
                    <a:lnTo>
                      <a:pt x="226" y="370"/>
                    </a:lnTo>
                    <a:lnTo>
                      <a:pt x="224" y="369"/>
                    </a:lnTo>
                    <a:lnTo>
                      <a:pt x="217" y="367"/>
                    </a:lnTo>
                    <a:lnTo>
                      <a:pt x="216" y="367"/>
                    </a:lnTo>
                    <a:lnTo>
                      <a:pt x="212" y="366"/>
                    </a:lnTo>
                    <a:lnTo>
                      <a:pt x="211" y="362"/>
                    </a:lnTo>
                    <a:lnTo>
                      <a:pt x="206" y="344"/>
                    </a:lnTo>
                    <a:lnTo>
                      <a:pt x="205" y="341"/>
                    </a:lnTo>
                    <a:lnTo>
                      <a:pt x="206" y="340"/>
                    </a:lnTo>
                    <a:lnTo>
                      <a:pt x="205" y="338"/>
                    </a:lnTo>
                    <a:lnTo>
                      <a:pt x="200" y="335"/>
                    </a:lnTo>
                    <a:lnTo>
                      <a:pt x="199" y="334"/>
                    </a:lnTo>
                    <a:lnTo>
                      <a:pt x="198" y="334"/>
                    </a:lnTo>
                    <a:lnTo>
                      <a:pt x="197" y="331"/>
                    </a:lnTo>
                    <a:lnTo>
                      <a:pt x="198" y="331"/>
                    </a:lnTo>
                    <a:lnTo>
                      <a:pt x="197" y="328"/>
                    </a:lnTo>
                    <a:lnTo>
                      <a:pt x="196" y="325"/>
                    </a:lnTo>
                    <a:lnTo>
                      <a:pt x="192" y="320"/>
                    </a:lnTo>
                    <a:lnTo>
                      <a:pt x="189" y="320"/>
                    </a:lnTo>
                    <a:lnTo>
                      <a:pt x="187" y="317"/>
                    </a:lnTo>
                    <a:lnTo>
                      <a:pt x="185" y="317"/>
                    </a:lnTo>
                    <a:lnTo>
                      <a:pt x="185" y="316"/>
                    </a:lnTo>
                    <a:lnTo>
                      <a:pt x="183" y="314"/>
                    </a:lnTo>
                    <a:lnTo>
                      <a:pt x="180" y="311"/>
                    </a:lnTo>
                    <a:lnTo>
                      <a:pt x="179" y="309"/>
                    </a:lnTo>
                    <a:lnTo>
                      <a:pt x="177" y="309"/>
                    </a:lnTo>
                    <a:lnTo>
                      <a:pt x="176" y="310"/>
                    </a:lnTo>
                    <a:lnTo>
                      <a:pt x="172" y="311"/>
                    </a:lnTo>
                    <a:lnTo>
                      <a:pt x="172" y="310"/>
                    </a:lnTo>
                    <a:lnTo>
                      <a:pt x="166" y="311"/>
                    </a:lnTo>
                    <a:lnTo>
                      <a:pt x="165" y="314"/>
                    </a:lnTo>
                    <a:lnTo>
                      <a:pt x="153" y="317"/>
                    </a:lnTo>
                    <a:lnTo>
                      <a:pt x="152" y="315"/>
                    </a:lnTo>
                    <a:lnTo>
                      <a:pt x="152" y="309"/>
                    </a:lnTo>
                    <a:lnTo>
                      <a:pt x="153" y="302"/>
                    </a:lnTo>
                    <a:lnTo>
                      <a:pt x="153" y="301"/>
                    </a:lnTo>
                    <a:lnTo>
                      <a:pt x="154" y="295"/>
                    </a:lnTo>
                    <a:lnTo>
                      <a:pt x="154" y="294"/>
                    </a:lnTo>
                    <a:lnTo>
                      <a:pt x="152" y="293"/>
                    </a:lnTo>
                    <a:lnTo>
                      <a:pt x="150" y="287"/>
                    </a:lnTo>
                    <a:lnTo>
                      <a:pt x="145" y="280"/>
                    </a:lnTo>
                    <a:lnTo>
                      <a:pt x="142" y="281"/>
                    </a:lnTo>
                    <a:lnTo>
                      <a:pt x="138" y="279"/>
                    </a:lnTo>
                    <a:lnTo>
                      <a:pt x="138" y="278"/>
                    </a:lnTo>
                    <a:lnTo>
                      <a:pt x="136" y="277"/>
                    </a:lnTo>
                    <a:lnTo>
                      <a:pt x="136" y="276"/>
                    </a:lnTo>
                    <a:lnTo>
                      <a:pt x="135" y="276"/>
                    </a:lnTo>
                    <a:lnTo>
                      <a:pt x="134" y="276"/>
                    </a:lnTo>
                    <a:lnTo>
                      <a:pt x="133" y="277"/>
                    </a:lnTo>
                    <a:lnTo>
                      <a:pt x="130" y="275"/>
                    </a:lnTo>
                    <a:lnTo>
                      <a:pt x="128" y="275"/>
                    </a:lnTo>
                    <a:lnTo>
                      <a:pt x="128" y="273"/>
                    </a:lnTo>
                    <a:lnTo>
                      <a:pt x="128" y="271"/>
                    </a:lnTo>
                    <a:lnTo>
                      <a:pt x="128" y="270"/>
                    </a:lnTo>
                    <a:lnTo>
                      <a:pt x="128" y="269"/>
                    </a:lnTo>
                    <a:lnTo>
                      <a:pt x="128" y="268"/>
                    </a:lnTo>
                    <a:lnTo>
                      <a:pt x="125" y="269"/>
                    </a:lnTo>
                    <a:lnTo>
                      <a:pt x="122" y="269"/>
                    </a:lnTo>
                    <a:lnTo>
                      <a:pt x="119" y="269"/>
                    </a:lnTo>
                    <a:lnTo>
                      <a:pt x="117" y="269"/>
                    </a:lnTo>
                    <a:lnTo>
                      <a:pt x="117" y="260"/>
                    </a:lnTo>
                    <a:lnTo>
                      <a:pt x="114" y="259"/>
                    </a:lnTo>
                    <a:lnTo>
                      <a:pt x="108" y="259"/>
                    </a:lnTo>
                    <a:lnTo>
                      <a:pt x="106" y="261"/>
                    </a:lnTo>
                    <a:lnTo>
                      <a:pt x="105" y="267"/>
                    </a:lnTo>
                    <a:lnTo>
                      <a:pt x="103" y="265"/>
                    </a:lnTo>
                    <a:lnTo>
                      <a:pt x="102" y="265"/>
                    </a:lnTo>
                    <a:lnTo>
                      <a:pt x="101" y="267"/>
                    </a:lnTo>
                    <a:lnTo>
                      <a:pt x="98" y="267"/>
                    </a:lnTo>
                    <a:lnTo>
                      <a:pt x="97" y="267"/>
                    </a:lnTo>
                    <a:lnTo>
                      <a:pt x="96" y="267"/>
                    </a:lnTo>
                    <a:lnTo>
                      <a:pt x="95" y="267"/>
                    </a:lnTo>
                    <a:lnTo>
                      <a:pt x="94" y="268"/>
                    </a:lnTo>
                    <a:lnTo>
                      <a:pt x="92" y="268"/>
                    </a:lnTo>
                    <a:lnTo>
                      <a:pt x="89" y="268"/>
                    </a:lnTo>
                    <a:lnTo>
                      <a:pt x="83" y="269"/>
                    </a:lnTo>
                    <a:lnTo>
                      <a:pt x="81" y="271"/>
                    </a:lnTo>
                    <a:lnTo>
                      <a:pt x="85" y="271"/>
                    </a:lnTo>
                    <a:lnTo>
                      <a:pt x="86" y="272"/>
                    </a:lnTo>
                    <a:lnTo>
                      <a:pt x="87" y="273"/>
                    </a:lnTo>
                    <a:lnTo>
                      <a:pt x="87" y="276"/>
                    </a:lnTo>
                    <a:lnTo>
                      <a:pt x="86" y="277"/>
                    </a:lnTo>
                    <a:lnTo>
                      <a:pt x="86" y="285"/>
                    </a:lnTo>
                    <a:lnTo>
                      <a:pt x="85" y="286"/>
                    </a:lnTo>
                    <a:lnTo>
                      <a:pt x="83" y="289"/>
                    </a:lnTo>
                    <a:lnTo>
                      <a:pt x="86" y="289"/>
                    </a:lnTo>
                    <a:lnTo>
                      <a:pt x="86" y="292"/>
                    </a:lnTo>
                    <a:lnTo>
                      <a:pt x="86" y="294"/>
                    </a:lnTo>
                    <a:lnTo>
                      <a:pt x="87" y="295"/>
                    </a:lnTo>
                    <a:lnTo>
                      <a:pt x="87" y="296"/>
                    </a:lnTo>
                    <a:lnTo>
                      <a:pt x="87" y="299"/>
                    </a:lnTo>
                    <a:lnTo>
                      <a:pt x="86" y="299"/>
                    </a:lnTo>
                    <a:lnTo>
                      <a:pt x="86" y="301"/>
                    </a:lnTo>
                    <a:lnTo>
                      <a:pt x="83" y="302"/>
                    </a:lnTo>
                    <a:lnTo>
                      <a:pt x="83" y="301"/>
                    </a:lnTo>
                    <a:lnTo>
                      <a:pt x="83" y="304"/>
                    </a:lnTo>
                    <a:lnTo>
                      <a:pt x="83" y="307"/>
                    </a:lnTo>
                    <a:lnTo>
                      <a:pt x="83" y="310"/>
                    </a:lnTo>
                    <a:lnTo>
                      <a:pt x="87" y="310"/>
                    </a:lnTo>
                    <a:lnTo>
                      <a:pt x="89" y="312"/>
                    </a:lnTo>
                    <a:lnTo>
                      <a:pt x="94" y="315"/>
                    </a:lnTo>
                    <a:lnTo>
                      <a:pt x="96" y="316"/>
                    </a:lnTo>
                    <a:lnTo>
                      <a:pt x="98" y="317"/>
                    </a:lnTo>
                    <a:lnTo>
                      <a:pt x="98" y="318"/>
                    </a:lnTo>
                    <a:lnTo>
                      <a:pt x="100" y="319"/>
                    </a:lnTo>
                    <a:lnTo>
                      <a:pt x="101" y="319"/>
                    </a:lnTo>
                    <a:lnTo>
                      <a:pt x="101" y="320"/>
                    </a:lnTo>
                    <a:lnTo>
                      <a:pt x="102" y="322"/>
                    </a:lnTo>
                    <a:lnTo>
                      <a:pt x="102" y="323"/>
                    </a:lnTo>
                    <a:lnTo>
                      <a:pt x="100" y="324"/>
                    </a:lnTo>
                    <a:lnTo>
                      <a:pt x="101" y="325"/>
                    </a:lnTo>
                    <a:lnTo>
                      <a:pt x="103" y="324"/>
                    </a:lnTo>
                    <a:lnTo>
                      <a:pt x="104" y="327"/>
                    </a:lnTo>
                    <a:lnTo>
                      <a:pt x="101" y="327"/>
                    </a:lnTo>
                    <a:lnTo>
                      <a:pt x="101" y="330"/>
                    </a:lnTo>
                    <a:lnTo>
                      <a:pt x="105" y="331"/>
                    </a:lnTo>
                    <a:lnTo>
                      <a:pt x="105" y="332"/>
                    </a:lnTo>
                    <a:lnTo>
                      <a:pt x="102" y="333"/>
                    </a:lnTo>
                    <a:lnTo>
                      <a:pt x="102" y="336"/>
                    </a:lnTo>
                    <a:lnTo>
                      <a:pt x="100" y="336"/>
                    </a:lnTo>
                    <a:lnTo>
                      <a:pt x="100" y="338"/>
                    </a:lnTo>
                    <a:lnTo>
                      <a:pt x="102" y="342"/>
                    </a:lnTo>
                    <a:lnTo>
                      <a:pt x="103" y="343"/>
                    </a:lnTo>
                    <a:lnTo>
                      <a:pt x="101" y="344"/>
                    </a:lnTo>
                    <a:lnTo>
                      <a:pt x="102" y="346"/>
                    </a:lnTo>
                    <a:lnTo>
                      <a:pt x="104" y="348"/>
                    </a:lnTo>
                    <a:lnTo>
                      <a:pt x="101" y="349"/>
                    </a:lnTo>
                    <a:lnTo>
                      <a:pt x="103" y="354"/>
                    </a:lnTo>
                    <a:lnTo>
                      <a:pt x="104" y="354"/>
                    </a:lnTo>
                    <a:lnTo>
                      <a:pt x="105" y="354"/>
                    </a:lnTo>
                    <a:lnTo>
                      <a:pt x="106" y="358"/>
                    </a:lnTo>
                    <a:lnTo>
                      <a:pt x="106" y="359"/>
                    </a:lnTo>
                    <a:lnTo>
                      <a:pt x="106" y="366"/>
                    </a:lnTo>
                    <a:lnTo>
                      <a:pt x="108" y="366"/>
                    </a:lnTo>
                    <a:lnTo>
                      <a:pt x="108" y="367"/>
                    </a:lnTo>
                    <a:lnTo>
                      <a:pt x="110" y="367"/>
                    </a:lnTo>
                    <a:lnTo>
                      <a:pt x="112" y="367"/>
                    </a:lnTo>
                    <a:lnTo>
                      <a:pt x="113" y="369"/>
                    </a:lnTo>
                    <a:lnTo>
                      <a:pt x="114" y="370"/>
                    </a:lnTo>
                    <a:lnTo>
                      <a:pt x="116" y="373"/>
                    </a:lnTo>
                    <a:lnTo>
                      <a:pt x="117" y="374"/>
                    </a:lnTo>
                    <a:lnTo>
                      <a:pt x="112" y="377"/>
                    </a:lnTo>
                    <a:lnTo>
                      <a:pt x="111" y="378"/>
                    </a:lnTo>
                    <a:lnTo>
                      <a:pt x="110" y="378"/>
                    </a:lnTo>
                    <a:lnTo>
                      <a:pt x="108" y="378"/>
                    </a:lnTo>
                    <a:lnTo>
                      <a:pt x="108" y="379"/>
                    </a:lnTo>
                    <a:lnTo>
                      <a:pt x="106" y="380"/>
                    </a:lnTo>
                    <a:lnTo>
                      <a:pt x="105" y="380"/>
                    </a:lnTo>
                    <a:lnTo>
                      <a:pt x="105" y="381"/>
                    </a:lnTo>
                    <a:lnTo>
                      <a:pt x="104" y="381"/>
                    </a:lnTo>
                    <a:lnTo>
                      <a:pt x="104" y="382"/>
                    </a:lnTo>
                    <a:lnTo>
                      <a:pt x="103" y="382"/>
                    </a:lnTo>
                    <a:lnTo>
                      <a:pt x="100" y="383"/>
                    </a:lnTo>
                    <a:lnTo>
                      <a:pt x="101" y="387"/>
                    </a:lnTo>
                    <a:lnTo>
                      <a:pt x="100" y="389"/>
                    </a:lnTo>
                    <a:lnTo>
                      <a:pt x="97" y="390"/>
                    </a:lnTo>
                    <a:lnTo>
                      <a:pt x="97" y="393"/>
                    </a:lnTo>
                    <a:lnTo>
                      <a:pt x="95" y="393"/>
                    </a:lnTo>
                    <a:lnTo>
                      <a:pt x="95" y="391"/>
                    </a:lnTo>
                    <a:lnTo>
                      <a:pt x="94" y="391"/>
                    </a:lnTo>
                    <a:lnTo>
                      <a:pt x="93" y="391"/>
                    </a:lnTo>
                    <a:lnTo>
                      <a:pt x="92" y="391"/>
                    </a:lnTo>
                    <a:lnTo>
                      <a:pt x="90" y="391"/>
                    </a:lnTo>
                    <a:lnTo>
                      <a:pt x="89" y="391"/>
                    </a:lnTo>
                    <a:lnTo>
                      <a:pt x="88" y="391"/>
                    </a:lnTo>
                    <a:lnTo>
                      <a:pt x="88" y="390"/>
                    </a:lnTo>
                    <a:lnTo>
                      <a:pt x="88" y="388"/>
                    </a:lnTo>
                    <a:lnTo>
                      <a:pt x="87" y="387"/>
                    </a:lnTo>
                    <a:lnTo>
                      <a:pt x="87" y="385"/>
                    </a:lnTo>
                    <a:lnTo>
                      <a:pt x="86" y="383"/>
                    </a:lnTo>
                    <a:lnTo>
                      <a:pt x="75" y="377"/>
                    </a:lnTo>
                    <a:lnTo>
                      <a:pt x="74" y="377"/>
                    </a:lnTo>
                    <a:lnTo>
                      <a:pt x="69" y="374"/>
                    </a:lnTo>
                    <a:lnTo>
                      <a:pt x="61" y="373"/>
                    </a:lnTo>
                    <a:lnTo>
                      <a:pt x="58" y="373"/>
                    </a:lnTo>
                    <a:lnTo>
                      <a:pt x="55" y="372"/>
                    </a:lnTo>
                    <a:lnTo>
                      <a:pt x="54" y="372"/>
                    </a:lnTo>
                    <a:lnTo>
                      <a:pt x="54" y="370"/>
                    </a:lnTo>
                    <a:lnTo>
                      <a:pt x="53" y="369"/>
                    </a:lnTo>
                    <a:lnTo>
                      <a:pt x="51" y="369"/>
                    </a:lnTo>
                    <a:lnTo>
                      <a:pt x="48" y="366"/>
                    </a:lnTo>
                    <a:lnTo>
                      <a:pt x="47" y="366"/>
                    </a:lnTo>
                    <a:lnTo>
                      <a:pt x="46" y="365"/>
                    </a:lnTo>
                    <a:lnTo>
                      <a:pt x="45" y="365"/>
                    </a:lnTo>
                    <a:lnTo>
                      <a:pt x="43" y="363"/>
                    </a:lnTo>
                    <a:lnTo>
                      <a:pt x="42" y="363"/>
                    </a:lnTo>
                    <a:lnTo>
                      <a:pt x="42" y="362"/>
                    </a:lnTo>
                    <a:lnTo>
                      <a:pt x="37" y="359"/>
                    </a:lnTo>
                    <a:lnTo>
                      <a:pt x="35" y="359"/>
                    </a:lnTo>
                    <a:lnTo>
                      <a:pt x="34" y="358"/>
                    </a:lnTo>
                    <a:lnTo>
                      <a:pt x="31" y="351"/>
                    </a:lnTo>
                    <a:lnTo>
                      <a:pt x="30" y="351"/>
                    </a:lnTo>
                    <a:lnTo>
                      <a:pt x="29" y="351"/>
                    </a:lnTo>
                    <a:lnTo>
                      <a:pt x="26" y="351"/>
                    </a:lnTo>
                    <a:lnTo>
                      <a:pt x="23" y="351"/>
                    </a:lnTo>
                    <a:lnTo>
                      <a:pt x="23" y="349"/>
                    </a:lnTo>
                    <a:lnTo>
                      <a:pt x="24" y="349"/>
                    </a:lnTo>
                    <a:lnTo>
                      <a:pt x="24" y="348"/>
                    </a:lnTo>
                    <a:lnTo>
                      <a:pt x="24" y="347"/>
                    </a:lnTo>
                    <a:lnTo>
                      <a:pt x="25" y="348"/>
                    </a:lnTo>
                    <a:lnTo>
                      <a:pt x="25" y="347"/>
                    </a:lnTo>
                    <a:lnTo>
                      <a:pt x="24" y="344"/>
                    </a:lnTo>
                    <a:lnTo>
                      <a:pt x="23" y="344"/>
                    </a:lnTo>
                    <a:lnTo>
                      <a:pt x="22" y="342"/>
                    </a:lnTo>
                    <a:lnTo>
                      <a:pt x="23" y="342"/>
                    </a:lnTo>
                    <a:lnTo>
                      <a:pt x="25" y="341"/>
                    </a:lnTo>
                    <a:lnTo>
                      <a:pt x="27" y="343"/>
                    </a:lnTo>
                    <a:lnTo>
                      <a:pt x="29" y="342"/>
                    </a:lnTo>
                    <a:lnTo>
                      <a:pt x="30" y="342"/>
                    </a:lnTo>
                    <a:lnTo>
                      <a:pt x="32" y="333"/>
                    </a:lnTo>
                    <a:lnTo>
                      <a:pt x="32" y="332"/>
                    </a:lnTo>
                    <a:lnTo>
                      <a:pt x="32" y="331"/>
                    </a:lnTo>
                    <a:lnTo>
                      <a:pt x="30" y="326"/>
                    </a:lnTo>
                    <a:lnTo>
                      <a:pt x="30" y="324"/>
                    </a:lnTo>
                    <a:lnTo>
                      <a:pt x="30" y="322"/>
                    </a:lnTo>
                    <a:lnTo>
                      <a:pt x="31" y="320"/>
                    </a:lnTo>
                    <a:lnTo>
                      <a:pt x="33" y="319"/>
                    </a:lnTo>
                    <a:lnTo>
                      <a:pt x="34" y="319"/>
                    </a:lnTo>
                    <a:lnTo>
                      <a:pt x="35" y="318"/>
                    </a:lnTo>
                    <a:lnTo>
                      <a:pt x="37" y="317"/>
                    </a:lnTo>
                    <a:lnTo>
                      <a:pt x="38" y="317"/>
                    </a:lnTo>
                    <a:lnTo>
                      <a:pt x="40" y="317"/>
                    </a:lnTo>
                    <a:lnTo>
                      <a:pt x="41" y="317"/>
                    </a:lnTo>
                    <a:lnTo>
                      <a:pt x="42" y="317"/>
                    </a:lnTo>
                    <a:lnTo>
                      <a:pt x="43" y="317"/>
                    </a:lnTo>
                    <a:lnTo>
                      <a:pt x="45" y="316"/>
                    </a:lnTo>
                    <a:lnTo>
                      <a:pt x="46" y="315"/>
                    </a:lnTo>
                    <a:lnTo>
                      <a:pt x="47" y="314"/>
                    </a:lnTo>
                    <a:lnTo>
                      <a:pt x="47" y="312"/>
                    </a:lnTo>
                    <a:lnTo>
                      <a:pt x="48" y="312"/>
                    </a:lnTo>
                    <a:lnTo>
                      <a:pt x="49" y="311"/>
                    </a:lnTo>
                    <a:lnTo>
                      <a:pt x="50" y="309"/>
                    </a:lnTo>
                    <a:lnTo>
                      <a:pt x="51" y="308"/>
                    </a:lnTo>
                    <a:lnTo>
                      <a:pt x="53" y="307"/>
                    </a:lnTo>
                    <a:lnTo>
                      <a:pt x="54" y="306"/>
                    </a:lnTo>
                    <a:lnTo>
                      <a:pt x="55" y="304"/>
                    </a:lnTo>
                    <a:lnTo>
                      <a:pt x="56" y="302"/>
                    </a:lnTo>
                    <a:lnTo>
                      <a:pt x="58" y="302"/>
                    </a:lnTo>
                    <a:lnTo>
                      <a:pt x="61" y="302"/>
                    </a:lnTo>
                    <a:lnTo>
                      <a:pt x="62" y="302"/>
                    </a:lnTo>
                    <a:lnTo>
                      <a:pt x="64" y="302"/>
                    </a:lnTo>
                    <a:lnTo>
                      <a:pt x="63" y="301"/>
                    </a:lnTo>
                    <a:lnTo>
                      <a:pt x="63" y="300"/>
                    </a:lnTo>
                    <a:lnTo>
                      <a:pt x="64" y="299"/>
                    </a:lnTo>
                    <a:lnTo>
                      <a:pt x="65" y="299"/>
                    </a:lnTo>
                    <a:lnTo>
                      <a:pt x="66" y="299"/>
                    </a:lnTo>
                    <a:lnTo>
                      <a:pt x="67" y="298"/>
                    </a:lnTo>
                    <a:lnTo>
                      <a:pt x="69" y="298"/>
                    </a:lnTo>
                    <a:lnTo>
                      <a:pt x="70" y="295"/>
                    </a:lnTo>
                    <a:lnTo>
                      <a:pt x="71" y="295"/>
                    </a:lnTo>
                    <a:lnTo>
                      <a:pt x="72" y="294"/>
                    </a:lnTo>
                    <a:lnTo>
                      <a:pt x="72" y="293"/>
                    </a:lnTo>
                    <a:lnTo>
                      <a:pt x="72" y="292"/>
                    </a:lnTo>
                    <a:lnTo>
                      <a:pt x="72" y="291"/>
                    </a:lnTo>
                    <a:lnTo>
                      <a:pt x="72" y="287"/>
                    </a:lnTo>
                    <a:lnTo>
                      <a:pt x="72" y="286"/>
                    </a:lnTo>
                    <a:lnTo>
                      <a:pt x="72" y="285"/>
                    </a:lnTo>
                    <a:lnTo>
                      <a:pt x="73" y="284"/>
                    </a:lnTo>
                    <a:lnTo>
                      <a:pt x="73" y="283"/>
                    </a:lnTo>
                    <a:lnTo>
                      <a:pt x="74" y="283"/>
                    </a:lnTo>
                    <a:lnTo>
                      <a:pt x="73" y="283"/>
                    </a:lnTo>
                    <a:lnTo>
                      <a:pt x="73" y="281"/>
                    </a:lnTo>
                    <a:lnTo>
                      <a:pt x="72" y="281"/>
                    </a:lnTo>
                    <a:lnTo>
                      <a:pt x="72" y="279"/>
                    </a:lnTo>
                    <a:lnTo>
                      <a:pt x="72" y="278"/>
                    </a:lnTo>
                    <a:lnTo>
                      <a:pt x="73" y="277"/>
                    </a:lnTo>
                    <a:lnTo>
                      <a:pt x="73" y="276"/>
                    </a:lnTo>
                    <a:lnTo>
                      <a:pt x="72" y="275"/>
                    </a:lnTo>
                    <a:lnTo>
                      <a:pt x="72" y="272"/>
                    </a:lnTo>
                    <a:lnTo>
                      <a:pt x="73" y="270"/>
                    </a:lnTo>
                    <a:lnTo>
                      <a:pt x="74" y="270"/>
                    </a:lnTo>
                    <a:lnTo>
                      <a:pt x="75" y="267"/>
                    </a:lnTo>
                    <a:lnTo>
                      <a:pt x="73" y="265"/>
                    </a:lnTo>
                    <a:lnTo>
                      <a:pt x="73" y="264"/>
                    </a:lnTo>
                    <a:lnTo>
                      <a:pt x="72" y="263"/>
                    </a:lnTo>
                    <a:lnTo>
                      <a:pt x="63" y="263"/>
                    </a:lnTo>
                    <a:lnTo>
                      <a:pt x="63" y="261"/>
                    </a:lnTo>
                    <a:lnTo>
                      <a:pt x="62" y="257"/>
                    </a:lnTo>
                    <a:lnTo>
                      <a:pt x="62" y="255"/>
                    </a:lnTo>
                    <a:lnTo>
                      <a:pt x="61" y="253"/>
                    </a:lnTo>
                    <a:lnTo>
                      <a:pt x="59" y="254"/>
                    </a:lnTo>
                    <a:lnTo>
                      <a:pt x="58" y="254"/>
                    </a:lnTo>
                    <a:lnTo>
                      <a:pt x="55" y="253"/>
                    </a:lnTo>
                    <a:lnTo>
                      <a:pt x="53" y="252"/>
                    </a:lnTo>
                    <a:lnTo>
                      <a:pt x="50" y="253"/>
                    </a:lnTo>
                    <a:lnTo>
                      <a:pt x="49" y="253"/>
                    </a:lnTo>
                    <a:lnTo>
                      <a:pt x="49" y="252"/>
                    </a:lnTo>
                    <a:lnTo>
                      <a:pt x="46" y="254"/>
                    </a:lnTo>
                    <a:lnTo>
                      <a:pt x="43" y="253"/>
                    </a:lnTo>
                    <a:lnTo>
                      <a:pt x="41" y="249"/>
                    </a:lnTo>
                    <a:lnTo>
                      <a:pt x="39" y="248"/>
                    </a:lnTo>
                    <a:lnTo>
                      <a:pt x="33" y="243"/>
                    </a:lnTo>
                    <a:lnTo>
                      <a:pt x="32" y="241"/>
                    </a:lnTo>
                    <a:lnTo>
                      <a:pt x="31" y="240"/>
                    </a:lnTo>
                    <a:lnTo>
                      <a:pt x="10" y="251"/>
                    </a:lnTo>
                    <a:lnTo>
                      <a:pt x="7" y="253"/>
                    </a:lnTo>
                    <a:lnTo>
                      <a:pt x="4" y="249"/>
                    </a:lnTo>
                    <a:lnTo>
                      <a:pt x="6" y="248"/>
                    </a:lnTo>
                    <a:lnTo>
                      <a:pt x="6" y="243"/>
                    </a:lnTo>
                    <a:lnTo>
                      <a:pt x="6" y="240"/>
                    </a:lnTo>
                    <a:lnTo>
                      <a:pt x="3" y="238"/>
                    </a:lnTo>
                    <a:lnTo>
                      <a:pt x="6" y="237"/>
                    </a:lnTo>
                    <a:lnTo>
                      <a:pt x="3" y="234"/>
                    </a:lnTo>
                    <a:lnTo>
                      <a:pt x="4" y="232"/>
                    </a:lnTo>
                    <a:lnTo>
                      <a:pt x="4" y="229"/>
                    </a:lnTo>
                    <a:lnTo>
                      <a:pt x="0" y="229"/>
                    </a:lnTo>
                    <a:lnTo>
                      <a:pt x="0" y="225"/>
                    </a:lnTo>
                    <a:lnTo>
                      <a:pt x="2" y="220"/>
                    </a:lnTo>
                    <a:lnTo>
                      <a:pt x="3" y="220"/>
                    </a:lnTo>
                    <a:lnTo>
                      <a:pt x="3" y="216"/>
                    </a:lnTo>
                    <a:lnTo>
                      <a:pt x="3" y="214"/>
                    </a:lnTo>
                    <a:lnTo>
                      <a:pt x="4" y="215"/>
                    </a:lnTo>
                    <a:lnTo>
                      <a:pt x="4" y="214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6" y="210"/>
                    </a:lnTo>
                    <a:lnTo>
                      <a:pt x="7" y="209"/>
                    </a:lnTo>
                    <a:lnTo>
                      <a:pt x="6" y="208"/>
                    </a:lnTo>
                    <a:lnTo>
                      <a:pt x="6" y="207"/>
                    </a:lnTo>
                    <a:lnTo>
                      <a:pt x="6" y="206"/>
                    </a:lnTo>
                    <a:lnTo>
                      <a:pt x="6" y="205"/>
                    </a:lnTo>
                    <a:lnTo>
                      <a:pt x="7" y="205"/>
                    </a:lnTo>
                    <a:lnTo>
                      <a:pt x="8" y="205"/>
                    </a:lnTo>
                    <a:lnTo>
                      <a:pt x="8" y="204"/>
                    </a:lnTo>
                    <a:lnTo>
                      <a:pt x="9" y="204"/>
                    </a:lnTo>
                    <a:lnTo>
                      <a:pt x="10" y="204"/>
                    </a:lnTo>
                    <a:lnTo>
                      <a:pt x="8" y="202"/>
                    </a:lnTo>
                    <a:lnTo>
                      <a:pt x="8" y="201"/>
                    </a:lnTo>
                    <a:lnTo>
                      <a:pt x="6" y="201"/>
                    </a:lnTo>
                    <a:lnTo>
                      <a:pt x="6" y="199"/>
                    </a:lnTo>
                    <a:lnTo>
                      <a:pt x="6" y="198"/>
                    </a:lnTo>
                    <a:lnTo>
                      <a:pt x="8" y="198"/>
                    </a:lnTo>
                    <a:lnTo>
                      <a:pt x="9" y="196"/>
                    </a:lnTo>
                    <a:lnTo>
                      <a:pt x="12" y="197"/>
                    </a:lnTo>
                    <a:lnTo>
                      <a:pt x="15" y="197"/>
                    </a:lnTo>
                    <a:lnTo>
                      <a:pt x="16" y="196"/>
                    </a:lnTo>
                    <a:lnTo>
                      <a:pt x="15" y="196"/>
                    </a:lnTo>
                    <a:lnTo>
                      <a:pt x="16" y="192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3"/>
                    </a:lnTo>
                    <a:lnTo>
                      <a:pt x="18" y="182"/>
                    </a:lnTo>
                    <a:lnTo>
                      <a:pt x="17" y="177"/>
                    </a:lnTo>
                    <a:lnTo>
                      <a:pt x="16" y="175"/>
                    </a:lnTo>
                    <a:lnTo>
                      <a:pt x="17" y="166"/>
                    </a:lnTo>
                    <a:lnTo>
                      <a:pt x="25" y="163"/>
                    </a:lnTo>
                    <a:lnTo>
                      <a:pt x="26" y="163"/>
                    </a:lnTo>
                    <a:lnTo>
                      <a:pt x="32" y="162"/>
                    </a:lnTo>
                    <a:lnTo>
                      <a:pt x="33" y="162"/>
                    </a:lnTo>
                    <a:lnTo>
                      <a:pt x="35" y="161"/>
                    </a:lnTo>
                    <a:lnTo>
                      <a:pt x="35" y="145"/>
                    </a:lnTo>
                    <a:lnTo>
                      <a:pt x="39" y="144"/>
                    </a:lnTo>
                    <a:lnTo>
                      <a:pt x="37" y="139"/>
                    </a:lnTo>
                    <a:lnTo>
                      <a:pt x="34" y="138"/>
                    </a:lnTo>
                    <a:lnTo>
                      <a:pt x="29" y="137"/>
                    </a:lnTo>
                    <a:lnTo>
                      <a:pt x="31" y="136"/>
                    </a:lnTo>
                    <a:lnTo>
                      <a:pt x="27" y="135"/>
                    </a:lnTo>
                    <a:lnTo>
                      <a:pt x="23" y="126"/>
                    </a:lnTo>
                    <a:lnTo>
                      <a:pt x="26" y="123"/>
                    </a:lnTo>
                    <a:lnTo>
                      <a:pt x="26" y="121"/>
                    </a:lnTo>
                    <a:lnTo>
                      <a:pt x="19" y="110"/>
                    </a:lnTo>
                    <a:lnTo>
                      <a:pt x="14" y="103"/>
                    </a:lnTo>
                    <a:lnTo>
                      <a:pt x="12" y="99"/>
                    </a:lnTo>
                    <a:lnTo>
                      <a:pt x="12" y="97"/>
                    </a:lnTo>
                    <a:lnTo>
                      <a:pt x="12" y="96"/>
                    </a:lnTo>
                    <a:lnTo>
                      <a:pt x="12" y="90"/>
                    </a:lnTo>
                    <a:lnTo>
                      <a:pt x="15" y="83"/>
                    </a:lnTo>
                    <a:lnTo>
                      <a:pt x="17" y="81"/>
                    </a:lnTo>
                    <a:lnTo>
                      <a:pt x="17" y="80"/>
                    </a:lnTo>
                    <a:lnTo>
                      <a:pt x="18" y="79"/>
                    </a:lnTo>
                    <a:lnTo>
                      <a:pt x="17" y="78"/>
                    </a:lnTo>
                    <a:lnTo>
                      <a:pt x="16" y="78"/>
                    </a:lnTo>
                    <a:lnTo>
                      <a:pt x="17" y="74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8" y="58"/>
                    </a:lnTo>
                    <a:lnTo>
                      <a:pt x="19" y="59"/>
                    </a:lnTo>
                    <a:lnTo>
                      <a:pt x="24" y="59"/>
                    </a:lnTo>
                    <a:lnTo>
                      <a:pt x="25" y="59"/>
                    </a:lnTo>
                    <a:lnTo>
                      <a:pt x="25" y="61"/>
                    </a:lnTo>
                    <a:lnTo>
                      <a:pt x="29" y="61"/>
                    </a:lnTo>
                    <a:lnTo>
                      <a:pt x="35" y="64"/>
                    </a:lnTo>
                    <a:lnTo>
                      <a:pt x="51" y="67"/>
                    </a:lnTo>
                    <a:lnTo>
                      <a:pt x="53" y="66"/>
                    </a:lnTo>
                    <a:lnTo>
                      <a:pt x="51" y="64"/>
                    </a:lnTo>
                    <a:lnTo>
                      <a:pt x="54" y="64"/>
                    </a:lnTo>
                    <a:lnTo>
                      <a:pt x="56" y="61"/>
                    </a:lnTo>
                    <a:lnTo>
                      <a:pt x="57" y="55"/>
                    </a:lnTo>
                    <a:lnTo>
                      <a:pt x="58" y="52"/>
                    </a:lnTo>
                    <a:lnTo>
                      <a:pt x="64" y="42"/>
                    </a:lnTo>
                    <a:lnTo>
                      <a:pt x="66" y="35"/>
                    </a:lnTo>
                    <a:lnTo>
                      <a:pt x="67" y="32"/>
                    </a:lnTo>
                    <a:lnTo>
                      <a:pt x="70" y="29"/>
                    </a:lnTo>
                    <a:lnTo>
                      <a:pt x="74" y="29"/>
                    </a:lnTo>
                    <a:lnTo>
                      <a:pt x="75" y="28"/>
                    </a:lnTo>
                    <a:lnTo>
                      <a:pt x="79" y="27"/>
                    </a:lnTo>
                    <a:lnTo>
                      <a:pt x="81" y="27"/>
                    </a:lnTo>
                    <a:lnTo>
                      <a:pt x="85" y="27"/>
                    </a:lnTo>
                    <a:lnTo>
                      <a:pt x="85" y="31"/>
                    </a:lnTo>
                    <a:lnTo>
                      <a:pt x="89" y="31"/>
                    </a:lnTo>
                    <a:lnTo>
                      <a:pt x="92" y="31"/>
                    </a:lnTo>
                    <a:lnTo>
                      <a:pt x="103" y="29"/>
                    </a:lnTo>
                    <a:lnTo>
                      <a:pt x="104" y="28"/>
                    </a:lnTo>
                    <a:lnTo>
                      <a:pt x="106" y="28"/>
                    </a:lnTo>
                    <a:lnTo>
                      <a:pt x="108" y="36"/>
                    </a:lnTo>
                    <a:lnTo>
                      <a:pt x="109" y="36"/>
                    </a:lnTo>
                    <a:lnTo>
                      <a:pt x="109" y="37"/>
                    </a:lnTo>
                    <a:lnTo>
                      <a:pt x="110" y="42"/>
                    </a:lnTo>
                    <a:lnTo>
                      <a:pt x="110" y="43"/>
                    </a:lnTo>
                    <a:lnTo>
                      <a:pt x="111" y="43"/>
                    </a:lnTo>
                    <a:lnTo>
                      <a:pt x="111" y="45"/>
                    </a:lnTo>
                    <a:lnTo>
                      <a:pt x="113" y="45"/>
                    </a:lnTo>
                    <a:lnTo>
                      <a:pt x="116" y="47"/>
                    </a:lnTo>
                    <a:lnTo>
                      <a:pt x="114" y="50"/>
                    </a:lnTo>
                    <a:lnTo>
                      <a:pt x="114" y="51"/>
                    </a:lnTo>
                    <a:lnTo>
                      <a:pt x="118" y="52"/>
                    </a:lnTo>
                    <a:lnTo>
                      <a:pt x="119" y="52"/>
                    </a:lnTo>
                    <a:lnTo>
                      <a:pt x="120" y="51"/>
                    </a:lnTo>
                    <a:lnTo>
                      <a:pt x="124" y="53"/>
                    </a:lnTo>
                    <a:lnTo>
                      <a:pt x="134" y="57"/>
                    </a:lnTo>
                    <a:lnTo>
                      <a:pt x="136" y="58"/>
                    </a:lnTo>
                    <a:lnTo>
                      <a:pt x="137" y="57"/>
                    </a:lnTo>
                    <a:lnTo>
                      <a:pt x="141" y="58"/>
                    </a:lnTo>
                    <a:lnTo>
                      <a:pt x="141" y="60"/>
                    </a:lnTo>
                    <a:lnTo>
                      <a:pt x="146" y="60"/>
                    </a:lnTo>
                    <a:lnTo>
                      <a:pt x="153" y="59"/>
                    </a:lnTo>
                    <a:lnTo>
                      <a:pt x="154" y="56"/>
                    </a:lnTo>
                    <a:lnTo>
                      <a:pt x="156" y="56"/>
                    </a:lnTo>
                    <a:lnTo>
                      <a:pt x="158" y="55"/>
                    </a:lnTo>
                    <a:lnTo>
                      <a:pt x="168" y="52"/>
                    </a:lnTo>
                    <a:lnTo>
                      <a:pt x="169" y="51"/>
                    </a:lnTo>
                    <a:lnTo>
                      <a:pt x="171" y="51"/>
                    </a:lnTo>
                    <a:lnTo>
                      <a:pt x="174" y="50"/>
                    </a:lnTo>
                    <a:lnTo>
                      <a:pt x="185" y="45"/>
                    </a:lnTo>
                    <a:lnTo>
                      <a:pt x="185" y="44"/>
                    </a:lnTo>
                    <a:lnTo>
                      <a:pt x="189" y="42"/>
                    </a:lnTo>
                    <a:lnTo>
                      <a:pt x="190" y="40"/>
                    </a:lnTo>
                    <a:lnTo>
                      <a:pt x="203" y="24"/>
                    </a:lnTo>
                    <a:lnTo>
                      <a:pt x="208" y="19"/>
                    </a:lnTo>
                    <a:lnTo>
                      <a:pt x="229" y="5"/>
                    </a:lnTo>
                    <a:lnTo>
                      <a:pt x="228" y="4"/>
                    </a:lnTo>
                    <a:lnTo>
                      <a:pt x="230" y="3"/>
                    </a:lnTo>
                    <a:lnTo>
                      <a:pt x="231" y="2"/>
                    </a:lnTo>
                    <a:lnTo>
                      <a:pt x="232" y="2"/>
                    </a:lnTo>
                    <a:lnTo>
                      <a:pt x="232" y="1"/>
                    </a:lnTo>
                    <a:lnTo>
                      <a:pt x="234" y="1"/>
                    </a:lnTo>
                    <a:lnTo>
                      <a:pt x="235" y="1"/>
                    </a:lnTo>
                    <a:lnTo>
                      <a:pt x="235" y="2"/>
                    </a:lnTo>
                    <a:lnTo>
                      <a:pt x="236" y="2"/>
                    </a:lnTo>
                    <a:lnTo>
                      <a:pt x="237" y="0"/>
                    </a:lnTo>
                    <a:lnTo>
                      <a:pt x="238" y="0"/>
                    </a:lnTo>
                    <a:lnTo>
                      <a:pt x="239" y="0"/>
                    </a:lnTo>
                    <a:lnTo>
                      <a:pt x="240" y="0"/>
                    </a:lnTo>
                    <a:lnTo>
                      <a:pt x="242" y="0"/>
                    </a:lnTo>
                    <a:lnTo>
                      <a:pt x="243" y="1"/>
                    </a:lnTo>
                    <a:lnTo>
                      <a:pt x="244" y="1"/>
                    </a:lnTo>
                    <a:lnTo>
                      <a:pt x="245" y="1"/>
                    </a:lnTo>
                    <a:lnTo>
                      <a:pt x="246" y="0"/>
                    </a:lnTo>
                    <a:lnTo>
                      <a:pt x="247" y="0"/>
                    </a:lnTo>
                    <a:lnTo>
                      <a:pt x="248" y="0"/>
                    </a:lnTo>
                    <a:lnTo>
                      <a:pt x="250" y="1"/>
                    </a:lnTo>
                    <a:lnTo>
                      <a:pt x="252" y="0"/>
                    </a:lnTo>
                    <a:lnTo>
                      <a:pt x="254" y="2"/>
                    </a:lnTo>
                    <a:lnTo>
                      <a:pt x="256" y="2"/>
                    </a:lnTo>
                    <a:lnTo>
                      <a:pt x="261" y="3"/>
                    </a:lnTo>
                    <a:lnTo>
                      <a:pt x="269" y="5"/>
                    </a:lnTo>
                    <a:lnTo>
                      <a:pt x="270" y="5"/>
                    </a:lnTo>
                    <a:lnTo>
                      <a:pt x="275" y="10"/>
                    </a:lnTo>
                    <a:lnTo>
                      <a:pt x="279" y="13"/>
                    </a:lnTo>
                    <a:lnTo>
                      <a:pt x="280" y="13"/>
                    </a:lnTo>
                    <a:lnTo>
                      <a:pt x="280" y="15"/>
                    </a:lnTo>
                    <a:lnTo>
                      <a:pt x="282" y="15"/>
                    </a:lnTo>
                    <a:lnTo>
                      <a:pt x="284" y="16"/>
                    </a:lnTo>
                    <a:lnTo>
                      <a:pt x="285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7" y="17"/>
                    </a:lnTo>
                    <a:lnTo>
                      <a:pt x="287" y="18"/>
                    </a:lnTo>
                    <a:lnTo>
                      <a:pt x="289" y="18"/>
                    </a:lnTo>
                    <a:lnTo>
                      <a:pt x="289" y="20"/>
                    </a:lnTo>
                    <a:lnTo>
                      <a:pt x="293" y="23"/>
                    </a:lnTo>
                    <a:lnTo>
                      <a:pt x="294" y="23"/>
                    </a:lnTo>
                    <a:lnTo>
                      <a:pt x="297" y="21"/>
                    </a:lnTo>
                    <a:lnTo>
                      <a:pt x="299" y="23"/>
                    </a:lnTo>
                    <a:lnTo>
                      <a:pt x="301" y="24"/>
                    </a:lnTo>
                    <a:lnTo>
                      <a:pt x="303" y="27"/>
                    </a:lnTo>
                    <a:lnTo>
                      <a:pt x="306" y="29"/>
                    </a:lnTo>
                    <a:lnTo>
                      <a:pt x="307" y="31"/>
                    </a:lnTo>
                    <a:lnTo>
                      <a:pt x="308" y="31"/>
                    </a:lnTo>
                    <a:lnTo>
                      <a:pt x="309" y="28"/>
                    </a:lnTo>
                    <a:lnTo>
                      <a:pt x="311" y="31"/>
                    </a:lnTo>
                    <a:lnTo>
                      <a:pt x="311" y="32"/>
                    </a:lnTo>
                    <a:lnTo>
                      <a:pt x="311" y="33"/>
                    </a:lnTo>
                    <a:lnTo>
                      <a:pt x="311" y="34"/>
                    </a:lnTo>
                    <a:lnTo>
                      <a:pt x="310" y="36"/>
                    </a:lnTo>
                    <a:lnTo>
                      <a:pt x="309" y="39"/>
                    </a:lnTo>
                    <a:lnTo>
                      <a:pt x="311" y="39"/>
                    </a:lnTo>
                    <a:lnTo>
                      <a:pt x="314" y="39"/>
                    </a:lnTo>
                    <a:lnTo>
                      <a:pt x="311" y="44"/>
                    </a:lnTo>
                    <a:lnTo>
                      <a:pt x="313" y="47"/>
                    </a:lnTo>
                    <a:lnTo>
                      <a:pt x="313" y="49"/>
                    </a:lnTo>
                    <a:lnTo>
                      <a:pt x="313" y="50"/>
                    </a:lnTo>
                    <a:lnTo>
                      <a:pt x="311" y="52"/>
                    </a:lnTo>
                    <a:lnTo>
                      <a:pt x="313" y="53"/>
                    </a:lnTo>
                    <a:lnTo>
                      <a:pt x="314" y="52"/>
                    </a:lnTo>
                    <a:lnTo>
                      <a:pt x="316" y="56"/>
                    </a:lnTo>
                    <a:lnTo>
                      <a:pt x="317" y="55"/>
                    </a:lnTo>
                    <a:lnTo>
                      <a:pt x="319" y="56"/>
                    </a:lnTo>
                    <a:lnTo>
                      <a:pt x="319" y="58"/>
                    </a:lnTo>
                    <a:lnTo>
                      <a:pt x="321" y="58"/>
                    </a:lnTo>
                    <a:lnTo>
                      <a:pt x="316" y="59"/>
                    </a:lnTo>
                    <a:lnTo>
                      <a:pt x="313" y="63"/>
                    </a:lnTo>
                    <a:lnTo>
                      <a:pt x="309" y="65"/>
                    </a:lnTo>
                    <a:lnTo>
                      <a:pt x="314" y="75"/>
                    </a:lnTo>
                    <a:lnTo>
                      <a:pt x="317" y="81"/>
                    </a:lnTo>
                    <a:lnTo>
                      <a:pt x="319" y="82"/>
                    </a:lnTo>
                    <a:lnTo>
                      <a:pt x="321" y="83"/>
                    </a:lnTo>
                    <a:lnTo>
                      <a:pt x="322" y="83"/>
                    </a:lnTo>
                    <a:lnTo>
                      <a:pt x="324" y="89"/>
                    </a:lnTo>
                    <a:lnTo>
                      <a:pt x="326" y="97"/>
                    </a:lnTo>
                    <a:lnTo>
                      <a:pt x="326" y="98"/>
                    </a:lnTo>
                    <a:lnTo>
                      <a:pt x="352" y="102"/>
                    </a:lnTo>
                    <a:lnTo>
                      <a:pt x="353" y="104"/>
                    </a:lnTo>
                    <a:lnTo>
                      <a:pt x="354" y="104"/>
                    </a:lnTo>
                    <a:lnTo>
                      <a:pt x="355" y="105"/>
                    </a:lnTo>
                    <a:lnTo>
                      <a:pt x="355" y="107"/>
                    </a:lnTo>
                    <a:lnTo>
                      <a:pt x="357" y="110"/>
                    </a:lnTo>
                    <a:lnTo>
                      <a:pt x="355" y="111"/>
                    </a:lnTo>
                    <a:lnTo>
                      <a:pt x="354" y="110"/>
                    </a:lnTo>
                    <a:lnTo>
                      <a:pt x="353" y="110"/>
                    </a:lnTo>
                    <a:lnTo>
                      <a:pt x="352" y="111"/>
                    </a:lnTo>
                    <a:lnTo>
                      <a:pt x="354" y="114"/>
                    </a:lnTo>
                    <a:lnTo>
                      <a:pt x="355" y="114"/>
                    </a:lnTo>
                    <a:lnTo>
                      <a:pt x="356" y="113"/>
                    </a:lnTo>
                    <a:lnTo>
                      <a:pt x="360" y="114"/>
                    </a:lnTo>
                    <a:lnTo>
                      <a:pt x="361" y="114"/>
                    </a:lnTo>
                    <a:lnTo>
                      <a:pt x="362" y="114"/>
                    </a:lnTo>
                    <a:lnTo>
                      <a:pt x="361" y="115"/>
                    </a:lnTo>
                    <a:lnTo>
                      <a:pt x="361" y="116"/>
                    </a:lnTo>
                    <a:lnTo>
                      <a:pt x="356" y="126"/>
                    </a:lnTo>
                    <a:lnTo>
                      <a:pt x="349" y="139"/>
                    </a:lnTo>
                    <a:lnTo>
                      <a:pt x="342" y="147"/>
                    </a:lnTo>
                    <a:lnTo>
                      <a:pt x="343" y="149"/>
                    </a:lnTo>
                    <a:lnTo>
                      <a:pt x="343" y="150"/>
                    </a:lnTo>
                    <a:lnTo>
                      <a:pt x="343" y="151"/>
                    </a:lnTo>
                    <a:lnTo>
                      <a:pt x="343" y="152"/>
                    </a:lnTo>
                    <a:lnTo>
                      <a:pt x="342" y="152"/>
                    </a:lnTo>
                    <a:lnTo>
                      <a:pt x="342" y="153"/>
                    </a:lnTo>
                    <a:lnTo>
                      <a:pt x="342" y="154"/>
                    </a:lnTo>
                    <a:lnTo>
                      <a:pt x="342" y="155"/>
                    </a:lnTo>
                    <a:lnTo>
                      <a:pt x="342" y="157"/>
                    </a:lnTo>
                    <a:lnTo>
                      <a:pt x="343" y="158"/>
                    </a:lnTo>
                    <a:lnTo>
                      <a:pt x="345" y="158"/>
                    </a:lnTo>
                    <a:lnTo>
                      <a:pt x="345" y="157"/>
                    </a:lnTo>
                    <a:lnTo>
                      <a:pt x="346" y="155"/>
                    </a:lnTo>
                    <a:lnTo>
                      <a:pt x="347" y="155"/>
                    </a:lnTo>
                    <a:lnTo>
                      <a:pt x="348" y="154"/>
                    </a:lnTo>
                    <a:lnTo>
                      <a:pt x="348" y="153"/>
                    </a:lnTo>
                    <a:lnTo>
                      <a:pt x="348" y="152"/>
                    </a:lnTo>
                    <a:lnTo>
                      <a:pt x="348" y="151"/>
                    </a:lnTo>
                    <a:lnTo>
                      <a:pt x="349" y="151"/>
                    </a:lnTo>
                    <a:lnTo>
                      <a:pt x="350" y="150"/>
                    </a:lnTo>
                    <a:lnTo>
                      <a:pt x="352" y="150"/>
                    </a:lnTo>
                    <a:lnTo>
                      <a:pt x="353" y="150"/>
                    </a:lnTo>
                    <a:lnTo>
                      <a:pt x="353" y="151"/>
                    </a:lnTo>
                    <a:lnTo>
                      <a:pt x="353" y="152"/>
                    </a:lnTo>
                    <a:lnTo>
                      <a:pt x="353" y="153"/>
                    </a:lnTo>
                    <a:lnTo>
                      <a:pt x="353" y="154"/>
                    </a:lnTo>
                    <a:lnTo>
                      <a:pt x="353" y="155"/>
                    </a:lnTo>
                    <a:lnTo>
                      <a:pt x="352" y="157"/>
                    </a:lnTo>
                    <a:lnTo>
                      <a:pt x="350" y="157"/>
                    </a:lnTo>
                    <a:lnTo>
                      <a:pt x="350" y="158"/>
                    </a:lnTo>
                    <a:lnTo>
                      <a:pt x="350" y="159"/>
                    </a:lnTo>
                    <a:lnTo>
                      <a:pt x="350" y="160"/>
                    </a:lnTo>
                    <a:lnTo>
                      <a:pt x="352" y="160"/>
                    </a:lnTo>
                    <a:lnTo>
                      <a:pt x="352" y="161"/>
                    </a:lnTo>
                    <a:lnTo>
                      <a:pt x="353" y="161"/>
                    </a:lnTo>
                    <a:lnTo>
                      <a:pt x="354" y="161"/>
                    </a:lnTo>
                    <a:lnTo>
                      <a:pt x="354" y="162"/>
                    </a:lnTo>
                    <a:lnTo>
                      <a:pt x="355" y="162"/>
                    </a:lnTo>
                    <a:lnTo>
                      <a:pt x="356" y="163"/>
                    </a:lnTo>
                    <a:lnTo>
                      <a:pt x="357" y="163"/>
                    </a:lnTo>
                    <a:lnTo>
                      <a:pt x="358" y="162"/>
                    </a:lnTo>
                    <a:lnTo>
                      <a:pt x="360" y="161"/>
                    </a:lnTo>
                    <a:lnTo>
                      <a:pt x="361" y="161"/>
                    </a:lnTo>
                    <a:lnTo>
                      <a:pt x="362" y="161"/>
                    </a:lnTo>
                    <a:lnTo>
                      <a:pt x="362" y="162"/>
                    </a:lnTo>
                    <a:lnTo>
                      <a:pt x="363" y="162"/>
                    </a:lnTo>
                    <a:lnTo>
                      <a:pt x="364" y="162"/>
                    </a:lnTo>
                    <a:lnTo>
                      <a:pt x="365" y="162"/>
                    </a:lnTo>
                    <a:lnTo>
                      <a:pt x="366" y="163"/>
                    </a:lnTo>
                    <a:lnTo>
                      <a:pt x="368" y="163"/>
                    </a:lnTo>
                    <a:lnTo>
                      <a:pt x="368" y="165"/>
                    </a:lnTo>
                    <a:lnTo>
                      <a:pt x="368" y="166"/>
                    </a:lnTo>
                    <a:lnTo>
                      <a:pt x="369" y="167"/>
                    </a:lnTo>
                    <a:lnTo>
                      <a:pt x="369" y="168"/>
                    </a:lnTo>
                    <a:lnTo>
                      <a:pt x="369" y="169"/>
                    </a:lnTo>
                    <a:lnTo>
                      <a:pt x="370" y="169"/>
                    </a:lnTo>
                    <a:lnTo>
                      <a:pt x="370" y="170"/>
                    </a:lnTo>
                    <a:lnTo>
                      <a:pt x="371" y="170"/>
                    </a:lnTo>
                    <a:lnTo>
                      <a:pt x="372" y="169"/>
                    </a:lnTo>
                    <a:lnTo>
                      <a:pt x="372" y="168"/>
                    </a:lnTo>
                    <a:lnTo>
                      <a:pt x="372" y="167"/>
                    </a:lnTo>
                    <a:lnTo>
                      <a:pt x="373" y="167"/>
                    </a:lnTo>
                    <a:lnTo>
                      <a:pt x="374" y="167"/>
                    </a:lnTo>
                    <a:lnTo>
                      <a:pt x="374" y="168"/>
                    </a:lnTo>
                    <a:lnTo>
                      <a:pt x="376" y="168"/>
                    </a:lnTo>
                    <a:lnTo>
                      <a:pt x="376" y="169"/>
                    </a:lnTo>
                    <a:lnTo>
                      <a:pt x="377" y="169"/>
                    </a:lnTo>
                    <a:lnTo>
                      <a:pt x="377" y="168"/>
                    </a:lnTo>
                    <a:lnTo>
                      <a:pt x="377" y="167"/>
                    </a:lnTo>
                    <a:lnTo>
                      <a:pt x="377" y="166"/>
                    </a:lnTo>
                    <a:lnTo>
                      <a:pt x="378" y="166"/>
                    </a:lnTo>
                    <a:lnTo>
                      <a:pt x="379" y="166"/>
                    </a:lnTo>
                    <a:lnTo>
                      <a:pt x="380" y="166"/>
                    </a:lnTo>
                    <a:lnTo>
                      <a:pt x="381" y="166"/>
                    </a:lnTo>
                    <a:lnTo>
                      <a:pt x="381" y="167"/>
                    </a:lnTo>
                    <a:lnTo>
                      <a:pt x="382" y="167"/>
                    </a:lnTo>
                    <a:lnTo>
                      <a:pt x="382" y="168"/>
                    </a:lnTo>
                    <a:lnTo>
                      <a:pt x="382" y="169"/>
                    </a:lnTo>
                    <a:lnTo>
                      <a:pt x="384" y="170"/>
                    </a:lnTo>
                    <a:lnTo>
                      <a:pt x="382" y="171"/>
                    </a:lnTo>
                    <a:lnTo>
                      <a:pt x="381" y="173"/>
                    </a:lnTo>
                    <a:lnTo>
                      <a:pt x="380" y="174"/>
                    </a:lnTo>
                    <a:lnTo>
                      <a:pt x="380" y="175"/>
                    </a:lnTo>
                    <a:lnTo>
                      <a:pt x="379" y="175"/>
                    </a:lnTo>
                    <a:lnTo>
                      <a:pt x="379" y="176"/>
                    </a:lnTo>
                    <a:lnTo>
                      <a:pt x="380" y="176"/>
                    </a:lnTo>
                    <a:lnTo>
                      <a:pt x="381" y="177"/>
                    </a:lnTo>
                    <a:lnTo>
                      <a:pt x="381" y="178"/>
                    </a:lnTo>
                    <a:lnTo>
                      <a:pt x="381" y="179"/>
                    </a:lnTo>
                    <a:lnTo>
                      <a:pt x="380" y="179"/>
                    </a:lnTo>
                    <a:lnTo>
                      <a:pt x="380" y="181"/>
                    </a:lnTo>
                    <a:lnTo>
                      <a:pt x="379" y="181"/>
                    </a:lnTo>
                    <a:lnTo>
                      <a:pt x="378" y="181"/>
                    </a:lnTo>
                    <a:lnTo>
                      <a:pt x="377" y="181"/>
                    </a:lnTo>
                    <a:lnTo>
                      <a:pt x="377" y="182"/>
                    </a:lnTo>
                    <a:lnTo>
                      <a:pt x="377" y="183"/>
                    </a:lnTo>
                    <a:lnTo>
                      <a:pt x="378" y="183"/>
                    </a:lnTo>
                    <a:lnTo>
                      <a:pt x="379" y="183"/>
                    </a:lnTo>
                    <a:lnTo>
                      <a:pt x="380" y="183"/>
                    </a:lnTo>
                    <a:lnTo>
                      <a:pt x="381" y="184"/>
                    </a:lnTo>
                    <a:lnTo>
                      <a:pt x="382" y="185"/>
                    </a:lnTo>
                    <a:lnTo>
                      <a:pt x="384" y="186"/>
                    </a:lnTo>
                    <a:lnTo>
                      <a:pt x="385" y="188"/>
                    </a:lnTo>
                    <a:lnTo>
                      <a:pt x="386" y="188"/>
                    </a:lnTo>
                    <a:lnTo>
                      <a:pt x="387" y="188"/>
                    </a:lnTo>
                    <a:lnTo>
                      <a:pt x="388" y="188"/>
                    </a:lnTo>
                    <a:lnTo>
                      <a:pt x="389" y="188"/>
                    </a:lnTo>
                    <a:lnTo>
                      <a:pt x="390" y="188"/>
                    </a:lnTo>
                    <a:lnTo>
                      <a:pt x="390" y="189"/>
                    </a:lnTo>
                    <a:lnTo>
                      <a:pt x="392" y="190"/>
                    </a:lnTo>
                    <a:lnTo>
                      <a:pt x="392" y="191"/>
                    </a:lnTo>
                    <a:lnTo>
                      <a:pt x="393" y="191"/>
                    </a:lnTo>
                    <a:lnTo>
                      <a:pt x="393" y="192"/>
                    </a:lnTo>
                    <a:lnTo>
                      <a:pt x="394" y="192"/>
                    </a:lnTo>
                    <a:lnTo>
                      <a:pt x="395" y="192"/>
                    </a:lnTo>
                    <a:lnTo>
                      <a:pt x="396" y="192"/>
                    </a:lnTo>
                    <a:lnTo>
                      <a:pt x="397" y="192"/>
                    </a:lnTo>
                    <a:lnTo>
                      <a:pt x="398" y="192"/>
                    </a:lnTo>
                    <a:lnTo>
                      <a:pt x="400" y="192"/>
                    </a:lnTo>
                    <a:lnTo>
                      <a:pt x="401" y="192"/>
                    </a:lnTo>
                    <a:lnTo>
                      <a:pt x="402" y="192"/>
                    </a:lnTo>
                    <a:lnTo>
                      <a:pt x="403" y="192"/>
                    </a:lnTo>
                    <a:lnTo>
                      <a:pt x="404" y="193"/>
                    </a:lnTo>
                    <a:lnTo>
                      <a:pt x="406" y="193"/>
                    </a:lnTo>
                    <a:lnTo>
                      <a:pt x="408" y="193"/>
                    </a:lnTo>
                    <a:lnTo>
                      <a:pt x="409" y="193"/>
                    </a:lnTo>
                    <a:lnTo>
                      <a:pt x="409" y="194"/>
                    </a:lnTo>
                    <a:lnTo>
                      <a:pt x="410" y="194"/>
                    </a:lnTo>
                    <a:lnTo>
                      <a:pt x="411" y="196"/>
                    </a:lnTo>
                    <a:lnTo>
                      <a:pt x="412" y="196"/>
                    </a:lnTo>
                    <a:lnTo>
                      <a:pt x="412" y="197"/>
                    </a:lnTo>
                    <a:lnTo>
                      <a:pt x="413" y="197"/>
                    </a:lnTo>
                    <a:lnTo>
                      <a:pt x="413" y="198"/>
                    </a:lnTo>
                    <a:lnTo>
                      <a:pt x="414" y="199"/>
                    </a:lnTo>
                    <a:lnTo>
                      <a:pt x="416" y="200"/>
                    </a:lnTo>
                    <a:lnTo>
                      <a:pt x="417" y="200"/>
                    </a:lnTo>
                    <a:lnTo>
                      <a:pt x="418" y="202"/>
                    </a:lnTo>
                    <a:lnTo>
                      <a:pt x="419" y="204"/>
                    </a:lnTo>
                    <a:lnTo>
                      <a:pt x="419" y="205"/>
                    </a:lnTo>
                    <a:lnTo>
                      <a:pt x="420" y="206"/>
                    </a:lnTo>
                    <a:lnTo>
                      <a:pt x="420" y="207"/>
                    </a:lnTo>
                    <a:lnTo>
                      <a:pt x="421" y="207"/>
                    </a:lnTo>
                    <a:lnTo>
                      <a:pt x="423" y="207"/>
                    </a:lnTo>
                    <a:lnTo>
                      <a:pt x="424" y="207"/>
                    </a:lnTo>
                    <a:lnTo>
                      <a:pt x="425" y="208"/>
                    </a:lnTo>
                    <a:lnTo>
                      <a:pt x="426" y="208"/>
                    </a:lnTo>
                    <a:lnTo>
                      <a:pt x="427" y="209"/>
                    </a:lnTo>
                    <a:lnTo>
                      <a:pt x="428" y="209"/>
                    </a:lnTo>
                    <a:lnTo>
                      <a:pt x="428" y="210"/>
                    </a:lnTo>
                    <a:lnTo>
                      <a:pt x="429" y="210"/>
                    </a:lnTo>
                    <a:lnTo>
                      <a:pt x="431" y="212"/>
                    </a:lnTo>
                    <a:lnTo>
                      <a:pt x="432" y="212"/>
                    </a:lnTo>
                    <a:lnTo>
                      <a:pt x="433" y="212"/>
                    </a:lnTo>
                    <a:lnTo>
                      <a:pt x="434" y="212"/>
                    </a:lnTo>
                    <a:lnTo>
                      <a:pt x="434" y="213"/>
                    </a:lnTo>
                    <a:lnTo>
                      <a:pt x="435" y="213"/>
                    </a:lnTo>
                    <a:lnTo>
                      <a:pt x="435" y="214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8" name="Freeform 66">
                <a:extLst>
                  <a:ext uri="{FF2B5EF4-FFF2-40B4-BE49-F238E27FC236}">
                    <a16:creationId xmlns:a16="http://schemas.microsoft.com/office/drawing/2014/main" id="{90C598A0-130B-CD00-838F-4DDD35B90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6825" y="1176339"/>
                <a:ext cx="1250950" cy="1050925"/>
              </a:xfrm>
              <a:custGeom>
                <a:avLst/>
                <a:gdLst>
                  <a:gd name="T0" fmla="*/ 746 w 788"/>
                  <a:gd name="T1" fmla="*/ 221 h 662"/>
                  <a:gd name="T2" fmla="*/ 760 w 788"/>
                  <a:gd name="T3" fmla="*/ 233 h 662"/>
                  <a:gd name="T4" fmla="*/ 709 w 788"/>
                  <a:gd name="T5" fmla="*/ 244 h 662"/>
                  <a:gd name="T6" fmla="*/ 709 w 788"/>
                  <a:gd name="T7" fmla="*/ 261 h 662"/>
                  <a:gd name="T8" fmla="*/ 725 w 788"/>
                  <a:gd name="T9" fmla="*/ 288 h 662"/>
                  <a:gd name="T10" fmla="*/ 709 w 788"/>
                  <a:gd name="T11" fmla="*/ 290 h 662"/>
                  <a:gd name="T12" fmla="*/ 704 w 788"/>
                  <a:gd name="T13" fmla="*/ 303 h 662"/>
                  <a:gd name="T14" fmla="*/ 705 w 788"/>
                  <a:gd name="T15" fmla="*/ 317 h 662"/>
                  <a:gd name="T16" fmla="*/ 706 w 788"/>
                  <a:gd name="T17" fmla="*/ 331 h 662"/>
                  <a:gd name="T18" fmla="*/ 700 w 788"/>
                  <a:gd name="T19" fmla="*/ 349 h 662"/>
                  <a:gd name="T20" fmla="*/ 688 w 788"/>
                  <a:gd name="T21" fmla="*/ 360 h 662"/>
                  <a:gd name="T22" fmla="*/ 690 w 788"/>
                  <a:gd name="T23" fmla="*/ 387 h 662"/>
                  <a:gd name="T24" fmla="*/ 707 w 788"/>
                  <a:gd name="T25" fmla="*/ 408 h 662"/>
                  <a:gd name="T26" fmla="*/ 744 w 788"/>
                  <a:gd name="T27" fmla="*/ 418 h 662"/>
                  <a:gd name="T28" fmla="*/ 780 w 788"/>
                  <a:gd name="T29" fmla="*/ 424 h 662"/>
                  <a:gd name="T30" fmla="*/ 780 w 788"/>
                  <a:gd name="T31" fmla="*/ 433 h 662"/>
                  <a:gd name="T32" fmla="*/ 765 w 788"/>
                  <a:gd name="T33" fmla="*/ 445 h 662"/>
                  <a:gd name="T34" fmla="*/ 772 w 788"/>
                  <a:gd name="T35" fmla="*/ 474 h 662"/>
                  <a:gd name="T36" fmla="*/ 733 w 788"/>
                  <a:gd name="T37" fmla="*/ 510 h 662"/>
                  <a:gd name="T38" fmla="*/ 713 w 788"/>
                  <a:gd name="T39" fmla="*/ 518 h 662"/>
                  <a:gd name="T40" fmla="*/ 669 w 788"/>
                  <a:gd name="T41" fmla="*/ 541 h 662"/>
                  <a:gd name="T42" fmla="*/ 611 w 788"/>
                  <a:gd name="T43" fmla="*/ 525 h 662"/>
                  <a:gd name="T44" fmla="*/ 556 w 788"/>
                  <a:gd name="T45" fmla="*/ 532 h 662"/>
                  <a:gd name="T46" fmla="*/ 540 w 788"/>
                  <a:gd name="T47" fmla="*/ 555 h 662"/>
                  <a:gd name="T48" fmla="*/ 517 w 788"/>
                  <a:gd name="T49" fmla="*/ 608 h 662"/>
                  <a:gd name="T50" fmla="*/ 502 w 788"/>
                  <a:gd name="T51" fmla="*/ 610 h 662"/>
                  <a:gd name="T52" fmla="*/ 491 w 788"/>
                  <a:gd name="T53" fmla="*/ 595 h 662"/>
                  <a:gd name="T54" fmla="*/ 475 w 788"/>
                  <a:gd name="T55" fmla="*/ 584 h 662"/>
                  <a:gd name="T56" fmla="*/ 460 w 788"/>
                  <a:gd name="T57" fmla="*/ 592 h 662"/>
                  <a:gd name="T58" fmla="*/ 447 w 788"/>
                  <a:gd name="T59" fmla="*/ 590 h 662"/>
                  <a:gd name="T60" fmla="*/ 421 w 788"/>
                  <a:gd name="T61" fmla="*/ 576 h 662"/>
                  <a:gd name="T62" fmla="*/ 393 w 788"/>
                  <a:gd name="T63" fmla="*/ 595 h 662"/>
                  <a:gd name="T64" fmla="*/ 371 w 788"/>
                  <a:gd name="T65" fmla="*/ 623 h 662"/>
                  <a:gd name="T66" fmla="*/ 355 w 788"/>
                  <a:gd name="T67" fmla="*/ 658 h 662"/>
                  <a:gd name="T68" fmla="*/ 304 w 788"/>
                  <a:gd name="T69" fmla="*/ 647 h 662"/>
                  <a:gd name="T70" fmla="*/ 275 w 788"/>
                  <a:gd name="T71" fmla="*/ 607 h 662"/>
                  <a:gd name="T72" fmla="*/ 263 w 788"/>
                  <a:gd name="T73" fmla="*/ 608 h 662"/>
                  <a:gd name="T74" fmla="*/ 224 w 788"/>
                  <a:gd name="T75" fmla="*/ 606 h 662"/>
                  <a:gd name="T76" fmla="*/ 184 w 788"/>
                  <a:gd name="T77" fmla="*/ 596 h 662"/>
                  <a:gd name="T78" fmla="*/ 164 w 788"/>
                  <a:gd name="T79" fmla="*/ 571 h 662"/>
                  <a:gd name="T80" fmla="*/ 153 w 788"/>
                  <a:gd name="T81" fmla="*/ 558 h 662"/>
                  <a:gd name="T82" fmla="*/ 141 w 788"/>
                  <a:gd name="T83" fmla="*/ 512 h 662"/>
                  <a:gd name="T84" fmla="*/ 48 w 788"/>
                  <a:gd name="T85" fmla="*/ 469 h 662"/>
                  <a:gd name="T86" fmla="*/ 11 w 788"/>
                  <a:gd name="T87" fmla="*/ 393 h 662"/>
                  <a:gd name="T88" fmla="*/ 0 w 788"/>
                  <a:gd name="T89" fmla="*/ 376 h 662"/>
                  <a:gd name="T90" fmla="*/ 5 w 788"/>
                  <a:gd name="T91" fmla="*/ 321 h 662"/>
                  <a:gd name="T92" fmla="*/ 23 w 788"/>
                  <a:gd name="T93" fmla="*/ 296 h 662"/>
                  <a:gd name="T94" fmla="*/ 166 w 788"/>
                  <a:gd name="T95" fmla="*/ 292 h 662"/>
                  <a:gd name="T96" fmla="*/ 258 w 788"/>
                  <a:gd name="T97" fmla="*/ 233 h 662"/>
                  <a:gd name="T98" fmla="*/ 291 w 788"/>
                  <a:gd name="T99" fmla="*/ 196 h 662"/>
                  <a:gd name="T100" fmla="*/ 353 w 788"/>
                  <a:gd name="T101" fmla="*/ 157 h 662"/>
                  <a:gd name="T102" fmla="*/ 375 w 788"/>
                  <a:gd name="T103" fmla="*/ 144 h 662"/>
                  <a:gd name="T104" fmla="*/ 397 w 788"/>
                  <a:gd name="T105" fmla="*/ 143 h 662"/>
                  <a:gd name="T106" fmla="*/ 432 w 788"/>
                  <a:gd name="T107" fmla="*/ 76 h 662"/>
                  <a:gd name="T108" fmla="*/ 441 w 788"/>
                  <a:gd name="T109" fmla="*/ 3 h 662"/>
                  <a:gd name="T110" fmla="*/ 476 w 788"/>
                  <a:gd name="T111" fmla="*/ 17 h 662"/>
                  <a:gd name="T112" fmla="*/ 554 w 788"/>
                  <a:gd name="T113" fmla="*/ 116 h 662"/>
                  <a:gd name="T114" fmla="*/ 707 w 788"/>
                  <a:gd name="T115" fmla="*/ 154 h 662"/>
                  <a:gd name="T116" fmla="*/ 717 w 788"/>
                  <a:gd name="T117" fmla="*/ 163 h 662"/>
                  <a:gd name="T118" fmla="*/ 721 w 788"/>
                  <a:gd name="T119" fmla="*/ 174 h 662"/>
                  <a:gd name="T120" fmla="*/ 725 w 788"/>
                  <a:gd name="T121" fmla="*/ 186 h 662"/>
                  <a:gd name="T122" fmla="*/ 730 w 788"/>
                  <a:gd name="T123" fmla="*/ 198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88" h="662">
                    <a:moveTo>
                      <a:pt x="738" y="210"/>
                    </a:moveTo>
                    <a:lnTo>
                      <a:pt x="738" y="211"/>
                    </a:lnTo>
                    <a:lnTo>
                      <a:pt x="739" y="211"/>
                    </a:lnTo>
                    <a:lnTo>
                      <a:pt x="739" y="212"/>
                    </a:lnTo>
                    <a:lnTo>
                      <a:pt x="740" y="212"/>
                    </a:lnTo>
                    <a:lnTo>
                      <a:pt x="740" y="213"/>
                    </a:lnTo>
                    <a:lnTo>
                      <a:pt x="739" y="213"/>
                    </a:lnTo>
                    <a:lnTo>
                      <a:pt x="739" y="214"/>
                    </a:lnTo>
                    <a:lnTo>
                      <a:pt x="740" y="215"/>
                    </a:lnTo>
                    <a:lnTo>
                      <a:pt x="741" y="217"/>
                    </a:lnTo>
                    <a:lnTo>
                      <a:pt x="743" y="217"/>
                    </a:lnTo>
                    <a:lnTo>
                      <a:pt x="743" y="218"/>
                    </a:lnTo>
                    <a:lnTo>
                      <a:pt x="744" y="218"/>
                    </a:lnTo>
                    <a:lnTo>
                      <a:pt x="744" y="219"/>
                    </a:lnTo>
                    <a:lnTo>
                      <a:pt x="744" y="220"/>
                    </a:lnTo>
                    <a:lnTo>
                      <a:pt x="745" y="220"/>
                    </a:lnTo>
                    <a:lnTo>
                      <a:pt x="746" y="221"/>
                    </a:lnTo>
                    <a:lnTo>
                      <a:pt x="747" y="222"/>
                    </a:lnTo>
                    <a:lnTo>
                      <a:pt x="747" y="223"/>
                    </a:lnTo>
                    <a:lnTo>
                      <a:pt x="748" y="223"/>
                    </a:lnTo>
                    <a:lnTo>
                      <a:pt x="747" y="225"/>
                    </a:lnTo>
                    <a:lnTo>
                      <a:pt x="748" y="225"/>
                    </a:lnTo>
                    <a:lnTo>
                      <a:pt x="748" y="226"/>
                    </a:lnTo>
                    <a:lnTo>
                      <a:pt x="748" y="227"/>
                    </a:lnTo>
                    <a:lnTo>
                      <a:pt x="749" y="227"/>
                    </a:lnTo>
                    <a:lnTo>
                      <a:pt x="751" y="227"/>
                    </a:lnTo>
                    <a:lnTo>
                      <a:pt x="752" y="228"/>
                    </a:lnTo>
                    <a:lnTo>
                      <a:pt x="753" y="228"/>
                    </a:lnTo>
                    <a:lnTo>
                      <a:pt x="754" y="228"/>
                    </a:lnTo>
                    <a:lnTo>
                      <a:pt x="755" y="228"/>
                    </a:lnTo>
                    <a:lnTo>
                      <a:pt x="756" y="228"/>
                    </a:lnTo>
                    <a:lnTo>
                      <a:pt x="757" y="229"/>
                    </a:lnTo>
                    <a:lnTo>
                      <a:pt x="760" y="229"/>
                    </a:lnTo>
                    <a:lnTo>
                      <a:pt x="760" y="233"/>
                    </a:lnTo>
                    <a:lnTo>
                      <a:pt x="760" y="234"/>
                    </a:lnTo>
                    <a:lnTo>
                      <a:pt x="757" y="237"/>
                    </a:lnTo>
                    <a:lnTo>
                      <a:pt x="732" y="235"/>
                    </a:lnTo>
                    <a:lnTo>
                      <a:pt x="727" y="235"/>
                    </a:lnTo>
                    <a:lnTo>
                      <a:pt x="724" y="235"/>
                    </a:lnTo>
                    <a:lnTo>
                      <a:pt x="722" y="236"/>
                    </a:lnTo>
                    <a:lnTo>
                      <a:pt x="721" y="237"/>
                    </a:lnTo>
                    <a:lnTo>
                      <a:pt x="717" y="237"/>
                    </a:lnTo>
                    <a:lnTo>
                      <a:pt x="717" y="238"/>
                    </a:lnTo>
                    <a:lnTo>
                      <a:pt x="712" y="239"/>
                    </a:lnTo>
                    <a:lnTo>
                      <a:pt x="709" y="239"/>
                    </a:lnTo>
                    <a:lnTo>
                      <a:pt x="709" y="241"/>
                    </a:lnTo>
                    <a:lnTo>
                      <a:pt x="711" y="241"/>
                    </a:lnTo>
                    <a:lnTo>
                      <a:pt x="711" y="242"/>
                    </a:lnTo>
                    <a:lnTo>
                      <a:pt x="711" y="243"/>
                    </a:lnTo>
                    <a:lnTo>
                      <a:pt x="709" y="243"/>
                    </a:lnTo>
                    <a:lnTo>
                      <a:pt x="709" y="244"/>
                    </a:lnTo>
                    <a:lnTo>
                      <a:pt x="709" y="245"/>
                    </a:lnTo>
                    <a:lnTo>
                      <a:pt x="711" y="245"/>
                    </a:lnTo>
                    <a:lnTo>
                      <a:pt x="711" y="246"/>
                    </a:lnTo>
                    <a:lnTo>
                      <a:pt x="711" y="248"/>
                    </a:lnTo>
                    <a:lnTo>
                      <a:pt x="711" y="249"/>
                    </a:lnTo>
                    <a:lnTo>
                      <a:pt x="711" y="250"/>
                    </a:lnTo>
                    <a:lnTo>
                      <a:pt x="709" y="250"/>
                    </a:lnTo>
                    <a:lnTo>
                      <a:pt x="709" y="251"/>
                    </a:lnTo>
                    <a:lnTo>
                      <a:pt x="708" y="251"/>
                    </a:lnTo>
                    <a:lnTo>
                      <a:pt x="708" y="252"/>
                    </a:lnTo>
                    <a:lnTo>
                      <a:pt x="708" y="253"/>
                    </a:lnTo>
                    <a:lnTo>
                      <a:pt x="709" y="254"/>
                    </a:lnTo>
                    <a:lnTo>
                      <a:pt x="709" y="256"/>
                    </a:lnTo>
                    <a:lnTo>
                      <a:pt x="709" y="257"/>
                    </a:lnTo>
                    <a:lnTo>
                      <a:pt x="709" y="259"/>
                    </a:lnTo>
                    <a:lnTo>
                      <a:pt x="709" y="260"/>
                    </a:lnTo>
                    <a:lnTo>
                      <a:pt x="709" y="261"/>
                    </a:lnTo>
                    <a:lnTo>
                      <a:pt x="713" y="262"/>
                    </a:lnTo>
                    <a:lnTo>
                      <a:pt x="715" y="264"/>
                    </a:lnTo>
                    <a:lnTo>
                      <a:pt x="717" y="266"/>
                    </a:lnTo>
                    <a:lnTo>
                      <a:pt x="720" y="268"/>
                    </a:lnTo>
                    <a:lnTo>
                      <a:pt x="727" y="275"/>
                    </a:lnTo>
                    <a:lnTo>
                      <a:pt x="729" y="277"/>
                    </a:lnTo>
                    <a:lnTo>
                      <a:pt x="731" y="280"/>
                    </a:lnTo>
                    <a:lnTo>
                      <a:pt x="731" y="281"/>
                    </a:lnTo>
                    <a:lnTo>
                      <a:pt x="730" y="281"/>
                    </a:lnTo>
                    <a:lnTo>
                      <a:pt x="730" y="282"/>
                    </a:lnTo>
                    <a:lnTo>
                      <a:pt x="729" y="282"/>
                    </a:lnTo>
                    <a:lnTo>
                      <a:pt x="729" y="283"/>
                    </a:lnTo>
                    <a:lnTo>
                      <a:pt x="728" y="283"/>
                    </a:lnTo>
                    <a:lnTo>
                      <a:pt x="728" y="284"/>
                    </a:lnTo>
                    <a:lnTo>
                      <a:pt x="727" y="285"/>
                    </a:lnTo>
                    <a:lnTo>
                      <a:pt x="725" y="286"/>
                    </a:lnTo>
                    <a:lnTo>
                      <a:pt x="725" y="288"/>
                    </a:lnTo>
                    <a:lnTo>
                      <a:pt x="724" y="288"/>
                    </a:lnTo>
                    <a:lnTo>
                      <a:pt x="723" y="289"/>
                    </a:lnTo>
                    <a:lnTo>
                      <a:pt x="723" y="290"/>
                    </a:lnTo>
                    <a:lnTo>
                      <a:pt x="722" y="290"/>
                    </a:lnTo>
                    <a:lnTo>
                      <a:pt x="721" y="290"/>
                    </a:lnTo>
                    <a:lnTo>
                      <a:pt x="721" y="291"/>
                    </a:lnTo>
                    <a:lnTo>
                      <a:pt x="720" y="291"/>
                    </a:lnTo>
                    <a:lnTo>
                      <a:pt x="719" y="291"/>
                    </a:lnTo>
                    <a:lnTo>
                      <a:pt x="717" y="291"/>
                    </a:lnTo>
                    <a:lnTo>
                      <a:pt x="717" y="290"/>
                    </a:lnTo>
                    <a:lnTo>
                      <a:pt x="716" y="290"/>
                    </a:lnTo>
                    <a:lnTo>
                      <a:pt x="715" y="290"/>
                    </a:lnTo>
                    <a:lnTo>
                      <a:pt x="714" y="290"/>
                    </a:lnTo>
                    <a:lnTo>
                      <a:pt x="713" y="290"/>
                    </a:lnTo>
                    <a:lnTo>
                      <a:pt x="712" y="290"/>
                    </a:lnTo>
                    <a:lnTo>
                      <a:pt x="711" y="290"/>
                    </a:lnTo>
                    <a:lnTo>
                      <a:pt x="709" y="290"/>
                    </a:lnTo>
                    <a:lnTo>
                      <a:pt x="708" y="290"/>
                    </a:lnTo>
                    <a:lnTo>
                      <a:pt x="707" y="290"/>
                    </a:lnTo>
                    <a:lnTo>
                      <a:pt x="706" y="290"/>
                    </a:lnTo>
                    <a:lnTo>
                      <a:pt x="706" y="291"/>
                    </a:lnTo>
                    <a:lnTo>
                      <a:pt x="705" y="292"/>
                    </a:lnTo>
                    <a:lnTo>
                      <a:pt x="705" y="293"/>
                    </a:lnTo>
                    <a:lnTo>
                      <a:pt x="704" y="293"/>
                    </a:lnTo>
                    <a:lnTo>
                      <a:pt x="704" y="294"/>
                    </a:lnTo>
                    <a:lnTo>
                      <a:pt x="702" y="294"/>
                    </a:lnTo>
                    <a:lnTo>
                      <a:pt x="702" y="296"/>
                    </a:lnTo>
                    <a:lnTo>
                      <a:pt x="704" y="296"/>
                    </a:lnTo>
                    <a:lnTo>
                      <a:pt x="704" y="297"/>
                    </a:lnTo>
                    <a:lnTo>
                      <a:pt x="704" y="298"/>
                    </a:lnTo>
                    <a:lnTo>
                      <a:pt x="704" y="299"/>
                    </a:lnTo>
                    <a:lnTo>
                      <a:pt x="704" y="300"/>
                    </a:lnTo>
                    <a:lnTo>
                      <a:pt x="704" y="301"/>
                    </a:lnTo>
                    <a:lnTo>
                      <a:pt x="704" y="303"/>
                    </a:lnTo>
                    <a:lnTo>
                      <a:pt x="704" y="304"/>
                    </a:lnTo>
                    <a:lnTo>
                      <a:pt x="704" y="305"/>
                    </a:lnTo>
                    <a:lnTo>
                      <a:pt x="702" y="305"/>
                    </a:lnTo>
                    <a:lnTo>
                      <a:pt x="702" y="306"/>
                    </a:lnTo>
                    <a:lnTo>
                      <a:pt x="701" y="306"/>
                    </a:lnTo>
                    <a:lnTo>
                      <a:pt x="701" y="307"/>
                    </a:lnTo>
                    <a:lnTo>
                      <a:pt x="701" y="308"/>
                    </a:lnTo>
                    <a:lnTo>
                      <a:pt x="701" y="309"/>
                    </a:lnTo>
                    <a:lnTo>
                      <a:pt x="702" y="311"/>
                    </a:lnTo>
                    <a:lnTo>
                      <a:pt x="702" y="312"/>
                    </a:lnTo>
                    <a:lnTo>
                      <a:pt x="702" y="313"/>
                    </a:lnTo>
                    <a:lnTo>
                      <a:pt x="702" y="314"/>
                    </a:lnTo>
                    <a:lnTo>
                      <a:pt x="702" y="315"/>
                    </a:lnTo>
                    <a:lnTo>
                      <a:pt x="704" y="315"/>
                    </a:lnTo>
                    <a:lnTo>
                      <a:pt x="704" y="316"/>
                    </a:lnTo>
                    <a:lnTo>
                      <a:pt x="705" y="316"/>
                    </a:lnTo>
                    <a:lnTo>
                      <a:pt x="705" y="317"/>
                    </a:lnTo>
                    <a:lnTo>
                      <a:pt x="706" y="317"/>
                    </a:lnTo>
                    <a:lnTo>
                      <a:pt x="706" y="319"/>
                    </a:lnTo>
                    <a:lnTo>
                      <a:pt x="706" y="320"/>
                    </a:lnTo>
                    <a:lnTo>
                      <a:pt x="706" y="321"/>
                    </a:lnTo>
                    <a:lnTo>
                      <a:pt x="706" y="322"/>
                    </a:lnTo>
                    <a:lnTo>
                      <a:pt x="706" y="323"/>
                    </a:lnTo>
                    <a:lnTo>
                      <a:pt x="707" y="323"/>
                    </a:lnTo>
                    <a:lnTo>
                      <a:pt x="707" y="324"/>
                    </a:lnTo>
                    <a:lnTo>
                      <a:pt x="706" y="324"/>
                    </a:lnTo>
                    <a:lnTo>
                      <a:pt x="706" y="325"/>
                    </a:lnTo>
                    <a:lnTo>
                      <a:pt x="706" y="327"/>
                    </a:lnTo>
                    <a:lnTo>
                      <a:pt x="705" y="327"/>
                    </a:lnTo>
                    <a:lnTo>
                      <a:pt x="705" y="328"/>
                    </a:lnTo>
                    <a:lnTo>
                      <a:pt x="705" y="329"/>
                    </a:lnTo>
                    <a:lnTo>
                      <a:pt x="706" y="329"/>
                    </a:lnTo>
                    <a:lnTo>
                      <a:pt x="706" y="330"/>
                    </a:lnTo>
                    <a:lnTo>
                      <a:pt x="706" y="331"/>
                    </a:lnTo>
                    <a:lnTo>
                      <a:pt x="706" y="332"/>
                    </a:lnTo>
                    <a:lnTo>
                      <a:pt x="705" y="335"/>
                    </a:lnTo>
                    <a:lnTo>
                      <a:pt x="705" y="336"/>
                    </a:lnTo>
                    <a:lnTo>
                      <a:pt x="705" y="337"/>
                    </a:lnTo>
                    <a:lnTo>
                      <a:pt x="706" y="337"/>
                    </a:lnTo>
                    <a:lnTo>
                      <a:pt x="706" y="338"/>
                    </a:lnTo>
                    <a:lnTo>
                      <a:pt x="706" y="339"/>
                    </a:lnTo>
                    <a:lnTo>
                      <a:pt x="706" y="340"/>
                    </a:lnTo>
                    <a:lnTo>
                      <a:pt x="705" y="340"/>
                    </a:lnTo>
                    <a:lnTo>
                      <a:pt x="705" y="341"/>
                    </a:lnTo>
                    <a:lnTo>
                      <a:pt x="705" y="343"/>
                    </a:lnTo>
                    <a:lnTo>
                      <a:pt x="705" y="344"/>
                    </a:lnTo>
                    <a:lnTo>
                      <a:pt x="705" y="345"/>
                    </a:lnTo>
                    <a:lnTo>
                      <a:pt x="704" y="346"/>
                    </a:lnTo>
                    <a:lnTo>
                      <a:pt x="702" y="348"/>
                    </a:lnTo>
                    <a:lnTo>
                      <a:pt x="701" y="348"/>
                    </a:lnTo>
                    <a:lnTo>
                      <a:pt x="700" y="349"/>
                    </a:lnTo>
                    <a:lnTo>
                      <a:pt x="699" y="351"/>
                    </a:lnTo>
                    <a:lnTo>
                      <a:pt x="698" y="351"/>
                    </a:lnTo>
                    <a:lnTo>
                      <a:pt x="698" y="349"/>
                    </a:lnTo>
                    <a:lnTo>
                      <a:pt x="698" y="348"/>
                    </a:lnTo>
                    <a:lnTo>
                      <a:pt x="697" y="349"/>
                    </a:lnTo>
                    <a:lnTo>
                      <a:pt x="696" y="349"/>
                    </a:lnTo>
                    <a:lnTo>
                      <a:pt x="694" y="351"/>
                    </a:lnTo>
                    <a:lnTo>
                      <a:pt x="693" y="352"/>
                    </a:lnTo>
                    <a:lnTo>
                      <a:pt x="694" y="353"/>
                    </a:lnTo>
                    <a:lnTo>
                      <a:pt x="693" y="356"/>
                    </a:lnTo>
                    <a:lnTo>
                      <a:pt x="692" y="356"/>
                    </a:lnTo>
                    <a:lnTo>
                      <a:pt x="692" y="359"/>
                    </a:lnTo>
                    <a:lnTo>
                      <a:pt x="691" y="359"/>
                    </a:lnTo>
                    <a:lnTo>
                      <a:pt x="691" y="360"/>
                    </a:lnTo>
                    <a:lnTo>
                      <a:pt x="691" y="361"/>
                    </a:lnTo>
                    <a:lnTo>
                      <a:pt x="689" y="360"/>
                    </a:lnTo>
                    <a:lnTo>
                      <a:pt x="688" y="360"/>
                    </a:lnTo>
                    <a:lnTo>
                      <a:pt x="688" y="362"/>
                    </a:lnTo>
                    <a:lnTo>
                      <a:pt x="688" y="367"/>
                    </a:lnTo>
                    <a:lnTo>
                      <a:pt x="688" y="369"/>
                    </a:lnTo>
                    <a:lnTo>
                      <a:pt x="688" y="370"/>
                    </a:lnTo>
                    <a:lnTo>
                      <a:pt x="685" y="369"/>
                    </a:lnTo>
                    <a:lnTo>
                      <a:pt x="683" y="369"/>
                    </a:lnTo>
                    <a:lnTo>
                      <a:pt x="683" y="370"/>
                    </a:lnTo>
                    <a:lnTo>
                      <a:pt x="683" y="371"/>
                    </a:lnTo>
                    <a:lnTo>
                      <a:pt x="683" y="372"/>
                    </a:lnTo>
                    <a:lnTo>
                      <a:pt x="685" y="375"/>
                    </a:lnTo>
                    <a:lnTo>
                      <a:pt x="685" y="376"/>
                    </a:lnTo>
                    <a:lnTo>
                      <a:pt x="688" y="376"/>
                    </a:lnTo>
                    <a:lnTo>
                      <a:pt x="688" y="377"/>
                    </a:lnTo>
                    <a:lnTo>
                      <a:pt x="686" y="379"/>
                    </a:lnTo>
                    <a:lnTo>
                      <a:pt x="685" y="382"/>
                    </a:lnTo>
                    <a:lnTo>
                      <a:pt x="684" y="382"/>
                    </a:lnTo>
                    <a:lnTo>
                      <a:pt x="690" y="387"/>
                    </a:lnTo>
                    <a:lnTo>
                      <a:pt x="690" y="388"/>
                    </a:lnTo>
                    <a:lnTo>
                      <a:pt x="690" y="391"/>
                    </a:lnTo>
                    <a:lnTo>
                      <a:pt x="689" y="392"/>
                    </a:lnTo>
                    <a:lnTo>
                      <a:pt x="690" y="392"/>
                    </a:lnTo>
                    <a:lnTo>
                      <a:pt x="690" y="393"/>
                    </a:lnTo>
                    <a:lnTo>
                      <a:pt x="690" y="395"/>
                    </a:lnTo>
                    <a:lnTo>
                      <a:pt x="692" y="398"/>
                    </a:lnTo>
                    <a:lnTo>
                      <a:pt x="694" y="398"/>
                    </a:lnTo>
                    <a:lnTo>
                      <a:pt x="693" y="400"/>
                    </a:lnTo>
                    <a:lnTo>
                      <a:pt x="693" y="401"/>
                    </a:lnTo>
                    <a:lnTo>
                      <a:pt x="696" y="400"/>
                    </a:lnTo>
                    <a:lnTo>
                      <a:pt x="698" y="403"/>
                    </a:lnTo>
                    <a:lnTo>
                      <a:pt x="700" y="404"/>
                    </a:lnTo>
                    <a:lnTo>
                      <a:pt x="702" y="404"/>
                    </a:lnTo>
                    <a:lnTo>
                      <a:pt x="702" y="407"/>
                    </a:lnTo>
                    <a:lnTo>
                      <a:pt x="707" y="407"/>
                    </a:lnTo>
                    <a:lnTo>
                      <a:pt x="707" y="408"/>
                    </a:lnTo>
                    <a:lnTo>
                      <a:pt x="712" y="410"/>
                    </a:lnTo>
                    <a:lnTo>
                      <a:pt x="711" y="412"/>
                    </a:lnTo>
                    <a:lnTo>
                      <a:pt x="712" y="412"/>
                    </a:lnTo>
                    <a:lnTo>
                      <a:pt x="713" y="411"/>
                    </a:lnTo>
                    <a:lnTo>
                      <a:pt x="716" y="412"/>
                    </a:lnTo>
                    <a:lnTo>
                      <a:pt x="720" y="412"/>
                    </a:lnTo>
                    <a:lnTo>
                      <a:pt x="721" y="411"/>
                    </a:lnTo>
                    <a:lnTo>
                      <a:pt x="722" y="412"/>
                    </a:lnTo>
                    <a:lnTo>
                      <a:pt x="723" y="412"/>
                    </a:lnTo>
                    <a:lnTo>
                      <a:pt x="727" y="412"/>
                    </a:lnTo>
                    <a:lnTo>
                      <a:pt x="729" y="412"/>
                    </a:lnTo>
                    <a:lnTo>
                      <a:pt x="729" y="410"/>
                    </a:lnTo>
                    <a:lnTo>
                      <a:pt x="731" y="410"/>
                    </a:lnTo>
                    <a:lnTo>
                      <a:pt x="732" y="412"/>
                    </a:lnTo>
                    <a:lnTo>
                      <a:pt x="736" y="414"/>
                    </a:lnTo>
                    <a:lnTo>
                      <a:pt x="739" y="416"/>
                    </a:lnTo>
                    <a:lnTo>
                      <a:pt x="744" y="418"/>
                    </a:lnTo>
                    <a:lnTo>
                      <a:pt x="745" y="421"/>
                    </a:lnTo>
                    <a:lnTo>
                      <a:pt x="747" y="421"/>
                    </a:lnTo>
                    <a:lnTo>
                      <a:pt x="748" y="421"/>
                    </a:lnTo>
                    <a:lnTo>
                      <a:pt x="752" y="419"/>
                    </a:lnTo>
                    <a:lnTo>
                      <a:pt x="754" y="416"/>
                    </a:lnTo>
                    <a:lnTo>
                      <a:pt x="760" y="415"/>
                    </a:lnTo>
                    <a:lnTo>
                      <a:pt x="763" y="414"/>
                    </a:lnTo>
                    <a:lnTo>
                      <a:pt x="768" y="414"/>
                    </a:lnTo>
                    <a:lnTo>
                      <a:pt x="770" y="414"/>
                    </a:lnTo>
                    <a:lnTo>
                      <a:pt x="774" y="414"/>
                    </a:lnTo>
                    <a:lnTo>
                      <a:pt x="775" y="414"/>
                    </a:lnTo>
                    <a:lnTo>
                      <a:pt x="776" y="415"/>
                    </a:lnTo>
                    <a:lnTo>
                      <a:pt x="778" y="416"/>
                    </a:lnTo>
                    <a:lnTo>
                      <a:pt x="782" y="418"/>
                    </a:lnTo>
                    <a:lnTo>
                      <a:pt x="782" y="422"/>
                    </a:lnTo>
                    <a:lnTo>
                      <a:pt x="780" y="423"/>
                    </a:lnTo>
                    <a:lnTo>
                      <a:pt x="780" y="424"/>
                    </a:lnTo>
                    <a:lnTo>
                      <a:pt x="783" y="425"/>
                    </a:lnTo>
                    <a:lnTo>
                      <a:pt x="783" y="427"/>
                    </a:lnTo>
                    <a:lnTo>
                      <a:pt x="787" y="429"/>
                    </a:lnTo>
                    <a:lnTo>
                      <a:pt x="787" y="430"/>
                    </a:lnTo>
                    <a:lnTo>
                      <a:pt x="788" y="431"/>
                    </a:lnTo>
                    <a:lnTo>
                      <a:pt x="788" y="432"/>
                    </a:lnTo>
                    <a:lnTo>
                      <a:pt x="787" y="434"/>
                    </a:lnTo>
                    <a:lnTo>
                      <a:pt x="787" y="435"/>
                    </a:lnTo>
                    <a:lnTo>
                      <a:pt x="785" y="435"/>
                    </a:lnTo>
                    <a:lnTo>
                      <a:pt x="785" y="437"/>
                    </a:lnTo>
                    <a:lnTo>
                      <a:pt x="783" y="437"/>
                    </a:lnTo>
                    <a:lnTo>
                      <a:pt x="783" y="438"/>
                    </a:lnTo>
                    <a:lnTo>
                      <a:pt x="782" y="437"/>
                    </a:lnTo>
                    <a:lnTo>
                      <a:pt x="783" y="435"/>
                    </a:lnTo>
                    <a:lnTo>
                      <a:pt x="782" y="435"/>
                    </a:lnTo>
                    <a:lnTo>
                      <a:pt x="780" y="435"/>
                    </a:lnTo>
                    <a:lnTo>
                      <a:pt x="780" y="433"/>
                    </a:lnTo>
                    <a:lnTo>
                      <a:pt x="778" y="433"/>
                    </a:lnTo>
                    <a:lnTo>
                      <a:pt x="777" y="434"/>
                    </a:lnTo>
                    <a:lnTo>
                      <a:pt x="778" y="434"/>
                    </a:lnTo>
                    <a:lnTo>
                      <a:pt x="778" y="437"/>
                    </a:lnTo>
                    <a:lnTo>
                      <a:pt x="775" y="437"/>
                    </a:lnTo>
                    <a:lnTo>
                      <a:pt x="772" y="435"/>
                    </a:lnTo>
                    <a:lnTo>
                      <a:pt x="770" y="435"/>
                    </a:lnTo>
                    <a:lnTo>
                      <a:pt x="769" y="438"/>
                    </a:lnTo>
                    <a:lnTo>
                      <a:pt x="768" y="439"/>
                    </a:lnTo>
                    <a:lnTo>
                      <a:pt x="768" y="440"/>
                    </a:lnTo>
                    <a:lnTo>
                      <a:pt x="770" y="441"/>
                    </a:lnTo>
                    <a:lnTo>
                      <a:pt x="770" y="442"/>
                    </a:lnTo>
                    <a:lnTo>
                      <a:pt x="770" y="443"/>
                    </a:lnTo>
                    <a:lnTo>
                      <a:pt x="768" y="443"/>
                    </a:lnTo>
                    <a:lnTo>
                      <a:pt x="767" y="443"/>
                    </a:lnTo>
                    <a:lnTo>
                      <a:pt x="765" y="443"/>
                    </a:lnTo>
                    <a:lnTo>
                      <a:pt x="765" y="445"/>
                    </a:lnTo>
                    <a:lnTo>
                      <a:pt x="768" y="445"/>
                    </a:lnTo>
                    <a:lnTo>
                      <a:pt x="768" y="446"/>
                    </a:lnTo>
                    <a:lnTo>
                      <a:pt x="767" y="447"/>
                    </a:lnTo>
                    <a:lnTo>
                      <a:pt x="765" y="448"/>
                    </a:lnTo>
                    <a:lnTo>
                      <a:pt x="765" y="449"/>
                    </a:lnTo>
                    <a:lnTo>
                      <a:pt x="768" y="449"/>
                    </a:lnTo>
                    <a:lnTo>
                      <a:pt x="770" y="450"/>
                    </a:lnTo>
                    <a:lnTo>
                      <a:pt x="770" y="451"/>
                    </a:lnTo>
                    <a:lnTo>
                      <a:pt x="769" y="453"/>
                    </a:lnTo>
                    <a:lnTo>
                      <a:pt x="769" y="454"/>
                    </a:lnTo>
                    <a:lnTo>
                      <a:pt x="770" y="454"/>
                    </a:lnTo>
                    <a:lnTo>
                      <a:pt x="770" y="457"/>
                    </a:lnTo>
                    <a:lnTo>
                      <a:pt x="771" y="457"/>
                    </a:lnTo>
                    <a:lnTo>
                      <a:pt x="771" y="458"/>
                    </a:lnTo>
                    <a:lnTo>
                      <a:pt x="770" y="466"/>
                    </a:lnTo>
                    <a:lnTo>
                      <a:pt x="771" y="467"/>
                    </a:lnTo>
                    <a:lnTo>
                      <a:pt x="772" y="474"/>
                    </a:lnTo>
                    <a:lnTo>
                      <a:pt x="772" y="480"/>
                    </a:lnTo>
                    <a:lnTo>
                      <a:pt x="774" y="497"/>
                    </a:lnTo>
                    <a:lnTo>
                      <a:pt x="768" y="497"/>
                    </a:lnTo>
                    <a:lnTo>
                      <a:pt x="764" y="497"/>
                    </a:lnTo>
                    <a:lnTo>
                      <a:pt x="759" y="495"/>
                    </a:lnTo>
                    <a:lnTo>
                      <a:pt x="757" y="496"/>
                    </a:lnTo>
                    <a:lnTo>
                      <a:pt x="756" y="496"/>
                    </a:lnTo>
                    <a:lnTo>
                      <a:pt x="752" y="496"/>
                    </a:lnTo>
                    <a:lnTo>
                      <a:pt x="744" y="496"/>
                    </a:lnTo>
                    <a:lnTo>
                      <a:pt x="741" y="498"/>
                    </a:lnTo>
                    <a:lnTo>
                      <a:pt x="740" y="498"/>
                    </a:lnTo>
                    <a:lnTo>
                      <a:pt x="738" y="502"/>
                    </a:lnTo>
                    <a:lnTo>
                      <a:pt x="736" y="504"/>
                    </a:lnTo>
                    <a:lnTo>
                      <a:pt x="737" y="504"/>
                    </a:lnTo>
                    <a:lnTo>
                      <a:pt x="735" y="505"/>
                    </a:lnTo>
                    <a:lnTo>
                      <a:pt x="733" y="509"/>
                    </a:lnTo>
                    <a:lnTo>
                      <a:pt x="733" y="510"/>
                    </a:lnTo>
                    <a:lnTo>
                      <a:pt x="732" y="511"/>
                    </a:lnTo>
                    <a:lnTo>
                      <a:pt x="731" y="511"/>
                    </a:lnTo>
                    <a:lnTo>
                      <a:pt x="729" y="512"/>
                    </a:lnTo>
                    <a:lnTo>
                      <a:pt x="729" y="513"/>
                    </a:lnTo>
                    <a:lnTo>
                      <a:pt x="727" y="514"/>
                    </a:lnTo>
                    <a:lnTo>
                      <a:pt x="724" y="516"/>
                    </a:lnTo>
                    <a:lnTo>
                      <a:pt x="722" y="516"/>
                    </a:lnTo>
                    <a:lnTo>
                      <a:pt x="722" y="517"/>
                    </a:lnTo>
                    <a:lnTo>
                      <a:pt x="721" y="517"/>
                    </a:lnTo>
                    <a:lnTo>
                      <a:pt x="719" y="517"/>
                    </a:lnTo>
                    <a:lnTo>
                      <a:pt x="717" y="518"/>
                    </a:lnTo>
                    <a:lnTo>
                      <a:pt x="716" y="518"/>
                    </a:lnTo>
                    <a:lnTo>
                      <a:pt x="716" y="517"/>
                    </a:lnTo>
                    <a:lnTo>
                      <a:pt x="715" y="517"/>
                    </a:lnTo>
                    <a:lnTo>
                      <a:pt x="715" y="518"/>
                    </a:lnTo>
                    <a:lnTo>
                      <a:pt x="714" y="519"/>
                    </a:lnTo>
                    <a:lnTo>
                      <a:pt x="713" y="518"/>
                    </a:lnTo>
                    <a:lnTo>
                      <a:pt x="709" y="520"/>
                    </a:lnTo>
                    <a:lnTo>
                      <a:pt x="708" y="520"/>
                    </a:lnTo>
                    <a:lnTo>
                      <a:pt x="699" y="522"/>
                    </a:lnTo>
                    <a:lnTo>
                      <a:pt x="696" y="525"/>
                    </a:lnTo>
                    <a:lnTo>
                      <a:pt x="697" y="526"/>
                    </a:lnTo>
                    <a:lnTo>
                      <a:pt x="694" y="527"/>
                    </a:lnTo>
                    <a:lnTo>
                      <a:pt x="683" y="528"/>
                    </a:lnTo>
                    <a:lnTo>
                      <a:pt x="682" y="529"/>
                    </a:lnTo>
                    <a:lnTo>
                      <a:pt x="677" y="533"/>
                    </a:lnTo>
                    <a:lnTo>
                      <a:pt x="678" y="534"/>
                    </a:lnTo>
                    <a:lnTo>
                      <a:pt x="677" y="534"/>
                    </a:lnTo>
                    <a:lnTo>
                      <a:pt x="674" y="537"/>
                    </a:lnTo>
                    <a:lnTo>
                      <a:pt x="674" y="536"/>
                    </a:lnTo>
                    <a:lnTo>
                      <a:pt x="672" y="537"/>
                    </a:lnTo>
                    <a:lnTo>
                      <a:pt x="670" y="539"/>
                    </a:lnTo>
                    <a:lnTo>
                      <a:pt x="670" y="540"/>
                    </a:lnTo>
                    <a:lnTo>
                      <a:pt x="669" y="541"/>
                    </a:lnTo>
                    <a:lnTo>
                      <a:pt x="668" y="541"/>
                    </a:lnTo>
                    <a:lnTo>
                      <a:pt x="666" y="540"/>
                    </a:lnTo>
                    <a:lnTo>
                      <a:pt x="662" y="540"/>
                    </a:lnTo>
                    <a:lnTo>
                      <a:pt x="661" y="539"/>
                    </a:lnTo>
                    <a:lnTo>
                      <a:pt x="660" y="537"/>
                    </a:lnTo>
                    <a:lnTo>
                      <a:pt x="654" y="537"/>
                    </a:lnTo>
                    <a:lnTo>
                      <a:pt x="650" y="534"/>
                    </a:lnTo>
                    <a:lnTo>
                      <a:pt x="649" y="533"/>
                    </a:lnTo>
                    <a:lnTo>
                      <a:pt x="643" y="531"/>
                    </a:lnTo>
                    <a:lnTo>
                      <a:pt x="643" y="528"/>
                    </a:lnTo>
                    <a:lnTo>
                      <a:pt x="641" y="527"/>
                    </a:lnTo>
                    <a:lnTo>
                      <a:pt x="641" y="526"/>
                    </a:lnTo>
                    <a:lnTo>
                      <a:pt x="635" y="526"/>
                    </a:lnTo>
                    <a:lnTo>
                      <a:pt x="627" y="527"/>
                    </a:lnTo>
                    <a:lnTo>
                      <a:pt x="621" y="527"/>
                    </a:lnTo>
                    <a:lnTo>
                      <a:pt x="611" y="526"/>
                    </a:lnTo>
                    <a:lnTo>
                      <a:pt x="611" y="525"/>
                    </a:lnTo>
                    <a:lnTo>
                      <a:pt x="610" y="524"/>
                    </a:lnTo>
                    <a:lnTo>
                      <a:pt x="609" y="524"/>
                    </a:lnTo>
                    <a:lnTo>
                      <a:pt x="597" y="513"/>
                    </a:lnTo>
                    <a:lnTo>
                      <a:pt x="595" y="512"/>
                    </a:lnTo>
                    <a:lnTo>
                      <a:pt x="585" y="516"/>
                    </a:lnTo>
                    <a:lnTo>
                      <a:pt x="565" y="522"/>
                    </a:lnTo>
                    <a:lnTo>
                      <a:pt x="560" y="520"/>
                    </a:lnTo>
                    <a:lnTo>
                      <a:pt x="559" y="521"/>
                    </a:lnTo>
                    <a:lnTo>
                      <a:pt x="556" y="521"/>
                    </a:lnTo>
                    <a:lnTo>
                      <a:pt x="557" y="525"/>
                    </a:lnTo>
                    <a:lnTo>
                      <a:pt x="556" y="525"/>
                    </a:lnTo>
                    <a:lnTo>
                      <a:pt x="557" y="527"/>
                    </a:lnTo>
                    <a:lnTo>
                      <a:pt x="558" y="527"/>
                    </a:lnTo>
                    <a:lnTo>
                      <a:pt x="558" y="531"/>
                    </a:lnTo>
                    <a:lnTo>
                      <a:pt x="558" y="532"/>
                    </a:lnTo>
                    <a:lnTo>
                      <a:pt x="557" y="532"/>
                    </a:lnTo>
                    <a:lnTo>
                      <a:pt x="556" y="532"/>
                    </a:lnTo>
                    <a:lnTo>
                      <a:pt x="555" y="532"/>
                    </a:lnTo>
                    <a:lnTo>
                      <a:pt x="554" y="532"/>
                    </a:lnTo>
                    <a:lnTo>
                      <a:pt x="552" y="532"/>
                    </a:lnTo>
                    <a:lnTo>
                      <a:pt x="554" y="533"/>
                    </a:lnTo>
                    <a:lnTo>
                      <a:pt x="552" y="533"/>
                    </a:lnTo>
                    <a:lnTo>
                      <a:pt x="552" y="534"/>
                    </a:lnTo>
                    <a:lnTo>
                      <a:pt x="552" y="535"/>
                    </a:lnTo>
                    <a:lnTo>
                      <a:pt x="552" y="536"/>
                    </a:lnTo>
                    <a:lnTo>
                      <a:pt x="551" y="536"/>
                    </a:lnTo>
                    <a:lnTo>
                      <a:pt x="552" y="540"/>
                    </a:lnTo>
                    <a:lnTo>
                      <a:pt x="551" y="541"/>
                    </a:lnTo>
                    <a:lnTo>
                      <a:pt x="550" y="541"/>
                    </a:lnTo>
                    <a:lnTo>
                      <a:pt x="550" y="542"/>
                    </a:lnTo>
                    <a:lnTo>
                      <a:pt x="548" y="545"/>
                    </a:lnTo>
                    <a:lnTo>
                      <a:pt x="549" y="548"/>
                    </a:lnTo>
                    <a:lnTo>
                      <a:pt x="547" y="550"/>
                    </a:lnTo>
                    <a:lnTo>
                      <a:pt x="540" y="555"/>
                    </a:lnTo>
                    <a:lnTo>
                      <a:pt x="539" y="559"/>
                    </a:lnTo>
                    <a:lnTo>
                      <a:pt x="534" y="571"/>
                    </a:lnTo>
                    <a:lnTo>
                      <a:pt x="532" y="574"/>
                    </a:lnTo>
                    <a:lnTo>
                      <a:pt x="534" y="575"/>
                    </a:lnTo>
                    <a:lnTo>
                      <a:pt x="535" y="576"/>
                    </a:lnTo>
                    <a:lnTo>
                      <a:pt x="535" y="584"/>
                    </a:lnTo>
                    <a:lnTo>
                      <a:pt x="531" y="588"/>
                    </a:lnTo>
                    <a:lnTo>
                      <a:pt x="525" y="594"/>
                    </a:lnTo>
                    <a:lnTo>
                      <a:pt x="526" y="595"/>
                    </a:lnTo>
                    <a:lnTo>
                      <a:pt x="524" y="596"/>
                    </a:lnTo>
                    <a:lnTo>
                      <a:pt x="524" y="598"/>
                    </a:lnTo>
                    <a:lnTo>
                      <a:pt x="522" y="599"/>
                    </a:lnTo>
                    <a:lnTo>
                      <a:pt x="519" y="604"/>
                    </a:lnTo>
                    <a:lnTo>
                      <a:pt x="518" y="603"/>
                    </a:lnTo>
                    <a:lnTo>
                      <a:pt x="518" y="604"/>
                    </a:lnTo>
                    <a:lnTo>
                      <a:pt x="517" y="606"/>
                    </a:lnTo>
                    <a:lnTo>
                      <a:pt x="517" y="608"/>
                    </a:lnTo>
                    <a:lnTo>
                      <a:pt x="516" y="608"/>
                    </a:lnTo>
                    <a:lnTo>
                      <a:pt x="516" y="607"/>
                    </a:lnTo>
                    <a:lnTo>
                      <a:pt x="516" y="608"/>
                    </a:lnTo>
                    <a:lnTo>
                      <a:pt x="515" y="608"/>
                    </a:lnTo>
                    <a:lnTo>
                      <a:pt x="514" y="607"/>
                    </a:lnTo>
                    <a:lnTo>
                      <a:pt x="512" y="607"/>
                    </a:lnTo>
                    <a:lnTo>
                      <a:pt x="511" y="607"/>
                    </a:lnTo>
                    <a:lnTo>
                      <a:pt x="510" y="607"/>
                    </a:lnTo>
                    <a:lnTo>
                      <a:pt x="510" y="608"/>
                    </a:lnTo>
                    <a:lnTo>
                      <a:pt x="509" y="610"/>
                    </a:lnTo>
                    <a:lnTo>
                      <a:pt x="508" y="610"/>
                    </a:lnTo>
                    <a:lnTo>
                      <a:pt x="507" y="611"/>
                    </a:lnTo>
                    <a:lnTo>
                      <a:pt x="505" y="611"/>
                    </a:lnTo>
                    <a:lnTo>
                      <a:pt x="504" y="611"/>
                    </a:lnTo>
                    <a:lnTo>
                      <a:pt x="503" y="611"/>
                    </a:lnTo>
                    <a:lnTo>
                      <a:pt x="502" y="611"/>
                    </a:lnTo>
                    <a:lnTo>
                      <a:pt x="502" y="610"/>
                    </a:lnTo>
                    <a:lnTo>
                      <a:pt x="501" y="610"/>
                    </a:lnTo>
                    <a:lnTo>
                      <a:pt x="500" y="608"/>
                    </a:lnTo>
                    <a:lnTo>
                      <a:pt x="499" y="607"/>
                    </a:lnTo>
                    <a:lnTo>
                      <a:pt x="497" y="606"/>
                    </a:lnTo>
                    <a:lnTo>
                      <a:pt x="497" y="605"/>
                    </a:lnTo>
                    <a:lnTo>
                      <a:pt x="497" y="604"/>
                    </a:lnTo>
                    <a:lnTo>
                      <a:pt x="497" y="603"/>
                    </a:lnTo>
                    <a:lnTo>
                      <a:pt x="497" y="602"/>
                    </a:lnTo>
                    <a:lnTo>
                      <a:pt x="497" y="600"/>
                    </a:lnTo>
                    <a:lnTo>
                      <a:pt x="496" y="600"/>
                    </a:lnTo>
                    <a:lnTo>
                      <a:pt x="495" y="599"/>
                    </a:lnTo>
                    <a:lnTo>
                      <a:pt x="494" y="599"/>
                    </a:lnTo>
                    <a:lnTo>
                      <a:pt x="494" y="598"/>
                    </a:lnTo>
                    <a:lnTo>
                      <a:pt x="493" y="597"/>
                    </a:lnTo>
                    <a:lnTo>
                      <a:pt x="492" y="597"/>
                    </a:lnTo>
                    <a:lnTo>
                      <a:pt x="492" y="596"/>
                    </a:lnTo>
                    <a:lnTo>
                      <a:pt x="491" y="595"/>
                    </a:lnTo>
                    <a:lnTo>
                      <a:pt x="488" y="592"/>
                    </a:lnTo>
                    <a:lnTo>
                      <a:pt x="488" y="591"/>
                    </a:lnTo>
                    <a:lnTo>
                      <a:pt x="487" y="591"/>
                    </a:lnTo>
                    <a:lnTo>
                      <a:pt x="487" y="590"/>
                    </a:lnTo>
                    <a:lnTo>
                      <a:pt x="486" y="590"/>
                    </a:lnTo>
                    <a:lnTo>
                      <a:pt x="485" y="589"/>
                    </a:lnTo>
                    <a:lnTo>
                      <a:pt x="483" y="588"/>
                    </a:lnTo>
                    <a:lnTo>
                      <a:pt x="481" y="588"/>
                    </a:lnTo>
                    <a:lnTo>
                      <a:pt x="480" y="588"/>
                    </a:lnTo>
                    <a:lnTo>
                      <a:pt x="480" y="587"/>
                    </a:lnTo>
                    <a:lnTo>
                      <a:pt x="479" y="587"/>
                    </a:lnTo>
                    <a:lnTo>
                      <a:pt x="479" y="586"/>
                    </a:lnTo>
                    <a:lnTo>
                      <a:pt x="478" y="586"/>
                    </a:lnTo>
                    <a:lnTo>
                      <a:pt x="477" y="586"/>
                    </a:lnTo>
                    <a:lnTo>
                      <a:pt x="477" y="584"/>
                    </a:lnTo>
                    <a:lnTo>
                      <a:pt x="476" y="584"/>
                    </a:lnTo>
                    <a:lnTo>
                      <a:pt x="475" y="584"/>
                    </a:lnTo>
                    <a:lnTo>
                      <a:pt x="473" y="584"/>
                    </a:lnTo>
                    <a:lnTo>
                      <a:pt x="472" y="583"/>
                    </a:lnTo>
                    <a:lnTo>
                      <a:pt x="471" y="583"/>
                    </a:lnTo>
                    <a:lnTo>
                      <a:pt x="470" y="583"/>
                    </a:lnTo>
                    <a:lnTo>
                      <a:pt x="470" y="584"/>
                    </a:lnTo>
                    <a:lnTo>
                      <a:pt x="470" y="586"/>
                    </a:lnTo>
                    <a:lnTo>
                      <a:pt x="471" y="587"/>
                    </a:lnTo>
                    <a:lnTo>
                      <a:pt x="470" y="587"/>
                    </a:lnTo>
                    <a:lnTo>
                      <a:pt x="470" y="588"/>
                    </a:lnTo>
                    <a:lnTo>
                      <a:pt x="470" y="589"/>
                    </a:lnTo>
                    <a:lnTo>
                      <a:pt x="469" y="589"/>
                    </a:lnTo>
                    <a:lnTo>
                      <a:pt x="469" y="592"/>
                    </a:lnTo>
                    <a:lnTo>
                      <a:pt x="467" y="592"/>
                    </a:lnTo>
                    <a:lnTo>
                      <a:pt x="464" y="592"/>
                    </a:lnTo>
                    <a:lnTo>
                      <a:pt x="463" y="591"/>
                    </a:lnTo>
                    <a:lnTo>
                      <a:pt x="460" y="595"/>
                    </a:lnTo>
                    <a:lnTo>
                      <a:pt x="460" y="592"/>
                    </a:lnTo>
                    <a:lnTo>
                      <a:pt x="459" y="594"/>
                    </a:lnTo>
                    <a:lnTo>
                      <a:pt x="456" y="594"/>
                    </a:lnTo>
                    <a:lnTo>
                      <a:pt x="456" y="596"/>
                    </a:lnTo>
                    <a:lnTo>
                      <a:pt x="457" y="597"/>
                    </a:lnTo>
                    <a:lnTo>
                      <a:pt x="456" y="598"/>
                    </a:lnTo>
                    <a:lnTo>
                      <a:pt x="456" y="599"/>
                    </a:lnTo>
                    <a:lnTo>
                      <a:pt x="455" y="599"/>
                    </a:lnTo>
                    <a:lnTo>
                      <a:pt x="455" y="598"/>
                    </a:lnTo>
                    <a:lnTo>
                      <a:pt x="454" y="597"/>
                    </a:lnTo>
                    <a:lnTo>
                      <a:pt x="454" y="596"/>
                    </a:lnTo>
                    <a:lnTo>
                      <a:pt x="453" y="596"/>
                    </a:lnTo>
                    <a:lnTo>
                      <a:pt x="453" y="595"/>
                    </a:lnTo>
                    <a:lnTo>
                      <a:pt x="452" y="594"/>
                    </a:lnTo>
                    <a:lnTo>
                      <a:pt x="451" y="594"/>
                    </a:lnTo>
                    <a:lnTo>
                      <a:pt x="449" y="592"/>
                    </a:lnTo>
                    <a:lnTo>
                      <a:pt x="448" y="590"/>
                    </a:lnTo>
                    <a:lnTo>
                      <a:pt x="447" y="590"/>
                    </a:lnTo>
                    <a:lnTo>
                      <a:pt x="446" y="588"/>
                    </a:lnTo>
                    <a:lnTo>
                      <a:pt x="445" y="588"/>
                    </a:lnTo>
                    <a:lnTo>
                      <a:pt x="444" y="588"/>
                    </a:lnTo>
                    <a:lnTo>
                      <a:pt x="444" y="587"/>
                    </a:lnTo>
                    <a:lnTo>
                      <a:pt x="444" y="586"/>
                    </a:lnTo>
                    <a:lnTo>
                      <a:pt x="444" y="584"/>
                    </a:lnTo>
                    <a:lnTo>
                      <a:pt x="442" y="584"/>
                    </a:lnTo>
                    <a:lnTo>
                      <a:pt x="442" y="583"/>
                    </a:lnTo>
                    <a:lnTo>
                      <a:pt x="444" y="583"/>
                    </a:lnTo>
                    <a:lnTo>
                      <a:pt x="444" y="582"/>
                    </a:lnTo>
                    <a:lnTo>
                      <a:pt x="442" y="582"/>
                    </a:lnTo>
                    <a:lnTo>
                      <a:pt x="441" y="582"/>
                    </a:lnTo>
                    <a:lnTo>
                      <a:pt x="440" y="581"/>
                    </a:lnTo>
                    <a:lnTo>
                      <a:pt x="438" y="579"/>
                    </a:lnTo>
                    <a:lnTo>
                      <a:pt x="434" y="577"/>
                    </a:lnTo>
                    <a:lnTo>
                      <a:pt x="428" y="573"/>
                    </a:lnTo>
                    <a:lnTo>
                      <a:pt x="421" y="576"/>
                    </a:lnTo>
                    <a:lnTo>
                      <a:pt x="421" y="577"/>
                    </a:lnTo>
                    <a:lnTo>
                      <a:pt x="420" y="577"/>
                    </a:lnTo>
                    <a:lnTo>
                      <a:pt x="418" y="577"/>
                    </a:lnTo>
                    <a:lnTo>
                      <a:pt x="418" y="579"/>
                    </a:lnTo>
                    <a:lnTo>
                      <a:pt x="416" y="580"/>
                    </a:lnTo>
                    <a:lnTo>
                      <a:pt x="418" y="588"/>
                    </a:lnTo>
                    <a:lnTo>
                      <a:pt x="414" y="590"/>
                    </a:lnTo>
                    <a:lnTo>
                      <a:pt x="410" y="591"/>
                    </a:lnTo>
                    <a:lnTo>
                      <a:pt x="408" y="592"/>
                    </a:lnTo>
                    <a:lnTo>
                      <a:pt x="406" y="592"/>
                    </a:lnTo>
                    <a:lnTo>
                      <a:pt x="406" y="591"/>
                    </a:lnTo>
                    <a:lnTo>
                      <a:pt x="406" y="590"/>
                    </a:lnTo>
                    <a:lnTo>
                      <a:pt x="405" y="589"/>
                    </a:lnTo>
                    <a:lnTo>
                      <a:pt x="404" y="588"/>
                    </a:lnTo>
                    <a:lnTo>
                      <a:pt x="402" y="590"/>
                    </a:lnTo>
                    <a:lnTo>
                      <a:pt x="398" y="592"/>
                    </a:lnTo>
                    <a:lnTo>
                      <a:pt x="393" y="595"/>
                    </a:lnTo>
                    <a:lnTo>
                      <a:pt x="393" y="596"/>
                    </a:lnTo>
                    <a:lnTo>
                      <a:pt x="390" y="598"/>
                    </a:lnTo>
                    <a:lnTo>
                      <a:pt x="388" y="600"/>
                    </a:lnTo>
                    <a:lnTo>
                      <a:pt x="385" y="603"/>
                    </a:lnTo>
                    <a:lnTo>
                      <a:pt x="382" y="604"/>
                    </a:lnTo>
                    <a:lnTo>
                      <a:pt x="380" y="605"/>
                    </a:lnTo>
                    <a:lnTo>
                      <a:pt x="376" y="606"/>
                    </a:lnTo>
                    <a:lnTo>
                      <a:pt x="373" y="610"/>
                    </a:lnTo>
                    <a:lnTo>
                      <a:pt x="371" y="608"/>
                    </a:lnTo>
                    <a:lnTo>
                      <a:pt x="370" y="611"/>
                    </a:lnTo>
                    <a:lnTo>
                      <a:pt x="373" y="613"/>
                    </a:lnTo>
                    <a:lnTo>
                      <a:pt x="374" y="615"/>
                    </a:lnTo>
                    <a:lnTo>
                      <a:pt x="374" y="618"/>
                    </a:lnTo>
                    <a:lnTo>
                      <a:pt x="373" y="619"/>
                    </a:lnTo>
                    <a:lnTo>
                      <a:pt x="373" y="621"/>
                    </a:lnTo>
                    <a:lnTo>
                      <a:pt x="373" y="622"/>
                    </a:lnTo>
                    <a:lnTo>
                      <a:pt x="371" y="623"/>
                    </a:lnTo>
                    <a:lnTo>
                      <a:pt x="373" y="629"/>
                    </a:lnTo>
                    <a:lnTo>
                      <a:pt x="371" y="630"/>
                    </a:lnTo>
                    <a:lnTo>
                      <a:pt x="368" y="632"/>
                    </a:lnTo>
                    <a:lnTo>
                      <a:pt x="365" y="632"/>
                    </a:lnTo>
                    <a:lnTo>
                      <a:pt x="363" y="634"/>
                    </a:lnTo>
                    <a:lnTo>
                      <a:pt x="363" y="635"/>
                    </a:lnTo>
                    <a:lnTo>
                      <a:pt x="362" y="637"/>
                    </a:lnTo>
                    <a:lnTo>
                      <a:pt x="361" y="637"/>
                    </a:lnTo>
                    <a:lnTo>
                      <a:pt x="357" y="639"/>
                    </a:lnTo>
                    <a:lnTo>
                      <a:pt x="357" y="641"/>
                    </a:lnTo>
                    <a:lnTo>
                      <a:pt x="358" y="643"/>
                    </a:lnTo>
                    <a:lnTo>
                      <a:pt x="355" y="644"/>
                    </a:lnTo>
                    <a:lnTo>
                      <a:pt x="359" y="651"/>
                    </a:lnTo>
                    <a:lnTo>
                      <a:pt x="360" y="653"/>
                    </a:lnTo>
                    <a:lnTo>
                      <a:pt x="360" y="655"/>
                    </a:lnTo>
                    <a:lnTo>
                      <a:pt x="361" y="657"/>
                    </a:lnTo>
                    <a:lnTo>
                      <a:pt x="355" y="658"/>
                    </a:lnTo>
                    <a:lnTo>
                      <a:pt x="350" y="658"/>
                    </a:lnTo>
                    <a:lnTo>
                      <a:pt x="346" y="658"/>
                    </a:lnTo>
                    <a:lnTo>
                      <a:pt x="344" y="659"/>
                    </a:lnTo>
                    <a:lnTo>
                      <a:pt x="341" y="660"/>
                    </a:lnTo>
                    <a:lnTo>
                      <a:pt x="334" y="660"/>
                    </a:lnTo>
                    <a:lnTo>
                      <a:pt x="330" y="662"/>
                    </a:lnTo>
                    <a:lnTo>
                      <a:pt x="327" y="662"/>
                    </a:lnTo>
                    <a:lnTo>
                      <a:pt x="322" y="662"/>
                    </a:lnTo>
                    <a:lnTo>
                      <a:pt x="321" y="662"/>
                    </a:lnTo>
                    <a:lnTo>
                      <a:pt x="319" y="660"/>
                    </a:lnTo>
                    <a:lnTo>
                      <a:pt x="314" y="660"/>
                    </a:lnTo>
                    <a:lnTo>
                      <a:pt x="313" y="655"/>
                    </a:lnTo>
                    <a:lnTo>
                      <a:pt x="312" y="654"/>
                    </a:lnTo>
                    <a:lnTo>
                      <a:pt x="311" y="650"/>
                    </a:lnTo>
                    <a:lnTo>
                      <a:pt x="308" y="649"/>
                    </a:lnTo>
                    <a:lnTo>
                      <a:pt x="306" y="647"/>
                    </a:lnTo>
                    <a:lnTo>
                      <a:pt x="304" y="647"/>
                    </a:lnTo>
                    <a:lnTo>
                      <a:pt x="302" y="646"/>
                    </a:lnTo>
                    <a:lnTo>
                      <a:pt x="295" y="651"/>
                    </a:lnTo>
                    <a:lnTo>
                      <a:pt x="288" y="654"/>
                    </a:lnTo>
                    <a:lnTo>
                      <a:pt x="286" y="652"/>
                    </a:lnTo>
                    <a:lnTo>
                      <a:pt x="282" y="643"/>
                    </a:lnTo>
                    <a:lnTo>
                      <a:pt x="287" y="636"/>
                    </a:lnTo>
                    <a:lnTo>
                      <a:pt x="288" y="628"/>
                    </a:lnTo>
                    <a:lnTo>
                      <a:pt x="287" y="623"/>
                    </a:lnTo>
                    <a:lnTo>
                      <a:pt x="286" y="623"/>
                    </a:lnTo>
                    <a:lnTo>
                      <a:pt x="284" y="622"/>
                    </a:lnTo>
                    <a:lnTo>
                      <a:pt x="283" y="621"/>
                    </a:lnTo>
                    <a:lnTo>
                      <a:pt x="283" y="619"/>
                    </a:lnTo>
                    <a:lnTo>
                      <a:pt x="282" y="618"/>
                    </a:lnTo>
                    <a:lnTo>
                      <a:pt x="280" y="614"/>
                    </a:lnTo>
                    <a:lnTo>
                      <a:pt x="279" y="612"/>
                    </a:lnTo>
                    <a:lnTo>
                      <a:pt x="278" y="607"/>
                    </a:lnTo>
                    <a:lnTo>
                      <a:pt x="275" y="607"/>
                    </a:lnTo>
                    <a:lnTo>
                      <a:pt x="274" y="607"/>
                    </a:lnTo>
                    <a:lnTo>
                      <a:pt x="274" y="606"/>
                    </a:lnTo>
                    <a:lnTo>
                      <a:pt x="273" y="606"/>
                    </a:lnTo>
                    <a:lnTo>
                      <a:pt x="273" y="605"/>
                    </a:lnTo>
                    <a:lnTo>
                      <a:pt x="272" y="604"/>
                    </a:lnTo>
                    <a:lnTo>
                      <a:pt x="272" y="603"/>
                    </a:lnTo>
                    <a:lnTo>
                      <a:pt x="272" y="602"/>
                    </a:lnTo>
                    <a:lnTo>
                      <a:pt x="271" y="602"/>
                    </a:lnTo>
                    <a:lnTo>
                      <a:pt x="270" y="602"/>
                    </a:lnTo>
                    <a:lnTo>
                      <a:pt x="268" y="602"/>
                    </a:lnTo>
                    <a:lnTo>
                      <a:pt x="267" y="600"/>
                    </a:lnTo>
                    <a:lnTo>
                      <a:pt x="268" y="608"/>
                    </a:lnTo>
                    <a:lnTo>
                      <a:pt x="268" y="610"/>
                    </a:lnTo>
                    <a:lnTo>
                      <a:pt x="266" y="612"/>
                    </a:lnTo>
                    <a:lnTo>
                      <a:pt x="266" y="610"/>
                    </a:lnTo>
                    <a:lnTo>
                      <a:pt x="264" y="610"/>
                    </a:lnTo>
                    <a:lnTo>
                      <a:pt x="263" y="608"/>
                    </a:lnTo>
                    <a:lnTo>
                      <a:pt x="260" y="610"/>
                    </a:lnTo>
                    <a:lnTo>
                      <a:pt x="260" y="606"/>
                    </a:lnTo>
                    <a:lnTo>
                      <a:pt x="257" y="603"/>
                    </a:lnTo>
                    <a:lnTo>
                      <a:pt x="251" y="606"/>
                    </a:lnTo>
                    <a:lnTo>
                      <a:pt x="249" y="607"/>
                    </a:lnTo>
                    <a:lnTo>
                      <a:pt x="249" y="611"/>
                    </a:lnTo>
                    <a:lnTo>
                      <a:pt x="248" y="612"/>
                    </a:lnTo>
                    <a:lnTo>
                      <a:pt x="248" y="614"/>
                    </a:lnTo>
                    <a:lnTo>
                      <a:pt x="243" y="615"/>
                    </a:lnTo>
                    <a:lnTo>
                      <a:pt x="243" y="619"/>
                    </a:lnTo>
                    <a:lnTo>
                      <a:pt x="236" y="618"/>
                    </a:lnTo>
                    <a:lnTo>
                      <a:pt x="237" y="619"/>
                    </a:lnTo>
                    <a:lnTo>
                      <a:pt x="234" y="619"/>
                    </a:lnTo>
                    <a:lnTo>
                      <a:pt x="233" y="616"/>
                    </a:lnTo>
                    <a:lnTo>
                      <a:pt x="232" y="616"/>
                    </a:lnTo>
                    <a:lnTo>
                      <a:pt x="229" y="615"/>
                    </a:lnTo>
                    <a:lnTo>
                      <a:pt x="224" y="606"/>
                    </a:lnTo>
                    <a:lnTo>
                      <a:pt x="223" y="606"/>
                    </a:lnTo>
                    <a:lnTo>
                      <a:pt x="221" y="604"/>
                    </a:lnTo>
                    <a:lnTo>
                      <a:pt x="220" y="604"/>
                    </a:lnTo>
                    <a:lnTo>
                      <a:pt x="220" y="605"/>
                    </a:lnTo>
                    <a:lnTo>
                      <a:pt x="220" y="606"/>
                    </a:lnTo>
                    <a:lnTo>
                      <a:pt x="218" y="606"/>
                    </a:lnTo>
                    <a:lnTo>
                      <a:pt x="213" y="604"/>
                    </a:lnTo>
                    <a:lnTo>
                      <a:pt x="213" y="603"/>
                    </a:lnTo>
                    <a:lnTo>
                      <a:pt x="204" y="602"/>
                    </a:lnTo>
                    <a:lnTo>
                      <a:pt x="201" y="599"/>
                    </a:lnTo>
                    <a:lnTo>
                      <a:pt x="196" y="603"/>
                    </a:lnTo>
                    <a:lnTo>
                      <a:pt x="193" y="599"/>
                    </a:lnTo>
                    <a:lnTo>
                      <a:pt x="191" y="600"/>
                    </a:lnTo>
                    <a:lnTo>
                      <a:pt x="191" y="599"/>
                    </a:lnTo>
                    <a:lnTo>
                      <a:pt x="186" y="596"/>
                    </a:lnTo>
                    <a:lnTo>
                      <a:pt x="185" y="595"/>
                    </a:lnTo>
                    <a:lnTo>
                      <a:pt x="184" y="596"/>
                    </a:lnTo>
                    <a:lnTo>
                      <a:pt x="180" y="594"/>
                    </a:lnTo>
                    <a:lnTo>
                      <a:pt x="179" y="592"/>
                    </a:lnTo>
                    <a:lnTo>
                      <a:pt x="177" y="594"/>
                    </a:lnTo>
                    <a:lnTo>
                      <a:pt x="176" y="589"/>
                    </a:lnTo>
                    <a:lnTo>
                      <a:pt x="172" y="590"/>
                    </a:lnTo>
                    <a:lnTo>
                      <a:pt x="172" y="589"/>
                    </a:lnTo>
                    <a:lnTo>
                      <a:pt x="166" y="586"/>
                    </a:lnTo>
                    <a:lnTo>
                      <a:pt x="168" y="581"/>
                    </a:lnTo>
                    <a:lnTo>
                      <a:pt x="170" y="581"/>
                    </a:lnTo>
                    <a:lnTo>
                      <a:pt x="170" y="579"/>
                    </a:lnTo>
                    <a:lnTo>
                      <a:pt x="170" y="577"/>
                    </a:lnTo>
                    <a:lnTo>
                      <a:pt x="169" y="577"/>
                    </a:lnTo>
                    <a:lnTo>
                      <a:pt x="170" y="576"/>
                    </a:lnTo>
                    <a:lnTo>
                      <a:pt x="166" y="576"/>
                    </a:lnTo>
                    <a:lnTo>
                      <a:pt x="166" y="575"/>
                    </a:lnTo>
                    <a:lnTo>
                      <a:pt x="165" y="573"/>
                    </a:lnTo>
                    <a:lnTo>
                      <a:pt x="164" y="571"/>
                    </a:lnTo>
                    <a:lnTo>
                      <a:pt x="162" y="573"/>
                    </a:lnTo>
                    <a:lnTo>
                      <a:pt x="161" y="573"/>
                    </a:lnTo>
                    <a:lnTo>
                      <a:pt x="157" y="573"/>
                    </a:lnTo>
                    <a:lnTo>
                      <a:pt x="157" y="575"/>
                    </a:lnTo>
                    <a:lnTo>
                      <a:pt x="155" y="575"/>
                    </a:lnTo>
                    <a:lnTo>
                      <a:pt x="152" y="577"/>
                    </a:lnTo>
                    <a:lnTo>
                      <a:pt x="152" y="576"/>
                    </a:lnTo>
                    <a:lnTo>
                      <a:pt x="150" y="575"/>
                    </a:lnTo>
                    <a:lnTo>
                      <a:pt x="149" y="576"/>
                    </a:lnTo>
                    <a:lnTo>
                      <a:pt x="148" y="575"/>
                    </a:lnTo>
                    <a:lnTo>
                      <a:pt x="147" y="575"/>
                    </a:lnTo>
                    <a:lnTo>
                      <a:pt x="146" y="574"/>
                    </a:lnTo>
                    <a:lnTo>
                      <a:pt x="148" y="572"/>
                    </a:lnTo>
                    <a:lnTo>
                      <a:pt x="147" y="568"/>
                    </a:lnTo>
                    <a:lnTo>
                      <a:pt x="153" y="566"/>
                    </a:lnTo>
                    <a:lnTo>
                      <a:pt x="149" y="561"/>
                    </a:lnTo>
                    <a:lnTo>
                      <a:pt x="153" y="558"/>
                    </a:lnTo>
                    <a:lnTo>
                      <a:pt x="150" y="557"/>
                    </a:lnTo>
                    <a:lnTo>
                      <a:pt x="148" y="556"/>
                    </a:lnTo>
                    <a:lnTo>
                      <a:pt x="149" y="552"/>
                    </a:lnTo>
                    <a:lnTo>
                      <a:pt x="146" y="553"/>
                    </a:lnTo>
                    <a:lnTo>
                      <a:pt x="146" y="545"/>
                    </a:lnTo>
                    <a:lnTo>
                      <a:pt x="146" y="544"/>
                    </a:lnTo>
                    <a:lnTo>
                      <a:pt x="141" y="543"/>
                    </a:lnTo>
                    <a:lnTo>
                      <a:pt x="142" y="539"/>
                    </a:lnTo>
                    <a:lnTo>
                      <a:pt x="141" y="534"/>
                    </a:lnTo>
                    <a:lnTo>
                      <a:pt x="145" y="533"/>
                    </a:lnTo>
                    <a:lnTo>
                      <a:pt x="148" y="533"/>
                    </a:lnTo>
                    <a:lnTo>
                      <a:pt x="146" y="521"/>
                    </a:lnTo>
                    <a:lnTo>
                      <a:pt x="147" y="519"/>
                    </a:lnTo>
                    <a:lnTo>
                      <a:pt x="146" y="518"/>
                    </a:lnTo>
                    <a:lnTo>
                      <a:pt x="145" y="513"/>
                    </a:lnTo>
                    <a:lnTo>
                      <a:pt x="142" y="514"/>
                    </a:lnTo>
                    <a:lnTo>
                      <a:pt x="141" y="512"/>
                    </a:lnTo>
                    <a:lnTo>
                      <a:pt x="134" y="509"/>
                    </a:lnTo>
                    <a:lnTo>
                      <a:pt x="137" y="505"/>
                    </a:lnTo>
                    <a:lnTo>
                      <a:pt x="136" y="496"/>
                    </a:lnTo>
                    <a:lnTo>
                      <a:pt x="136" y="495"/>
                    </a:lnTo>
                    <a:lnTo>
                      <a:pt x="133" y="495"/>
                    </a:lnTo>
                    <a:lnTo>
                      <a:pt x="133" y="493"/>
                    </a:lnTo>
                    <a:lnTo>
                      <a:pt x="132" y="493"/>
                    </a:lnTo>
                    <a:lnTo>
                      <a:pt x="132" y="492"/>
                    </a:lnTo>
                    <a:lnTo>
                      <a:pt x="122" y="490"/>
                    </a:lnTo>
                    <a:lnTo>
                      <a:pt x="118" y="492"/>
                    </a:lnTo>
                    <a:lnTo>
                      <a:pt x="110" y="493"/>
                    </a:lnTo>
                    <a:lnTo>
                      <a:pt x="105" y="495"/>
                    </a:lnTo>
                    <a:lnTo>
                      <a:pt x="103" y="496"/>
                    </a:lnTo>
                    <a:lnTo>
                      <a:pt x="95" y="492"/>
                    </a:lnTo>
                    <a:lnTo>
                      <a:pt x="68" y="478"/>
                    </a:lnTo>
                    <a:lnTo>
                      <a:pt x="52" y="470"/>
                    </a:lnTo>
                    <a:lnTo>
                      <a:pt x="48" y="469"/>
                    </a:lnTo>
                    <a:lnTo>
                      <a:pt x="35" y="442"/>
                    </a:lnTo>
                    <a:lnTo>
                      <a:pt x="44" y="432"/>
                    </a:lnTo>
                    <a:lnTo>
                      <a:pt x="48" y="427"/>
                    </a:lnTo>
                    <a:lnTo>
                      <a:pt x="37" y="418"/>
                    </a:lnTo>
                    <a:lnTo>
                      <a:pt x="35" y="415"/>
                    </a:lnTo>
                    <a:lnTo>
                      <a:pt x="34" y="415"/>
                    </a:lnTo>
                    <a:lnTo>
                      <a:pt x="32" y="414"/>
                    </a:lnTo>
                    <a:lnTo>
                      <a:pt x="32" y="412"/>
                    </a:lnTo>
                    <a:lnTo>
                      <a:pt x="32" y="411"/>
                    </a:lnTo>
                    <a:lnTo>
                      <a:pt x="29" y="409"/>
                    </a:lnTo>
                    <a:lnTo>
                      <a:pt x="27" y="408"/>
                    </a:lnTo>
                    <a:lnTo>
                      <a:pt x="26" y="407"/>
                    </a:lnTo>
                    <a:lnTo>
                      <a:pt x="23" y="403"/>
                    </a:lnTo>
                    <a:lnTo>
                      <a:pt x="18" y="398"/>
                    </a:lnTo>
                    <a:lnTo>
                      <a:pt x="16" y="396"/>
                    </a:lnTo>
                    <a:lnTo>
                      <a:pt x="10" y="393"/>
                    </a:lnTo>
                    <a:lnTo>
                      <a:pt x="11" y="393"/>
                    </a:lnTo>
                    <a:lnTo>
                      <a:pt x="10" y="392"/>
                    </a:lnTo>
                    <a:lnTo>
                      <a:pt x="12" y="391"/>
                    </a:lnTo>
                    <a:lnTo>
                      <a:pt x="11" y="390"/>
                    </a:lnTo>
                    <a:lnTo>
                      <a:pt x="10" y="390"/>
                    </a:lnTo>
                    <a:lnTo>
                      <a:pt x="8" y="390"/>
                    </a:lnTo>
                    <a:lnTo>
                      <a:pt x="7" y="388"/>
                    </a:lnTo>
                    <a:lnTo>
                      <a:pt x="6" y="390"/>
                    </a:lnTo>
                    <a:lnTo>
                      <a:pt x="5" y="387"/>
                    </a:lnTo>
                    <a:lnTo>
                      <a:pt x="5" y="385"/>
                    </a:lnTo>
                    <a:lnTo>
                      <a:pt x="5" y="383"/>
                    </a:lnTo>
                    <a:lnTo>
                      <a:pt x="4" y="383"/>
                    </a:lnTo>
                    <a:lnTo>
                      <a:pt x="3" y="383"/>
                    </a:lnTo>
                    <a:lnTo>
                      <a:pt x="3" y="382"/>
                    </a:lnTo>
                    <a:lnTo>
                      <a:pt x="2" y="379"/>
                    </a:lnTo>
                    <a:lnTo>
                      <a:pt x="2" y="378"/>
                    </a:lnTo>
                    <a:lnTo>
                      <a:pt x="0" y="377"/>
                    </a:lnTo>
                    <a:lnTo>
                      <a:pt x="0" y="376"/>
                    </a:lnTo>
                    <a:lnTo>
                      <a:pt x="0" y="375"/>
                    </a:lnTo>
                    <a:lnTo>
                      <a:pt x="0" y="374"/>
                    </a:lnTo>
                    <a:lnTo>
                      <a:pt x="0" y="372"/>
                    </a:lnTo>
                    <a:lnTo>
                      <a:pt x="2" y="372"/>
                    </a:lnTo>
                    <a:lnTo>
                      <a:pt x="2" y="369"/>
                    </a:lnTo>
                    <a:lnTo>
                      <a:pt x="0" y="367"/>
                    </a:lnTo>
                    <a:lnTo>
                      <a:pt x="2" y="362"/>
                    </a:lnTo>
                    <a:lnTo>
                      <a:pt x="2" y="361"/>
                    </a:lnTo>
                    <a:lnTo>
                      <a:pt x="2" y="354"/>
                    </a:lnTo>
                    <a:lnTo>
                      <a:pt x="2" y="353"/>
                    </a:lnTo>
                    <a:lnTo>
                      <a:pt x="2" y="345"/>
                    </a:lnTo>
                    <a:lnTo>
                      <a:pt x="3" y="325"/>
                    </a:lnTo>
                    <a:lnTo>
                      <a:pt x="5" y="324"/>
                    </a:lnTo>
                    <a:lnTo>
                      <a:pt x="5" y="323"/>
                    </a:lnTo>
                    <a:lnTo>
                      <a:pt x="5" y="322"/>
                    </a:lnTo>
                    <a:lnTo>
                      <a:pt x="4" y="321"/>
                    </a:lnTo>
                    <a:lnTo>
                      <a:pt x="5" y="321"/>
                    </a:lnTo>
                    <a:lnTo>
                      <a:pt x="10" y="319"/>
                    </a:lnTo>
                    <a:lnTo>
                      <a:pt x="13" y="315"/>
                    </a:lnTo>
                    <a:lnTo>
                      <a:pt x="13" y="313"/>
                    </a:lnTo>
                    <a:lnTo>
                      <a:pt x="13" y="312"/>
                    </a:lnTo>
                    <a:lnTo>
                      <a:pt x="13" y="311"/>
                    </a:lnTo>
                    <a:lnTo>
                      <a:pt x="13" y="308"/>
                    </a:lnTo>
                    <a:lnTo>
                      <a:pt x="14" y="306"/>
                    </a:lnTo>
                    <a:lnTo>
                      <a:pt x="15" y="306"/>
                    </a:lnTo>
                    <a:lnTo>
                      <a:pt x="15" y="305"/>
                    </a:lnTo>
                    <a:lnTo>
                      <a:pt x="16" y="304"/>
                    </a:lnTo>
                    <a:lnTo>
                      <a:pt x="18" y="303"/>
                    </a:lnTo>
                    <a:lnTo>
                      <a:pt x="19" y="304"/>
                    </a:lnTo>
                    <a:lnTo>
                      <a:pt x="21" y="303"/>
                    </a:lnTo>
                    <a:lnTo>
                      <a:pt x="22" y="301"/>
                    </a:lnTo>
                    <a:lnTo>
                      <a:pt x="22" y="300"/>
                    </a:lnTo>
                    <a:lnTo>
                      <a:pt x="23" y="298"/>
                    </a:lnTo>
                    <a:lnTo>
                      <a:pt x="23" y="296"/>
                    </a:lnTo>
                    <a:lnTo>
                      <a:pt x="24" y="296"/>
                    </a:lnTo>
                    <a:lnTo>
                      <a:pt x="40" y="291"/>
                    </a:lnTo>
                    <a:lnTo>
                      <a:pt x="51" y="289"/>
                    </a:lnTo>
                    <a:lnTo>
                      <a:pt x="53" y="289"/>
                    </a:lnTo>
                    <a:lnTo>
                      <a:pt x="63" y="289"/>
                    </a:lnTo>
                    <a:lnTo>
                      <a:pt x="65" y="290"/>
                    </a:lnTo>
                    <a:lnTo>
                      <a:pt x="71" y="290"/>
                    </a:lnTo>
                    <a:lnTo>
                      <a:pt x="73" y="290"/>
                    </a:lnTo>
                    <a:lnTo>
                      <a:pt x="81" y="290"/>
                    </a:lnTo>
                    <a:lnTo>
                      <a:pt x="97" y="291"/>
                    </a:lnTo>
                    <a:lnTo>
                      <a:pt x="99" y="291"/>
                    </a:lnTo>
                    <a:lnTo>
                      <a:pt x="105" y="291"/>
                    </a:lnTo>
                    <a:lnTo>
                      <a:pt x="125" y="292"/>
                    </a:lnTo>
                    <a:lnTo>
                      <a:pt x="132" y="292"/>
                    </a:lnTo>
                    <a:lnTo>
                      <a:pt x="153" y="292"/>
                    </a:lnTo>
                    <a:lnTo>
                      <a:pt x="156" y="292"/>
                    </a:lnTo>
                    <a:lnTo>
                      <a:pt x="166" y="292"/>
                    </a:lnTo>
                    <a:lnTo>
                      <a:pt x="172" y="292"/>
                    </a:lnTo>
                    <a:lnTo>
                      <a:pt x="181" y="280"/>
                    </a:lnTo>
                    <a:lnTo>
                      <a:pt x="189" y="269"/>
                    </a:lnTo>
                    <a:lnTo>
                      <a:pt x="199" y="268"/>
                    </a:lnTo>
                    <a:lnTo>
                      <a:pt x="213" y="266"/>
                    </a:lnTo>
                    <a:lnTo>
                      <a:pt x="227" y="258"/>
                    </a:lnTo>
                    <a:lnTo>
                      <a:pt x="227" y="257"/>
                    </a:lnTo>
                    <a:lnTo>
                      <a:pt x="234" y="243"/>
                    </a:lnTo>
                    <a:lnTo>
                      <a:pt x="240" y="237"/>
                    </a:lnTo>
                    <a:lnTo>
                      <a:pt x="244" y="233"/>
                    </a:lnTo>
                    <a:lnTo>
                      <a:pt x="248" y="229"/>
                    </a:lnTo>
                    <a:lnTo>
                      <a:pt x="249" y="231"/>
                    </a:lnTo>
                    <a:lnTo>
                      <a:pt x="252" y="233"/>
                    </a:lnTo>
                    <a:lnTo>
                      <a:pt x="254" y="233"/>
                    </a:lnTo>
                    <a:lnTo>
                      <a:pt x="255" y="233"/>
                    </a:lnTo>
                    <a:lnTo>
                      <a:pt x="257" y="234"/>
                    </a:lnTo>
                    <a:lnTo>
                      <a:pt x="258" y="233"/>
                    </a:lnTo>
                    <a:lnTo>
                      <a:pt x="259" y="230"/>
                    </a:lnTo>
                    <a:lnTo>
                      <a:pt x="258" y="229"/>
                    </a:lnTo>
                    <a:lnTo>
                      <a:pt x="259" y="227"/>
                    </a:lnTo>
                    <a:lnTo>
                      <a:pt x="262" y="227"/>
                    </a:lnTo>
                    <a:lnTo>
                      <a:pt x="262" y="226"/>
                    </a:lnTo>
                    <a:lnTo>
                      <a:pt x="262" y="225"/>
                    </a:lnTo>
                    <a:lnTo>
                      <a:pt x="263" y="225"/>
                    </a:lnTo>
                    <a:lnTo>
                      <a:pt x="265" y="226"/>
                    </a:lnTo>
                    <a:lnTo>
                      <a:pt x="270" y="226"/>
                    </a:lnTo>
                    <a:lnTo>
                      <a:pt x="280" y="223"/>
                    </a:lnTo>
                    <a:lnTo>
                      <a:pt x="281" y="222"/>
                    </a:lnTo>
                    <a:lnTo>
                      <a:pt x="282" y="220"/>
                    </a:lnTo>
                    <a:lnTo>
                      <a:pt x="284" y="212"/>
                    </a:lnTo>
                    <a:lnTo>
                      <a:pt x="284" y="211"/>
                    </a:lnTo>
                    <a:lnTo>
                      <a:pt x="286" y="210"/>
                    </a:lnTo>
                    <a:lnTo>
                      <a:pt x="288" y="203"/>
                    </a:lnTo>
                    <a:lnTo>
                      <a:pt x="291" y="196"/>
                    </a:lnTo>
                    <a:lnTo>
                      <a:pt x="296" y="194"/>
                    </a:lnTo>
                    <a:lnTo>
                      <a:pt x="311" y="186"/>
                    </a:lnTo>
                    <a:lnTo>
                      <a:pt x="312" y="184"/>
                    </a:lnTo>
                    <a:lnTo>
                      <a:pt x="319" y="181"/>
                    </a:lnTo>
                    <a:lnTo>
                      <a:pt x="326" y="178"/>
                    </a:lnTo>
                    <a:lnTo>
                      <a:pt x="328" y="175"/>
                    </a:lnTo>
                    <a:lnTo>
                      <a:pt x="335" y="168"/>
                    </a:lnTo>
                    <a:lnTo>
                      <a:pt x="336" y="168"/>
                    </a:lnTo>
                    <a:lnTo>
                      <a:pt x="338" y="166"/>
                    </a:lnTo>
                    <a:lnTo>
                      <a:pt x="343" y="163"/>
                    </a:lnTo>
                    <a:lnTo>
                      <a:pt x="345" y="160"/>
                    </a:lnTo>
                    <a:lnTo>
                      <a:pt x="346" y="159"/>
                    </a:lnTo>
                    <a:lnTo>
                      <a:pt x="347" y="158"/>
                    </a:lnTo>
                    <a:lnTo>
                      <a:pt x="349" y="158"/>
                    </a:lnTo>
                    <a:lnTo>
                      <a:pt x="350" y="158"/>
                    </a:lnTo>
                    <a:lnTo>
                      <a:pt x="351" y="158"/>
                    </a:lnTo>
                    <a:lnTo>
                      <a:pt x="353" y="157"/>
                    </a:lnTo>
                    <a:lnTo>
                      <a:pt x="354" y="157"/>
                    </a:lnTo>
                    <a:lnTo>
                      <a:pt x="357" y="156"/>
                    </a:lnTo>
                    <a:lnTo>
                      <a:pt x="358" y="155"/>
                    </a:lnTo>
                    <a:lnTo>
                      <a:pt x="360" y="154"/>
                    </a:lnTo>
                    <a:lnTo>
                      <a:pt x="361" y="154"/>
                    </a:lnTo>
                    <a:lnTo>
                      <a:pt x="361" y="152"/>
                    </a:lnTo>
                    <a:lnTo>
                      <a:pt x="362" y="150"/>
                    </a:lnTo>
                    <a:lnTo>
                      <a:pt x="363" y="150"/>
                    </a:lnTo>
                    <a:lnTo>
                      <a:pt x="363" y="149"/>
                    </a:lnTo>
                    <a:lnTo>
                      <a:pt x="368" y="147"/>
                    </a:lnTo>
                    <a:lnTo>
                      <a:pt x="368" y="146"/>
                    </a:lnTo>
                    <a:lnTo>
                      <a:pt x="369" y="146"/>
                    </a:lnTo>
                    <a:lnTo>
                      <a:pt x="370" y="146"/>
                    </a:lnTo>
                    <a:lnTo>
                      <a:pt x="371" y="146"/>
                    </a:lnTo>
                    <a:lnTo>
                      <a:pt x="373" y="144"/>
                    </a:lnTo>
                    <a:lnTo>
                      <a:pt x="374" y="144"/>
                    </a:lnTo>
                    <a:lnTo>
                      <a:pt x="375" y="144"/>
                    </a:lnTo>
                    <a:lnTo>
                      <a:pt x="376" y="144"/>
                    </a:lnTo>
                    <a:lnTo>
                      <a:pt x="377" y="144"/>
                    </a:lnTo>
                    <a:lnTo>
                      <a:pt x="378" y="146"/>
                    </a:lnTo>
                    <a:lnTo>
                      <a:pt x="380" y="147"/>
                    </a:lnTo>
                    <a:lnTo>
                      <a:pt x="380" y="148"/>
                    </a:lnTo>
                    <a:lnTo>
                      <a:pt x="380" y="149"/>
                    </a:lnTo>
                    <a:lnTo>
                      <a:pt x="386" y="144"/>
                    </a:lnTo>
                    <a:lnTo>
                      <a:pt x="388" y="147"/>
                    </a:lnTo>
                    <a:lnTo>
                      <a:pt x="390" y="148"/>
                    </a:lnTo>
                    <a:lnTo>
                      <a:pt x="391" y="148"/>
                    </a:lnTo>
                    <a:lnTo>
                      <a:pt x="394" y="147"/>
                    </a:lnTo>
                    <a:lnTo>
                      <a:pt x="396" y="146"/>
                    </a:lnTo>
                    <a:lnTo>
                      <a:pt x="397" y="144"/>
                    </a:lnTo>
                    <a:lnTo>
                      <a:pt x="398" y="144"/>
                    </a:lnTo>
                    <a:lnTo>
                      <a:pt x="399" y="142"/>
                    </a:lnTo>
                    <a:lnTo>
                      <a:pt x="398" y="142"/>
                    </a:lnTo>
                    <a:lnTo>
                      <a:pt x="397" y="143"/>
                    </a:lnTo>
                    <a:lnTo>
                      <a:pt x="394" y="142"/>
                    </a:lnTo>
                    <a:lnTo>
                      <a:pt x="399" y="139"/>
                    </a:lnTo>
                    <a:lnTo>
                      <a:pt x="404" y="133"/>
                    </a:lnTo>
                    <a:lnTo>
                      <a:pt x="405" y="132"/>
                    </a:lnTo>
                    <a:lnTo>
                      <a:pt x="405" y="131"/>
                    </a:lnTo>
                    <a:lnTo>
                      <a:pt x="408" y="125"/>
                    </a:lnTo>
                    <a:lnTo>
                      <a:pt x="413" y="112"/>
                    </a:lnTo>
                    <a:lnTo>
                      <a:pt x="413" y="110"/>
                    </a:lnTo>
                    <a:lnTo>
                      <a:pt x="413" y="109"/>
                    </a:lnTo>
                    <a:lnTo>
                      <a:pt x="413" y="104"/>
                    </a:lnTo>
                    <a:lnTo>
                      <a:pt x="414" y="100"/>
                    </a:lnTo>
                    <a:lnTo>
                      <a:pt x="415" y="99"/>
                    </a:lnTo>
                    <a:lnTo>
                      <a:pt x="416" y="97"/>
                    </a:lnTo>
                    <a:lnTo>
                      <a:pt x="420" y="92"/>
                    </a:lnTo>
                    <a:lnTo>
                      <a:pt x="431" y="84"/>
                    </a:lnTo>
                    <a:lnTo>
                      <a:pt x="431" y="80"/>
                    </a:lnTo>
                    <a:lnTo>
                      <a:pt x="432" y="76"/>
                    </a:lnTo>
                    <a:lnTo>
                      <a:pt x="426" y="73"/>
                    </a:lnTo>
                    <a:lnTo>
                      <a:pt x="424" y="72"/>
                    </a:lnTo>
                    <a:lnTo>
                      <a:pt x="417" y="69"/>
                    </a:lnTo>
                    <a:lnTo>
                      <a:pt x="408" y="63"/>
                    </a:lnTo>
                    <a:lnTo>
                      <a:pt x="399" y="60"/>
                    </a:lnTo>
                    <a:lnTo>
                      <a:pt x="404" y="60"/>
                    </a:lnTo>
                    <a:lnTo>
                      <a:pt x="408" y="47"/>
                    </a:lnTo>
                    <a:lnTo>
                      <a:pt x="409" y="40"/>
                    </a:lnTo>
                    <a:lnTo>
                      <a:pt x="409" y="39"/>
                    </a:lnTo>
                    <a:lnTo>
                      <a:pt x="416" y="25"/>
                    </a:lnTo>
                    <a:lnTo>
                      <a:pt x="421" y="15"/>
                    </a:lnTo>
                    <a:lnTo>
                      <a:pt x="428" y="6"/>
                    </a:lnTo>
                    <a:lnTo>
                      <a:pt x="432" y="0"/>
                    </a:lnTo>
                    <a:lnTo>
                      <a:pt x="437" y="2"/>
                    </a:lnTo>
                    <a:lnTo>
                      <a:pt x="438" y="5"/>
                    </a:lnTo>
                    <a:lnTo>
                      <a:pt x="439" y="5"/>
                    </a:lnTo>
                    <a:lnTo>
                      <a:pt x="441" y="3"/>
                    </a:lnTo>
                    <a:lnTo>
                      <a:pt x="447" y="7"/>
                    </a:lnTo>
                    <a:lnTo>
                      <a:pt x="448" y="7"/>
                    </a:lnTo>
                    <a:lnTo>
                      <a:pt x="448" y="8"/>
                    </a:lnTo>
                    <a:lnTo>
                      <a:pt x="452" y="8"/>
                    </a:lnTo>
                    <a:lnTo>
                      <a:pt x="455" y="9"/>
                    </a:lnTo>
                    <a:lnTo>
                      <a:pt x="457" y="10"/>
                    </a:lnTo>
                    <a:lnTo>
                      <a:pt x="459" y="11"/>
                    </a:lnTo>
                    <a:lnTo>
                      <a:pt x="460" y="11"/>
                    </a:lnTo>
                    <a:lnTo>
                      <a:pt x="467" y="16"/>
                    </a:lnTo>
                    <a:lnTo>
                      <a:pt x="468" y="16"/>
                    </a:lnTo>
                    <a:lnTo>
                      <a:pt x="469" y="17"/>
                    </a:lnTo>
                    <a:lnTo>
                      <a:pt x="470" y="17"/>
                    </a:lnTo>
                    <a:lnTo>
                      <a:pt x="471" y="17"/>
                    </a:lnTo>
                    <a:lnTo>
                      <a:pt x="473" y="17"/>
                    </a:lnTo>
                    <a:lnTo>
                      <a:pt x="476" y="17"/>
                    </a:lnTo>
                    <a:lnTo>
                      <a:pt x="477" y="17"/>
                    </a:lnTo>
                    <a:lnTo>
                      <a:pt x="476" y="17"/>
                    </a:lnTo>
                    <a:lnTo>
                      <a:pt x="475" y="19"/>
                    </a:lnTo>
                    <a:lnTo>
                      <a:pt x="478" y="23"/>
                    </a:lnTo>
                    <a:lnTo>
                      <a:pt x="486" y="25"/>
                    </a:lnTo>
                    <a:lnTo>
                      <a:pt x="489" y="24"/>
                    </a:lnTo>
                    <a:lnTo>
                      <a:pt x="492" y="24"/>
                    </a:lnTo>
                    <a:lnTo>
                      <a:pt x="499" y="24"/>
                    </a:lnTo>
                    <a:lnTo>
                      <a:pt x="500" y="25"/>
                    </a:lnTo>
                    <a:lnTo>
                      <a:pt x="503" y="30"/>
                    </a:lnTo>
                    <a:lnTo>
                      <a:pt x="511" y="45"/>
                    </a:lnTo>
                    <a:lnTo>
                      <a:pt x="516" y="57"/>
                    </a:lnTo>
                    <a:lnTo>
                      <a:pt x="516" y="61"/>
                    </a:lnTo>
                    <a:lnTo>
                      <a:pt x="519" y="79"/>
                    </a:lnTo>
                    <a:lnTo>
                      <a:pt x="523" y="93"/>
                    </a:lnTo>
                    <a:lnTo>
                      <a:pt x="524" y="100"/>
                    </a:lnTo>
                    <a:lnTo>
                      <a:pt x="525" y="103"/>
                    </a:lnTo>
                    <a:lnTo>
                      <a:pt x="533" y="104"/>
                    </a:lnTo>
                    <a:lnTo>
                      <a:pt x="554" y="116"/>
                    </a:lnTo>
                    <a:lnTo>
                      <a:pt x="556" y="117"/>
                    </a:lnTo>
                    <a:lnTo>
                      <a:pt x="583" y="132"/>
                    </a:lnTo>
                    <a:lnTo>
                      <a:pt x="603" y="143"/>
                    </a:lnTo>
                    <a:lnTo>
                      <a:pt x="604" y="143"/>
                    </a:lnTo>
                    <a:lnTo>
                      <a:pt x="610" y="144"/>
                    </a:lnTo>
                    <a:lnTo>
                      <a:pt x="623" y="146"/>
                    </a:lnTo>
                    <a:lnTo>
                      <a:pt x="626" y="147"/>
                    </a:lnTo>
                    <a:lnTo>
                      <a:pt x="634" y="148"/>
                    </a:lnTo>
                    <a:lnTo>
                      <a:pt x="641" y="144"/>
                    </a:lnTo>
                    <a:lnTo>
                      <a:pt x="657" y="135"/>
                    </a:lnTo>
                    <a:lnTo>
                      <a:pt x="664" y="135"/>
                    </a:lnTo>
                    <a:lnTo>
                      <a:pt x="673" y="134"/>
                    </a:lnTo>
                    <a:lnTo>
                      <a:pt x="675" y="131"/>
                    </a:lnTo>
                    <a:lnTo>
                      <a:pt x="678" y="133"/>
                    </a:lnTo>
                    <a:lnTo>
                      <a:pt x="701" y="151"/>
                    </a:lnTo>
                    <a:lnTo>
                      <a:pt x="704" y="152"/>
                    </a:lnTo>
                    <a:lnTo>
                      <a:pt x="707" y="154"/>
                    </a:lnTo>
                    <a:lnTo>
                      <a:pt x="712" y="154"/>
                    </a:lnTo>
                    <a:lnTo>
                      <a:pt x="714" y="152"/>
                    </a:lnTo>
                    <a:lnTo>
                      <a:pt x="714" y="154"/>
                    </a:lnTo>
                    <a:lnTo>
                      <a:pt x="714" y="155"/>
                    </a:lnTo>
                    <a:lnTo>
                      <a:pt x="714" y="156"/>
                    </a:lnTo>
                    <a:lnTo>
                      <a:pt x="714" y="157"/>
                    </a:lnTo>
                    <a:lnTo>
                      <a:pt x="715" y="157"/>
                    </a:lnTo>
                    <a:lnTo>
                      <a:pt x="715" y="158"/>
                    </a:lnTo>
                    <a:lnTo>
                      <a:pt x="715" y="157"/>
                    </a:lnTo>
                    <a:lnTo>
                      <a:pt x="716" y="157"/>
                    </a:lnTo>
                    <a:lnTo>
                      <a:pt x="716" y="158"/>
                    </a:lnTo>
                    <a:lnTo>
                      <a:pt x="716" y="159"/>
                    </a:lnTo>
                    <a:lnTo>
                      <a:pt x="717" y="159"/>
                    </a:lnTo>
                    <a:lnTo>
                      <a:pt x="719" y="159"/>
                    </a:lnTo>
                    <a:lnTo>
                      <a:pt x="719" y="160"/>
                    </a:lnTo>
                    <a:lnTo>
                      <a:pt x="719" y="162"/>
                    </a:lnTo>
                    <a:lnTo>
                      <a:pt x="717" y="163"/>
                    </a:lnTo>
                    <a:lnTo>
                      <a:pt x="717" y="164"/>
                    </a:lnTo>
                    <a:lnTo>
                      <a:pt x="719" y="164"/>
                    </a:lnTo>
                    <a:lnTo>
                      <a:pt x="719" y="165"/>
                    </a:lnTo>
                    <a:lnTo>
                      <a:pt x="720" y="165"/>
                    </a:lnTo>
                    <a:lnTo>
                      <a:pt x="720" y="166"/>
                    </a:lnTo>
                    <a:lnTo>
                      <a:pt x="719" y="166"/>
                    </a:lnTo>
                    <a:lnTo>
                      <a:pt x="719" y="167"/>
                    </a:lnTo>
                    <a:lnTo>
                      <a:pt x="720" y="167"/>
                    </a:lnTo>
                    <a:lnTo>
                      <a:pt x="720" y="168"/>
                    </a:lnTo>
                    <a:lnTo>
                      <a:pt x="719" y="168"/>
                    </a:lnTo>
                    <a:lnTo>
                      <a:pt x="719" y="170"/>
                    </a:lnTo>
                    <a:lnTo>
                      <a:pt x="719" y="172"/>
                    </a:lnTo>
                    <a:lnTo>
                      <a:pt x="717" y="173"/>
                    </a:lnTo>
                    <a:lnTo>
                      <a:pt x="717" y="174"/>
                    </a:lnTo>
                    <a:lnTo>
                      <a:pt x="719" y="176"/>
                    </a:lnTo>
                    <a:lnTo>
                      <a:pt x="720" y="175"/>
                    </a:lnTo>
                    <a:lnTo>
                      <a:pt x="721" y="174"/>
                    </a:lnTo>
                    <a:lnTo>
                      <a:pt x="722" y="174"/>
                    </a:lnTo>
                    <a:lnTo>
                      <a:pt x="723" y="173"/>
                    </a:lnTo>
                    <a:lnTo>
                      <a:pt x="724" y="174"/>
                    </a:lnTo>
                    <a:lnTo>
                      <a:pt x="724" y="175"/>
                    </a:lnTo>
                    <a:lnTo>
                      <a:pt x="725" y="175"/>
                    </a:lnTo>
                    <a:lnTo>
                      <a:pt x="725" y="176"/>
                    </a:lnTo>
                    <a:lnTo>
                      <a:pt x="727" y="175"/>
                    </a:lnTo>
                    <a:lnTo>
                      <a:pt x="728" y="175"/>
                    </a:lnTo>
                    <a:lnTo>
                      <a:pt x="728" y="176"/>
                    </a:lnTo>
                    <a:lnTo>
                      <a:pt x="728" y="178"/>
                    </a:lnTo>
                    <a:lnTo>
                      <a:pt x="725" y="179"/>
                    </a:lnTo>
                    <a:lnTo>
                      <a:pt x="725" y="180"/>
                    </a:lnTo>
                    <a:lnTo>
                      <a:pt x="725" y="181"/>
                    </a:lnTo>
                    <a:lnTo>
                      <a:pt x="725" y="182"/>
                    </a:lnTo>
                    <a:lnTo>
                      <a:pt x="725" y="183"/>
                    </a:lnTo>
                    <a:lnTo>
                      <a:pt x="725" y="184"/>
                    </a:lnTo>
                    <a:lnTo>
                      <a:pt x="725" y="186"/>
                    </a:lnTo>
                    <a:lnTo>
                      <a:pt x="725" y="187"/>
                    </a:lnTo>
                    <a:lnTo>
                      <a:pt x="724" y="187"/>
                    </a:lnTo>
                    <a:lnTo>
                      <a:pt x="723" y="188"/>
                    </a:lnTo>
                    <a:lnTo>
                      <a:pt x="723" y="189"/>
                    </a:lnTo>
                    <a:lnTo>
                      <a:pt x="723" y="190"/>
                    </a:lnTo>
                    <a:lnTo>
                      <a:pt x="723" y="191"/>
                    </a:lnTo>
                    <a:lnTo>
                      <a:pt x="723" y="193"/>
                    </a:lnTo>
                    <a:lnTo>
                      <a:pt x="723" y="194"/>
                    </a:lnTo>
                    <a:lnTo>
                      <a:pt x="724" y="194"/>
                    </a:lnTo>
                    <a:lnTo>
                      <a:pt x="724" y="195"/>
                    </a:lnTo>
                    <a:lnTo>
                      <a:pt x="725" y="196"/>
                    </a:lnTo>
                    <a:lnTo>
                      <a:pt x="725" y="197"/>
                    </a:lnTo>
                    <a:lnTo>
                      <a:pt x="727" y="197"/>
                    </a:lnTo>
                    <a:lnTo>
                      <a:pt x="728" y="197"/>
                    </a:lnTo>
                    <a:lnTo>
                      <a:pt x="729" y="197"/>
                    </a:lnTo>
                    <a:lnTo>
                      <a:pt x="729" y="198"/>
                    </a:lnTo>
                    <a:lnTo>
                      <a:pt x="730" y="198"/>
                    </a:lnTo>
                    <a:lnTo>
                      <a:pt x="730" y="199"/>
                    </a:lnTo>
                    <a:lnTo>
                      <a:pt x="731" y="199"/>
                    </a:lnTo>
                    <a:lnTo>
                      <a:pt x="732" y="201"/>
                    </a:lnTo>
                    <a:lnTo>
                      <a:pt x="732" y="202"/>
                    </a:lnTo>
                    <a:lnTo>
                      <a:pt x="732" y="203"/>
                    </a:lnTo>
                    <a:lnTo>
                      <a:pt x="732" y="204"/>
                    </a:lnTo>
                    <a:lnTo>
                      <a:pt x="733" y="206"/>
                    </a:lnTo>
                    <a:lnTo>
                      <a:pt x="733" y="207"/>
                    </a:lnTo>
                    <a:lnTo>
                      <a:pt x="735" y="207"/>
                    </a:lnTo>
                    <a:lnTo>
                      <a:pt x="735" y="206"/>
                    </a:lnTo>
                    <a:lnTo>
                      <a:pt x="736" y="206"/>
                    </a:lnTo>
                    <a:lnTo>
                      <a:pt x="736" y="207"/>
                    </a:lnTo>
                    <a:lnTo>
                      <a:pt x="737" y="207"/>
                    </a:lnTo>
                    <a:lnTo>
                      <a:pt x="738" y="209"/>
                    </a:lnTo>
                    <a:lnTo>
                      <a:pt x="738" y="21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9" name="Freeform 67">
                <a:extLst>
                  <a:ext uri="{FF2B5EF4-FFF2-40B4-BE49-F238E27FC236}">
                    <a16:creationId xmlns:a16="http://schemas.microsoft.com/office/drawing/2014/main" id="{C6162981-FB44-291A-04CD-43F6C9940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2150" y="1989139"/>
                <a:ext cx="952500" cy="969963"/>
              </a:xfrm>
              <a:custGeom>
                <a:avLst/>
                <a:gdLst>
                  <a:gd name="T0" fmla="*/ 306 w 600"/>
                  <a:gd name="T1" fmla="*/ 91 h 611"/>
                  <a:gd name="T2" fmla="*/ 323 w 600"/>
                  <a:gd name="T3" fmla="*/ 80 h 611"/>
                  <a:gd name="T4" fmla="*/ 341 w 600"/>
                  <a:gd name="T5" fmla="*/ 67 h 611"/>
                  <a:gd name="T6" fmla="*/ 360 w 600"/>
                  <a:gd name="T7" fmla="*/ 55 h 611"/>
                  <a:gd name="T8" fmla="*/ 411 w 600"/>
                  <a:gd name="T9" fmla="*/ 65 h 611"/>
                  <a:gd name="T10" fmla="*/ 424 w 600"/>
                  <a:gd name="T11" fmla="*/ 143 h 611"/>
                  <a:gd name="T12" fmla="*/ 420 w 600"/>
                  <a:gd name="T13" fmla="*/ 186 h 611"/>
                  <a:gd name="T14" fmla="*/ 448 w 600"/>
                  <a:gd name="T15" fmla="*/ 220 h 611"/>
                  <a:gd name="T16" fmla="*/ 474 w 600"/>
                  <a:gd name="T17" fmla="*/ 261 h 611"/>
                  <a:gd name="T18" fmla="*/ 466 w 600"/>
                  <a:gd name="T19" fmla="*/ 282 h 611"/>
                  <a:gd name="T20" fmla="*/ 479 w 600"/>
                  <a:gd name="T21" fmla="*/ 307 h 611"/>
                  <a:gd name="T22" fmla="*/ 491 w 600"/>
                  <a:gd name="T23" fmla="*/ 331 h 611"/>
                  <a:gd name="T24" fmla="*/ 511 w 600"/>
                  <a:gd name="T25" fmla="*/ 350 h 611"/>
                  <a:gd name="T26" fmla="*/ 498 w 600"/>
                  <a:gd name="T27" fmla="*/ 378 h 611"/>
                  <a:gd name="T28" fmla="*/ 528 w 600"/>
                  <a:gd name="T29" fmla="*/ 389 h 611"/>
                  <a:gd name="T30" fmla="*/ 550 w 600"/>
                  <a:gd name="T31" fmla="*/ 425 h 611"/>
                  <a:gd name="T32" fmla="*/ 552 w 600"/>
                  <a:gd name="T33" fmla="*/ 455 h 611"/>
                  <a:gd name="T34" fmla="*/ 585 w 600"/>
                  <a:gd name="T35" fmla="*/ 480 h 611"/>
                  <a:gd name="T36" fmla="*/ 600 w 600"/>
                  <a:gd name="T37" fmla="*/ 522 h 611"/>
                  <a:gd name="T38" fmla="*/ 585 w 600"/>
                  <a:gd name="T39" fmla="*/ 550 h 611"/>
                  <a:gd name="T40" fmla="*/ 581 w 600"/>
                  <a:gd name="T41" fmla="*/ 573 h 611"/>
                  <a:gd name="T42" fmla="*/ 576 w 600"/>
                  <a:gd name="T43" fmla="*/ 587 h 611"/>
                  <a:gd name="T44" fmla="*/ 555 w 600"/>
                  <a:gd name="T45" fmla="*/ 603 h 611"/>
                  <a:gd name="T46" fmla="*/ 543 w 600"/>
                  <a:gd name="T47" fmla="*/ 607 h 611"/>
                  <a:gd name="T48" fmla="*/ 527 w 600"/>
                  <a:gd name="T49" fmla="*/ 605 h 611"/>
                  <a:gd name="T50" fmla="*/ 510 w 600"/>
                  <a:gd name="T51" fmla="*/ 610 h 611"/>
                  <a:gd name="T52" fmla="*/ 495 w 600"/>
                  <a:gd name="T53" fmla="*/ 607 h 611"/>
                  <a:gd name="T54" fmla="*/ 498 w 600"/>
                  <a:gd name="T55" fmla="*/ 580 h 611"/>
                  <a:gd name="T56" fmla="*/ 498 w 600"/>
                  <a:gd name="T57" fmla="*/ 559 h 611"/>
                  <a:gd name="T58" fmla="*/ 474 w 600"/>
                  <a:gd name="T59" fmla="*/ 550 h 611"/>
                  <a:gd name="T60" fmla="*/ 440 w 600"/>
                  <a:gd name="T61" fmla="*/ 533 h 611"/>
                  <a:gd name="T62" fmla="*/ 408 w 600"/>
                  <a:gd name="T63" fmla="*/ 546 h 611"/>
                  <a:gd name="T64" fmla="*/ 362 w 600"/>
                  <a:gd name="T65" fmla="*/ 534 h 611"/>
                  <a:gd name="T66" fmla="*/ 333 w 600"/>
                  <a:gd name="T67" fmla="*/ 538 h 611"/>
                  <a:gd name="T68" fmla="*/ 311 w 600"/>
                  <a:gd name="T69" fmla="*/ 526 h 611"/>
                  <a:gd name="T70" fmla="*/ 294 w 600"/>
                  <a:gd name="T71" fmla="*/ 538 h 611"/>
                  <a:gd name="T72" fmla="*/ 278 w 600"/>
                  <a:gd name="T73" fmla="*/ 552 h 611"/>
                  <a:gd name="T74" fmla="*/ 268 w 600"/>
                  <a:gd name="T75" fmla="*/ 548 h 611"/>
                  <a:gd name="T76" fmla="*/ 250 w 600"/>
                  <a:gd name="T77" fmla="*/ 550 h 611"/>
                  <a:gd name="T78" fmla="*/ 235 w 600"/>
                  <a:gd name="T79" fmla="*/ 549 h 611"/>
                  <a:gd name="T80" fmla="*/ 224 w 600"/>
                  <a:gd name="T81" fmla="*/ 516 h 611"/>
                  <a:gd name="T82" fmla="*/ 188 w 600"/>
                  <a:gd name="T83" fmla="*/ 508 h 611"/>
                  <a:gd name="T84" fmla="*/ 163 w 600"/>
                  <a:gd name="T85" fmla="*/ 507 h 611"/>
                  <a:gd name="T86" fmla="*/ 133 w 600"/>
                  <a:gd name="T87" fmla="*/ 517 h 611"/>
                  <a:gd name="T88" fmla="*/ 101 w 600"/>
                  <a:gd name="T89" fmla="*/ 485 h 611"/>
                  <a:gd name="T90" fmla="*/ 73 w 600"/>
                  <a:gd name="T91" fmla="*/ 445 h 611"/>
                  <a:gd name="T92" fmla="*/ 54 w 600"/>
                  <a:gd name="T93" fmla="*/ 400 h 611"/>
                  <a:gd name="T94" fmla="*/ 35 w 600"/>
                  <a:gd name="T95" fmla="*/ 382 h 611"/>
                  <a:gd name="T96" fmla="*/ 15 w 600"/>
                  <a:gd name="T97" fmla="*/ 343 h 611"/>
                  <a:gd name="T98" fmla="*/ 49 w 600"/>
                  <a:gd name="T99" fmla="*/ 312 h 611"/>
                  <a:gd name="T100" fmla="*/ 66 w 600"/>
                  <a:gd name="T101" fmla="*/ 287 h 611"/>
                  <a:gd name="T102" fmla="*/ 77 w 600"/>
                  <a:gd name="T103" fmla="*/ 271 h 611"/>
                  <a:gd name="T104" fmla="*/ 125 w 600"/>
                  <a:gd name="T105" fmla="*/ 283 h 611"/>
                  <a:gd name="T106" fmla="*/ 136 w 600"/>
                  <a:gd name="T107" fmla="*/ 255 h 611"/>
                  <a:gd name="T108" fmla="*/ 118 w 600"/>
                  <a:gd name="T109" fmla="*/ 221 h 611"/>
                  <a:gd name="T110" fmla="*/ 104 w 600"/>
                  <a:gd name="T111" fmla="*/ 187 h 611"/>
                  <a:gd name="T112" fmla="*/ 109 w 600"/>
                  <a:gd name="T113" fmla="*/ 143 h 611"/>
                  <a:gd name="T114" fmla="*/ 98 w 600"/>
                  <a:gd name="T115" fmla="*/ 116 h 611"/>
                  <a:gd name="T116" fmla="*/ 93 w 600"/>
                  <a:gd name="T117" fmla="*/ 101 h 611"/>
                  <a:gd name="T118" fmla="*/ 79 w 600"/>
                  <a:gd name="T119" fmla="*/ 96 h 611"/>
                  <a:gd name="T120" fmla="*/ 109 w 600"/>
                  <a:gd name="T121" fmla="*/ 38 h 611"/>
                  <a:gd name="T122" fmla="*/ 120 w 600"/>
                  <a:gd name="T123" fmla="*/ 20 h 611"/>
                  <a:gd name="T124" fmla="*/ 189 w 600"/>
                  <a:gd name="T125" fmla="*/ 15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00" h="611">
                    <a:moveTo>
                      <a:pt x="231" y="29"/>
                    </a:moveTo>
                    <a:lnTo>
                      <a:pt x="236" y="29"/>
                    </a:lnTo>
                    <a:lnTo>
                      <a:pt x="244" y="41"/>
                    </a:lnTo>
                    <a:lnTo>
                      <a:pt x="252" y="53"/>
                    </a:lnTo>
                    <a:lnTo>
                      <a:pt x="254" y="57"/>
                    </a:lnTo>
                    <a:lnTo>
                      <a:pt x="262" y="65"/>
                    </a:lnTo>
                    <a:lnTo>
                      <a:pt x="261" y="69"/>
                    </a:lnTo>
                    <a:lnTo>
                      <a:pt x="259" y="71"/>
                    </a:lnTo>
                    <a:lnTo>
                      <a:pt x="259" y="72"/>
                    </a:lnTo>
                    <a:lnTo>
                      <a:pt x="262" y="75"/>
                    </a:lnTo>
                    <a:lnTo>
                      <a:pt x="269" y="77"/>
                    </a:lnTo>
                    <a:lnTo>
                      <a:pt x="269" y="76"/>
                    </a:lnTo>
                    <a:lnTo>
                      <a:pt x="274" y="78"/>
                    </a:lnTo>
                    <a:lnTo>
                      <a:pt x="273" y="79"/>
                    </a:lnTo>
                    <a:lnTo>
                      <a:pt x="285" y="85"/>
                    </a:lnTo>
                    <a:lnTo>
                      <a:pt x="291" y="86"/>
                    </a:lnTo>
                    <a:lnTo>
                      <a:pt x="303" y="91"/>
                    </a:lnTo>
                    <a:lnTo>
                      <a:pt x="306" y="91"/>
                    </a:lnTo>
                    <a:lnTo>
                      <a:pt x="309" y="93"/>
                    </a:lnTo>
                    <a:lnTo>
                      <a:pt x="313" y="94"/>
                    </a:lnTo>
                    <a:lnTo>
                      <a:pt x="314" y="94"/>
                    </a:lnTo>
                    <a:lnTo>
                      <a:pt x="314" y="93"/>
                    </a:lnTo>
                    <a:lnTo>
                      <a:pt x="315" y="92"/>
                    </a:lnTo>
                    <a:lnTo>
                      <a:pt x="316" y="91"/>
                    </a:lnTo>
                    <a:lnTo>
                      <a:pt x="317" y="91"/>
                    </a:lnTo>
                    <a:lnTo>
                      <a:pt x="318" y="90"/>
                    </a:lnTo>
                    <a:lnTo>
                      <a:pt x="318" y="88"/>
                    </a:lnTo>
                    <a:lnTo>
                      <a:pt x="318" y="87"/>
                    </a:lnTo>
                    <a:lnTo>
                      <a:pt x="318" y="86"/>
                    </a:lnTo>
                    <a:lnTo>
                      <a:pt x="318" y="85"/>
                    </a:lnTo>
                    <a:lnTo>
                      <a:pt x="319" y="84"/>
                    </a:lnTo>
                    <a:lnTo>
                      <a:pt x="319" y="83"/>
                    </a:lnTo>
                    <a:lnTo>
                      <a:pt x="321" y="82"/>
                    </a:lnTo>
                    <a:lnTo>
                      <a:pt x="322" y="82"/>
                    </a:lnTo>
                    <a:lnTo>
                      <a:pt x="322" y="80"/>
                    </a:lnTo>
                    <a:lnTo>
                      <a:pt x="323" y="80"/>
                    </a:lnTo>
                    <a:lnTo>
                      <a:pt x="323" y="79"/>
                    </a:lnTo>
                    <a:lnTo>
                      <a:pt x="323" y="77"/>
                    </a:lnTo>
                    <a:lnTo>
                      <a:pt x="324" y="76"/>
                    </a:lnTo>
                    <a:lnTo>
                      <a:pt x="324" y="75"/>
                    </a:lnTo>
                    <a:lnTo>
                      <a:pt x="325" y="75"/>
                    </a:lnTo>
                    <a:lnTo>
                      <a:pt x="326" y="74"/>
                    </a:lnTo>
                    <a:lnTo>
                      <a:pt x="329" y="72"/>
                    </a:lnTo>
                    <a:lnTo>
                      <a:pt x="330" y="71"/>
                    </a:lnTo>
                    <a:lnTo>
                      <a:pt x="331" y="70"/>
                    </a:lnTo>
                    <a:lnTo>
                      <a:pt x="331" y="69"/>
                    </a:lnTo>
                    <a:lnTo>
                      <a:pt x="332" y="69"/>
                    </a:lnTo>
                    <a:lnTo>
                      <a:pt x="333" y="68"/>
                    </a:lnTo>
                    <a:lnTo>
                      <a:pt x="336" y="68"/>
                    </a:lnTo>
                    <a:lnTo>
                      <a:pt x="337" y="68"/>
                    </a:lnTo>
                    <a:lnTo>
                      <a:pt x="338" y="68"/>
                    </a:lnTo>
                    <a:lnTo>
                      <a:pt x="339" y="68"/>
                    </a:lnTo>
                    <a:lnTo>
                      <a:pt x="340" y="67"/>
                    </a:lnTo>
                    <a:lnTo>
                      <a:pt x="341" y="67"/>
                    </a:lnTo>
                    <a:lnTo>
                      <a:pt x="341" y="65"/>
                    </a:lnTo>
                    <a:lnTo>
                      <a:pt x="342" y="65"/>
                    </a:lnTo>
                    <a:lnTo>
                      <a:pt x="344" y="64"/>
                    </a:lnTo>
                    <a:lnTo>
                      <a:pt x="345" y="63"/>
                    </a:lnTo>
                    <a:lnTo>
                      <a:pt x="346" y="63"/>
                    </a:lnTo>
                    <a:lnTo>
                      <a:pt x="345" y="61"/>
                    </a:lnTo>
                    <a:lnTo>
                      <a:pt x="345" y="60"/>
                    </a:lnTo>
                    <a:lnTo>
                      <a:pt x="346" y="57"/>
                    </a:lnTo>
                    <a:lnTo>
                      <a:pt x="348" y="57"/>
                    </a:lnTo>
                    <a:lnTo>
                      <a:pt x="349" y="56"/>
                    </a:lnTo>
                    <a:lnTo>
                      <a:pt x="350" y="56"/>
                    </a:lnTo>
                    <a:lnTo>
                      <a:pt x="352" y="55"/>
                    </a:lnTo>
                    <a:lnTo>
                      <a:pt x="354" y="52"/>
                    </a:lnTo>
                    <a:lnTo>
                      <a:pt x="355" y="51"/>
                    </a:lnTo>
                    <a:lnTo>
                      <a:pt x="358" y="49"/>
                    </a:lnTo>
                    <a:lnTo>
                      <a:pt x="358" y="51"/>
                    </a:lnTo>
                    <a:lnTo>
                      <a:pt x="360" y="53"/>
                    </a:lnTo>
                    <a:lnTo>
                      <a:pt x="360" y="55"/>
                    </a:lnTo>
                    <a:lnTo>
                      <a:pt x="361" y="56"/>
                    </a:lnTo>
                    <a:lnTo>
                      <a:pt x="366" y="57"/>
                    </a:lnTo>
                    <a:lnTo>
                      <a:pt x="371" y="57"/>
                    </a:lnTo>
                    <a:lnTo>
                      <a:pt x="376" y="55"/>
                    </a:lnTo>
                    <a:lnTo>
                      <a:pt x="378" y="51"/>
                    </a:lnTo>
                    <a:lnTo>
                      <a:pt x="380" y="51"/>
                    </a:lnTo>
                    <a:lnTo>
                      <a:pt x="386" y="51"/>
                    </a:lnTo>
                    <a:lnTo>
                      <a:pt x="386" y="52"/>
                    </a:lnTo>
                    <a:lnTo>
                      <a:pt x="388" y="52"/>
                    </a:lnTo>
                    <a:lnTo>
                      <a:pt x="388" y="53"/>
                    </a:lnTo>
                    <a:lnTo>
                      <a:pt x="389" y="52"/>
                    </a:lnTo>
                    <a:lnTo>
                      <a:pt x="392" y="52"/>
                    </a:lnTo>
                    <a:lnTo>
                      <a:pt x="400" y="54"/>
                    </a:lnTo>
                    <a:lnTo>
                      <a:pt x="403" y="55"/>
                    </a:lnTo>
                    <a:lnTo>
                      <a:pt x="404" y="56"/>
                    </a:lnTo>
                    <a:lnTo>
                      <a:pt x="408" y="56"/>
                    </a:lnTo>
                    <a:lnTo>
                      <a:pt x="410" y="63"/>
                    </a:lnTo>
                    <a:lnTo>
                      <a:pt x="411" y="65"/>
                    </a:lnTo>
                    <a:lnTo>
                      <a:pt x="407" y="82"/>
                    </a:lnTo>
                    <a:lnTo>
                      <a:pt x="399" y="111"/>
                    </a:lnTo>
                    <a:lnTo>
                      <a:pt x="397" y="115"/>
                    </a:lnTo>
                    <a:lnTo>
                      <a:pt x="396" y="123"/>
                    </a:lnTo>
                    <a:lnTo>
                      <a:pt x="396" y="126"/>
                    </a:lnTo>
                    <a:lnTo>
                      <a:pt x="393" y="130"/>
                    </a:lnTo>
                    <a:lnTo>
                      <a:pt x="399" y="137"/>
                    </a:lnTo>
                    <a:lnTo>
                      <a:pt x="400" y="138"/>
                    </a:lnTo>
                    <a:lnTo>
                      <a:pt x="404" y="143"/>
                    </a:lnTo>
                    <a:lnTo>
                      <a:pt x="407" y="147"/>
                    </a:lnTo>
                    <a:lnTo>
                      <a:pt x="407" y="148"/>
                    </a:lnTo>
                    <a:lnTo>
                      <a:pt x="412" y="146"/>
                    </a:lnTo>
                    <a:lnTo>
                      <a:pt x="416" y="146"/>
                    </a:lnTo>
                    <a:lnTo>
                      <a:pt x="418" y="145"/>
                    </a:lnTo>
                    <a:lnTo>
                      <a:pt x="419" y="145"/>
                    </a:lnTo>
                    <a:lnTo>
                      <a:pt x="421" y="143"/>
                    </a:lnTo>
                    <a:lnTo>
                      <a:pt x="423" y="142"/>
                    </a:lnTo>
                    <a:lnTo>
                      <a:pt x="424" y="143"/>
                    </a:lnTo>
                    <a:lnTo>
                      <a:pt x="425" y="143"/>
                    </a:lnTo>
                    <a:lnTo>
                      <a:pt x="425" y="145"/>
                    </a:lnTo>
                    <a:lnTo>
                      <a:pt x="424" y="146"/>
                    </a:lnTo>
                    <a:lnTo>
                      <a:pt x="423" y="146"/>
                    </a:lnTo>
                    <a:lnTo>
                      <a:pt x="423" y="147"/>
                    </a:lnTo>
                    <a:lnTo>
                      <a:pt x="420" y="154"/>
                    </a:lnTo>
                    <a:lnTo>
                      <a:pt x="420" y="156"/>
                    </a:lnTo>
                    <a:lnTo>
                      <a:pt x="420" y="159"/>
                    </a:lnTo>
                    <a:lnTo>
                      <a:pt x="424" y="172"/>
                    </a:lnTo>
                    <a:lnTo>
                      <a:pt x="425" y="175"/>
                    </a:lnTo>
                    <a:lnTo>
                      <a:pt x="426" y="177"/>
                    </a:lnTo>
                    <a:lnTo>
                      <a:pt x="426" y="180"/>
                    </a:lnTo>
                    <a:lnTo>
                      <a:pt x="426" y="182"/>
                    </a:lnTo>
                    <a:lnTo>
                      <a:pt x="425" y="182"/>
                    </a:lnTo>
                    <a:lnTo>
                      <a:pt x="424" y="182"/>
                    </a:lnTo>
                    <a:lnTo>
                      <a:pt x="421" y="182"/>
                    </a:lnTo>
                    <a:lnTo>
                      <a:pt x="420" y="184"/>
                    </a:lnTo>
                    <a:lnTo>
                      <a:pt x="420" y="186"/>
                    </a:lnTo>
                    <a:lnTo>
                      <a:pt x="420" y="187"/>
                    </a:lnTo>
                    <a:lnTo>
                      <a:pt x="419" y="187"/>
                    </a:lnTo>
                    <a:lnTo>
                      <a:pt x="419" y="189"/>
                    </a:lnTo>
                    <a:lnTo>
                      <a:pt x="421" y="189"/>
                    </a:lnTo>
                    <a:lnTo>
                      <a:pt x="423" y="189"/>
                    </a:lnTo>
                    <a:lnTo>
                      <a:pt x="421" y="192"/>
                    </a:lnTo>
                    <a:lnTo>
                      <a:pt x="425" y="194"/>
                    </a:lnTo>
                    <a:lnTo>
                      <a:pt x="425" y="204"/>
                    </a:lnTo>
                    <a:lnTo>
                      <a:pt x="426" y="204"/>
                    </a:lnTo>
                    <a:lnTo>
                      <a:pt x="426" y="203"/>
                    </a:lnTo>
                    <a:lnTo>
                      <a:pt x="431" y="205"/>
                    </a:lnTo>
                    <a:lnTo>
                      <a:pt x="433" y="208"/>
                    </a:lnTo>
                    <a:lnTo>
                      <a:pt x="434" y="208"/>
                    </a:lnTo>
                    <a:lnTo>
                      <a:pt x="439" y="210"/>
                    </a:lnTo>
                    <a:lnTo>
                      <a:pt x="440" y="212"/>
                    </a:lnTo>
                    <a:lnTo>
                      <a:pt x="444" y="216"/>
                    </a:lnTo>
                    <a:lnTo>
                      <a:pt x="445" y="217"/>
                    </a:lnTo>
                    <a:lnTo>
                      <a:pt x="448" y="220"/>
                    </a:lnTo>
                    <a:lnTo>
                      <a:pt x="450" y="222"/>
                    </a:lnTo>
                    <a:lnTo>
                      <a:pt x="455" y="227"/>
                    </a:lnTo>
                    <a:lnTo>
                      <a:pt x="456" y="228"/>
                    </a:lnTo>
                    <a:lnTo>
                      <a:pt x="464" y="233"/>
                    </a:lnTo>
                    <a:lnTo>
                      <a:pt x="466" y="236"/>
                    </a:lnTo>
                    <a:lnTo>
                      <a:pt x="473" y="244"/>
                    </a:lnTo>
                    <a:lnTo>
                      <a:pt x="470" y="249"/>
                    </a:lnTo>
                    <a:lnTo>
                      <a:pt x="472" y="250"/>
                    </a:lnTo>
                    <a:lnTo>
                      <a:pt x="472" y="251"/>
                    </a:lnTo>
                    <a:lnTo>
                      <a:pt x="476" y="253"/>
                    </a:lnTo>
                    <a:lnTo>
                      <a:pt x="475" y="257"/>
                    </a:lnTo>
                    <a:lnTo>
                      <a:pt x="474" y="257"/>
                    </a:lnTo>
                    <a:lnTo>
                      <a:pt x="475" y="257"/>
                    </a:lnTo>
                    <a:lnTo>
                      <a:pt x="475" y="258"/>
                    </a:lnTo>
                    <a:lnTo>
                      <a:pt x="475" y="259"/>
                    </a:lnTo>
                    <a:lnTo>
                      <a:pt x="475" y="260"/>
                    </a:lnTo>
                    <a:lnTo>
                      <a:pt x="474" y="260"/>
                    </a:lnTo>
                    <a:lnTo>
                      <a:pt x="474" y="261"/>
                    </a:lnTo>
                    <a:lnTo>
                      <a:pt x="473" y="263"/>
                    </a:lnTo>
                    <a:lnTo>
                      <a:pt x="474" y="264"/>
                    </a:lnTo>
                    <a:lnTo>
                      <a:pt x="473" y="265"/>
                    </a:lnTo>
                    <a:lnTo>
                      <a:pt x="473" y="266"/>
                    </a:lnTo>
                    <a:lnTo>
                      <a:pt x="472" y="268"/>
                    </a:lnTo>
                    <a:lnTo>
                      <a:pt x="471" y="271"/>
                    </a:lnTo>
                    <a:lnTo>
                      <a:pt x="470" y="272"/>
                    </a:lnTo>
                    <a:lnTo>
                      <a:pt x="467" y="272"/>
                    </a:lnTo>
                    <a:lnTo>
                      <a:pt x="467" y="274"/>
                    </a:lnTo>
                    <a:lnTo>
                      <a:pt x="464" y="276"/>
                    </a:lnTo>
                    <a:lnTo>
                      <a:pt x="459" y="280"/>
                    </a:lnTo>
                    <a:lnTo>
                      <a:pt x="459" y="281"/>
                    </a:lnTo>
                    <a:lnTo>
                      <a:pt x="458" y="282"/>
                    </a:lnTo>
                    <a:lnTo>
                      <a:pt x="457" y="283"/>
                    </a:lnTo>
                    <a:lnTo>
                      <a:pt x="457" y="284"/>
                    </a:lnTo>
                    <a:lnTo>
                      <a:pt x="463" y="282"/>
                    </a:lnTo>
                    <a:lnTo>
                      <a:pt x="464" y="283"/>
                    </a:lnTo>
                    <a:lnTo>
                      <a:pt x="466" y="282"/>
                    </a:lnTo>
                    <a:lnTo>
                      <a:pt x="467" y="283"/>
                    </a:lnTo>
                    <a:lnTo>
                      <a:pt x="465" y="283"/>
                    </a:lnTo>
                    <a:lnTo>
                      <a:pt x="465" y="284"/>
                    </a:lnTo>
                    <a:lnTo>
                      <a:pt x="463" y="284"/>
                    </a:lnTo>
                    <a:lnTo>
                      <a:pt x="464" y="287"/>
                    </a:lnTo>
                    <a:lnTo>
                      <a:pt x="465" y="291"/>
                    </a:lnTo>
                    <a:lnTo>
                      <a:pt x="464" y="291"/>
                    </a:lnTo>
                    <a:lnTo>
                      <a:pt x="464" y="294"/>
                    </a:lnTo>
                    <a:lnTo>
                      <a:pt x="470" y="296"/>
                    </a:lnTo>
                    <a:lnTo>
                      <a:pt x="471" y="297"/>
                    </a:lnTo>
                    <a:lnTo>
                      <a:pt x="473" y="295"/>
                    </a:lnTo>
                    <a:lnTo>
                      <a:pt x="475" y="297"/>
                    </a:lnTo>
                    <a:lnTo>
                      <a:pt x="474" y="299"/>
                    </a:lnTo>
                    <a:lnTo>
                      <a:pt x="476" y="300"/>
                    </a:lnTo>
                    <a:lnTo>
                      <a:pt x="475" y="302"/>
                    </a:lnTo>
                    <a:lnTo>
                      <a:pt x="478" y="305"/>
                    </a:lnTo>
                    <a:lnTo>
                      <a:pt x="478" y="306"/>
                    </a:lnTo>
                    <a:lnTo>
                      <a:pt x="479" y="307"/>
                    </a:lnTo>
                    <a:lnTo>
                      <a:pt x="478" y="310"/>
                    </a:lnTo>
                    <a:lnTo>
                      <a:pt x="479" y="313"/>
                    </a:lnTo>
                    <a:lnTo>
                      <a:pt x="478" y="315"/>
                    </a:lnTo>
                    <a:lnTo>
                      <a:pt x="479" y="316"/>
                    </a:lnTo>
                    <a:lnTo>
                      <a:pt x="481" y="315"/>
                    </a:lnTo>
                    <a:lnTo>
                      <a:pt x="483" y="315"/>
                    </a:lnTo>
                    <a:lnTo>
                      <a:pt x="482" y="318"/>
                    </a:lnTo>
                    <a:lnTo>
                      <a:pt x="484" y="319"/>
                    </a:lnTo>
                    <a:lnTo>
                      <a:pt x="483" y="322"/>
                    </a:lnTo>
                    <a:lnTo>
                      <a:pt x="482" y="323"/>
                    </a:lnTo>
                    <a:lnTo>
                      <a:pt x="483" y="326"/>
                    </a:lnTo>
                    <a:lnTo>
                      <a:pt x="484" y="324"/>
                    </a:lnTo>
                    <a:lnTo>
                      <a:pt x="484" y="328"/>
                    </a:lnTo>
                    <a:lnTo>
                      <a:pt x="486" y="329"/>
                    </a:lnTo>
                    <a:lnTo>
                      <a:pt x="486" y="330"/>
                    </a:lnTo>
                    <a:lnTo>
                      <a:pt x="486" y="332"/>
                    </a:lnTo>
                    <a:lnTo>
                      <a:pt x="489" y="331"/>
                    </a:lnTo>
                    <a:lnTo>
                      <a:pt x="491" y="331"/>
                    </a:lnTo>
                    <a:lnTo>
                      <a:pt x="492" y="331"/>
                    </a:lnTo>
                    <a:lnTo>
                      <a:pt x="498" y="332"/>
                    </a:lnTo>
                    <a:lnTo>
                      <a:pt x="499" y="332"/>
                    </a:lnTo>
                    <a:lnTo>
                      <a:pt x="500" y="334"/>
                    </a:lnTo>
                    <a:lnTo>
                      <a:pt x="499" y="334"/>
                    </a:lnTo>
                    <a:lnTo>
                      <a:pt x="498" y="336"/>
                    </a:lnTo>
                    <a:lnTo>
                      <a:pt x="503" y="336"/>
                    </a:lnTo>
                    <a:lnTo>
                      <a:pt x="502" y="337"/>
                    </a:lnTo>
                    <a:lnTo>
                      <a:pt x="504" y="338"/>
                    </a:lnTo>
                    <a:lnTo>
                      <a:pt x="503" y="340"/>
                    </a:lnTo>
                    <a:lnTo>
                      <a:pt x="505" y="342"/>
                    </a:lnTo>
                    <a:lnTo>
                      <a:pt x="505" y="343"/>
                    </a:lnTo>
                    <a:lnTo>
                      <a:pt x="505" y="344"/>
                    </a:lnTo>
                    <a:lnTo>
                      <a:pt x="507" y="346"/>
                    </a:lnTo>
                    <a:lnTo>
                      <a:pt x="508" y="345"/>
                    </a:lnTo>
                    <a:lnTo>
                      <a:pt x="510" y="345"/>
                    </a:lnTo>
                    <a:lnTo>
                      <a:pt x="511" y="345"/>
                    </a:lnTo>
                    <a:lnTo>
                      <a:pt x="511" y="350"/>
                    </a:lnTo>
                    <a:lnTo>
                      <a:pt x="511" y="352"/>
                    </a:lnTo>
                    <a:lnTo>
                      <a:pt x="514" y="353"/>
                    </a:lnTo>
                    <a:lnTo>
                      <a:pt x="514" y="354"/>
                    </a:lnTo>
                    <a:lnTo>
                      <a:pt x="514" y="355"/>
                    </a:lnTo>
                    <a:lnTo>
                      <a:pt x="515" y="358"/>
                    </a:lnTo>
                    <a:lnTo>
                      <a:pt x="515" y="359"/>
                    </a:lnTo>
                    <a:lnTo>
                      <a:pt x="514" y="360"/>
                    </a:lnTo>
                    <a:lnTo>
                      <a:pt x="513" y="363"/>
                    </a:lnTo>
                    <a:lnTo>
                      <a:pt x="513" y="366"/>
                    </a:lnTo>
                    <a:lnTo>
                      <a:pt x="514" y="368"/>
                    </a:lnTo>
                    <a:lnTo>
                      <a:pt x="512" y="370"/>
                    </a:lnTo>
                    <a:lnTo>
                      <a:pt x="511" y="371"/>
                    </a:lnTo>
                    <a:lnTo>
                      <a:pt x="506" y="369"/>
                    </a:lnTo>
                    <a:lnTo>
                      <a:pt x="504" y="368"/>
                    </a:lnTo>
                    <a:lnTo>
                      <a:pt x="504" y="370"/>
                    </a:lnTo>
                    <a:lnTo>
                      <a:pt x="503" y="375"/>
                    </a:lnTo>
                    <a:lnTo>
                      <a:pt x="503" y="376"/>
                    </a:lnTo>
                    <a:lnTo>
                      <a:pt x="498" y="378"/>
                    </a:lnTo>
                    <a:lnTo>
                      <a:pt x="499" y="379"/>
                    </a:lnTo>
                    <a:lnTo>
                      <a:pt x="499" y="381"/>
                    </a:lnTo>
                    <a:lnTo>
                      <a:pt x="500" y="382"/>
                    </a:lnTo>
                    <a:lnTo>
                      <a:pt x="502" y="383"/>
                    </a:lnTo>
                    <a:lnTo>
                      <a:pt x="503" y="384"/>
                    </a:lnTo>
                    <a:lnTo>
                      <a:pt x="505" y="385"/>
                    </a:lnTo>
                    <a:lnTo>
                      <a:pt x="507" y="385"/>
                    </a:lnTo>
                    <a:lnTo>
                      <a:pt x="510" y="386"/>
                    </a:lnTo>
                    <a:lnTo>
                      <a:pt x="511" y="387"/>
                    </a:lnTo>
                    <a:lnTo>
                      <a:pt x="515" y="386"/>
                    </a:lnTo>
                    <a:lnTo>
                      <a:pt x="515" y="385"/>
                    </a:lnTo>
                    <a:lnTo>
                      <a:pt x="516" y="385"/>
                    </a:lnTo>
                    <a:lnTo>
                      <a:pt x="518" y="386"/>
                    </a:lnTo>
                    <a:lnTo>
                      <a:pt x="519" y="386"/>
                    </a:lnTo>
                    <a:lnTo>
                      <a:pt x="521" y="386"/>
                    </a:lnTo>
                    <a:lnTo>
                      <a:pt x="524" y="386"/>
                    </a:lnTo>
                    <a:lnTo>
                      <a:pt x="527" y="386"/>
                    </a:lnTo>
                    <a:lnTo>
                      <a:pt x="528" y="389"/>
                    </a:lnTo>
                    <a:lnTo>
                      <a:pt x="529" y="392"/>
                    </a:lnTo>
                    <a:lnTo>
                      <a:pt x="530" y="395"/>
                    </a:lnTo>
                    <a:lnTo>
                      <a:pt x="530" y="398"/>
                    </a:lnTo>
                    <a:lnTo>
                      <a:pt x="531" y="399"/>
                    </a:lnTo>
                    <a:lnTo>
                      <a:pt x="531" y="401"/>
                    </a:lnTo>
                    <a:lnTo>
                      <a:pt x="533" y="406"/>
                    </a:lnTo>
                    <a:lnTo>
                      <a:pt x="536" y="407"/>
                    </a:lnTo>
                    <a:lnTo>
                      <a:pt x="538" y="408"/>
                    </a:lnTo>
                    <a:lnTo>
                      <a:pt x="541" y="410"/>
                    </a:lnTo>
                    <a:lnTo>
                      <a:pt x="542" y="410"/>
                    </a:lnTo>
                    <a:lnTo>
                      <a:pt x="542" y="412"/>
                    </a:lnTo>
                    <a:lnTo>
                      <a:pt x="543" y="412"/>
                    </a:lnTo>
                    <a:lnTo>
                      <a:pt x="544" y="414"/>
                    </a:lnTo>
                    <a:lnTo>
                      <a:pt x="547" y="414"/>
                    </a:lnTo>
                    <a:lnTo>
                      <a:pt x="547" y="417"/>
                    </a:lnTo>
                    <a:lnTo>
                      <a:pt x="549" y="422"/>
                    </a:lnTo>
                    <a:lnTo>
                      <a:pt x="550" y="424"/>
                    </a:lnTo>
                    <a:lnTo>
                      <a:pt x="550" y="425"/>
                    </a:lnTo>
                    <a:lnTo>
                      <a:pt x="549" y="430"/>
                    </a:lnTo>
                    <a:lnTo>
                      <a:pt x="546" y="430"/>
                    </a:lnTo>
                    <a:lnTo>
                      <a:pt x="546" y="434"/>
                    </a:lnTo>
                    <a:lnTo>
                      <a:pt x="544" y="434"/>
                    </a:lnTo>
                    <a:lnTo>
                      <a:pt x="544" y="436"/>
                    </a:lnTo>
                    <a:lnTo>
                      <a:pt x="543" y="441"/>
                    </a:lnTo>
                    <a:lnTo>
                      <a:pt x="544" y="441"/>
                    </a:lnTo>
                    <a:lnTo>
                      <a:pt x="546" y="442"/>
                    </a:lnTo>
                    <a:lnTo>
                      <a:pt x="544" y="446"/>
                    </a:lnTo>
                    <a:lnTo>
                      <a:pt x="543" y="450"/>
                    </a:lnTo>
                    <a:lnTo>
                      <a:pt x="546" y="449"/>
                    </a:lnTo>
                    <a:lnTo>
                      <a:pt x="545" y="452"/>
                    </a:lnTo>
                    <a:lnTo>
                      <a:pt x="545" y="453"/>
                    </a:lnTo>
                    <a:lnTo>
                      <a:pt x="545" y="454"/>
                    </a:lnTo>
                    <a:lnTo>
                      <a:pt x="547" y="454"/>
                    </a:lnTo>
                    <a:lnTo>
                      <a:pt x="549" y="453"/>
                    </a:lnTo>
                    <a:lnTo>
                      <a:pt x="551" y="454"/>
                    </a:lnTo>
                    <a:lnTo>
                      <a:pt x="552" y="455"/>
                    </a:lnTo>
                    <a:lnTo>
                      <a:pt x="555" y="455"/>
                    </a:lnTo>
                    <a:lnTo>
                      <a:pt x="555" y="457"/>
                    </a:lnTo>
                    <a:lnTo>
                      <a:pt x="558" y="459"/>
                    </a:lnTo>
                    <a:lnTo>
                      <a:pt x="558" y="457"/>
                    </a:lnTo>
                    <a:lnTo>
                      <a:pt x="558" y="456"/>
                    </a:lnTo>
                    <a:lnTo>
                      <a:pt x="559" y="456"/>
                    </a:lnTo>
                    <a:lnTo>
                      <a:pt x="560" y="456"/>
                    </a:lnTo>
                    <a:lnTo>
                      <a:pt x="562" y="457"/>
                    </a:lnTo>
                    <a:lnTo>
                      <a:pt x="563" y="459"/>
                    </a:lnTo>
                    <a:lnTo>
                      <a:pt x="566" y="459"/>
                    </a:lnTo>
                    <a:lnTo>
                      <a:pt x="565" y="462"/>
                    </a:lnTo>
                    <a:lnTo>
                      <a:pt x="566" y="463"/>
                    </a:lnTo>
                    <a:lnTo>
                      <a:pt x="570" y="468"/>
                    </a:lnTo>
                    <a:lnTo>
                      <a:pt x="574" y="468"/>
                    </a:lnTo>
                    <a:lnTo>
                      <a:pt x="577" y="480"/>
                    </a:lnTo>
                    <a:lnTo>
                      <a:pt x="577" y="481"/>
                    </a:lnTo>
                    <a:lnTo>
                      <a:pt x="582" y="480"/>
                    </a:lnTo>
                    <a:lnTo>
                      <a:pt x="585" y="480"/>
                    </a:lnTo>
                    <a:lnTo>
                      <a:pt x="585" y="484"/>
                    </a:lnTo>
                    <a:lnTo>
                      <a:pt x="587" y="486"/>
                    </a:lnTo>
                    <a:lnTo>
                      <a:pt x="589" y="488"/>
                    </a:lnTo>
                    <a:lnTo>
                      <a:pt x="589" y="492"/>
                    </a:lnTo>
                    <a:lnTo>
                      <a:pt x="584" y="493"/>
                    </a:lnTo>
                    <a:lnTo>
                      <a:pt x="585" y="497"/>
                    </a:lnTo>
                    <a:lnTo>
                      <a:pt x="591" y="497"/>
                    </a:lnTo>
                    <a:lnTo>
                      <a:pt x="592" y="499"/>
                    </a:lnTo>
                    <a:lnTo>
                      <a:pt x="593" y="499"/>
                    </a:lnTo>
                    <a:lnTo>
                      <a:pt x="593" y="504"/>
                    </a:lnTo>
                    <a:lnTo>
                      <a:pt x="592" y="508"/>
                    </a:lnTo>
                    <a:lnTo>
                      <a:pt x="596" y="509"/>
                    </a:lnTo>
                    <a:lnTo>
                      <a:pt x="596" y="512"/>
                    </a:lnTo>
                    <a:lnTo>
                      <a:pt x="597" y="517"/>
                    </a:lnTo>
                    <a:lnTo>
                      <a:pt x="599" y="516"/>
                    </a:lnTo>
                    <a:lnTo>
                      <a:pt x="600" y="519"/>
                    </a:lnTo>
                    <a:lnTo>
                      <a:pt x="599" y="520"/>
                    </a:lnTo>
                    <a:lnTo>
                      <a:pt x="600" y="522"/>
                    </a:lnTo>
                    <a:lnTo>
                      <a:pt x="596" y="527"/>
                    </a:lnTo>
                    <a:lnTo>
                      <a:pt x="592" y="527"/>
                    </a:lnTo>
                    <a:lnTo>
                      <a:pt x="591" y="531"/>
                    </a:lnTo>
                    <a:lnTo>
                      <a:pt x="591" y="533"/>
                    </a:lnTo>
                    <a:lnTo>
                      <a:pt x="592" y="534"/>
                    </a:lnTo>
                    <a:lnTo>
                      <a:pt x="592" y="535"/>
                    </a:lnTo>
                    <a:lnTo>
                      <a:pt x="591" y="535"/>
                    </a:lnTo>
                    <a:lnTo>
                      <a:pt x="591" y="536"/>
                    </a:lnTo>
                    <a:lnTo>
                      <a:pt x="590" y="538"/>
                    </a:lnTo>
                    <a:lnTo>
                      <a:pt x="590" y="539"/>
                    </a:lnTo>
                    <a:lnTo>
                      <a:pt x="590" y="540"/>
                    </a:lnTo>
                    <a:lnTo>
                      <a:pt x="589" y="542"/>
                    </a:lnTo>
                    <a:lnTo>
                      <a:pt x="587" y="543"/>
                    </a:lnTo>
                    <a:lnTo>
                      <a:pt x="587" y="544"/>
                    </a:lnTo>
                    <a:lnTo>
                      <a:pt x="586" y="546"/>
                    </a:lnTo>
                    <a:lnTo>
                      <a:pt x="586" y="547"/>
                    </a:lnTo>
                    <a:lnTo>
                      <a:pt x="585" y="549"/>
                    </a:lnTo>
                    <a:lnTo>
                      <a:pt x="585" y="550"/>
                    </a:lnTo>
                    <a:lnTo>
                      <a:pt x="585" y="551"/>
                    </a:lnTo>
                    <a:lnTo>
                      <a:pt x="585" y="554"/>
                    </a:lnTo>
                    <a:lnTo>
                      <a:pt x="585" y="555"/>
                    </a:lnTo>
                    <a:lnTo>
                      <a:pt x="585" y="556"/>
                    </a:lnTo>
                    <a:lnTo>
                      <a:pt x="584" y="556"/>
                    </a:lnTo>
                    <a:lnTo>
                      <a:pt x="584" y="557"/>
                    </a:lnTo>
                    <a:lnTo>
                      <a:pt x="582" y="558"/>
                    </a:lnTo>
                    <a:lnTo>
                      <a:pt x="582" y="559"/>
                    </a:lnTo>
                    <a:lnTo>
                      <a:pt x="581" y="560"/>
                    </a:lnTo>
                    <a:lnTo>
                      <a:pt x="581" y="562"/>
                    </a:lnTo>
                    <a:lnTo>
                      <a:pt x="581" y="563"/>
                    </a:lnTo>
                    <a:lnTo>
                      <a:pt x="581" y="564"/>
                    </a:lnTo>
                    <a:lnTo>
                      <a:pt x="581" y="565"/>
                    </a:lnTo>
                    <a:lnTo>
                      <a:pt x="581" y="567"/>
                    </a:lnTo>
                    <a:lnTo>
                      <a:pt x="581" y="568"/>
                    </a:lnTo>
                    <a:lnTo>
                      <a:pt x="581" y="570"/>
                    </a:lnTo>
                    <a:lnTo>
                      <a:pt x="581" y="571"/>
                    </a:lnTo>
                    <a:lnTo>
                      <a:pt x="581" y="573"/>
                    </a:lnTo>
                    <a:lnTo>
                      <a:pt x="579" y="572"/>
                    </a:lnTo>
                    <a:lnTo>
                      <a:pt x="578" y="572"/>
                    </a:lnTo>
                    <a:lnTo>
                      <a:pt x="577" y="572"/>
                    </a:lnTo>
                    <a:lnTo>
                      <a:pt x="579" y="575"/>
                    </a:lnTo>
                    <a:lnTo>
                      <a:pt x="579" y="577"/>
                    </a:lnTo>
                    <a:lnTo>
                      <a:pt x="581" y="577"/>
                    </a:lnTo>
                    <a:lnTo>
                      <a:pt x="581" y="578"/>
                    </a:lnTo>
                    <a:lnTo>
                      <a:pt x="579" y="579"/>
                    </a:lnTo>
                    <a:lnTo>
                      <a:pt x="581" y="580"/>
                    </a:lnTo>
                    <a:lnTo>
                      <a:pt x="581" y="581"/>
                    </a:lnTo>
                    <a:lnTo>
                      <a:pt x="581" y="582"/>
                    </a:lnTo>
                    <a:lnTo>
                      <a:pt x="581" y="583"/>
                    </a:lnTo>
                    <a:lnTo>
                      <a:pt x="579" y="585"/>
                    </a:lnTo>
                    <a:lnTo>
                      <a:pt x="579" y="586"/>
                    </a:lnTo>
                    <a:lnTo>
                      <a:pt x="579" y="587"/>
                    </a:lnTo>
                    <a:lnTo>
                      <a:pt x="578" y="587"/>
                    </a:lnTo>
                    <a:lnTo>
                      <a:pt x="577" y="587"/>
                    </a:lnTo>
                    <a:lnTo>
                      <a:pt x="576" y="587"/>
                    </a:lnTo>
                    <a:lnTo>
                      <a:pt x="576" y="588"/>
                    </a:lnTo>
                    <a:lnTo>
                      <a:pt x="576" y="589"/>
                    </a:lnTo>
                    <a:lnTo>
                      <a:pt x="575" y="589"/>
                    </a:lnTo>
                    <a:lnTo>
                      <a:pt x="574" y="588"/>
                    </a:lnTo>
                    <a:lnTo>
                      <a:pt x="573" y="589"/>
                    </a:lnTo>
                    <a:lnTo>
                      <a:pt x="571" y="590"/>
                    </a:lnTo>
                    <a:lnTo>
                      <a:pt x="570" y="591"/>
                    </a:lnTo>
                    <a:lnTo>
                      <a:pt x="569" y="591"/>
                    </a:lnTo>
                    <a:lnTo>
                      <a:pt x="568" y="593"/>
                    </a:lnTo>
                    <a:lnTo>
                      <a:pt x="567" y="594"/>
                    </a:lnTo>
                    <a:lnTo>
                      <a:pt x="562" y="597"/>
                    </a:lnTo>
                    <a:lnTo>
                      <a:pt x="561" y="597"/>
                    </a:lnTo>
                    <a:lnTo>
                      <a:pt x="561" y="598"/>
                    </a:lnTo>
                    <a:lnTo>
                      <a:pt x="559" y="601"/>
                    </a:lnTo>
                    <a:lnTo>
                      <a:pt x="558" y="602"/>
                    </a:lnTo>
                    <a:lnTo>
                      <a:pt x="557" y="602"/>
                    </a:lnTo>
                    <a:lnTo>
                      <a:pt x="557" y="603"/>
                    </a:lnTo>
                    <a:lnTo>
                      <a:pt x="555" y="603"/>
                    </a:lnTo>
                    <a:lnTo>
                      <a:pt x="555" y="604"/>
                    </a:lnTo>
                    <a:lnTo>
                      <a:pt x="554" y="604"/>
                    </a:lnTo>
                    <a:lnTo>
                      <a:pt x="554" y="603"/>
                    </a:lnTo>
                    <a:lnTo>
                      <a:pt x="553" y="603"/>
                    </a:lnTo>
                    <a:lnTo>
                      <a:pt x="553" y="602"/>
                    </a:lnTo>
                    <a:lnTo>
                      <a:pt x="552" y="603"/>
                    </a:lnTo>
                    <a:lnTo>
                      <a:pt x="552" y="604"/>
                    </a:lnTo>
                    <a:lnTo>
                      <a:pt x="551" y="604"/>
                    </a:lnTo>
                    <a:lnTo>
                      <a:pt x="550" y="605"/>
                    </a:lnTo>
                    <a:lnTo>
                      <a:pt x="549" y="606"/>
                    </a:lnTo>
                    <a:lnTo>
                      <a:pt x="547" y="606"/>
                    </a:lnTo>
                    <a:lnTo>
                      <a:pt x="546" y="606"/>
                    </a:lnTo>
                    <a:lnTo>
                      <a:pt x="546" y="605"/>
                    </a:lnTo>
                    <a:lnTo>
                      <a:pt x="545" y="605"/>
                    </a:lnTo>
                    <a:lnTo>
                      <a:pt x="544" y="605"/>
                    </a:lnTo>
                    <a:lnTo>
                      <a:pt x="544" y="606"/>
                    </a:lnTo>
                    <a:lnTo>
                      <a:pt x="544" y="607"/>
                    </a:lnTo>
                    <a:lnTo>
                      <a:pt x="543" y="607"/>
                    </a:lnTo>
                    <a:lnTo>
                      <a:pt x="543" y="609"/>
                    </a:lnTo>
                    <a:lnTo>
                      <a:pt x="542" y="609"/>
                    </a:lnTo>
                    <a:lnTo>
                      <a:pt x="541" y="609"/>
                    </a:lnTo>
                    <a:lnTo>
                      <a:pt x="539" y="609"/>
                    </a:lnTo>
                    <a:lnTo>
                      <a:pt x="538" y="609"/>
                    </a:lnTo>
                    <a:lnTo>
                      <a:pt x="538" y="607"/>
                    </a:lnTo>
                    <a:lnTo>
                      <a:pt x="537" y="607"/>
                    </a:lnTo>
                    <a:lnTo>
                      <a:pt x="537" y="606"/>
                    </a:lnTo>
                    <a:lnTo>
                      <a:pt x="536" y="606"/>
                    </a:lnTo>
                    <a:lnTo>
                      <a:pt x="535" y="606"/>
                    </a:lnTo>
                    <a:lnTo>
                      <a:pt x="534" y="606"/>
                    </a:lnTo>
                    <a:lnTo>
                      <a:pt x="533" y="606"/>
                    </a:lnTo>
                    <a:lnTo>
                      <a:pt x="531" y="606"/>
                    </a:lnTo>
                    <a:lnTo>
                      <a:pt x="530" y="606"/>
                    </a:lnTo>
                    <a:lnTo>
                      <a:pt x="529" y="606"/>
                    </a:lnTo>
                    <a:lnTo>
                      <a:pt x="528" y="606"/>
                    </a:lnTo>
                    <a:lnTo>
                      <a:pt x="527" y="606"/>
                    </a:lnTo>
                    <a:lnTo>
                      <a:pt x="527" y="605"/>
                    </a:lnTo>
                    <a:lnTo>
                      <a:pt x="526" y="605"/>
                    </a:lnTo>
                    <a:lnTo>
                      <a:pt x="524" y="605"/>
                    </a:lnTo>
                    <a:lnTo>
                      <a:pt x="524" y="606"/>
                    </a:lnTo>
                    <a:lnTo>
                      <a:pt x="523" y="606"/>
                    </a:lnTo>
                    <a:lnTo>
                      <a:pt x="523" y="607"/>
                    </a:lnTo>
                    <a:lnTo>
                      <a:pt x="522" y="607"/>
                    </a:lnTo>
                    <a:lnTo>
                      <a:pt x="521" y="607"/>
                    </a:lnTo>
                    <a:lnTo>
                      <a:pt x="521" y="606"/>
                    </a:lnTo>
                    <a:lnTo>
                      <a:pt x="520" y="606"/>
                    </a:lnTo>
                    <a:lnTo>
                      <a:pt x="519" y="606"/>
                    </a:lnTo>
                    <a:lnTo>
                      <a:pt x="518" y="607"/>
                    </a:lnTo>
                    <a:lnTo>
                      <a:pt x="518" y="609"/>
                    </a:lnTo>
                    <a:lnTo>
                      <a:pt x="518" y="610"/>
                    </a:lnTo>
                    <a:lnTo>
                      <a:pt x="516" y="610"/>
                    </a:lnTo>
                    <a:lnTo>
                      <a:pt x="515" y="611"/>
                    </a:lnTo>
                    <a:lnTo>
                      <a:pt x="514" y="611"/>
                    </a:lnTo>
                    <a:lnTo>
                      <a:pt x="511" y="611"/>
                    </a:lnTo>
                    <a:lnTo>
                      <a:pt x="510" y="610"/>
                    </a:lnTo>
                    <a:lnTo>
                      <a:pt x="508" y="610"/>
                    </a:lnTo>
                    <a:lnTo>
                      <a:pt x="507" y="610"/>
                    </a:lnTo>
                    <a:lnTo>
                      <a:pt x="506" y="610"/>
                    </a:lnTo>
                    <a:lnTo>
                      <a:pt x="505" y="610"/>
                    </a:lnTo>
                    <a:lnTo>
                      <a:pt x="504" y="610"/>
                    </a:lnTo>
                    <a:lnTo>
                      <a:pt x="504" y="611"/>
                    </a:lnTo>
                    <a:lnTo>
                      <a:pt x="503" y="611"/>
                    </a:lnTo>
                    <a:lnTo>
                      <a:pt x="503" y="610"/>
                    </a:lnTo>
                    <a:lnTo>
                      <a:pt x="503" y="609"/>
                    </a:lnTo>
                    <a:lnTo>
                      <a:pt x="502" y="607"/>
                    </a:lnTo>
                    <a:lnTo>
                      <a:pt x="500" y="607"/>
                    </a:lnTo>
                    <a:lnTo>
                      <a:pt x="499" y="607"/>
                    </a:lnTo>
                    <a:lnTo>
                      <a:pt x="498" y="607"/>
                    </a:lnTo>
                    <a:lnTo>
                      <a:pt x="497" y="607"/>
                    </a:lnTo>
                    <a:lnTo>
                      <a:pt x="497" y="609"/>
                    </a:lnTo>
                    <a:lnTo>
                      <a:pt x="496" y="609"/>
                    </a:lnTo>
                    <a:lnTo>
                      <a:pt x="496" y="607"/>
                    </a:lnTo>
                    <a:lnTo>
                      <a:pt x="495" y="607"/>
                    </a:lnTo>
                    <a:lnTo>
                      <a:pt x="494" y="606"/>
                    </a:lnTo>
                    <a:lnTo>
                      <a:pt x="495" y="606"/>
                    </a:lnTo>
                    <a:lnTo>
                      <a:pt x="495" y="603"/>
                    </a:lnTo>
                    <a:lnTo>
                      <a:pt x="496" y="602"/>
                    </a:lnTo>
                    <a:lnTo>
                      <a:pt x="497" y="601"/>
                    </a:lnTo>
                    <a:lnTo>
                      <a:pt x="498" y="602"/>
                    </a:lnTo>
                    <a:lnTo>
                      <a:pt x="499" y="601"/>
                    </a:lnTo>
                    <a:lnTo>
                      <a:pt x="500" y="601"/>
                    </a:lnTo>
                    <a:lnTo>
                      <a:pt x="500" y="599"/>
                    </a:lnTo>
                    <a:lnTo>
                      <a:pt x="499" y="598"/>
                    </a:lnTo>
                    <a:lnTo>
                      <a:pt x="498" y="598"/>
                    </a:lnTo>
                    <a:lnTo>
                      <a:pt x="498" y="597"/>
                    </a:lnTo>
                    <a:lnTo>
                      <a:pt x="503" y="595"/>
                    </a:lnTo>
                    <a:lnTo>
                      <a:pt x="502" y="590"/>
                    </a:lnTo>
                    <a:lnTo>
                      <a:pt x="500" y="588"/>
                    </a:lnTo>
                    <a:lnTo>
                      <a:pt x="500" y="585"/>
                    </a:lnTo>
                    <a:lnTo>
                      <a:pt x="499" y="580"/>
                    </a:lnTo>
                    <a:lnTo>
                      <a:pt x="498" y="580"/>
                    </a:lnTo>
                    <a:lnTo>
                      <a:pt x="498" y="577"/>
                    </a:lnTo>
                    <a:lnTo>
                      <a:pt x="502" y="575"/>
                    </a:lnTo>
                    <a:lnTo>
                      <a:pt x="502" y="573"/>
                    </a:lnTo>
                    <a:lnTo>
                      <a:pt x="504" y="574"/>
                    </a:lnTo>
                    <a:lnTo>
                      <a:pt x="504" y="573"/>
                    </a:lnTo>
                    <a:lnTo>
                      <a:pt x="504" y="570"/>
                    </a:lnTo>
                    <a:lnTo>
                      <a:pt x="507" y="570"/>
                    </a:lnTo>
                    <a:lnTo>
                      <a:pt x="508" y="568"/>
                    </a:lnTo>
                    <a:lnTo>
                      <a:pt x="508" y="567"/>
                    </a:lnTo>
                    <a:lnTo>
                      <a:pt x="508" y="565"/>
                    </a:lnTo>
                    <a:lnTo>
                      <a:pt x="508" y="560"/>
                    </a:lnTo>
                    <a:lnTo>
                      <a:pt x="508" y="557"/>
                    </a:lnTo>
                    <a:lnTo>
                      <a:pt x="506" y="556"/>
                    </a:lnTo>
                    <a:lnTo>
                      <a:pt x="506" y="557"/>
                    </a:lnTo>
                    <a:lnTo>
                      <a:pt x="505" y="557"/>
                    </a:lnTo>
                    <a:lnTo>
                      <a:pt x="504" y="558"/>
                    </a:lnTo>
                    <a:lnTo>
                      <a:pt x="500" y="559"/>
                    </a:lnTo>
                    <a:lnTo>
                      <a:pt x="498" y="559"/>
                    </a:lnTo>
                    <a:lnTo>
                      <a:pt x="496" y="559"/>
                    </a:lnTo>
                    <a:lnTo>
                      <a:pt x="494" y="560"/>
                    </a:lnTo>
                    <a:lnTo>
                      <a:pt x="491" y="560"/>
                    </a:lnTo>
                    <a:lnTo>
                      <a:pt x="490" y="562"/>
                    </a:lnTo>
                    <a:lnTo>
                      <a:pt x="488" y="563"/>
                    </a:lnTo>
                    <a:lnTo>
                      <a:pt x="486" y="563"/>
                    </a:lnTo>
                    <a:lnTo>
                      <a:pt x="484" y="560"/>
                    </a:lnTo>
                    <a:lnTo>
                      <a:pt x="483" y="557"/>
                    </a:lnTo>
                    <a:lnTo>
                      <a:pt x="481" y="555"/>
                    </a:lnTo>
                    <a:lnTo>
                      <a:pt x="481" y="552"/>
                    </a:lnTo>
                    <a:lnTo>
                      <a:pt x="480" y="552"/>
                    </a:lnTo>
                    <a:lnTo>
                      <a:pt x="480" y="554"/>
                    </a:lnTo>
                    <a:lnTo>
                      <a:pt x="479" y="554"/>
                    </a:lnTo>
                    <a:lnTo>
                      <a:pt x="478" y="554"/>
                    </a:lnTo>
                    <a:lnTo>
                      <a:pt x="476" y="551"/>
                    </a:lnTo>
                    <a:lnTo>
                      <a:pt x="475" y="551"/>
                    </a:lnTo>
                    <a:lnTo>
                      <a:pt x="475" y="550"/>
                    </a:lnTo>
                    <a:lnTo>
                      <a:pt x="474" y="550"/>
                    </a:lnTo>
                    <a:lnTo>
                      <a:pt x="473" y="547"/>
                    </a:lnTo>
                    <a:lnTo>
                      <a:pt x="472" y="548"/>
                    </a:lnTo>
                    <a:lnTo>
                      <a:pt x="470" y="548"/>
                    </a:lnTo>
                    <a:lnTo>
                      <a:pt x="470" y="547"/>
                    </a:lnTo>
                    <a:lnTo>
                      <a:pt x="470" y="546"/>
                    </a:lnTo>
                    <a:lnTo>
                      <a:pt x="466" y="546"/>
                    </a:lnTo>
                    <a:lnTo>
                      <a:pt x="465" y="546"/>
                    </a:lnTo>
                    <a:lnTo>
                      <a:pt x="461" y="544"/>
                    </a:lnTo>
                    <a:lnTo>
                      <a:pt x="461" y="543"/>
                    </a:lnTo>
                    <a:lnTo>
                      <a:pt x="463" y="539"/>
                    </a:lnTo>
                    <a:lnTo>
                      <a:pt x="460" y="540"/>
                    </a:lnTo>
                    <a:lnTo>
                      <a:pt x="460" y="539"/>
                    </a:lnTo>
                    <a:lnTo>
                      <a:pt x="456" y="538"/>
                    </a:lnTo>
                    <a:lnTo>
                      <a:pt x="456" y="536"/>
                    </a:lnTo>
                    <a:lnTo>
                      <a:pt x="449" y="534"/>
                    </a:lnTo>
                    <a:lnTo>
                      <a:pt x="448" y="535"/>
                    </a:lnTo>
                    <a:lnTo>
                      <a:pt x="444" y="533"/>
                    </a:lnTo>
                    <a:lnTo>
                      <a:pt x="440" y="533"/>
                    </a:lnTo>
                    <a:lnTo>
                      <a:pt x="440" y="538"/>
                    </a:lnTo>
                    <a:lnTo>
                      <a:pt x="439" y="536"/>
                    </a:lnTo>
                    <a:lnTo>
                      <a:pt x="436" y="536"/>
                    </a:lnTo>
                    <a:lnTo>
                      <a:pt x="437" y="534"/>
                    </a:lnTo>
                    <a:lnTo>
                      <a:pt x="436" y="533"/>
                    </a:lnTo>
                    <a:lnTo>
                      <a:pt x="434" y="533"/>
                    </a:lnTo>
                    <a:lnTo>
                      <a:pt x="434" y="532"/>
                    </a:lnTo>
                    <a:lnTo>
                      <a:pt x="433" y="532"/>
                    </a:lnTo>
                    <a:lnTo>
                      <a:pt x="433" y="531"/>
                    </a:lnTo>
                    <a:lnTo>
                      <a:pt x="432" y="530"/>
                    </a:lnTo>
                    <a:lnTo>
                      <a:pt x="431" y="530"/>
                    </a:lnTo>
                    <a:lnTo>
                      <a:pt x="428" y="531"/>
                    </a:lnTo>
                    <a:lnTo>
                      <a:pt x="427" y="530"/>
                    </a:lnTo>
                    <a:lnTo>
                      <a:pt x="426" y="532"/>
                    </a:lnTo>
                    <a:lnTo>
                      <a:pt x="424" y="531"/>
                    </a:lnTo>
                    <a:lnTo>
                      <a:pt x="413" y="552"/>
                    </a:lnTo>
                    <a:lnTo>
                      <a:pt x="407" y="550"/>
                    </a:lnTo>
                    <a:lnTo>
                      <a:pt x="408" y="546"/>
                    </a:lnTo>
                    <a:lnTo>
                      <a:pt x="408" y="544"/>
                    </a:lnTo>
                    <a:lnTo>
                      <a:pt x="401" y="543"/>
                    </a:lnTo>
                    <a:lnTo>
                      <a:pt x="401" y="544"/>
                    </a:lnTo>
                    <a:lnTo>
                      <a:pt x="399" y="544"/>
                    </a:lnTo>
                    <a:lnTo>
                      <a:pt x="394" y="543"/>
                    </a:lnTo>
                    <a:lnTo>
                      <a:pt x="392" y="543"/>
                    </a:lnTo>
                    <a:lnTo>
                      <a:pt x="389" y="542"/>
                    </a:lnTo>
                    <a:lnTo>
                      <a:pt x="389" y="541"/>
                    </a:lnTo>
                    <a:lnTo>
                      <a:pt x="387" y="536"/>
                    </a:lnTo>
                    <a:lnTo>
                      <a:pt x="384" y="539"/>
                    </a:lnTo>
                    <a:lnTo>
                      <a:pt x="382" y="539"/>
                    </a:lnTo>
                    <a:lnTo>
                      <a:pt x="380" y="536"/>
                    </a:lnTo>
                    <a:lnTo>
                      <a:pt x="378" y="535"/>
                    </a:lnTo>
                    <a:lnTo>
                      <a:pt x="377" y="533"/>
                    </a:lnTo>
                    <a:lnTo>
                      <a:pt x="377" y="532"/>
                    </a:lnTo>
                    <a:lnTo>
                      <a:pt x="372" y="531"/>
                    </a:lnTo>
                    <a:lnTo>
                      <a:pt x="371" y="532"/>
                    </a:lnTo>
                    <a:lnTo>
                      <a:pt x="362" y="534"/>
                    </a:lnTo>
                    <a:lnTo>
                      <a:pt x="361" y="534"/>
                    </a:lnTo>
                    <a:lnTo>
                      <a:pt x="362" y="533"/>
                    </a:lnTo>
                    <a:lnTo>
                      <a:pt x="357" y="532"/>
                    </a:lnTo>
                    <a:lnTo>
                      <a:pt x="354" y="532"/>
                    </a:lnTo>
                    <a:lnTo>
                      <a:pt x="354" y="533"/>
                    </a:lnTo>
                    <a:lnTo>
                      <a:pt x="350" y="533"/>
                    </a:lnTo>
                    <a:lnTo>
                      <a:pt x="347" y="535"/>
                    </a:lnTo>
                    <a:lnTo>
                      <a:pt x="345" y="535"/>
                    </a:lnTo>
                    <a:lnTo>
                      <a:pt x="345" y="534"/>
                    </a:lnTo>
                    <a:lnTo>
                      <a:pt x="342" y="535"/>
                    </a:lnTo>
                    <a:lnTo>
                      <a:pt x="341" y="536"/>
                    </a:lnTo>
                    <a:lnTo>
                      <a:pt x="340" y="538"/>
                    </a:lnTo>
                    <a:lnTo>
                      <a:pt x="339" y="538"/>
                    </a:lnTo>
                    <a:lnTo>
                      <a:pt x="338" y="538"/>
                    </a:lnTo>
                    <a:lnTo>
                      <a:pt x="337" y="540"/>
                    </a:lnTo>
                    <a:lnTo>
                      <a:pt x="336" y="540"/>
                    </a:lnTo>
                    <a:lnTo>
                      <a:pt x="336" y="539"/>
                    </a:lnTo>
                    <a:lnTo>
                      <a:pt x="333" y="538"/>
                    </a:lnTo>
                    <a:lnTo>
                      <a:pt x="333" y="535"/>
                    </a:lnTo>
                    <a:lnTo>
                      <a:pt x="332" y="532"/>
                    </a:lnTo>
                    <a:lnTo>
                      <a:pt x="330" y="531"/>
                    </a:lnTo>
                    <a:lnTo>
                      <a:pt x="329" y="532"/>
                    </a:lnTo>
                    <a:lnTo>
                      <a:pt x="327" y="530"/>
                    </a:lnTo>
                    <a:lnTo>
                      <a:pt x="322" y="531"/>
                    </a:lnTo>
                    <a:lnTo>
                      <a:pt x="319" y="531"/>
                    </a:lnTo>
                    <a:lnTo>
                      <a:pt x="318" y="530"/>
                    </a:lnTo>
                    <a:lnTo>
                      <a:pt x="318" y="528"/>
                    </a:lnTo>
                    <a:lnTo>
                      <a:pt x="317" y="528"/>
                    </a:lnTo>
                    <a:lnTo>
                      <a:pt x="317" y="526"/>
                    </a:lnTo>
                    <a:lnTo>
                      <a:pt x="316" y="526"/>
                    </a:lnTo>
                    <a:lnTo>
                      <a:pt x="315" y="527"/>
                    </a:lnTo>
                    <a:lnTo>
                      <a:pt x="315" y="525"/>
                    </a:lnTo>
                    <a:lnTo>
                      <a:pt x="313" y="525"/>
                    </a:lnTo>
                    <a:lnTo>
                      <a:pt x="313" y="527"/>
                    </a:lnTo>
                    <a:lnTo>
                      <a:pt x="311" y="527"/>
                    </a:lnTo>
                    <a:lnTo>
                      <a:pt x="311" y="526"/>
                    </a:lnTo>
                    <a:lnTo>
                      <a:pt x="311" y="524"/>
                    </a:lnTo>
                    <a:lnTo>
                      <a:pt x="309" y="524"/>
                    </a:lnTo>
                    <a:lnTo>
                      <a:pt x="309" y="523"/>
                    </a:lnTo>
                    <a:lnTo>
                      <a:pt x="307" y="523"/>
                    </a:lnTo>
                    <a:lnTo>
                      <a:pt x="306" y="523"/>
                    </a:lnTo>
                    <a:lnTo>
                      <a:pt x="305" y="526"/>
                    </a:lnTo>
                    <a:lnTo>
                      <a:pt x="302" y="524"/>
                    </a:lnTo>
                    <a:lnTo>
                      <a:pt x="301" y="524"/>
                    </a:lnTo>
                    <a:lnTo>
                      <a:pt x="299" y="526"/>
                    </a:lnTo>
                    <a:lnTo>
                      <a:pt x="299" y="527"/>
                    </a:lnTo>
                    <a:lnTo>
                      <a:pt x="298" y="527"/>
                    </a:lnTo>
                    <a:lnTo>
                      <a:pt x="295" y="530"/>
                    </a:lnTo>
                    <a:lnTo>
                      <a:pt x="295" y="531"/>
                    </a:lnTo>
                    <a:lnTo>
                      <a:pt x="294" y="532"/>
                    </a:lnTo>
                    <a:lnTo>
                      <a:pt x="293" y="533"/>
                    </a:lnTo>
                    <a:lnTo>
                      <a:pt x="293" y="534"/>
                    </a:lnTo>
                    <a:lnTo>
                      <a:pt x="293" y="536"/>
                    </a:lnTo>
                    <a:lnTo>
                      <a:pt x="294" y="538"/>
                    </a:lnTo>
                    <a:lnTo>
                      <a:pt x="295" y="539"/>
                    </a:lnTo>
                    <a:lnTo>
                      <a:pt x="295" y="541"/>
                    </a:lnTo>
                    <a:lnTo>
                      <a:pt x="295" y="543"/>
                    </a:lnTo>
                    <a:lnTo>
                      <a:pt x="294" y="547"/>
                    </a:lnTo>
                    <a:lnTo>
                      <a:pt x="293" y="549"/>
                    </a:lnTo>
                    <a:lnTo>
                      <a:pt x="292" y="549"/>
                    </a:lnTo>
                    <a:lnTo>
                      <a:pt x="291" y="550"/>
                    </a:lnTo>
                    <a:lnTo>
                      <a:pt x="290" y="552"/>
                    </a:lnTo>
                    <a:lnTo>
                      <a:pt x="289" y="554"/>
                    </a:lnTo>
                    <a:lnTo>
                      <a:pt x="286" y="554"/>
                    </a:lnTo>
                    <a:lnTo>
                      <a:pt x="285" y="552"/>
                    </a:lnTo>
                    <a:lnTo>
                      <a:pt x="284" y="555"/>
                    </a:lnTo>
                    <a:lnTo>
                      <a:pt x="283" y="554"/>
                    </a:lnTo>
                    <a:lnTo>
                      <a:pt x="282" y="554"/>
                    </a:lnTo>
                    <a:lnTo>
                      <a:pt x="281" y="554"/>
                    </a:lnTo>
                    <a:lnTo>
                      <a:pt x="281" y="552"/>
                    </a:lnTo>
                    <a:lnTo>
                      <a:pt x="279" y="552"/>
                    </a:lnTo>
                    <a:lnTo>
                      <a:pt x="278" y="552"/>
                    </a:lnTo>
                    <a:lnTo>
                      <a:pt x="278" y="554"/>
                    </a:lnTo>
                    <a:lnTo>
                      <a:pt x="277" y="552"/>
                    </a:lnTo>
                    <a:lnTo>
                      <a:pt x="276" y="552"/>
                    </a:lnTo>
                    <a:lnTo>
                      <a:pt x="276" y="551"/>
                    </a:lnTo>
                    <a:lnTo>
                      <a:pt x="277" y="550"/>
                    </a:lnTo>
                    <a:lnTo>
                      <a:pt x="278" y="550"/>
                    </a:lnTo>
                    <a:lnTo>
                      <a:pt x="278" y="549"/>
                    </a:lnTo>
                    <a:lnTo>
                      <a:pt x="277" y="549"/>
                    </a:lnTo>
                    <a:lnTo>
                      <a:pt x="276" y="549"/>
                    </a:lnTo>
                    <a:lnTo>
                      <a:pt x="275" y="550"/>
                    </a:lnTo>
                    <a:lnTo>
                      <a:pt x="274" y="550"/>
                    </a:lnTo>
                    <a:lnTo>
                      <a:pt x="274" y="549"/>
                    </a:lnTo>
                    <a:lnTo>
                      <a:pt x="273" y="548"/>
                    </a:lnTo>
                    <a:lnTo>
                      <a:pt x="271" y="549"/>
                    </a:lnTo>
                    <a:lnTo>
                      <a:pt x="270" y="550"/>
                    </a:lnTo>
                    <a:lnTo>
                      <a:pt x="269" y="550"/>
                    </a:lnTo>
                    <a:lnTo>
                      <a:pt x="268" y="549"/>
                    </a:lnTo>
                    <a:lnTo>
                      <a:pt x="268" y="548"/>
                    </a:lnTo>
                    <a:lnTo>
                      <a:pt x="268" y="547"/>
                    </a:lnTo>
                    <a:lnTo>
                      <a:pt x="267" y="548"/>
                    </a:lnTo>
                    <a:lnTo>
                      <a:pt x="266" y="548"/>
                    </a:lnTo>
                    <a:lnTo>
                      <a:pt x="264" y="548"/>
                    </a:lnTo>
                    <a:lnTo>
                      <a:pt x="263" y="547"/>
                    </a:lnTo>
                    <a:lnTo>
                      <a:pt x="263" y="546"/>
                    </a:lnTo>
                    <a:lnTo>
                      <a:pt x="262" y="546"/>
                    </a:lnTo>
                    <a:lnTo>
                      <a:pt x="260" y="546"/>
                    </a:lnTo>
                    <a:lnTo>
                      <a:pt x="260" y="547"/>
                    </a:lnTo>
                    <a:lnTo>
                      <a:pt x="259" y="547"/>
                    </a:lnTo>
                    <a:lnTo>
                      <a:pt x="258" y="547"/>
                    </a:lnTo>
                    <a:lnTo>
                      <a:pt x="256" y="546"/>
                    </a:lnTo>
                    <a:lnTo>
                      <a:pt x="255" y="546"/>
                    </a:lnTo>
                    <a:lnTo>
                      <a:pt x="255" y="548"/>
                    </a:lnTo>
                    <a:lnTo>
                      <a:pt x="254" y="548"/>
                    </a:lnTo>
                    <a:lnTo>
                      <a:pt x="251" y="548"/>
                    </a:lnTo>
                    <a:lnTo>
                      <a:pt x="250" y="549"/>
                    </a:lnTo>
                    <a:lnTo>
                      <a:pt x="250" y="550"/>
                    </a:lnTo>
                    <a:lnTo>
                      <a:pt x="248" y="550"/>
                    </a:lnTo>
                    <a:lnTo>
                      <a:pt x="247" y="549"/>
                    </a:lnTo>
                    <a:lnTo>
                      <a:pt x="247" y="548"/>
                    </a:lnTo>
                    <a:lnTo>
                      <a:pt x="247" y="547"/>
                    </a:lnTo>
                    <a:lnTo>
                      <a:pt x="246" y="547"/>
                    </a:lnTo>
                    <a:lnTo>
                      <a:pt x="246" y="548"/>
                    </a:lnTo>
                    <a:lnTo>
                      <a:pt x="245" y="548"/>
                    </a:lnTo>
                    <a:lnTo>
                      <a:pt x="244" y="548"/>
                    </a:lnTo>
                    <a:lnTo>
                      <a:pt x="243" y="548"/>
                    </a:lnTo>
                    <a:lnTo>
                      <a:pt x="242" y="548"/>
                    </a:lnTo>
                    <a:lnTo>
                      <a:pt x="242" y="547"/>
                    </a:lnTo>
                    <a:lnTo>
                      <a:pt x="240" y="547"/>
                    </a:lnTo>
                    <a:lnTo>
                      <a:pt x="239" y="548"/>
                    </a:lnTo>
                    <a:lnTo>
                      <a:pt x="238" y="548"/>
                    </a:lnTo>
                    <a:lnTo>
                      <a:pt x="237" y="549"/>
                    </a:lnTo>
                    <a:lnTo>
                      <a:pt x="237" y="550"/>
                    </a:lnTo>
                    <a:lnTo>
                      <a:pt x="236" y="550"/>
                    </a:lnTo>
                    <a:lnTo>
                      <a:pt x="235" y="549"/>
                    </a:lnTo>
                    <a:lnTo>
                      <a:pt x="236" y="549"/>
                    </a:lnTo>
                    <a:lnTo>
                      <a:pt x="236" y="548"/>
                    </a:lnTo>
                    <a:lnTo>
                      <a:pt x="235" y="547"/>
                    </a:lnTo>
                    <a:lnTo>
                      <a:pt x="235" y="544"/>
                    </a:lnTo>
                    <a:lnTo>
                      <a:pt x="235" y="532"/>
                    </a:lnTo>
                    <a:lnTo>
                      <a:pt x="235" y="531"/>
                    </a:lnTo>
                    <a:lnTo>
                      <a:pt x="235" y="530"/>
                    </a:lnTo>
                    <a:lnTo>
                      <a:pt x="234" y="530"/>
                    </a:lnTo>
                    <a:lnTo>
                      <a:pt x="234" y="528"/>
                    </a:lnTo>
                    <a:lnTo>
                      <a:pt x="232" y="528"/>
                    </a:lnTo>
                    <a:lnTo>
                      <a:pt x="232" y="527"/>
                    </a:lnTo>
                    <a:lnTo>
                      <a:pt x="230" y="527"/>
                    </a:lnTo>
                    <a:lnTo>
                      <a:pt x="230" y="526"/>
                    </a:lnTo>
                    <a:lnTo>
                      <a:pt x="228" y="526"/>
                    </a:lnTo>
                    <a:lnTo>
                      <a:pt x="228" y="525"/>
                    </a:lnTo>
                    <a:lnTo>
                      <a:pt x="228" y="524"/>
                    </a:lnTo>
                    <a:lnTo>
                      <a:pt x="226" y="518"/>
                    </a:lnTo>
                    <a:lnTo>
                      <a:pt x="224" y="516"/>
                    </a:lnTo>
                    <a:lnTo>
                      <a:pt x="222" y="514"/>
                    </a:lnTo>
                    <a:lnTo>
                      <a:pt x="221" y="512"/>
                    </a:lnTo>
                    <a:lnTo>
                      <a:pt x="219" y="515"/>
                    </a:lnTo>
                    <a:lnTo>
                      <a:pt x="219" y="516"/>
                    </a:lnTo>
                    <a:lnTo>
                      <a:pt x="214" y="519"/>
                    </a:lnTo>
                    <a:lnTo>
                      <a:pt x="211" y="520"/>
                    </a:lnTo>
                    <a:lnTo>
                      <a:pt x="210" y="519"/>
                    </a:lnTo>
                    <a:lnTo>
                      <a:pt x="210" y="518"/>
                    </a:lnTo>
                    <a:lnTo>
                      <a:pt x="206" y="517"/>
                    </a:lnTo>
                    <a:lnTo>
                      <a:pt x="199" y="517"/>
                    </a:lnTo>
                    <a:lnTo>
                      <a:pt x="198" y="517"/>
                    </a:lnTo>
                    <a:lnTo>
                      <a:pt x="197" y="516"/>
                    </a:lnTo>
                    <a:lnTo>
                      <a:pt x="192" y="514"/>
                    </a:lnTo>
                    <a:lnTo>
                      <a:pt x="190" y="512"/>
                    </a:lnTo>
                    <a:lnTo>
                      <a:pt x="190" y="511"/>
                    </a:lnTo>
                    <a:lnTo>
                      <a:pt x="189" y="509"/>
                    </a:lnTo>
                    <a:lnTo>
                      <a:pt x="189" y="508"/>
                    </a:lnTo>
                    <a:lnTo>
                      <a:pt x="188" y="508"/>
                    </a:lnTo>
                    <a:lnTo>
                      <a:pt x="188" y="505"/>
                    </a:lnTo>
                    <a:lnTo>
                      <a:pt x="188" y="497"/>
                    </a:lnTo>
                    <a:lnTo>
                      <a:pt x="188" y="496"/>
                    </a:lnTo>
                    <a:lnTo>
                      <a:pt x="187" y="493"/>
                    </a:lnTo>
                    <a:lnTo>
                      <a:pt x="185" y="494"/>
                    </a:lnTo>
                    <a:lnTo>
                      <a:pt x="184" y="494"/>
                    </a:lnTo>
                    <a:lnTo>
                      <a:pt x="182" y="493"/>
                    </a:lnTo>
                    <a:lnTo>
                      <a:pt x="180" y="494"/>
                    </a:lnTo>
                    <a:lnTo>
                      <a:pt x="180" y="496"/>
                    </a:lnTo>
                    <a:lnTo>
                      <a:pt x="177" y="500"/>
                    </a:lnTo>
                    <a:lnTo>
                      <a:pt x="177" y="501"/>
                    </a:lnTo>
                    <a:lnTo>
                      <a:pt x="171" y="500"/>
                    </a:lnTo>
                    <a:lnTo>
                      <a:pt x="171" y="502"/>
                    </a:lnTo>
                    <a:lnTo>
                      <a:pt x="167" y="503"/>
                    </a:lnTo>
                    <a:lnTo>
                      <a:pt x="167" y="504"/>
                    </a:lnTo>
                    <a:lnTo>
                      <a:pt x="167" y="505"/>
                    </a:lnTo>
                    <a:lnTo>
                      <a:pt x="164" y="507"/>
                    </a:lnTo>
                    <a:lnTo>
                      <a:pt x="163" y="507"/>
                    </a:lnTo>
                    <a:lnTo>
                      <a:pt x="161" y="508"/>
                    </a:lnTo>
                    <a:lnTo>
                      <a:pt x="163" y="509"/>
                    </a:lnTo>
                    <a:lnTo>
                      <a:pt x="164" y="511"/>
                    </a:lnTo>
                    <a:lnTo>
                      <a:pt x="159" y="510"/>
                    </a:lnTo>
                    <a:lnTo>
                      <a:pt x="157" y="510"/>
                    </a:lnTo>
                    <a:lnTo>
                      <a:pt x="157" y="512"/>
                    </a:lnTo>
                    <a:lnTo>
                      <a:pt x="152" y="511"/>
                    </a:lnTo>
                    <a:lnTo>
                      <a:pt x="152" y="515"/>
                    </a:lnTo>
                    <a:lnTo>
                      <a:pt x="149" y="516"/>
                    </a:lnTo>
                    <a:lnTo>
                      <a:pt x="148" y="512"/>
                    </a:lnTo>
                    <a:lnTo>
                      <a:pt x="144" y="515"/>
                    </a:lnTo>
                    <a:lnTo>
                      <a:pt x="143" y="517"/>
                    </a:lnTo>
                    <a:lnTo>
                      <a:pt x="142" y="517"/>
                    </a:lnTo>
                    <a:lnTo>
                      <a:pt x="140" y="517"/>
                    </a:lnTo>
                    <a:lnTo>
                      <a:pt x="136" y="518"/>
                    </a:lnTo>
                    <a:lnTo>
                      <a:pt x="136" y="522"/>
                    </a:lnTo>
                    <a:lnTo>
                      <a:pt x="134" y="522"/>
                    </a:lnTo>
                    <a:lnTo>
                      <a:pt x="133" y="517"/>
                    </a:lnTo>
                    <a:lnTo>
                      <a:pt x="132" y="518"/>
                    </a:lnTo>
                    <a:lnTo>
                      <a:pt x="130" y="515"/>
                    </a:lnTo>
                    <a:lnTo>
                      <a:pt x="129" y="512"/>
                    </a:lnTo>
                    <a:lnTo>
                      <a:pt x="126" y="514"/>
                    </a:lnTo>
                    <a:lnTo>
                      <a:pt x="124" y="509"/>
                    </a:lnTo>
                    <a:lnTo>
                      <a:pt x="122" y="509"/>
                    </a:lnTo>
                    <a:lnTo>
                      <a:pt x="121" y="507"/>
                    </a:lnTo>
                    <a:lnTo>
                      <a:pt x="119" y="501"/>
                    </a:lnTo>
                    <a:lnTo>
                      <a:pt x="118" y="501"/>
                    </a:lnTo>
                    <a:lnTo>
                      <a:pt x="114" y="502"/>
                    </a:lnTo>
                    <a:lnTo>
                      <a:pt x="109" y="503"/>
                    </a:lnTo>
                    <a:lnTo>
                      <a:pt x="106" y="502"/>
                    </a:lnTo>
                    <a:lnTo>
                      <a:pt x="106" y="501"/>
                    </a:lnTo>
                    <a:lnTo>
                      <a:pt x="105" y="500"/>
                    </a:lnTo>
                    <a:lnTo>
                      <a:pt x="102" y="497"/>
                    </a:lnTo>
                    <a:lnTo>
                      <a:pt x="100" y="488"/>
                    </a:lnTo>
                    <a:lnTo>
                      <a:pt x="101" y="486"/>
                    </a:lnTo>
                    <a:lnTo>
                      <a:pt x="101" y="485"/>
                    </a:lnTo>
                    <a:lnTo>
                      <a:pt x="95" y="486"/>
                    </a:lnTo>
                    <a:lnTo>
                      <a:pt x="93" y="487"/>
                    </a:lnTo>
                    <a:lnTo>
                      <a:pt x="92" y="486"/>
                    </a:lnTo>
                    <a:lnTo>
                      <a:pt x="89" y="489"/>
                    </a:lnTo>
                    <a:lnTo>
                      <a:pt x="86" y="486"/>
                    </a:lnTo>
                    <a:lnTo>
                      <a:pt x="87" y="481"/>
                    </a:lnTo>
                    <a:lnTo>
                      <a:pt x="87" y="476"/>
                    </a:lnTo>
                    <a:lnTo>
                      <a:pt x="87" y="470"/>
                    </a:lnTo>
                    <a:lnTo>
                      <a:pt x="85" y="471"/>
                    </a:lnTo>
                    <a:lnTo>
                      <a:pt x="84" y="471"/>
                    </a:lnTo>
                    <a:lnTo>
                      <a:pt x="82" y="463"/>
                    </a:lnTo>
                    <a:lnTo>
                      <a:pt x="80" y="460"/>
                    </a:lnTo>
                    <a:lnTo>
                      <a:pt x="79" y="456"/>
                    </a:lnTo>
                    <a:lnTo>
                      <a:pt x="77" y="453"/>
                    </a:lnTo>
                    <a:lnTo>
                      <a:pt x="77" y="450"/>
                    </a:lnTo>
                    <a:lnTo>
                      <a:pt x="76" y="450"/>
                    </a:lnTo>
                    <a:lnTo>
                      <a:pt x="73" y="447"/>
                    </a:lnTo>
                    <a:lnTo>
                      <a:pt x="73" y="445"/>
                    </a:lnTo>
                    <a:lnTo>
                      <a:pt x="72" y="445"/>
                    </a:lnTo>
                    <a:lnTo>
                      <a:pt x="70" y="437"/>
                    </a:lnTo>
                    <a:lnTo>
                      <a:pt x="66" y="437"/>
                    </a:lnTo>
                    <a:lnTo>
                      <a:pt x="62" y="438"/>
                    </a:lnTo>
                    <a:lnTo>
                      <a:pt x="62" y="436"/>
                    </a:lnTo>
                    <a:lnTo>
                      <a:pt x="62" y="430"/>
                    </a:lnTo>
                    <a:lnTo>
                      <a:pt x="62" y="426"/>
                    </a:lnTo>
                    <a:lnTo>
                      <a:pt x="63" y="424"/>
                    </a:lnTo>
                    <a:lnTo>
                      <a:pt x="63" y="413"/>
                    </a:lnTo>
                    <a:lnTo>
                      <a:pt x="57" y="413"/>
                    </a:lnTo>
                    <a:lnTo>
                      <a:pt x="57" y="409"/>
                    </a:lnTo>
                    <a:lnTo>
                      <a:pt x="56" y="409"/>
                    </a:lnTo>
                    <a:lnTo>
                      <a:pt x="56" y="407"/>
                    </a:lnTo>
                    <a:lnTo>
                      <a:pt x="57" y="406"/>
                    </a:lnTo>
                    <a:lnTo>
                      <a:pt x="57" y="404"/>
                    </a:lnTo>
                    <a:lnTo>
                      <a:pt x="56" y="405"/>
                    </a:lnTo>
                    <a:lnTo>
                      <a:pt x="55" y="405"/>
                    </a:lnTo>
                    <a:lnTo>
                      <a:pt x="54" y="400"/>
                    </a:lnTo>
                    <a:lnTo>
                      <a:pt x="53" y="400"/>
                    </a:lnTo>
                    <a:lnTo>
                      <a:pt x="53" y="399"/>
                    </a:lnTo>
                    <a:lnTo>
                      <a:pt x="51" y="398"/>
                    </a:lnTo>
                    <a:lnTo>
                      <a:pt x="51" y="397"/>
                    </a:lnTo>
                    <a:lnTo>
                      <a:pt x="51" y="392"/>
                    </a:lnTo>
                    <a:lnTo>
                      <a:pt x="48" y="391"/>
                    </a:lnTo>
                    <a:lnTo>
                      <a:pt x="47" y="391"/>
                    </a:lnTo>
                    <a:lnTo>
                      <a:pt x="47" y="390"/>
                    </a:lnTo>
                    <a:lnTo>
                      <a:pt x="46" y="389"/>
                    </a:lnTo>
                    <a:lnTo>
                      <a:pt x="46" y="387"/>
                    </a:lnTo>
                    <a:lnTo>
                      <a:pt x="45" y="386"/>
                    </a:lnTo>
                    <a:lnTo>
                      <a:pt x="43" y="385"/>
                    </a:lnTo>
                    <a:lnTo>
                      <a:pt x="42" y="386"/>
                    </a:lnTo>
                    <a:lnTo>
                      <a:pt x="42" y="384"/>
                    </a:lnTo>
                    <a:lnTo>
                      <a:pt x="42" y="383"/>
                    </a:lnTo>
                    <a:lnTo>
                      <a:pt x="41" y="383"/>
                    </a:lnTo>
                    <a:lnTo>
                      <a:pt x="38" y="382"/>
                    </a:lnTo>
                    <a:lnTo>
                      <a:pt x="35" y="382"/>
                    </a:lnTo>
                    <a:lnTo>
                      <a:pt x="29" y="384"/>
                    </a:lnTo>
                    <a:lnTo>
                      <a:pt x="24" y="384"/>
                    </a:lnTo>
                    <a:lnTo>
                      <a:pt x="21" y="379"/>
                    </a:lnTo>
                    <a:lnTo>
                      <a:pt x="18" y="377"/>
                    </a:lnTo>
                    <a:lnTo>
                      <a:pt x="16" y="374"/>
                    </a:lnTo>
                    <a:lnTo>
                      <a:pt x="9" y="370"/>
                    </a:lnTo>
                    <a:lnTo>
                      <a:pt x="8" y="370"/>
                    </a:lnTo>
                    <a:lnTo>
                      <a:pt x="0" y="366"/>
                    </a:lnTo>
                    <a:lnTo>
                      <a:pt x="0" y="362"/>
                    </a:lnTo>
                    <a:lnTo>
                      <a:pt x="1" y="362"/>
                    </a:lnTo>
                    <a:lnTo>
                      <a:pt x="2" y="361"/>
                    </a:lnTo>
                    <a:lnTo>
                      <a:pt x="4" y="359"/>
                    </a:lnTo>
                    <a:lnTo>
                      <a:pt x="3" y="358"/>
                    </a:lnTo>
                    <a:lnTo>
                      <a:pt x="1" y="358"/>
                    </a:lnTo>
                    <a:lnTo>
                      <a:pt x="3" y="349"/>
                    </a:lnTo>
                    <a:lnTo>
                      <a:pt x="4" y="340"/>
                    </a:lnTo>
                    <a:lnTo>
                      <a:pt x="9" y="339"/>
                    </a:lnTo>
                    <a:lnTo>
                      <a:pt x="15" y="343"/>
                    </a:lnTo>
                    <a:lnTo>
                      <a:pt x="16" y="344"/>
                    </a:lnTo>
                    <a:lnTo>
                      <a:pt x="21" y="342"/>
                    </a:lnTo>
                    <a:lnTo>
                      <a:pt x="24" y="339"/>
                    </a:lnTo>
                    <a:lnTo>
                      <a:pt x="25" y="335"/>
                    </a:lnTo>
                    <a:lnTo>
                      <a:pt x="27" y="336"/>
                    </a:lnTo>
                    <a:lnTo>
                      <a:pt x="30" y="335"/>
                    </a:lnTo>
                    <a:lnTo>
                      <a:pt x="31" y="330"/>
                    </a:lnTo>
                    <a:lnTo>
                      <a:pt x="22" y="326"/>
                    </a:lnTo>
                    <a:lnTo>
                      <a:pt x="25" y="322"/>
                    </a:lnTo>
                    <a:lnTo>
                      <a:pt x="26" y="321"/>
                    </a:lnTo>
                    <a:lnTo>
                      <a:pt x="29" y="320"/>
                    </a:lnTo>
                    <a:lnTo>
                      <a:pt x="32" y="312"/>
                    </a:lnTo>
                    <a:lnTo>
                      <a:pt x="33" y="311"/>
                    </a:lnTo>
                    <a:lnTo>
                      <a:pt x="35" y="313"/>
                    </a:lnTo>
                    <a:lnTo>
                      <a:pt x="39" y="311"/>
                    </a:lnTo>
                    <a:lnTo>
                      <a:pt x="40" y="310"/>
                    </a:lnTo>
                    <a:lnTo>
                      <a:pt x="46" y="313"/>
                    </a:lnTo>
                    <a:lnTo>
                      <a:pt x="49" y="312"/>
                    </a:lnTo>
                    <a:lnTo>
                      <a:pt x="58" y="312"/>
                    </a:lnTo>
                    <a:lnTo>
                      <a:pt x="71" y="320"/>
                    </a:lnTo>
                    <a:lnTo>
                      <a:pt x="76" y="323"/>
                    </a:lnTo>
                    <a:lnTo>
                      <a:pt x="81" y="315"/>
                    </a:lnTo>
                    <a:lnTo>
                      <a:pt x="82" y="314"/>
                    </a:lnTo>
                    <a:lnTo>
                      <a:pt x="84" y="314"/>
                    </a:lnTo>
                    <a:lnTo>
                      <a:pt x="81" y="308"/>
                    </a:lnTo>
                    <a:lnTo>
                      <a:pt x="81" y="306"/>
                    </a:lnTo>
                    <a:lnTo>
                      <a:pt x="77" y="303"/>
                    </a:lnTo>
                    <a:lnTo>
                      <a:pt x="72" y="297"/>
                    </a:lnTo>
                    <a:lnTo>
                      <a:pt x="70" y="299"/>
                    </a:lnTo>
                    <a:lnTo>
                      <a:pt x="71" y="300"/>
                    </a:lnTo>
                    <a:lnTo>
                      <a:pt x="70" y="302"/>
                    </a:lnTo>
                    <a:lnTo>
                      <a:pt x="70" y="300"/>
                    </a:lnTo>
                    <a:lnTo>
                      <a:pt x="66" y="297"/>
                    </a:lnTo>
                    <a:lnTo>
                      <a:pt x="66" y="296"/>
                    </a:lnTo>
                    <a:lnTo>
                      <a:pt x="67" y="291"/>
                    </a:lnTo>
                    <a:lnTo>
                      <a:pt x="66" y="287"/>
                    </a:lnTo>
                    <a:lnTo>
                      <a:pt x="66" y="284"/>
                    </a:lnTo>
                    <a:lnTo>
                      <a:pt x="66" y="282"/>
                    </a:lnTo>
                    <a:lnTo>
                      <a:pt x="66" y="280"/>
                    </a:lnTo>
                    <a:lnTo>
                      <a:pt x="64" y="277"/>
                    </a:lnTo>
                    <a:lnTo>
                      <a:pt x="65" y="277"/>
                    </a:lnTo>
                    <a:lnTo>
                      <a:pt x="66" y="277"/>
                    </a:lnTo>
                    <a:lnTo>
                      <a:pt x="66" y="276"/>
                    </a:lnTo>
                    <a:lnTo>
                      <a:pt x="69" y="276"/>
                    </a:lnTo>
                    <a:lnTo>
                      <a:pt x="70" y="275"/>
                    </a:lnTo>
                    <a:lnTo>
                      <a:pt x="71" y="275"/>
                    </a:lnTo>
                    <a:lnTo>
                      <a:pt x="72" y="274"/>
                    </a:lnTo>
                    <a:lnTo>
                      <a:pt x="73" y="274"/>
                    </a:lnTo>
                    <a:lnTo>
                      <a:pt x="73" y="273"/>
                    </a:lnTo>
                    <a:lnTo>
                      <a:pt x="74" y="273"/>
                    </a:lnTo>
                    <a:lnTo>
                      <a:pt x="74" y="272"/>
                    </a:lnTo>
                    <a:lnTo>
                      <a:pt x="76" y="272"/>
                    </a:lnTo>
                    <a:lnTo>
                      <a:pt x="77" y="272"/>
                    </a:lnTo>
                    <a:lnTo>
                      <a:pt x="77" y="271"/>
                    </a:lnTo>
                    <a:lnTo>
                      <a:pt x="78" y="271"/>
                    </a:lnTo>
                    <a:lnTo>
                      <a:pt x="79" y="269"/>
                    </a:lnTo>
                    <a:lnTo>
                      <a:pt x="79" y="271"/>
                    </a:lnTo>
                    <a:lnTo>
                      <a:pt x="79" y="272"/>
                    </a:lnTo>
                    <a:lnTo>
                      <a:pt x="79" y="273"/>
                    </a:lnTo>
                    <a:lnTo>
                      <a:pt x="82" y="273"/>
                    </a:lnTo>
                    <a:lnTo>
                      <a:pt x="82" y="272"/>
                    </a:lnTo>
                    <a:lnTo>
                      <a:pt x="85" y="273"/>
                    </a:lnTo>
                    <a:lnTo>
                      <a:pt x="92" y="274"/>
                    </a:lnTo>
                    <a:lnTo>
                      <a:pt x="93" y="277"/>
                    </a:lnTo>
                    <a:lnTo>
                      <a:pt x="94" y="277"/>
                    </a:lnTo>
                    <a:lnTo>
                      <a:pt x="103" y="282"/>
                    </a:lnTo>
                    <a:lnTo>
                      <a:pt x="106" y="283"/>
                    </a:lnTo>
                    <a:lnTo>
                      <a:pt x="111" y="285"/>
                    </a:lnTo>
                    <a:lnTo>
                      <a:pt x="112" y="281"/>
                    </a:lnTo>
                    <a:lnTo>
                      <a:pt x="118" y="283"/>
                    </a:lnTo>
                    <a:lnTo>
                      <a:pt x="122" y="285"/>
                    </a:lnTo>
                    <a:lnTo>
                      <a:pt x="125" y="283"/>
                    </a:lnTo>
                    <a:lnTo>
                      <a:pt x="126" y="276"/>
                    </a:lnTo>
                    <a:lnTo>
                      <a:pt x="127" y="273"/>
                    </a:lnTo>
                    <a:lnTo>
                      <a:pt x="126" y="272"/>
                    </a:lnTo>
                    <a:lnTo>
                      <a:pt x="127" y="269"/>
                    </a:lnTo>
                    <a:lnTo>
                      <a:pt x="126" y="268"/>
                    </a:lnTo>
                    <a:lnTo>
                      <a:pt x="125" y="268"/>
                    </a:lnTo>
                    <a:lnTo>
                      <a:pt x="125" y="267"/>
                    </a:lnTo>
                    <a:lnTo>
                      <a:pt x="124" y="266"/>
                    </a:lnTo>
                    <a:lnTo>
                      <a:pt x="125" y="266"/>
                    </a:lnTo>
                    <a:lnTo>
                      <a:pt x="127" y="266"/>
                    </a:lnTo>
                    <a:lnTo>
                      <a:pt x="128" y="266"/>
                    </a:lnTo>
                    <a:lnTo>
                      <a:pt x="129" y="263"/>
                    </a:lnTo>
                    <a:lnTo>
                      <a:pt x="130" y="261"/>
                    </a:lnTo>
                    <a:lnTo>
                      <a:pt x="132" y="259"/>
                    </a:lnTo>
                    <a:lnTo>
                      <a:pt x="133" y="260"/>
                    </a:lnTo>
                    <a:lnTo>
                      <a:pt x="133" y="255"/>
                    </a:lnTo>
                    <a:lnTo>
                      <a:pt x="135" y="253"/>
                    </a:lnTo>
                    <a:lnTo>
                      <a:pt x="136" y="255"/>
                    </a:lnTo>
                    <a:lnTo>
                      <a:pt x="137" y="253"/>
                    </a:lnTo>
                    <a:lnTo>
                      <a:pt x="137" y="248"/>
                    </a:lnTo>
                    <a:lnTo>
                      <a:pt x="136" y="244"/>
                    </a:lnTo>
                    <a:lnTo>
                      <a:pt x="135" y="243"/>
                    </a:lnTo>
                    <a:lnTo>
                      <a:pt x="134" y="240"/>
                    </a:lnTo>
                    <a:lnTo>
                      <a:pt x="133" y="236"/>
                    </a:lnTo>
                    <a:lnTo>
                      <a:pt x="130" y="232"/>
                    </a:lnTo>
                    <a:lnTo>
                      <a:pt x="124" y="229"/>
                    </a:lnTo>
                    <a:lnTo>
                      <a:pt x="125" y="227"/>
                    </a:lnTo>
                    <a:lnTo>
                      <a:pt x="126" y="225"/>
                    </a:lnTo>
                    <a:lnTo>
                      <a:pt x="125" y="224"/>
                    </a:lnTo>
                    <a:lnTo>
                      <a:pt x="120" y="225"/>
                    </a:lnTo>
                    <a:lnTo>
                      <a:pt x="120" y="227"/>
                    </a:lnTo>
                    <a:lnTo>
                      <a:pt x="118" y="226"/>
                    </a:lnTo>
                    <a:lnTo>
                      <a:pt x="117" y="226"/>
                    </a:lnTo>
                    <a:lnTo>
                      <a:pt x="118" y="225"/>
                    </a:lnTo>
                    <a:lnTo>
                      <a:pt x="118" y="224"/>
                    </a:lnTo>
                    <a:lnTo>
                      <a:pt x="118" y="221"/>
                    </a:lnTo>
                    <a:lnTo>
                      <a:pt x="118" y="220"/>
                    </a:lnTo>
                    <a:lnTo>
                      <a:pt x="117" y="220"/>
                    </a:lnTo>
                    <a:lnTo>
                      <a:pt x="117" y="219"/>
                    </a:lnTo>
                    <a:lnTo>
                      <a:pt x="114" y="218"/>
                    </a:lnTo>
                    <a:lnTo>
                      <a:pt x="113" y="216"/>
                    </a:lnTo>
                    <a:lnTo>
                      <a:pt x="113" y="214"/>
                    </a:lnTo>
                    <a:lnTo>
                      <a:pt x="114" y="211"/>
                    </a:lnTo>
                    <a:lnTo>
                      <a:pt x="117" y="206"/>
                    </a:lnTo>
                    <a:lnTo>
                      <a:pt x="116" y="203"/>
                    </a:lnTo>
                    <a:lnTo>
                      <a:pt x="113" y="203"/>
                    </a:lnTo>
                    <a:lnTo>
                      <a:pt x="114" y="200"/>
                    </a:lnTo>
                    <a:lnTo>
                      <a:pt x="113" y="200"/>
                    </a:lnTo>
                    <a:lnTo>
                      <a:pt x="113" y="195"/>
                    </a:lnTo>
                    <a:lnTo>
                      <a:pt x="113" y="192"/>
                    </a:lnTo>
                    <a:lnTo>
                      <a:pt x="111" y="190"/>
                    </a:lnTo>
                    <a:lnTo>
                      <a:pt x="109" y="189"/>
                    </a:lnTo>
                    <a:lnTo>
                      <a:pt x="108" y="192"/>
                    </a:lnTo>
                    <a:lnTo>
                      <a:pt x="104" y="187"/>
                    </a:lnTo>
                    <a:lnTo>
                      <a:pt x="103" y="187"/>
                    </a:lnTo>
                    <a:lnTo>
                      <a:pt x="103" y="186"/>
                    </a:lnTo>
                    <a:lnTo>
                      <a:pt x="104" y="185"/>
                    </a:lnTo>
                    <a:lnTo>
                      <a:pt x="104" y="180"/>
                    </a:lnTo>
                    <a:lnTo>
                      <a:pt x="103" y="180"/>
                    </a:lnTo>
                    <a:lnTo>
                      <a:pt x="103" y="173"/>
                    </a:lnTo>
                    <a:lnTo>
                      <a:pt x="104" y="171"/>
                    </a:lnTo>
                    <a:lnTo>
                      <a:pt x="103" y="170"/>
                    </a:lnTo>
                    <a:lnTo>
                      <a:pt x="100" y="167"/>
                    </a:lnTo>
                    <a:lnTo>
                      <a:pt x="102" y="165"/>
                    </a:lnTo>
                    <a:lnTo>
                      <a:pt x="102" y="158"/>
                    </a:lnTo>
                    <a:lnTo>
                      <a:pt x="108" y="162"/>
                    </a:lnTo>
                    <a:lnTo>
                      <a:pt x="112" y="151"/>
                    </a:lnTo>
                    <a:lnTo>
                      <a:pt x="113" y="149"/>
                    </a:lnTo>
                    <a:lnTo>
                      <a:pt x="116" y="147"/>
                    </a:lnTo>
                    <a:lnTo>
                      <a:pt x="113" y="147"/>
                    </a:lnTo>
                    <a:lnTo>
                      <a:pt x="110" y="145"/>
                    </a:lnTo>
                    <a:lnTo>
                      <a:pt x="109" y="143"/>
                    </a:lnTo>
                    <a:lnTo>
                      <a:pt x="109" y="141"/>
                    </a:lnTo>
                    <a:lnTo>
                      <a:pt x="106" y="141"/>
                    </a:lnTo>
                    <a:lnTo>
                      <a:pt x="105" y="135"/>
                    </a:lnTo>
                    <a:lnTo>
                      <a:pt x="103" y="133"/>
                    </a:lnTo>
                    <a:lnTo>
                      <a:pt x="105" y="130"/>
                    </a:lnTo>
                    <a:lnTo>
                      <a:pt x="108" y="127"/>
                    </a:lnTo>
                    <a:lnTo>
                      <a:pt x="106" y="127"/>
                    </a:lnTo>
                    <a:lnTo>
                      <a:pt x="105" y="126"/>
                    </a:lnTo>
                    <a:lnTo>
                      <a:pt x="104" y="126"/>
                    </a:lnTo>
                    <a:lnTo>
                      <a:pt x="103" y="126"/>
                    </a:lnTo>
                    <a:lnTo>
                      <a:pt x="102" y="126"/>
                    </a:lnTo>
                    <a:lnTo>
                      <a:pt x="102" y="125"/>
                    </a:lnTo>
                    <a:lnTo>
                      <a:pt x="102" y="123"/>
                    </a:lnTo>
                    <a:lnTo>
                      <a:pt x="101" y="120"/>
                    </a:lnTo>
                    <a:lnTo>
                      <a:pt x="101" y="119"/>
                    </a:lnTo>
                    <a:lnTo>
                      <a:pt x="100" y="118"/>
                    </a:lnTo>
                    <a:lnTo>
                      <a:pt x="100" y="117"/>
                    </a:lnTo>
                    <a:lnTo>
                      <a:pt x="98" y="116"/>
                    </a:lnTo>
                    <a:lnTo>
                      <a:pt x="97" y="116"/>
                    </a:lnTo>
                    <a:lnTo>
                      <a:pt x="97" y="115"/>
                    </a:lnTo>
                    <a:lnTo>
                      <a:pt x="97" y="114"/>
                    </a:lnTo>
                    <a:lnTo>
                      <a:pt x="96" y="114"/>
                    </a:lnTo>
                    <a:lnTo>
                      <a:pt x="96" y="112"/>
                    </a:lnTo>
                    <a:lnTo>
                      <a:pt x="96" y="111"/>
                    </a:lnTo>
                    <a:lnTo>
                      <a:pt x="95" y="110"/>
                    </a:lnTo>
                    <a:lnTo>
                      <a:pt x="94" y="109"/>
                    </a:lnTo>
                    <a:lnTo>
                      <a:pt x="93" y="109"/>
                    </a:lnTo>
                    <a:lnTo>
                      <a:pt x="93" y="108"/>
                    </a:lnTo>
                    <a:lnTo>
                      <a:pt x="92" y="107"/>
                    </a:lnTo>
                    <a:lnTo>
                      <a:pt x="92" y="106"/>
                    </a:lnTo>
                    <a:lnTo>
                      <a:pt x="93" y="106"/>
                    </a:lnTo>
                    <a:lnTo>
                      <a:pt x="92" y="106"/>
                    </a:lnTo>
                    <a:lnTo>
                      <a:pt x="92" y="104"/>
                    </a:lnTo>
                    <a:lnTo>
                      <a:pt x="92" y="103"/>
                    </a:lnTo>
                    <a:lnTo>
                      <a:pt x="92" y="102"/>
                    </a:lnTo>
                    <a:lnTo>
                      <a:pt x="93" y="101"/>
                    </a:lnTo>
                    <a:lnTo>
                      <a:pt x="93" y="100"/>
                    </a:lnTo>
                    <a:lnTo>
                      <a:pt x="93" y="99"/>
                    </a:lnTo>
                    <a:lnTo>
                      <a:pt x="92" y="99"/>
                    </a:lnTo>
                    <a:lnTo>
                      <a:pt x="90" y="99"/>
                    </a:lnTo>
                    <a:lnTo>
                      <a:pt x="89" y="99"/>
                    </a:lnTo>
                    <a:lnTo>
                      <a:pt x="88" y="99"/>
                    </a:lnTo>
                    <a:lnTo>
                      <a:pt x="87" y="98"/>
                    </a:lnTo>
                    <a:lnTo>
                      <a:pt x="87" y="96"/>
                    </a:lnTo>
                    <a:lnTo>
                      <a:pt x="86" y="96"/>
                    </a:lnTo>
                    <a:lnTo>
                      <a:pt x="85" y="96"/>
                    </a:lnTo>
                    <a:lnTo>
                      <a:pt x="85" y="98"/>
                    </a:lnTo>
                    <a:lnTo>
                      <a:pt x="84" y="99"/>
                    </a:lnTo>
                    <a:lnTo>
                      <a:pt x="82" y="99"/>
                    </a:lnTo>
                    <a:lnTo>
                      <a:pt x="81" y="99"/>
                    </a:lnTo>
                    <a:lnTo>
                      <a:pt x="80" y="99"/>
                    </a:lnTo>
                    <a:lnTo>
                      <a:pt x="80" y="98"/>
                    </a:lnTo>
                    <a:lnTo>
                      <a:pt x="79" y="98"/>
                    </a:lnTo>
                    <a:lnTo>
                      <a:pt x="79" y="96"/>
                    </a:lnTo>
                    <a:lnTo>
                      <a:pt x="79" y="94"/>
                    </a:lnTo>
                    <a:lnTo>
                      <a:pt x="80" y="92"/>
                    </a:lnTo>
                    <a:lnTo>
                      <a:pt x="80" y="91"/>
                    </a:lnTo>
                    <a:lnTo>
                      <a:pt x="81" y="92"/>
                    </a:lnTo>
                    <a:lnTo>
                      <a:pt x="84" y="87"/>
                    </a:lnTo>
                    <a:lnTo>
                      <a:pt x="86" y="86"/>
                    </a:lnTo>
                    <a:lnTo>
                      <a:pt x="86" y="84"/>
                    </a:lnTo>
                    <a:lnTo>
                      <a:pt x="88" y="83"/>
                    </a:lnTo>
                    <a:lnTo>
                      <a:pt x="87" y="82"/>
                    </a:lnTo>
                    <a:lnTo>
                      <a:pt x="93" y="76"/>
                    </a:lnTo>
                    <a:lnTo>
                      <a:pt x="97" y="72"/>
                    </a:lnTo>
                    <a:lnTo>
                      <a:pt x="97" y="64"/>
                    </a:lnTo>
                    <a:lnTo>
                      <a:pt x="96" y="63"/>
                    </a:lnTo>
                    <a:lnTo>
                      <a:pt x="94" y="62"/>
                    </a:lnTo>
                    <a:lnTo>
                      <a:pt x="96" y="59"/>
                    </a:lnTo>
                    <a:lnTo>
                      <a:pt x="101" y="47"/>
                    </a:lnTo>
                    <a:lnTo>
                      <a:pt x="102" y="43"/>
                    </a:lnTo>
                    <a:lnTo>
                      <a:pt x="109" y="38"/>
                    </a:lnTo>
                    <a:lnTo>
                      <a:pt x="111" y="36"/>
                    </a:lnTo>
                    <a:lnTo>
                      <a:pt x="110" y="33"/>
                    </a:lnTo>
                    <a:lnTo>
                      <a:pt x="112" y="30"/>
                    </a:lnTo>
                    <a:lnTo>
                      <a:pt x="112" y="29"/>
                    </a:lnTo>
                    <a:lnTo>
                      <a:pt x="113" y="29"/>
                    </a:lnTo>
                    <a:lnTo>
                      <a:pt x="114" y="28"/>
                    </a:lnTo>
                    <a:lnTo>
                      <a:pt x="113" y="24"/>
                    </a:lnTo>
                    <a:lnTo>
                      <a:pt x="114" y="24"/>
                    </a:lnTo>
                    <a:lnTo>
                      <a:pt x="114" y="23"/>
                    </a:lnTo>
                    <a:lnTo>
                      <a:pt x="114" y="22"/>
                    </a:lnTo>
                    <a:lnTo>
                      <a:pt x="114" y="21"/>
                    </a:lnTo>
                    <a:lnTo>
                      <a:pt x="116" y="21"/>
                    </a:lnTo>
                    <a:lnTo>
                      <a:pt x="114" y="20"/>
                    </a:lnTo>
                    <a:lnTo>
                      <a:pt x="116" y="20"/>
                    </a:lnTo>
                    <a:lnTo>
                      <a:pt x="117" y="20"/>
                    </a:lnTo>
                    <a:lnTo>
                      <a:pt x="118" y="20"/>
                    </a:lnTo>
                    <a:lnTo>
                      <a:pt x="119" y="20"/>
                    </a:lnTo>
                    <a:lnTo>
                      <a:pt x="120" y="20"/>
                    </a:lnTo>
                    <a:lnTo>
                      <a:pt x="120" y="19"/>
                    </a:lnTo>
                    <a:lnTo>
                      <a:pt x="120" y="15"/>
                    </a:lnTo>
                    <a:lnTo>
                      <a:pt x="119" y="15"/>
                    </a:lnTo>
                    <a:lnTo>
                      <a:pt x="118" y="13"/>
                    </a:lnTo>
                    <a:lnTo>
                      <a:pt x="119" y="13"/>
                    </a:lnTo>
                    <a:lnTo>
                      <a:pt x="118" y="9"/>
                    </a:lnTo>
                    <a:lnTo>
                      <a:pt x="121" y="9"/>
                    </a:lnTo>
                    <a:lnTo>
                      <a:pt x="122" y="8"/>
                    </a:lnTo>
                    <a:lnTo>
                      <a:pt x="127" y="10"/>
                    </a:lnTo>
                    <a:lnTo>
                      <a:pt x="147" y="4"/>
                    </a:lnTo>
                    <a:lnTo>
                      <a:pt x="157" y="0"/>
                    </a:lnTo>
                    <a:lnTo>
                      <a:pt x="159" y="1"/>
                    </a:lnTo>
                    <a:lnTo>
                      <a:pt x="171" y="12"/>
                    </a:lnTo>
                    <a:lnTo>
                      <a:pt x="172" y="12"/>
                    </a:lnTo>
                    <a:lnTo>
                      <a:pt x="173" y="13"/>
                    </a:lnTo>
                    <a:lnTo>
                      <a:pt x="173" y="14"/>
                    </a:lnTo>
                    <a:lnTo>
                      <a:pt x="183" y="15"/>
                    </a:lnTo>
                    <a:lnTo>
                      <a:pt x="189" y="15"/>
                    </a:lnTo>
                    <a:lnTo>
                      <a:pt x="197" y="14"/>
                    </a:lnTo>
                    <a:lnTo>
                      <a:pt x="203" y="14"/>
                    </a:lnTo>
                    <a:lnTo>
                      <a:pt x="203" y="15"/>
                    </a:lnTo>
                    <a:lnTo>
                      <a:pt x="205" y="16"/>
                    </a:lnTo>
                    <a:lnTo>
                      <a:pt x="205" y="19"/>
                    </a:lnTo>
                    <a:lnTo>
                      <a:pt x="211" y="21"/>
                    </a:lnTo>
                    <a:lnTo>
                      <a:pt x="212" y="22"/>
                    </a:lnTo>
                    <a:lnTo>
                      <a:pt x="216" y="25"/>
                    </a:lnTo>
                    <a:lnTo>
                      <a:pt x="222" y="25"/>
                    </a:lnTo>
                    <a:lnTo>
                      <a:pt x="223" y="27"/>
                    </a:lnTo>
                    <a:lnTo>
                      <a:pt x="224" y="28"/>
                    </a:lnTo>
                    <a:lnTo>
                      <a:pt x="228" y="28"/>
                    </a:lnTo>
                    <a:lnTo>
                      <a:pt x="230" y="29"/>
                    </a:lnTo>
                    <a:lnTo>
                      <a:pt x="231" y="29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0" name="Freeform 68">
                <a:extLst>
                  <a:ext uri="{FF2B5EF4-FFF2-40B4-BE49-F238E27FC236}">
                    <a16:creationId xmlns:a16="http://schemas.microsoft.com/office/drawing/2014/main" id="{DDCA1901-66C7-B68F-9A5C-130E0784B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2437" y="1966914"/>
                <a:ext cx="384175" cy="433388"/>
              </a:xfrm>
              <a:custGeom>
                <a:avLst/>
                <a:gdLst>
                  <a:gd name="T0" fmla="*/ 242 w 242"/>
                  <a:gd name="T1" fmla="*/ 84 h 273"/>
                  <a:gd name="T2" fmla="*/ 235 w 242"/>
                  <a:gd name="T3" fmla="*/ 110 h 273"/>
                  <a:gd name="T4" fmla="*/ 228 w 242"/>
                  <a:gd name="T5" fmla="*/ 125 h 273"/>
                  <a:gd name="T6" fmla="*/ 241 w 242"/>
                  <a:gd name="T7" fmla="*/ 136 h 273"/>
                  <a:gd name="T8" fmla="*/ 239 w 242"/>
                  <a:gd name="T9" fmla="*/ 149 h 273"/>
                  <a:gd name="T10" fmla="*/ 231 w 242"/>
                  <a:gd name="T11" fmla="*/ 171 h 273"/>
                  <a:gd name="T12" fmla="*/ 234 w 242"/>
                  <a:gd name="T13" fmla="*/ 187 h 273"/>
                  <a:gd name="T14" fmla="*/ 224 w 242"/>
                  <a:gd name="T15" fmla="*/ 202 h 273"/>
                  <a:gd name="T16" fmla="*/ 227 w 242"/>
                  <a:gd name="T17" fmla="*/ 216 h 273"/>
                  <a:gd name="T18" fmla="*/ 211 w 242"/>
                  <a:gd name="T19" fmla="*/ 240 h 273"/>
                  <a:gd name="T20" fmla="*/ 200 w 242"/>
                  <a:gd name="T21" fmla="*/ 254 h 273"/>
                  <a:gd name="T22" fmla="*/ 179 w 242"/>
                  <a:gd name="T23" fmla="*/ 262 h 273"/>
                  <a:gd name="T24" fmla="*/ 162 w 242"/>
                  <a:gd name="T25" fmla="*/ 263 h 273"/>
                  <a:gd name="T26" fmla="*/ 153 w 242"/>
                  <a:gd name="T27" fmla="*/ 269 h 273"/>
                  <a:gd name="T28" fmla="*/ 140 w 242"/>
                  <a:gd name="T29" fmla="*/ 267 h 273"/>
                  <a:gd name="T30" fmla="*/ 140 w 242"/>
                  <a:gd name="T31" fmla="*/ 262 h 273"/>
                  <a:gd name="T32" fmla="*/ 125 w 242"/>
                  <a:gd name="T33" fmla="*/ 262 h 273"/>
                  <a:gd name="T34" fmla="*/ 102 w 242"/>
                  <a:gd name="T35" fmla="*/ 256 h 273"/>
                  <a:gd name="T36" fmla="*/ 97 w 242"/>
                  <a:gd name="T37" fmla="*/ 240 h 273"/>
                  <a:gd name="T38" fmla="*/ 89 w 242"/>
                  <a:gd name="T39" fmla="*/ 232 h 273"/>
                  <a:gd name="T40" fmla="*/ 78 w 242"/>
                  <a:gd name="T41" fmla="*/ 231 h 273"/>
                  <a:gd name="T42" fmla="*/ 54 w 242"/>
                  <a:gd name="T43" fmla="*/ 231 h 273"/>
                  <a:gd name="T44" fmla="*/ 47 w 242"/>
                  <a:gd name="T45" fmla="*/ 232 h 273"/>
                  <a:gd name="T46" fmla="*/ 42 w 242"/>
                  <a:gd name="T47" fmla="*/ 233 h 273"/>
                  <a:gd name="T48" fmla="*/ 36 w 242"/>
                  <a:gd name="T49" fmla="*/ 212 h 273"/>
                  <a:gd name="T50" fmla="*/ 23 w 242"/>
                  <a:gd name="T51" fmla="*/ 215 h 273"/>
                  <a:gd name="T52" fmla="*/ 12 w 242"/>
                  <a:gd name="T53" fmla="*/ 209 h 273"/>
                  <a:gd name="T54" fmla="*/ 1 w 242"/>
                  <a:gd name="T55" fmla="*/ 199 h 273"/>
                  <a:gd name="T56" fmla="*/ 14 w 242"/>
                  <a:gd name="T57" fmla="*/ 195 h 273"/>
                  <a:gd name="T58" fmla="*/ 31 w 242"/>
                  <a:gd name="T59" fmla="*/ 194 h 273"/>
                  <a:gd name="T60" fmla="*/ 45 w 242"/>
                  <a:gd name="T61" fmla="*/ 187 h 273"/>
                  <a:gd name="T62" fmla="*/ 50 w 242"/>
                  <a:gd name="T63" fmla="*/ 184 h 273"/>
                  <a:gd name="T64" fmla="*/ 60 w 242"/>
                  <a:gd name="T65" fmla="*/ 165 h 273"/>
                  <a:gd name="T66" fmla="*/ 63 w 242"/>
                  <a:gd name="T67" fmla="*/ 153 h 273"/>
                  <a:gd name="T68" fmla="*/ 69 w 242"/>
                  <a:gd name="T69" fmla="*/ 137 h 273"/>
                  <a:gd name="T70" fmla="*/ 62 w 242"/>
                  <a:gd name="T71" fmla="*/ 126 h 273"/>
                  <a:gd name="T72" fmla="*/ 37 w 242"/>
                  <a:gd name="T73" fmla="*/ 98 h 273"/>
                  <a:gd name="T74" fmla="*/ 50 w 242"/>
                  <a:gd name="T75" fmla="*/ 91 h 273"/>
                  <a:gd name="T76" fmla="*/ 62 w 242"/>
                  <a:gd name="T77" fmla="*/ 86 h 273"/>
                  <a:gd name="T78" fmla="*/ 58 w 242"/>
                  <a:gd name="T79" fmla="*/ 71 h 273"/>
                  <a:gd name="T80" fmla="*/ 63 w 242"/>
                  <a:gd name="T81" fmla="*/ 59 h 273"/>
                  <a:gd name="T82" fmla="*/ 69 w 242"/>
                  <a:gd name="T83" fmla="*/ 52 h 273"/>
                  <a:gd name="T84" fmla="*/ 69 w 242"/>
                  <a:gd name="T85" fmla="*/ 38 h 273"/>
                  <a:gd name="T86" fmla="*/ 79 w 242"/>
                  <a:gd name="T87" fmla="*/ 24 h 273"/>
                  <a:gd name="T88" fmla="*/ 87 w 242"/>
                  <a:gd name="T89" fmla="*/ 13 h 273"/>
                  <a:gd name="T90" fmla="*/ 101 w 242"/>
                  <a:gd name="T91" fmla="*/ 10 h 273"/>
                  <a:gd name="T92" fmla="*/ 109 w 242"/>
                  <a:gd name="T93" fmla="*/ 5 h 273"/>
                  <a:gd name="T94" fmla="*/ 118 w 242"/>
                  <a:gd name="T95" fmla="*/ 3 h 273"/>
                  <a:gd name="T96" fmla="*/ 142 w 242"/>
                  <a:gd name="T97" fmla="*/ 12 h 273"/>
                  <a:gd name="T98" fmla="*/ 161 w 242"/>
                  <a:gd name="T99" fmla="*/ 11 h 273"/>
                  <a:gd name="T100" fmla="*/ 164 w 242"/>
                  <a:gd name="T101" fmla="*/ 21 h 273"/>
                  <a:gd name="T102" fmla="*/ 163 w 242"/>
                  <a:gd name="T103" fmla="*/ 29 h 273"/>
                  <a:gd name="T104" fmla="*/ 161 w 242"/>
                  <a:gd name="T105" fmla="*/ 44 h 273"/>
                  <a:gd name="T106" fmla="*/ 166 w 242"/>
                  <a:gd name="T107" fmla="*/ 54 h 273"/>
                  <a:gd name="T108" fmla="*/ 186 w 242"/>
                  <a:gd name="T109" fmla="*/ 38 h 273"/>
                  <a:gd name="T110" fmla="*/ 195 w 242"/>
                  <a:gd name="T111" fmla="*/ 43 h 273"/>
                  <a:gd name="T112" fmla="*/ 205 w 242"/>
                  <a:gd name="T113" fmla="*/ 54 h 273"/>
                  <a:gd name="T114" fmla="*/ 202 w 242"/>
                  <a:gd name="T115" fmla="*/ 62 h 273"/>
                  <a:gd name="T116" fmla="*/ 215 w 242"/>
                  <a:gd name="T117" fmla="*/ 71 h 273"/>
                  <a:gd name="T118" fmla="*/ 232 w 242"/>
                  <a:gd name="T119" fmla="*/ 76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2" h="273">
                    <a:moveTo>
                      <a:pt x="234" y="75"/>
                    </a:moveTo>
                    <a:lnTo>
                      <a:pt x="235" y="77"/>
                    </a:lnTo>
                    <a:lnTo>
                      <a:pt x="237" y="77"/>
                    </a:lnTo>
                    <a:lnTo>
                      <a:pt x="239" y="78"/>
                    </a:lnTo>
                    <a:lnTo>
                      <a:pt x="240" y="78"/>
                    </a:lnTo>
                    <a:lnTo>
                      <a:pt x="240" y="82"/>
                    </a:lnTo>
                    <a:lnTo>
                      <a:pt x="240" y="83"/>
                    </a:lnTo>
                    <a:lnTo>
                      <a:pt x="241" y="83"/>
                    </a:lnTo>
                    <a:lnTo>
                      <a:pt x="242" y="84"/>
                    </a:lnTo>
                    <a:lnTo>
                      <a:pt x="242" y="90"/>
                    </a:lnTo>
                    <a:lnTo>
                      <a:pt x="241" y="92"/>
                    </a:lnTo>
                    <a:lnTo>
                      <a:pt x="241" y="96"/>
                    </a:lnTo>
                    <a:lnTo>
                      <a:pt x="241" y="98"/>
                    </a:lnTo>
                    <a:lnTo>
                      <a:pt x="240" y="101"/>
                    </a:lnTo>
                    <a:lnTo>
                      <a:pt x="240" y="102"/>
                    </a:lnTo>
                    <a:lnTo>
                      <a:pt x="240" y="104"/>
                    </a:lnTo>
                    <a:lnTo>
                      <a:pt x="236" y="108"/>
                    </a:lnTo>
                    <a:lnTo>
                      <a:pt x="235" y="110"/>
                    </a:lnTo>
                    <a:lnTo>
                      <a:pt x="233" y="112"/>
                    </a:lnTo>
                    <a:lnTo>
                      <a:pt x="232" y="112"/>
                    </a:lnTo>
                    <a:lnTo>
                      <a:pt x="229" y="110"/>
                    </a:lnTo>
                    <a:lnTo>
                      <a:pt x="228" y="112"/>
                    </a:lnTo>
                    <a:lnTo>
                      <a:pt x="225" y="117"/>
                    </a:lnTo>
                    <a:lnTo>
                      <a:pt x="225" y="120"/>
                    </a:lnTo>
                    <a:lnTo>
                      <a:pt x="225" y="123"/>
                    </a:lnTo>
                    <a:lnTo>
                      <a:pt x="226" y="124"/>
                    </a:lnTo>
                    <a:lnTo>
                      <a:pt x="228" y="125"/>
                    </a:lnTo>
                    <a:lnTo>
                      <a:pt x="229" y="130"/>
                    </a:lnTo>
                    <a:lnTo>
                      <a:pt x="232" y="131"/>
                    </a:lnTo>
                    <a:lnTo>
                      <a:pt x="233" y="131"/>
                    </a:lnTo>
                    <a:lnTo>
                      <a:pt x="235" y="131"/>
                    </a:lnTo>
                    <a:lnTo>
                      <a:pt x="235" y="132"/>
                    </a:lnTo>
                    <a:lnTo>
                      <a:pt x="236" y="132"/>
                    </a:lnTo>
                    <a:lnTo>
                      <a:pt x="239" y="134"/>
                    </a:lnTo>
                    <a:lnTo>
                      <a:pt x="239" y="136"/>
                    </a:lnTo>
                    <a:lnTo>
                      <a:pt x="241" y="136"/>
                    </a:lnTo>
                    <a:lnTo>
                      <a:pt x="241" y="139"/>
                    </a:lnTo>
                    <a:lnTo>
                      <a:pt x="241" y="140"/>
                    </a:lnTo>
                    <a:lnTo>
                      <a:pt x="240" y="143"/>
                    </a:lnTo>
                    <a:lnTo>
                      <a:pt x="240" y="144"/>
                    </a:lnTo>
                    <a:lnTo>
                      <a:pt x="241" y="144"/>
                    </a:lnTo>
                    <a:lnTo>
                      <a:pt x="240" y="145"/>
                    </a:lnTo>
                    <a:lnTo>
                      <a:pt x="239" y="146"/>
                    </a:lnTo>
                    <a:lnTo>
                      <a:pt x="239" y="147"/>
                    </a:lnTo>
                    <a:lnTo>
                      <a:pt x="239" y="149"/>
                    </a:lnTo>
                    <a:lnTo>
                      <a:pt x="237" y="151"/>
                    </a:lnTo>
                    <a:lnTo>
                      <a:pt x="236" y="151"/>
                    </a:lnTo>
                    <a:lnTo>
                      <a:pt x="236" y="153"/>
                    </a:lnTo>
                    <a:lnTo>
                      <a:pt x="234" y="155"/>
                    </a:lnTo>
                    <a:lnTo>
                      <a:pt x="232" y="157"/>
                    </a:lnTo>
                    <a:lnTo>
                      <a:pt x="231" y="160"/>
                    </a:lnTo>
                    <a:lnTo>
                      <a:pt x="232" y="160"/>
                    </a:lnTo>
                    <a:lnTo>
                      <a:pt x="229" y="169"/>
                    </a:lnTo>
                    <a:lnTo>
                      <a:pt x="231" y="171"/>
                    </a:lnTo>
                    <a:lnTo>
                      <a:pt x="231" y="172"/>
                    </a:lnTo>
                    <a:lnTo>
                      <a:pt x="232" y="177"/>
                    </a:lnTo>
                    <a:lnTo>
                      <a:pt x="233" y="177"/>
                    </a:lnTo>
                    <a:lnTo>
                      <a:pt x="233" y="179"/>
                    </a:lnTo>
                    <a:lnTo>
                      <a:pt x="233" y="180"/>
                    </a:lnTo>
                    <a:lnTo>
                      <a:pt x="233" y="183"/>
                    </a:lnTo>
                    <a:lnTo>
                      <a:pt x="233" y="185"/>
                    </a:lnTo>
                    <a:lnTo>
                      <a:pt x="233" y="186"/>
                    </a:lnTo>
                    <a:lnTo>
                      <a:pt x="234" y="187"/>
                    </a:lnTo>
                    <a:lnTo>
                      <a:pt x="233" y="191"/>
                    </a:lnTo>
                    <a:lnTo>
                      <a:pt x="233" y="192"/>
                    </a:lnTo>
                    <a:lnTo>
                      <a:pt x="232" y="194"/>
                    </a:lnTo>
                    <a:lnTo>
                      <a:pt x="231" y="195"/>
                    </a:lnTo>
                    <a:lnTo>
                      <a:pt x="229" y="196"/>
                    </a:lnTo>
                    <a:lnTo>
                      <a:pt x="226" y="198"/>
                    </a:lnTo>
                    <a:lnTo>
                      <a:pt x="225" y="199"/>
                    </a:lnTo>
                    <a:lnTo>
                      <a:pt x="225" y="201"/>
                    </a:lnTo>
                    <a:lnTo>
                      <a:pt x="224" y="202"/>
                    </a:lnTo>
                    <a:lnTo>
                      <a:pt x="224" y="204"/>
                    </a:lnTo>
                    <a:lnTo>
                      <a:pt x="224" y="207"/>
                    </a:lnTo>
                    <a:lnTo>
                      <a:pt x="225" y="208"/>
                    </a:lnTo>
                    <a:lnTo>
                      <a:pt x="229" y="211"/>
                    </a:lnTo>
                    <a:lnTo>
                      <a:pt x="231" y="212"/>
                    </a:lnTo>
                    <a:lnTo>
                      <a:pt x="231" y="214"/>
                    </a:lnTo>
                    <a:lnTo>
                      <a:pt x="229" y="214"/>
                    </a:lnTo>
                    <a:lnTo>
                      <a:pt x="228" y="215"/>
                    </a:lnTo>
                    <a:lnTo>
                      <a:pt x="227" y="216"/>
                    </a:lnTo>
                    <a:lnTo>
                      <a:pt x="226" y="217"/>
                    </a:lnTo>
                    <a:lnTo>
                      <a:pt x="226" y="218"/>
                    </a:lnTo>
                    <a:lnTo>
                      <a:pt x="224" y="222"/>
                    </a:lnTo>
                    <a:lnTo>
                      <a:pt x="217" y="227"/>
                    </a:lnTo>
                    <a:lnTo>
                      <a:pt x="217" y="231"/>
                    </a:lnTo>
                    <a:lnTo>
                      <a:pt x="215" y="233"/>
                    </a:lnTo>
                    <a:lnTo>
                      <a:pt x="213" y="235"/>
                    </a:lnTo>
                    <a:lnTo>
                      <a:pt x="211" y="239"/>
                    </a:lnTo>
                    <a:lnTo>
                      <a:pt x="211" y="240"/>
                    </a:lnTo>
                    <a:lnTo>
                      <a:pt x="211" y="242"/>
                    </a:lnTo>
                    <a:lnTo>
                      <a:pt x="210" y="246"/>
                    </a:lnTo>
                    <a:lnTo>
                      <a:pt x="209" y="246"/>
                    </a:lnTo>
                    <a:lnTo>
                      <a:pt x="207" y="249"/>
                    </a:lnTo>
                    <a:lnTo>
                      <a:pt x="205" y="250"/>
                    </a:lnTo>
                    <a:lnTo>
                      <a:pt x="203" y="250"/>
                    </a:lnTo>
                    <a:lnTo>
                      <a:pt x="202" y="251"/>
                    </a:lnTo>
                    <a:lnTo>
                      <a:pt x="200" y="253"/>
                    </a:lnTo>
                    <a:lnTo>
                      <a:pt x="200" y="254"/>
                    </a:lnTo>
                    <a:lnTo>
                      <a:pt x="198" y="254"/>
                    </a:lnTo>
                    <a:lnTo>
                      <a:pt x="196" y="254"/>
                    </a:lnTo>
                    <a:lnTo>
                      <a:pt x="194" y="256"/>
                    </a:lnTo>
                    <a:lnTo>
                      <a:pt x="195" y="257"/>
                    </a:lnTo>
                    <a:lnTo>
                      <a:pt x="189" y="261"/>
                    </a:lnTo>
                    <a:lnTo>
                      <a:pt x="185" y="261"/>
                    </a:lnTo>
                    <a:lnTo>
                      <a:pt x="184" y="261"/>
                    </a:lnTo>
                    <a:lnTo>
                      <a:pt x="181" y="262"/>
                    </a:lnTo>
                    <a:lnTo>
                      <a:pt x="179" y="262"/>
                    </a:lnTo>
                    <a:lnTo>
                      <a:pt x="174" y="266"/>
                    </a:lnTo>
                    <a:lnTo>
                      <a:pt x="172" y="266"/>
                    </a:lnTo>
                    <a:lnTo>
                      <a:pt x="171" y="266"/>
                    </a:lnTo>
                    <a:lnTo>
                      <a:pt x="170" y="265"/>
                    </a:lnTo>
                    <a:lnTo>
                      <a:pt x="166" y="264"/>
                    </a:lnTo>
                    <a:lnTo>
                      <a:pt x="165" y="264"/>
                    </a:lnTo>
                    <a:lnTo>
                      <a:pt x="164" y="263"/>
                    </a:lnTo>
                    <a:lnTo>
                      <a:pt x="163" y="263"/>
                    </a:lnTo>
                    <a:lnTo>
                      <a:pt x="162" y="263"/>
                    </a:lnTo>
                    <a:lnTo>
                      <a:pt x="162" y="262"/>
                    </a:lnTo>
                    <a:lnTo>
                      <a:pt x="160" y="261"/>
                    </a:lnTo>
                    <a:lnTo>
                      <a:pt x="157" y="262"/>
                    </a:lnTo>
                    <a:lnTo>
                      <a:pt x="156" y="261"/>
                    </a:lnTo>
                    <a:lnTo>
                      <a:pt x="155" y="263"/>
                    </a:lnTo>
                    <a:lnTo>
                      <a:pt x="155" y="265"/>
                    </a:lnTo>
                    <a:lnTo>
                      <a:pt x="154" y="265"/>
                    </a:lnTo>
                    <a:lnTo>
                      <a:pt x="154" y="267"/>
                    </a:lnTo>
                    <a:lnTo>
                      <a:pt x="153" y="269"/>
                    </a:lnTo>
                    <a:lnTo>
                      <a:pt x="149" y="269"/>
                    </a:lnTo>
                    <a:lnTo>
                      <a:pt x="148" y="269"/>
                    </a:lnTo>
                    <a:lnTo>
                      <a:pt x="144" y="271"/>
                    </a:lnTo>
                    <a:lnTo>
                      <a:pt x="144" y="272"/>
                    </a:lnTo>
                    <a:lnTo>
                      <a:pt x="142" y="273"/>
                    </a:lnTo>
                    <a:lnTo>
                      <a:pt x="141" y="271"/>
                    </a:lnTo>
                    <a:lnTo>
                      <a:pt x="140" y="270"/>
                    </a:lnTo>
                    <a:lnTo>
                      <a:pt x="140" y="269"/>
                    </a:lnTo>
                    <a:lnTo>
                      <a:pt x="140" y="267"/>
                    </a:lnTo>
                    <a:lnTo>
                      <a:pt x="141" y="267"/>
                    </a:lnTo>
                    <a:lnTo>
                      <a:pt x="144" y="267"/>
                    </a:lnTo>
                    <a:lnTo>
                      <a:pt x="144" y="269"/>
                    </a:lnTo>
                    <a:lnTo>
                      <a:pt x="145" y="269"/>
                    </a:lnTo>
                    <a:lnTo>
                      <a:pt x="142" y="263"/>
                    </a:lnTo>
                    <a:lnTo>
                      <a:pt x="142" y="262"/>
                    </a:lnTo>
                    <a:lnTo>
                      <a:pt x="144" y="261"/>
                    </a:lnTo>
                    <a:lnTo>
                      <a:pt x="142" y="259"/>
                    </a:lnTo>
                    <a:lnTo>
                      <a:pt x="140" y="262"/>
                    </a:lnTo>
                    <a:lnTo>
                      <a:pt x="137" y="264"/>
                    </a:lnTo>
                    <a:lnTo>
                      <a:pt x="135" y="263"/>
                    </a:lnTo>
                    <a:lnTo>
                      <a:pt x="134" y="261"/>
                    </a:lnTo>
                    <a:lnTo>
                      <a:pt x="132" y="261"/>
                    </a:lnTo>
                    <a:lnTo>
                      <a:pt x="131" y="258"/>
                    </a:lnTo>
                    <a:lnTo>
                      <a:pt x="127" y="261"/>
                    </a:lnTo>
                    <a:lnTo>
                      <a:pt x="126" y="261"/>
                    </a:lnTo>
                    <a:lnTo>
                      <a:pt x="126" y="262"/>
                    </a:lnTo>
                    <a:lnTo>
                      <a:pt x="125" y="262"/>
                    </a:lnTo>
                    <a:lnTo>
                      <a:pt x="111" y="269"/>
                    </a:lnTo>
                    <a:lnTo>
                      <a:pt x="110" y="272"/>
                    </a:lnTo>
                    <a:lnTo>
                      <a:pt x="109" y="273"/>
                    </a:lnTo>
                    <a:lnTo>
                      <a:pt x="108" y="269"/>
                    </a:lnTo>
                    <a:lnTo>
                      <a:pt x="107" y="263"/>
                    </a:lnTo>
                    <a:lnTo>
                      <a:pt x="106" y="262"/>
                    </a:lnTo>
                    <a:lnTo>
                      <a:pt x="103" y="259"/>
                    </a:lnTo>
                    <a:lnTo>
                      <a:pt x="103" y="257"/>
                    </a:lnTo>
                    <a:lnTo>
                      <a:pt x="102" y="256"/>
                    </a:lnTo>
                    <a:lnTo>
                      <a:pt x="101" y="254"/>
                    </a:lnTo>
                    <a:lnTo>
                      <a:pt x="101" y="253"/>
                    </a:lnTo>
                    <a:lnTo>
                      <a:pt x="102" y="249"/>
                    </a:lnTo>
                    <a:lnTo>
                      <a:pt x="100" y="247"/>
                    </a:lnTo>
                    <a:lnTo>
                      <a:pt x="99" y="246"/>
                    </a:lnTo>
                    <a:lnTo>
                      <a:pt x="100" y="244"/>
                    </a:lnTo>
                    <a:lnTo>
                      <a:pt x="98" y="242"/>
                    </a:lnTo>
                    <a:lnTo>
                      <a:pt x="99" y="240"/>
                    </a:lnTo>
                    <a:lnTo>
                      <a:pt x="97" y="240"/>
                    </a:lnTo>
                    <a:lnTo>
                      <a:pt x="97" y="238"/>
                    </a:lnTo>
                    <a:lnTo>
                      <a:pt x="95" y="235"/>
                    </a:lnTo>
                    <a:lnTo>
                      <a:pt x="95" y="236"/>
                    </a:lnTo>
                    <a:lnTo>
                      <a:pt x="93" y="235"/>
                    </a:lnTo>
                    <a:lnTo>
                      <a:pt x="93" y="234"/>
                    </a:lnTo>
                    <a:lnTo>
                      <a:pt x="93" y="233"/>
                    </a:lnTo>
                    <a:lnTo>
                      <a:pt x="91" y="234"/>
                    </a:lnTo>
                    <a:lnTo>
                      <a:pt x="90" y="234"/>
                    </a:lnTo>
                    <a:lnTo>
                      <a:pt x="89" y="232"/>
                    </a:lnTo>
                    <a:lnTo>
                      <a:pt x="85" y="233"/>
                    </a:lnTo>
                    <a:lnTo>
                      <a:pt x="81" y="234"/>
                    </a:lnTo>
                    <a:lnTo>
                      <a:pt x="78" y="235"/>
                    </a:lnTo>
                    <a:lnTo>
                      <a:pt x="78" y="234"/>
                    </a:lnTo>
                    <a:lnTo>
                      <a:pt x="78" y="233"/>
                    </a:lnTo>
                    <a:lnTo>
                      <a:pt x="79" y="233"/>
                    </a:lnTo>
                    <a:lnTo>
                      <a:pt x="81" y="233"/>
                    </a:lnTo>
                    <a:lnTo>
                      <a:pt x="81" y="231"/>
                    </a:lnTo>
                    <a:lnTo>
                      <a:pt x="78" y="231"/>
                    </a:lnTo>
                    <a:lnTo>
                      <a:pt x="77" y="226"/>
                    </a:lnTo>
                    <a:lnTo>
                      <a:pt x="76" y="226"/>
                    </a:lnTo>
                    <a:lnTo>
                      <a:pt x="76" y="225"/>
                    </a:lnTo>
                    <a:lnTo>
                      <a:pt x="71" y="227"/>
                    </a:lnTo>
                    <a:lnTo>
                      <a:pt x="68" y="227"/>
                    </a:lnTo>
                    <a:lnTo>
                      <a:pt x="63" y="228"/>
                    </a:lnTo>
                    <a:lnTo>
                      <a:pt x="58" y="230"/>
                    </a:lnTo>
                    <a:lnTo>
                      <a:pt x="58" y="231"/>
                    </a:lnTo>
                    <a:lnTo>
                      <a:pt x="54" y="231"/>
                    </a:lnTo>
                    <a:lnTo>
                      <a:pt x="54" y="232"/>
                    </a:lnTo>
                    <a:lnTo>
                      <a:pt x="53" y="232"/>
                    </a:lnTo>
                    <a:lnTo>
                      <a:pt x="52" y="232"/>
                    </a:lnTo>
                    <a:lnTo>
                      <a:pt x="52" y="233"/>
                    </a:lnTo>
                    <a:lnTo>
                      <a:pt x="51" y="233"/>
                    </a:lnTo>
                    <a:lnTo>
                      <a:pt x="50" y="233"/>
                    </a:lnTo>
                    <a:lnTo>
                      <a:pt x="50" y="232"/>
                    </a:lnTo>
                    <a:lnTo>
                      <a:pt x="48" y="232"/>
                    </a:lnTo>
                    <a:lnTo>
                      <a:pt x="47" y="232"/>
                    </a:lnTo>
                    <a:lnTo>
                      <a:pt x="46" y="232"/>
                    </a:lnTo>
                    <a:lnTo>
                      <a:pt x="45" y="232"/>
                    </a:lnTo>
                    <a:lnTo>
                      <a:pt x="45" y="233"/>
                    </a:lnTo>
                    <a:lnTo>
                      <a:pt x="44" y="233"/>
                    </a:lnTo>
                    <a:lnTo>
                      <a:pt x="43" y="233"/>
                    </a:lnTo>
                    <a:lnTo>
                      <a:pt x="43" y="234"/>
                    </a:lnTo>
                    <a:lnTo>
                      <a:pt x="43" y="233"/>
                    </a:lnTo>
                    <a:lnTo>
                      <a:pt x="43" y="234"/>
                    </a:lnTo>
                    <a:lnTo>
                      <a:pt x="42" y="233"/>
                    </a:lnTo>
                    <a:lnTo>
                      <a:pt x="42" y="232"/>
                    </a:lnTo>
                    <a:lnTo>
                      <a:pt x="43" y="232"/>
                    </a:lnTo>
                    <a:lnTo>
                      <a:pt x="42" y="228"/>
                    </a:lnTo>
                    <a:lnTo>
                      <a:pt x="38" y="222"/>
                    </a:lnTo>
                    <a:lnTo>
                      <a:pt x="38" y="220"/>
                    </a:lnTo>
                    <a:lnTo>
                      <a:pt x="37" y="220"/>
                    </a:lnTo>
                    <a:lnTo>
                      <a:pt x="36" y="217"/>
                    </a:lnTo>
                    <a:lnTo>
                      <a:pt x="37" y="216"/>
                    </a:lnTo>
                    <a:lnTo>
                      <a:pt x="36" y="212"/>
                    </a:lnTo>
                    <a:lnTo>
                      <a:pt x="32" y="214"/>
                    </a:lnTo>
                    <a:lnTo>
                      <a:pt x="32" y="211"/>
                    </a:lnTo>
                    <a:lnTo>
                      <a:pt x="31" y="211"/>
                    </a:lnTo>
                    <a:lnTo>
                      <a:pt x="30" y="212"/>
                    </a:lnTo>
                    <a:lnTo>
                      <a:pt x="31" y="214"/>
                    </a:lnTo>
                    <a:lnTo>
                      <a:pt x="26" y="214"/>
                    </a:lnTo>
                    <a:lnTo>
                      <a:pt x="26" y="212"/>
                    </a:lnTo>
                    <a:lnTo>
                      <a:pt x="26" y="214"/>
                    </a:lnTo>
                    <a:lnTo>
                      <a:pt x="23" y="215"/>
                    </a:lnTo>
                    <a:lnTo>
                      <a:pt x="22" y="214"/>
                    </a:lnTo>
                    <a:lnTo>
                      <a:pt x="18" y="215"/>
                    </a:lnTo>
                    <a:lnTo>
                      <a:pt x="15" y="216"/>
                    </a:lnTo>
                    <a:lnTo>
                      <a:pt x="15" y="212"/>
                    </a:lnTo>
                    <a:lnTo>
                      <a:pt x="12" y="212"/>
                    </a:lnTo>
                    <a:lnTo>
                      <a:pt x="12" y="211"/>
                    </a:lnTo>
                    <a:lnTo>
                      <a:pt x="14" y="211"/>
                    </a:lnTo>
                    <a:lnTo>
                      <a:pt x="13" y="209"/>
                    </a:lnTo>
                    <a:lnTo>
                      <a:pt x="12" y="209"/>
                    </a:lnTo>
                    <a:lnTo>
                      <a:pt x="10" y="207"/>
                    </a:lnTo>
                    <a:lnTo>
                      <a:pt x="10" y="206"/>
                    </a:lnTo>
                    <a:lnTo>
                      <a:pt x="13" y="206"/>
                    </a:lnTo>
                    <a:lnTo>
                      <a:pt x="13" y="202"/>
                    </a:lnTo>
                    <a:lnTo>
                      <a:pt x="11" y="202"/>
                    </a:lnTo>
                    <a:lnTo>
                      <a:pt x="11" y="201"/>
                    </a:lnTo>
                    <a:lnTo>
                      <a:pt x="10" y="201"/>
                    </a:lnTo>
                    <a:lnTo>
                      <a:pt x="6" y="202"/>
                    </a:lnTo>
                    <a:lnTo>
                      <a:pt x="1" y="199"/>
                    </a:lnTo>
                    <a:lnTo>
                      <a:pt x="0" y="195"/>
                    </a:lnTo>
                    <a:lnTo>
                      <a:pt x="4" y="194"/>
                    </a:lnTo>
                    <a:lnTo>
                      <a:pt x="3" y="192"/>
                    </a:lnTo>
                    <a:lnTo>
                      <a:pt x="6" y="192"/>
                    </a:lnTo>
                    <a:lnTo>
                      <a:pt x="8" y="193"/>
                    </a:lnTo>
                    <a:lnTo>
                      <a:pt x="11" y="193"/>
                    </a:lnTo>
                    <a:lnTo>
                      <a:pt x="12" y="193"/>
                    </a:lnTo>
                    <a:lnTo>
                      <a:pt x="13" y="193"/>
                    </a:lnTo>
                    <a:lnTo>
                      <a:pt x="14" y="195"/>
                    </a:lnTo>
                    <a:lnTo>
                      <a:pt x="16" y="195"/>
                    </a:lnTo>
                    <a:lnTo>
                      <a:pt x="18" y="199"/>
                    </a:lnTo>
                    <a:lnTo>
                      <a:pt x="19" y="200"/>
                    </a:lnTo>
                    <a:lnTo>
                      <a:pt x="20" y="200"/>
                    </a:lnTo>
                    <a:lnTo>
                      <a:pt x="24" y="199"/>
                    </a:lnTo>
                    <a:lnTo>
                      <a:pt x="26" y="196"/>
                    </a:lnTo>
                    <a:lnTo>
                      <a:pt x="26" y="194"/>
                    </a:lnTo>
                    <a:lnTo>
                      <a:pt x="28" y="195"/>
                    </a:lnTo>
                    <a:lnTo>
                      <a:pt x="31" y="194"/>
                    </a:lnTo>
                    <a:lnTo>
                      <a:pt x="32" y="193"/>
                    </a:lnTo>
                    <a:lnTo>
                      <a:pt x="34" y="193"/>
                    </a:lnTo>
                    <a:lnTo>
                      <a:pt x="35" y="194"/>
                    </a:lnTo>
                    <a:lnTo>
                      <a:pt x="38" y="194"/>
                    </a:lnTo>
                    <a:lnTo>
                      <a:pt x="42" y="193"/>
                    </a:lnTo>
                    <a:lnTo>
                      <a:pt x="42" y="191"/>
                    </a:lnTo>
                    <a:lnTo>
                      <a:pt x="44" y="188"/>
                    </a:lnTo>
                    <a:lnTo>
                      <a:pt x="45" y="188"/>
                    </a:lnTo>
                    <a:lnTo>
                      <a:pt x="45" y="187"/>
                    </a:lnTo>
                    <a:lnTo>
                      <a:pt x="47" y="187"/>
                    </a:lnTo>
                    <a:lnTo>
                      <a:pt x="46" y="185"/>
                    </a:lnTo>
                    <a:lnTo>
                      <a:pt x="47" y="185"/>
                    </a:lnTo>
                    <a:lnTo>
                      <a:pt x="48" y="184"/>
                    </a:lnTo>
                    <a:lnTo>
                      <a:pt x="48" y="186"/>
                    </a:lnTo>
                    <a:lnTo>
                      <a:pt x="50" y="186"/>
                    </a:lnTo>
                    <a:lnTo>
                      <a:pt x="51" y="186"/>
                    </a:lnTo>
                    <a:lnTo>
                      <a:pt x="51" y="185"/>
                    </a:lnTo>
                    <a:lnTo>
                      <a:pt x="50" y="184"/>
                    </a:lnTo>
                    <a:lnTo>
                      <a:pt x="48" y="181"/>
                    </a:lnTo>
                    <a:lnTo>
                      <a:pt x="48" y="179"/>
                    </a:lnTo>
                    <a:lnTo>
                      <a:pt x="47" y="178"/>
                    </a:lnTo>
                    <a:lnTo>
                      <a:pt x="50" y="177"/>
                    </a:lnTo>
                    <a:lnTo>
                      <a:pt x="54" y="175"/>
                    </a:lnTo>
                    <a:lnTo>
                      <a:pt x="55" y="175"/>
                    </a:lnTo>
                    <a:lnTo>
                      <a:pt x="62" y="172"/>
                    </a:lnTo>
                    <a:lnTo>
                      <a:pt x="61" y="170"/>
                    </a:lnTo>
                    <a:lnTo>
                      <a:pt x="60" y="165"/>
                    </a:lnTo>
                    <a:lnTo>
                      <a:pt x="62" y="163"/>
                    </a:lnTo>
                    <a:lnTo>
                      <a:pt x="64" y="162"/>
                    </a:lnTo>
                    <a:lnTo>
                      <a:pt x="64" y="161"/>
                    </a:lnTo>
                    <a:lnTo>
                      <a:pt x="67" y="160"/>
                    </a:lnTo>
                    <a:lnTo>
                      <a:pt x="66" y="157"/>
                    </a:lnTo>
                    <a:lnTo>
                      <a:pt x="64" y="156"/>
                    </a:lnTo>
                    <a:lnTo>
                      <a:pt x="66" y="155"/>
                    </a:lnTo>
                    <a:lnTo>
                      <a:pt x="63" y="154"/>
                    </a:lnTo>
                    <a:lnTo>
                      <a:pt x="63" y="153"/>
                    </a:lnTo>
                    <a:lnTo>
                      <a:pt x="63" y="152"/>
                    </a:lnTo>
                    <a:lnTo>
                      <a:pt x="64" y="149"/>
                    </a:lnTo>
                    <a:lnTo>
                      <a:pt x="66" y="148"/>
                    </a:lnTo>
                    <a:lnTo>
                      <a:pt x="67" y="146"/>
                    </a:lnTo>
                    <a:lnTo>
                      <a:pt x="66" y="146"/>
                    </a:lnTo>
                    <a:lnTo>
                      <a:pt x="67" y="144"/>
                    </a:lnTo>
                    <a:lnTo>
                      <a:pt x="67" y="139"/>
                    </a:lnTo>
                    <a:lnTo>
                      <a:pt x="68" y="138"/>
                    </a:lnTo>
                    <a:lnTo>
                      <a:pt x="69" y="137"/>
                    </a:lnTo>
                    <a:lnTo>
                      <a:pt x="70" y="137"/>
                    </a:lnTo>
                    <a:lnTo>
                      <a:pt x="71" y="137"/>
                    </a:lnTo>
                    <a:lnTo>
                      <a:pt x="70" y="134"/>
                    </a:lnTo>
                    <a:lnTo>
                      <a:pt x="70" y="133"/>
                    </a:lnTo>
                    <a:lnTo>
                      <a:pt x="70" y="131"/>
                    </a:lnTo>
                    <a:lnTo>
                      <a:pt x="69" y="131"/>
                    </a:lnTo>
                    <a:lnTo>
                      <a:pt x="68" y="130"/>
                    </a:lnTo>
                    <a:lnTo>
                      <a:pt x="68" y="129"/>
                    </a:lnTo>
                    <a:lnTo>
                      <a:pt x="62" y="126"/>
                    </a:lnTo>
                    <a:lnTo>
                      <a:pt x="56" y="124"/>
                    </a:lnTo>
                    <a:lnTo>
                      <a:pt x="52" y="122"/>
                    </a:lnTo>
                    <a:lnTo>
                      <a:pt x="51" y="121"/>
                    </a:lnTo>
                    <a:lnTo>
                      <a:pt x="50" y="121"/>
                    </a:lnTo>
                    <a:lnTo>
                      <a:pt x="47" y="117"/>
                    </a:lnTo>
                    <a:lnTo>
                      <a:pt x="45" y="112"/>
                    </a:lnTo>
                    <a:lnTo>
                      <a:pt x="42" y="104"/>
                    </a:lnTo>
                    <a:lnTo>
                      <a:pt x="39" y="101"/>
                    </a:lnTo>
                    <a:lnTo>
                      <a:pt x="37" y="98"/>
                    </a:lnTo>
                    <a:lnTo>
                      <a:pt x="38" y="97"/>
                    </a:lnTo>
                    <a:lnTo>
                      <a:pt x="38" y="96"/>
                    </a:lnTo>
                    <a:lnTo>
                      <a:pt x="43" y="93"/>
                    </a:lnTo>
                    <a:lnTo>
                      <a:pt x="45" y="92"/>
                    </a:lnTo>
                    <a:lnTo>
                      <a:pt x="46" y="92"/>
                    </a:lnTo>
                    <a:lnTo>
                      <a:pt x="47" y="91"/>
                    </a:lnTo>
                    <a:lnTo>
                      <a:pt x="48" y="90"/>
                    </a:lnTo>
                    <a:lnTo>
                      <a:pt x="50" y="90"/>
                    </a:lnTo>
                    <a:lnTo>
                      <a:pt x="50" y="91"/>
                    </a:lnTo>
                    <a:lnTo>
                      <a:pt x="51" y="90"/>
                    </a:lnTo>
                    <a:lnTo>
                      <a:pt x="52" y="93"/>
                    </a:lnTo>
                    <a:lnTo>
                      <a:pt x="55" y="92"/>
                    </a:lnTo>
                    <a:lnTo>
                      <a:pt x="56" y="93"/>
                    </a:lnTo>
                    <a:lnTo>
                      <a:pt x="59" y="92"/>
                    </a:lnTo>
                    <a:lnTo>
                      <a:pt x="60" y="91"/>
                    </a:lnTo>
                    <a:lnTo>
                      <a:pt x="61" y="91"/>
                    </a:lnTo>
                    <a:lnTo>
                      <a:pt x="63" y="90"/>
                    </a:lnTo>
                    <a:lnTo>
                      <a:pt x="62" y="86"/>
                    </a:lnTo>
                    <a:lnTo>
                      <a:pt x="63" y="84"/>
                    </a:lnTo>
                    <a:lnTo>
                      <a:pt x="62" y="84"/>
                    </a:lnTo>
                    <a:lnTo>
                      <a:pt x="60" y="82"/>
                    </a:lnTo>
                    <a:lnTo>
                      <a:pt x="59" y="78"/>
                    </a:lnTo>
                    <a:lnTo>
                      <a:pt x="59" y="77"/>
                    </a:lnTo>
                    <a:lnTo>
                      <a:pt x="62" y="74"/>
                    </a:lnTo>
                    <a:lnTo>
                      <a:pt x="61" y="73"/>
                    </a:lnTo>
                    <a:lnTo>
                      <a:pt x="60" y="71"/>
                    </a:lnTo>
                    <a:lnTo>
                      <a:pt x="58" y="71"/>
                    </a:lnTo>
                    <a:lnTo>
                      <a:pt x="59" y="69"/>
                    </a:lnTo>
                    <a:lnTo>
                      <a:pt x="60" y="68"/>
                    </a:lnTo>
                    <a:lnTo>
                      <a:pt x="60" y="67"/>
                    </a:lnTo>
                    <a:lnTo>
                      <a:pt x="59" y="65"/>
                    </a:lnTo>
                    <a:lnTo>
                      <a:pt x="60" y="65"/>
                    </a:lnTo>
                    <a:lnTo>
                      <a:pt x="60" y="62"/>
                    </a:lnTo>
                    <a:lnTo>
                      <a:pt x="61" y="62"/>
                    </a:lnTo>
                    <a:lnTo>
                      <a:pt x="63" y="61"/>
                    </a:lnTo>
                    <a:lnTo>
                      <a:pt x="63" y="59"/>
                    </a:lnTo>
                    <a:lnTo>
                      <a:pt x="64" y="59"/>
                    </a:lnTo>
                    <a:lnTo>
                      <a:pt x="66" y="59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67" y="55"/>
                    </a:lnTo>
                    <a:lnTo>
                      <a:pt x="66" y="54"/>
                    </a:lnTo>
                    <a:lnTo>
                      <a:pt x="66" y="53"/>
                    </a:lnTo>
                    <a:lnTo>
                      <a:pt x="67" y="53"/>
                    </a:lnTo>
                    <a:lnTo>
                      <a:pt x="69" y="52"/>
                    </a:lnTo>
                    <a:lnTo>
                      <a:pt x="69" y="50"/>
                    </a:lnTo>
                    <a:lnTo>
                      <a:pt x="69" y="47"/>
                    </a:lnTo>
                    <a:lnTo>
                      <a:pt x="68" y="45"/>
                    </a:lnTo>
                    <a:lnTo>
                      <a:pt x="69" y="44"/>
                    </a:lnTo>
                    <a:lnTo>
                      <a:pt x="70" y="42"/>
                    </a:lnTo>
                    <a:lnTo>
                      <a:pt x="69" y="42"/>
                    </a:lnTo>
                    <a:lnTo>
                      <a:pt x="68" y="42"/>
                    </a:lnTo>
                    <a:lnTo>
                      <a:pt x="69" y="41"/>
                    </a:lnTo>
                    <a:lnTo>
                      <a:pt x="69" y="38"/>
                    </a:lnTo>
                    <a:lnTo>
                      <a:pt x="70" y="38"/>
                    </a:lnTo>
                    <a:lnTo>
                      <a:pt x="71" y="37"/>
                    </a:lnTo>
                    <a:lnTo>
                      <a:pt x="72" y="36"/>
                    </a:lnTo>
                    <a:lnTo>
                      <a:pt x="75" y="36"/>
                    </a:lnTo>
                    <a:lnTo>
                      <a:pt x="74" y="34"/>
                    </a:lnTo>
                    <a:lnTo>
                      <a:pt x="81" y="34"/>
                    </a:lnTo>
                    <a:lnTo>
                      <a:pt x="79" y="33"/>
                    </a:lnTo>
                    <a:lnTo>
                      <a:pt x="79" y="29"/>
                    </a:lnTo>
                    <a:lnTo>
                      <a:pt x="79" y="24"/>
                    </a:lnTo>
                    <a:lnTo>
                      <a:pt x="78" y="22"/>
                    </a:lnTo>
                    <a:lnTo>
                      <a:pt x="78" y="21"/>
                    </a:lnTo>
                    <a:lnTo>
                      <a:pt x="81" y="20"/>
                    </a:lnTo>
                    <a:lnTo>
                      <a:pt x="79" y="19"/>
                    </a:lnTo>
                    <a:lnTo>
                      <a:pt x="82" y="16"/>
                    </a:lnTo>
                    <a:lnTo>
                      <a:pt x="84" y="15"/>
                    </a:lnTo>
                    <a:lnTo>
                      <a:pt x="86" y="16"/>
                    </a:lnTo>
                    <a:lnTo>
                      <a:pt x="89" y="15"/>
                    </a:lnTo>
                    <a:lnTo>
                      <a:pt x="87" y="13"/>
                    </a:lnTo>
                    <a:lnTo>
                      <a:pt x="89" y="12"/>
                    </a:lnTo>
                    <a:lnTo>
                      <a:pt x="91" y="12"/>
                    </a:lnTo>
                    <a:lnTo>
                      <a:pt x="92" y="10"/>
                    </a:lnTo>
                    <a:lnTo>
                      <a:pt x="91" y="10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5" y="7"/>
                    </a:lnTo>
                    <a:lnTo>
                      <a:pt x="97" y="10"/>
                    </a:lnTo>
                    <a:lnTo>
                      <a:pt x="101" y="10"/>
                    </a:lnTo>
                    <a:lnTo>
                      <a:pt x="102" y="10"/>
                    </a:lnTo>
                    <a:lnTo>
                      <a:pt x="103" y="10"/>
                    </a:lnTo>
                    <a:lnTo>
                      <a:pt x="105" y="10"/>
                    </a:lnTo>
                    <a:lnTo>
                      <a:pt x="108" y="7"/>
                    </a:lnTo>
                    <a:lnTo>
                      <a:pt x="110" y="7"/>
                    </a:lnTo>
                    <a:lnTo>
                      <a:pt x="110" y="6"/>
                    </a:lnTo>
                    <a:lnTo>
                      <a:pt x="107" y="6"/>
                    </a:lnTo>
                    <a:lnTo>
                      <a:pt x="107" y="5"/>
                    </a:lnTo>
                    <a:lnTo>
                      <a:pt x="109" y="5"/>
                    </a:lnTo>
                    <a:lnTo>
                      <a:pt x="110" y="5"/>
                    </a:lnTo>
                    <a:lnTo>
                      <a:pt x="111" y="5"/>
                    </a:lnTo>
                    <a:lnTo>
                      <a:pt x="111" y="0"/>
                    </a:lnTo>
                    <a:lnTo>
                      <a:pt x="113" y="3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7" y="2"/>
                    </a:lnTo>
                    <a:lnTo>
                      <a:pt x="118" y="2"/>
                    </a:lnTo>
                    <a:lnTo>
                      <a:pt x="118" y="3"/>
                    </a:lnTo>
                    <a:lnTo>
                      <a:pt x="118" y="5"/>
                    </a:lnTo>
                    <a:lnTo>
                      <a:pt x="121" y="5"/>
                    </a:lnTo>
                    <a:lnTo>
                      <a:pt x="125" y="6"/>
                    </a:lnTo>
                    <a:lnTo>
                      <a:pt x="126" y="6"/>
                    </a:lnTo>
                    <a:lnTo>
                      <a:pt x="130" y="8"/>
                    </a:lnTo>
                    <a:lnTo>
                      <a:pt x="132" y="10"/>
                    </a:lnTo>
                    <a:lnTo>
                      <a:pt x="133" y="10"/>
                    </a:lnTo>
                    <a:lnTo>
                      <a:pt x="139" y="11"/>
                    </a:lnTo>
                    <a:lnTo>
                      <a:pt x="142" y="12"/>
                    </a:lnTo>
                    <a:lnTo>
                      <a:pt x="144" y="12"/>
                    </a:lnTo>
                    <a:lnTo>
                      <a:pt x="145" y="12"/>
                    </a:lnTo>
                    <a:lnTo>
                      <a:pt x="150" y="18"/>
                    </a:lnTo>
                    <a:lnTo>
                      <a:pt x="152" y="11"/>
                    </a:lnTo>
                    <a:lnTo>
                      <a:pt x="154" y="10"/>
                    </a:lnTo>
                    <a:lnTo>
                      <a:pt x="155" y="8"/>
                    </a:lnTo>
                    <a:lnTo>
                      <a:pt x="157" y="12"/>
                    </a:lnTo>
                    <a:lnTo>
                      <a:pt x="158" y="12"/>
                    </a:lnTo>
                    <a:lnTo>
                      <a:pt x="161" y="11"/>
                    </a:lnTo>
                    <a:lnTo>
                      <a:pt x="164" y="15"/>
                    </a:lnTo>
                    <a:lnTo>
                      <a:pt x="161" y="15"/>
                    </a:lnTo>
                    <a:lnTo>
                      <a:pt x="162" y="18"/>
                    </a:lnTo>
                    <a:lnTo>
                      <a:pt x="162" y="19"/>
                    </a:lnTo>
                    <a:lnTo>
                      <a:pt x="161" y="19"/>
                    </a:lnTo>
                    <a:lnTo>
                      <a:pt x="161" y="20"/>
                    </a:lnTo>
                    <a:lnTo>
                      <a:pt x="163" y="20"/>
                    </a:lnTo>
                    <a:lnTo>
                      <a:pt x="163" y="21"/>
                    </a:lnTo>
                    <a:lnTo>
                      <a:pt x="164" y="21"/>
                    </a:lnTo>
                    <a:lnTo>
                      <a:pt x="164" y="22"/>
                    </a:lnTo>
                    <a:lnTo>
                      <a:pt x="165" y="22"/>
                    </a:lnTo>
                    <a:lnTo>
                      <a:pt x="165" y="23"/>
                    </a:lnTo>
                    <a:lnTo>
                      <a:pt x="164" y="24"/>
                    </a:lnTo>
                    <a:lnTo>
                      <a:pt x="163" y="24"/>
                    </a:lnTo>
                    <a:lnTo>
                      <a:pt x="162" y="26"/>
                    </a:lnTo>
                    <a:lnTo>
                      <a:pt x="161" y="26"/>
                    </a:lnTo>
                    <a:lnTo>
                      <a:pt x="162" y="27"/>
                    </a:lnTo>
                    <a:lnTo>
                      <a:pt x="163" y="29"/>
                    </a:lnTo>
                    <a:lnTo>
                      <a:pt x="161" y="31"/>
                    </a:lnTo>
                    <a:lnTo>
                      <a:pt x="158" y="31"/>
                    </a:lnTo>
                    <a:lnTo>
                      <a:pt x="157" y="30"/>
                    </a:lnTo>
                    <a:lnTo>
                      <a:pt x="157" y="31"/>
                    </a:lnTo>
                    <a:lnTo>
                      <a:pt x="158" y="34"/>
                    </a:lnTo>
                    <a:lnTo>
                      <a:pt x="160" y="35"/>
                    </a:lnTo>
                    <a:lnTo>
                      <a:pt x="160" y="41"/>
                    </a:lnTo>
                    <a:lnTo>
                      <a:pt x="160" y="42"/>
                    </a:lnTo>
                    <a:lnTo>
                      <a:pt x="161" y="44"/>
                    </a:lnTo>
                    <a:lnTo>
                      <a:pt x="162" y="47"/>
                    </a:lnTo>
                    <a:lnTo>
                      <a:pt x="163" y="47"/>
                    </a:lnTo>
                    <a:lnTo>
                      <a:pt x="163" y="49"/>
                    </a:lnTo>
                    <a:lnTo>
                      <a:pt x="163" y="50"/>
                    </a:lnTo>
                    <a:lnTo>
                      <a:pt x="163" y="51"/>
                    </a:lnTo>
                    <a:lnTo>
                      <a:pt x="164" y="52"/>
                    </a:lnTo>
                    <a:lnTo>
                      <a:pt x="164" y="53"/>
                    </a:lnTo>
                    <a:lnTo>
                      <a:pt x="165" y="54"/>
                    </a:lnTo>
                    <a:lnTo>
                      <a:pt x="166" y="54"/>
                    </a:lnTo>
                    <a:lnTo>
                      <a:pt x="166" y="53"/>
                    </a:lnTo>
                    <a:lnTo>
                      <a:pt x="169" y="54"/>
                    </a:lnTo>
                    <a:lnTo>
                      <a:pt x="172" y="54"/>
                    </a:lnTo>
                    <a:lnTo>
                      <a:pt x="174" y="49"/>
                    </a:lnTo>
                    <a:lnTo>
                      <a:pt x="176" y="45"/>
                    </a:lnTo>
                    <a:lnTo>
                      <a:pt x="177" y="45"/>
                    </a:lnTo>
                    <a:lnTo>
                      <a:pt x="178" y="43"/>
                    </a:lnTo>
                    <a:lnTo>
                      <a:pt x="180" y="43"/>
                    </a:lnTo>
                    <a:lnTo>
                      <a:pt x="186" y="38"/>
                    </a:lnTo>
                    <a:lnTo>
                      <a:pt x="188" y="38"/>
                    </a:lnTo>
                    <a:lnTo>
                      <a:pt x="190" y="36"/>
                    </a:lnTo>
                    <a:lnTo>
                      <a:pt x="190" y="35"/>
                    </a:lnTo>
                    <a:lnTo>
                      <a:pt x="194" y="36"/>
                    </a:lnTo>
                    <a:lnTo>
                      <a:pt x="196" y="36"/>
                    </a:lnTo>
                    <a:lnTo>
                      <a:pt x="195" y="37"/>
                    </a:lnTo>
                    <a:lnTo>
                      <a:pt x="193" y="39"/>
                    </a:lnTo>
                    <a:lnTo>
                      <a:pt x="193" y="42"/>
                    </a:lnTo>
                    <a:lnTo>
                      <a:pt x="195" y="43"/>
                    </a:lnTo>
                    <a:lnTo>
                      <a:pt x="195" y="44"/>
                    </a:lnTo>
                    <a:lnTo>
                      <a:pt x="195" y="50"/>
                    </a:lnTo>
                    <a:lnTo>
                      <a:pt x="195" y="51"/>
                    </a:lnTo>
                    <a:lnTo>
                      <a:pt x="196" y="51"/>
                    </a:lnTo>
                    <a:lnTo>
                      <a:pt x="202" y="51"/>
                    </a:lnTo>
                    <a:lnTo>
                      <a:pt x="204" y="51"/>
                    </a:lnTo>
                    <a:lnTo>
                      <a:pt x="205" y="51"/>
                    </a:lnTo>
                    <a:lnTo>
                      <a:pt x="207" y="54"/>
                    </a:lnTo>
                    <a:lnTo>
                      <a:pt x="205" y="54"/>
                    </a:lnTo>
                    <a:lnTo>
                      <a:pt x="205" y="55"/>
                    </a:lnTo>
                    <a:lnTo>
                      <a:pt x="204" y="55"/>
                    </a:lnTo>
                    <a:lnTo>
                      <a:pt x="204" y="57"/>
                    </a:lnTo>
                    <a:lnTo>
                      <a:pt x="204" y="58"/>
                    </a:lnTo>
                    <a:lnTo>
                      <a:pt x="204" y="59"/>
                    </a:lnTo>
                    <a:lnTo>
                      <a:pt x="204" y="60"/>
                    </a:lnTo>
                    <a:lnTo>
                      <a:pt x="204" y="61"/>
                    </a:lnTo>
                    <a:lnTo>
                      <a:pt x="203" y="62"/>
                    </a:lnTo>
                    <a:lnTo>
                      <a:pt x="202" y="62"/>
                    </a:lnTo>
                    <a:lnTo>
                      <a:pt x="202" y="63"/>
                    </a:lnTo>
                    <a:lnTo>
                      <a:pt x="203" y="63"/>
                    </a:lnTo>
                    <a:lnTo>
                      <a:pt x="203" y="65"/>
                    </a:lnTo>
                    <a:lnTo>
                      <a:pt x="203" y="66"/>
                    </a:lnTo>
                    <a:lnTo>
                      <a:pt x="204" y="65"/>
                    </a:lnTo>
                    <a:lnTo>
                      <a:pt x="210" y="68"/>
                    </a:lnTo>
                    <a:lnTo>
                      <a:pt x="211" y="70"/>
                    </a:lnTo>
                    <a:lnTo>
                      <a:pt x="213" y="70"/>
                    </a:lnTo>
                    <a:lnTo>
                      <a:pt x="215" y="71"/>
                    </a:lnTo>
                    <a:lnTo>
                      <a:pt x="215" y="73"/>
                    </a:lnTo>
                    <a:lnTo>
                      <a:pt x="219" y="73"/>
                    </a:lnTo>
                    <a:lnTo>
                      <a:pt x="221" y="74"/>
                    </a:lnTo>
                    <a:lnTo>
                      <a:pt x="224" y="75"/>
                    </a:lnTo>
                    <a:lnTo>
                      <a:pt x="228" y="75"/>
                    </a:lnTo>
                    <a:lnTo>
                      <a:pt x="229" y="78"/>
                    </a:lnTo>
                    <a:lnTo>
                      <a:pt x="232" y="77"/>
                    </a:lnTo>
                    <a:lnTo>
                      <a:pt x="233" y="77"/>
                    </a:lnTo>
                    <a:lnTo>
                      <a:pt x="232" y="76"/>
                    </a:lnTo>
                    <a:lnTo>
                      <a:pt x="234" y="7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1" name="Freeform 69">
                <a:extLst>
                  <a:ext uri="{FF2B5EF4-FFF2-40B4-BE49-F238E27FC236}">
                    <a16:creationId xmlns:a16="http://schemas.microsoft.com/office/drawing/2014/main" id="{7C068198-37BB-CAE2-D7C7-9726AFF0F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6037" y="1922464"/>
                <a:ext cx="904875" cy="908050"/>
              </a:xfrm>
              <a:custGeom>
                <a:avLst/>
                <a:gdLst>
                  <a:gd name="T0" fmla="*/ 291 w 570"/>
                  <a:gd name="T1" fmla="*/ 36 h 572"/>
                  <a:gd name="T2" fmla="*/ 310 w 570"/>
                  <a:gd name="T3" fmla="*/ 40 h 572"/>
                  <a:gd name="T4" fmla="*/ 332 w 570"/>
                  <a:gd name="T5" fmla="*/ 46 h 572"/>
                  <a:gd name="T6" fmla="*/ 325 w 570"/>
                  <a:gd name="T7" fmla="*/ 69 h 572"/>
                  <a:gd name="T8" fmla="*/ 320 w 570"/>
                  <a:gd name="T9" fmla="*/ 87 h 572"/>
                  <a:gd name="T10" fmla="*/ 316 w 570"/>
                  <a:gd name="T11" fmla="*/ 110 h 572"/>
                  <a:gd name="T12" fmla="*/ 302 w 570"/>
                  <a:gd name="T13" fmla="*/ 120 h 572"/>
                  <a:gd name="T14" fmla="*/ 324 w 570"/>
                  <a:gd name="T15" fmla="*/ 158 h 572"/>
                  <a:gd name="T16" fmla="*/ 319 w 570"/>
                  <a:gd name="T17" fmla="*/ 181 h 572"/>
                  <a:gd name="T18" fmla="*/ 304 w 570"/>
                  <a:gd name="T19" fmla="*/ 207 h 572"/>
                  <a:gd name="T20" fmla="*/ 294 w 570"/>
                  <a:gd name="T21" fmla="*/ 222 h 572"/>
                  <a:gd name="T22" fmla="*/ 267 w 570"/>
                  <a:gd name="T23" fmla="*/ 221 h 572"/>
                  <a:gd name="T24" fmla="*/ 269 w 570"/>
                  <a:gd name="T25" fmla="*/ 237 h 572"/>
                  <a:gd name="T26" fmla="*/ 288 w 570"/>
                  <a:gd name="T27" fmla="*/ 242 h 572"/>
                  <a:gd name="T28" fmla="*/ 301 w 570"/>
                  <a:gd name="T29" fmla="*/ 261 h 572"/>
                  <a:gd name="T30" fmla="*/ 324 w 570"/>
                  <a:gd name="T31" fmla="*/ 255 h 572"/>
                  <a:gd name="T32" fmla="*/ 347 w 570"/>
                  <a:gd name="T33" fmla="*/ 262 h 572"/>
                  <a:gd name="T34" fmla="*/ 358 w 570"/>
                  <a:gd name="T35" fmla="*/ 284 h 572"/>
                  <a:gd name="T36" fmla="*/ 391 w 570"/>
                  <a:gd name="T37" fmla="*/ 291 h 572"/>
                  <a:gd name="T38" fmla="*/ 400 w 570"/>
                  <a:gd name="T39" fmla="*/ 300 h 572"/>
                  <a:gd name="T40" fmla="*/ 421 w 570"/>
                  <a:gd name="T41" fmla="*/ 292 h 572"/>
                  <a:gd name="T42" fmla="*/ 467 w 570"/>
                  <a:gd name="T43" fmla="*/ 283 h 572"/>
                  <a:gd name="T44" fmla="*/ 519 w 570"/>
                  <a:gd name="T45" fmla="*/ 305 h 572"/>
                  <a:gd name="T46" fmla="*/ 521 w 570"/>
                  <a:gd name="T47" fmla="*/ 381 h 572"/>
                  <a:gd name="T48" fmla="*/ 466 w 570"/>
                  <a:gd name="T49" fmla="*/ 376 h 572"/>
                  <a:gd name="T50" fmla="*/ 405 w 570"/>
                  <a:gd name="T51" fmla="*/ 405 h 572"/>
                  <a:gd name="T52" fmla="*/ 375 w 570"/>
                  <a:gd name="T53" fmla="*/ 449 h 572"/>
                  <a:gd name="T54" fmla="*/ 359 w 570"/>
                  <a:gd name="T55" fmla="*/ 460 h 572"/>
                  <a:gd name="T56" fmla="*/ 343 w 570"/>
                  <a:gd name="T57" fmla="*/ 466 h 572"/>
                  <a:gd name="T58" fmla="*/ 285 w 570"/>
                  <a:gd name="T59" fmla="*/ 526 h 572"/>
                  <a:gd name="T60" fmla="*/ 268 w 570"/>
                  <a:gd name="T61" fmla="*/ 572 h 572"/>
                  <a:gd name="T62" fmla="*/ 228 w 570"/>
                  <a:gd name="T63" fmla="*/ 565 h 572"/>
                  <a:gd name="T64" fmla="*/ 204 w 570"/>
                  <a:gd name="T65" fmla="*/ 559 h 572"/>
                  <a:gd name="T66" fmla="*/ 184 w 570"/>
                  <a:gd name="T67" fmla="*/ 523 h 572"/>
                  <a:gd name="T68" fmla="*/ 159 w 570"/>
                  <a:gd name="T69" fmla="*/ 497 h 572"/>
                  <a:gd name="T70" fmla="*/ 153 w 570"/>
                  <a:gd name="T71" fmla="*/ 472 h 572"/>
                  <a:gd name="T72" fmla="*/ 138 w 570"/>
                  <a:gd name="T73" fmla="*/ 441 h 572"/>
                  <a:gd name="T74" fmla="*/ 112 w 570"/>
                  <a:gd name="T75" fmla="*/ 427 h 572"/>
                  <a:gd name="T76" fmla="*/ 120 w 570"/>
                  <a:gd name="T77" fmla="*/ 405 h 572"/>
                  <a:gd name="T78" fmla="*/ 110 w 570"/>
                  <a:gd name="T79" fmla="*/ 382 h 572"/>
                  <a:gd name="T80" fmla="*/ 91 w 570"/>
                  <a:gd name="T81" fmla="*/ 366 h 572"/>
                  <a:gd name="T82" fmla="*/ 83 w 570"/>
                  <a:gd name="T83" fmla="*/ 342 h 572"/>
                  <a:gd name="T84" fmla="*/ 70 w 570"/>
                  <a:gd name="T85" fmla="*/ 324 h 572"/>
                  <a:gd name="T86" fmla="*/ 81 w 570"/>
                  <a:gd name="T87" fmla="*/ 303 h 572"/>
                  <a:gd name="T88" fmla="*/ 62 w 570"/>
                  <a:gd name="T89" fmla="*/ 269 h 572"/>
                  <a:gd name="T90" fmla="*/ 28 w 570"/>
                  <a:gd name="T91" fmla="*/ 231 h 572"/>
                  <a:gd name="T92" fmla="*/ 27 w 570"/>
                  <a:gd name="T93" fmla="*/ 196 h 572"/>
                  <a:gd name="T94" fmla="*/ 7 w 570"/>
                  <a:gd name="T95" fmla="*/ 180 h 572"/>
                  <a:gd name="T96" fmla="*/ 46 w 570"/>
                  <a:gd name="T97" fmla="*/ 91 h 572"/>
                  <a:gd name="T98" fmla="*/ 74 w 570"/>
                  <a:gd name="T99" fmla="*/ 85 h 572"/>
                  <a:gd name="T100" fmla="*/ 102 w 570"/>
                  <a:gd name="T101" fmla="*/ 82 h 572"/>
                  <a:gd name="T102" fmla="*/ 113 w 570"/>
                  <a:gd name="T103" fmla="*/ 57 h 572"/>
                  <a:gd name="T104" fmla="*/ 125 w 570"/>
                  <a:gd name="T105" fmla="*/ 40 h 572"/>
                  <a:gd name="T106" fmla="*/ 142 w 570"/>
                  <a:gd name="T107" fmla="*/ 23 h 572"/>
                  <a:gd name="T108" fmla="*/ 180 w 570"/>
                  <a:gd name="T109" fmla="*/ 1 h 572"/>
                  <a:gd name="T110" fmla="*/ 182 w 570"/>
                  <a:gd name="T111" fmla="*/ 14 h 572"/>
                  <a:gd name="T112" fmla="*/ 205 w 570"/>
                  <a:gd name="T113" fmla="*/ 17 h 572"/>
                  <a:gd name="T114" fmla="*/ 232 w 570"/>
                  <a:gd name="T115" fmla="*/ 22 h 572"/>
                  <a:gd name="T116" fmla="*/ 259 w 570"/>
                  <a:gd name="T117" fmla="*/ 35 h 572"/>
                  <a:gd name="T118" fmla="*/ 284 w 570"/>
                  <a:gd name="T119" fmla="*/ 27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70" h="572">
                    <a:moveTo>
                      <a:pt x="284" y="27"/>
                    </a:moveTo>
                    <a:lnTo>
                      <a:pt x="284" y="28"/>
                    </a:lnTo>
                    <a:lnTo>
                      <a:pt x="285" y="28"/>
                    </a:lnTo>
                    <a:lnTo>
                      <a:pt x="285" y="30"/>
                    </a:lnTo>
                    <a:lnTo>
                      <a:pt x="286" y="30"/>
                    </a:lnTo>
                    <a:lnTo>
                      <a:pt x="286" y="31"/>
                    </a:lnTo>
                    <a:lnTo>
                      <a:pt x="286" y="32"/>
                    </a:lnTo>
                    <a:lnTo>
                      <a:pt x="287" y="32"/>
                    </a:lnTo>
                    <a:lnTo>
                      <a:pt x="287" y="33"/>
                    </a:lnTo>
                    <a:lnTo>
                      <a:pt x="288" y="33"/>
                    </a:lnTo>
                    <a:lnTo>
                      <a:pt x="290" y="34"/>
                    </a:lnTo>
                    <a:lnTo>
                      <a:pt x="291" y="33"/>
                    </a:lnTo>
                    <a:lnTo>
                      <a:pt x="291" y="34"/>
                    </a:lnTo>
                    <a:lnTo>
                      <a:pt x="290" y="35"/>
                    </a:lnTo>
                    <a:lnTo>
                      <a:pt x="290" y="36"/>
                    </a:lnTo>
                    <a:lnTo>
                      <a:pt x="291" y="36"/>
                    </a:lnTo>
                    <a:lnTo>
                      <a:pt x="291" y="38"/>
                    </a:lnTo>
                    <a:lnTo>
                      <a:pt x="292" y="38"/>
                    </a:lnTo>
                    <a:lnTo>
                      <a:pt x="292" y="39"/>
                    </a:lnTo>
                    <a:lnTo>
                      <a:pt x="293" y="40"/>
                    </a:lnTo>
                    <a:lnTo>
                      <a:pt x="294" y="39"/>
                    </a:lnTo>
                    <a:lnTo>
                      <a:pt x="295" y="39"/>
                    </a:lnTo>
                    <a:lnTo>
                      <a:pt x="295" y="40"/>
                    </a:lnTo>
                    <a:lnTo>
                      <a:pt x="296" y="41"/>
                    </a:lnTo>
                    <a:lnTo>
                      <a:pt x="298" y="40"/>
                    </a:lnTo>
                    <a:lnTo>
                      <a:pt x="299" y="42"/>
                    </a:lnTo>
                    <a:lnTo>
                      <a:pt x="300" y="41"/>
                    </a:lnTo>
                    <a:lnTo>
                      <a:pt x="301" y="42"/>
                    </a:lnTo>
                    <a:lnTo>
                      <a:pt x="302" y="42"/>
                    </a:lnTo>
                    <a:lnTo>
                      <a:pt x="306" y="41"/>
                    </a:lnTo>
                    <a:lnTo>
                      <a:pt x="307" y="41"/>
                    </a:lnTo>
                    <a:lnTo>
                      <a:pt x="310" y="40"/>
                    </a:lnTo>
                    <a:lnTo>
                      <a:pt x="315" y="40"/>
                    </a:lnTo>
                    <a:lnTo>
                      <a:pt x="317" y="39"/>
                    </a:lnTo>
                    <a:lnTo>
                      <a:pt x="319" y="36"/>
                    </a:lnTo>
                    <a:lnTo>
                      <a:pt x="320" y="36"/>
                    </a:lnTo>
                    <a:lnTo>
                      <a:pt x="322" y="36"/>
                    </a:lnTo>
                    <a:lnTo>
                      <a:pt x="320" y="35"/>
                    </a:lnTo>
                    <a:lnTo>
                      <a:pt x="320" y="34"/>
                    </a:lnTo>
                    <a:lnTo>
                      <a:pt x="323" y="32"/>
                    </a:lnTo>
                    <a:lnTo>
                      <a:pt x="323" y="33"/>
                    </a:lnTo>
                    <a:lnTo>
                      <a:pt x="324" y="35"/>
                    </a:lnTo>
                    <a:lnTo>
                      <a:pt x="324" y="36"/>
                    </a:lnTo>
                    <a:lnTo>
                      <a:pt x="326" y="42"/>
                    </a:lnTo>
                    <a:lnTo>
                      <a:pt x="327" y="41"/>
                    </a:lnTo>
                    <a:lnTo>
                      <a:pt x="328" y="43"/>
                    </a:lnTo>
                    <a:lnTo>
                      <a:pt x="330" y="44"/>
                    </a:lnTo>
                    <a:lnTo>
                      <a:pt x="332" y="46"/>
                    </a:lnTo>
                    <a:lnTo>
                      <a:pt x="333" y="44"/>
                    </a:lnTo>
                    <a:lnTo>
                      <a:pt x="335" y="47"/>
                    </a:lnTo>
                    <a:lnTo>
                      <a:pt x="337" y="48"/>
                    </a:lnTo>
                    <a:lnTo>
                      <a:pt x="334" y="49"/>
                    </a:lnTo>
                    <a:lnTo>
                      <a:pt x="334" y="50"/>
                    </a:lnTo>
                    <a:lnTo>
                      <a:pt x="335" y="52"/>
                    </a:lnTo>
                    <a:lnTo>
                      <a:pt x="335" y="57"/>
                    </a:lnTo>
                    <a:lnTo>
                      <a:pt x="335" y="61"/>
                    </a:lnTo>
                    <a:lnTo>
                      <a:pt x="337" y="62"/>
                    </a:lnTo>
                    <a:lnTo>
                      <a:pt x="330" y="62"/>
                    </a:lnTo>
                    <a:lnTo>
                      <a:pt x="331" y="64"/>
                    </a:lnTo>
                    <a:lnTo>
                      <a:pt x="328" y="64"/>
                    </a:lnTo>
                    <a:lnTo>
                      <a:pt x="327" y="65"/>
                    </a:lnTo>
                    <a:lnTo>
                      <a:pt x="326" y="66"/>
                    </a:lnTo>
                    <a:lnTo>
                      <a:pt x="325" y="66"/>
                    </a:lnTo>
                    <a:lnTo>
                      <a:pt x="325" y="69"/>
                    </a:lnTo>
                    <a:lnTo>
                      <a:pt x="324" y="70"/>
                    </a:lnTo>
                    <a:lnTo>
                      <a:pt x="325" y="70"/>
                    </a:lnTo>
                    <a:lnTo>
                      <a:pt x="326" y="70"/>
                    </a:lnTo>
                    <a:lnTo>
                      <a:pt x="325" y="72"/>
                    </a:lnTo>
                    <a:lnTo>
                      <a:pt x="324" y="73"/>
                    </a:lnTo>
                    <a:lnTo>
                      <a:pt x="325" y="75"/>
                    </a:lnTo>
                    <a:lnTo>
                      <a:pt x="325" y="78"/>
                    </a:lnTo>
                    <a:lnTo>
                      <a:pt x="325" y="80"/>
                    </a:lnTo>
                    <a:lnTo>
                      <a:pt x="323" y="81"/>
                    </a:lnTo>
                    <a:lnTo>
                      <a:pt x="322" y="81"/>
                    </a:lnTo>
                    <a:lnTo>
                      <a:pt x="322" y="82"/>
                    </a:lnTo>
                    <a:lnTo>
                      <a:pt x="323" y="83"/>
                    </a:lnTo>
                    <a:lnTo>
                      <a:pt x="324" y="86"/>
                    </a:lnTo>
                    <a:lnTo>
                      <a:pt x="322" y="86"/>
                    </a:lnTo>
                    <a:lnTo>
                      <a:pt x="322" y="87"/>
                    </a:lnTo>
                    <a:lnTo>
                      <a:pt x="320" y="87"/>
                    </a:lnTo>
                    <a:lnTo>
                      <a:pt x="319" y="87"/>
                    </a:lnTo>
                    <a:lnTo>
                      <a:pt x="319" y="89"/>
                    </a:lnTo>
                    <a:lnTo>
                      <a:pt x="317" y="90"/>
                    </a:lnTo>
                    <a:lnTo>
                      <a:pt x="316" y="90"/>
                    </a:lnTo>
                    <a:lnTo>
                      <a:pt x="316" y="93"/>
                    </a:lnTo>
                    <a:lnTo>
                      <a:pt x="315" y="93"/>
                    </a:lnTo>
                    <a:lnTo>
                      <a:pt x="316" y="95"/>
                    </a:lnTo>
                    <a:lnTo>
                      <a:pt x="316" y="96"/>
                    </a:lnTo>
                    <a:lnTo>
                      <a:pt x="315" y="97"/>
                    </a:lnTo>
                    <a:lnTo>
                      <a:pt x="314" y="99"/>
                    </a:lnTo>
                    <a:lnTo>
                      <a:pt x="316" y="99"/>
                    </a:lnTo>
                    <a:lnTo>
                      <a:pt x="317" y="101"/>
                    </a:lnTo>
                    <a:lnTo>
                      <a:pt x="318" y="102"/>
                    </a:lnTo>
                    <a:lnTo>
                      <a:pt x="315" y="105"/>
                    </a:lnTo>
                    <a:lnTo>
                      <a:pt x="315" y="106"/>
                    </a:lnTo>
                    <a:lnTo>
                      <a:pt x="316" y="110"/>
                    </a:lnTo>
                    <a:lnTo>
                      <a:pt x="318" y="112"/>
                    </a:lnTo>
                    <a:lnTo>
                      <a:pt x="319" y="112"/>
                    </a:lnTo>
                    <a:lnTo>
                      <a:pt x="318" y="114"/>
                    </a:lnTo>
                    <a:lnTo>
                      <a:pt x="319" y="118"/>
                    </a:lnTo>
                    <a:lnTo>
                      <a:pt x="317" y="119"/>
                    </a:lnTo>
                    <a:lnTo>
                      <a:pt x="316" y="119"/>
                    </a:lnTo>
                    <a:lnTo>
                      <a:pt x="315" y="120"/>
                    </a:lnTo>
                    <a:lnTo>
                      <a:pt x="312" y="121"/>
                    </a:lnTo>
                    <a:lnTo>
                      <a:pt x="311" y="120"/>
                    </a:lnTo>
                    <a:lnTo>
                      <a:pt x="308" y="121"/>
                    </a:lnTo>
                    <a:lnTo>
                      <a:pt x="307" y="118"/>
                    </a:lnTo>
                    <a:lnTo>
                      <a:pt x="306" y="119"/>
                    </a:lnTo>
                    <a:lnTo>
                      <a:pt x="306" y="118"/>
                    </a:lnTo>
                    <a:lnTo>
                      <a:pt x="304" y="118"/>
                    </a:lnTo>
                    <a:lnTo>
                      <a:pt x="303" y="119"/>
                    </a:lnTo>
                    <a:lnTo>
                      <a:pt x="302" y="120"/>
                    </a:lnTo>
                    <a:lnTo>
                      <a:pt x="301" y="120"/>
                    </a:lnTo>
                    <a:lnTo>
                      <a:pt x="299" y="121"/>
                    </a:lnTo>
                    <a:lnTo>
                      <a:pt x="294" y="124"/>
                    </a:lnTo>
                    <a:lnTo>
                      <a:pt x="294" y="125"/>
                    </a:lnTo>
                    <a:lnTo>
                      <a:pt x="293" y="126"/>
                    </a:lnTo>
                    <a:lnTo>
                      <a:pt x="295" y="129"/>
                    </a:lnTo>
                    <a:lnTo>
                      <a:pt x="298" y="132"/>
                    </a:lnTo>
                    <a:lnTo>
                      <a:pt x="301" y="140"/>
                    </a:lnTo>
                    <a:lnTo>
                      <a:pt x="303" y="145"/>
                    </a:lnTo>
                    <a:lnTo>
                      <a:pt x="306" y="149"/>
                    </a:lnTo>
                    <a:lnTo>
                      <a:pt x="307" y="149"/>
                    </a:lnTo>
                    <a:lnTo>
                      <a:pt x="308" y="150"/>
                    </a:lnTo>
                    <a:lnTo>
                      <a:pt x="312" y="152"/>
                    </a:lnTo>
                    <a:lnTo>
                      <a:pt x="318" y="154"/>
                    </a:lnTo>
                    <a:lnTo>
                      <a:pt x="324" y="157"/>
                    </a:lnTo>
                    <a:lnTo>
                      <a:pt x="324" y="158"/>
                    </a:lnTo>
                    <a:lnTo>
                      <a:pt x="325" y="159"/>
                    </a:lnTo>
                    <a:lnTo>
                      <a:pt x="326" y="159"/>
                    </a:lnTo>
                    <a:lnTo>
                      <a:pt x="326" y="161"/>
                    </a:lnTo>
                    <a:lnTo>
                      <a:pt x="326" y="162"/>
                    </a:lnTo>
                    <a:lnTo>
                      <a:pt x="327" y="165"/>
                    </a:lnTo>
                    <a:lnTo>
                      <a:pt x="326" y="165"/>
                    </a:lnTo>
                    <a:lnTo>
                      <a:pt x="325" y="165"/>
                    </a:lnTo>
                    <a:lnTo>
                      <a:pt x="324" y="166"/>
                    </a:lnTo>
                    <a:lnTo>
                      <a:pt x="323" y="167"/>
                    </a:lnTo>
                    <a:lnTo>
                      <a:pt x="323" y="172"/>
                    </a:lnTo>
                    <a:lnTo>
                      <a:pt x="322" y="174"/>
                    </a:lnTo>
                    <a:lnTo>
                      <a:pt x="323" y="174"/>
                    </a:lnTo>
                    <a:lnTo>
                      <a:pt x="322" y="176"/>
                    </a:lnTo>
                    <a:lnTo>
                      <a:pt x="320" y="177"/>
                    </a:lnTo>
                    <a:lnTo>
                      <a:pt x="319" y="180"/>
                    </a:lnTo>
                    <a:lnTo>
                      <a:pt x="319" y="181"/>
                    </a:lnTo>
                    <a:lnTo>
                      <a:pt x="319" y="182"/>
                    </a:lnTo>
                    <a:lnTo>
                      <a:pt x="322" y="183"/>
                    </a:lnTo>
                    <a:lnTo>
                      <a:pt x="320" y="184"/>
                    </a:lnTo>
                    <a:lnTo>
                      <a:pt x="322" y="185"/>
                    </a:lnTo>
                    <a:lnTo>
                      <a:pt x="323" y="188"/>
                    </a:lnTo>
                    <a:lnTo>
                      <a:pt x="320" y="189"/>
                    </a:lnTo>
                    <a:lnTo>
                      <a:pt x="320" y="190"/>
                    </a:lnTo>
                    <a:lnTo>
                      <a:pt x="318" y="191"/>
                    </a:lnTo>
                    <a:lnTo>
                      <a:pt x="316" y="193"/>
                    </a:lnTo>
                    <a:lnTo>
                      <a:pt x="317" y="198"/>
                    </a:lnTo>
                    <a:lnTo>
                      <a:pt x="318" y="200"/>
                    </a:lnTo>
                    <a:lnTo>
                      <a:pt x="311" y="203"/>
                    </a:lnTo>
                    <a:lnTo>
                      <a:pt x="310" y="203"/>
                    </a:lnTo>
                    <a:lnTo>
                      <a:pt x="306" y="205"/>
                    </a:lnTo>
                    <a:lnTo>
                      <a:pt x="303" y="206"/>
                    </a:lnTo>
                    <a:lnTo>
                      <a:pt x="304" y="207"/>
                    </a:lnTo>
                    <a:lnTo>
                      <a:pt x="304" y="209"/>
                    </a:lnTo>
                    <a:lnTo>
                      <a:pt x="306" y="212"/>
                    </a:lnTo>
                    <a:lnTo>
                      <a:pt x="307" y="213"/>
                    </a:lnTo>
                    <a:lnTo>
                      <a:pt x="307" y="214"/>
                    </a:lnTo>
                    <a:lnTo>
                      <a:pt x="306" y="214"/>
                    </a:lnTo>
                    <a:lnTo>
                      <a:pt x="304" y="214"/>
                    </a:lnTo>
                    <a:lnTo>
                      <a:pt x="304" y="212"/>
                    </a:lnTo>
                    <a:lnTo>
                      <a:pt x="303" y="213"/>
                    </a:lnTo>
                    <a:lnTo>
                      <a:pt x="302" y="213"/>
                    </a:lnTo>
                    <a:lnTo>
                      <a:pt x="303" y="215"/>
                    </a:lnTo>
                    <a:lnTo>
                      <a:pt x="301" y="215"/>
                    </a:lnTo>
                    <a:lnTo>
                      <a:pt x="301" y="216"/>
                    </a:lnTo>
                    <a:lnTo>
                      <a:pt x="300" y="216"/>
                    </a:lnTo>
                    <a:lnTo>
                      <a:pt x="298" y="219"/>
                    </a:lnTo>
                    <a:lnTo>
                      <a:pt x="298" y="221"/>
                    </a:lnTo>
                    <a:lnTo>
                      <a:pt x="294" y="222"/>
                    </a:lnTo>
                    <a:lnTo>
                      <a:pt x="291" y="222"/>
                    </a:lnTo>
                    <a:lnTo>
                      <a:pt x="290" y="221"/>
                    </a:lnTo>
                    <a:lnTo>
                      <a:pt x="288" y="221"/>
                    </a:lnTo>
                    <a:lnTo>
                      <a:pt x="287" y="222"/>
                    </a:lnTo>
                    <a:lnTo>
                      <a:pt x="284" y="223"/>
                    </a:lnTo>
                    <a:lnTo>
                      <a:pt x="282" y="222"/>
                    </a:lnTo>
                    <a:lnTo>
                      <a:pt x="282" y="224"/>
                    </a:lnTo>
                    <a:lnTo>
                      <a:pt x="280" y="227"/>
                    </a:lnTo>
                    <a:lnTo>
                      <a:pt x="276" y="228"/>
                    </a:lnTo>
                    <a:lnTo>
                      <a:pt x="275" y="228"/>
                    </a:lnTo>
                    <a:lnTo>
                      <a:pt x="274" y="227"/>
                    </a:lnTo>
                    <a:lnTo>
                      <a:pt x="272" y="223"/>
                    </a:lnTo>
                    <a:lnTo>
                      <a:pt x="270" y="223"/>
                    </a:lnTo>
                    <a:lnTo>
                      <a:pt x="269" y="221"/>
                    </a:lnTo>
                    <a:lnTo>
                      <a:pt x="268" y="221"/>
                    </a:lnTo>
                    <a:lnTo>
                      <a:pt x="267" y="221"/>
                    </a:lnTo>
                    <a:lnTo>
                      <a:pt x="264" y="221"/>
                    </a:lnTo>
                    <a:lnTo>
                      <a:pt x="262" y="220"/>
                    </a:lnTo>
                    <a:lnTo>
                      <a:pt x="259" y="220"/>
                    </a:lnTo>
                    <a:lnTo>
                      <a:pt x="260" y="222"/>
                    </a:lnTo>
                    <a:lnTo>
                      <a:pt x="256" y="223"/>
                    </a:lnTo>
                    <a:lnTo>
                      <a:pt x="257" y="227"/>
                    </a:lnTo>
                    <a:lnTo>
                      <a:pt x="262" y="230"/>
                    </a:lnTo>
                    <a:lnTo>
                      <a:pt x="266" y="229"/>
                    </a:lnTo>
                    <a:lnTo>
                      <a:pt x="267" y="229"/>
                    </a:lnTo>
                    <a:lnTo>
                      <a:pt x="267" y="230"/>
                    </a:lnTo>
                    <a:lnTo>
                      <a:pt x="269" y="230"/>
                    </a:lnTo>
                    <a:lnTo>
                      <a:pt x="269" y="234"/>
                    </a:lnTo>
                    <a:lnTo>
                      <a:pt x="266" y="234"/>
                    </a:lnTo>
                    <a:lnTo>
                      <a:pt x="266" y="235"/>
                    </a:lnTo>
                    <a:lnTo>
                      <a:pt x="268" y="237"/>
                    </a:lnTo>
                    <a:lnTo>
                      <a:pt x="269" y="237"/>
                    </a:lnTo>
                    <a:lnTo>
                      <a:pt x="270" y="239"/>
                    </a:lnTo>
                    <a:lnTo>
                      <a:pt x="268" y="239"/>
                    </a:lnTo>
                    <a:lnTo>
                      <a:pt x="268" y="240"/>
                    </a:lnTo>
                    <a:lnTo>
                      <a:pt x="271" y="240"/>
                    </a:lnTo>
                    <a:lnTo>
                      <a:pt x="271" y="244"/>
                    </a:lnTo>
                    <a:lnTo>
                      <a:pt x="274" y="243"/>
                    </a:lnTo>
                    <a:lnTo>
                      <a:pt x="278" y="242"/>
                    </a:lnTo>
                    <a:lnTo>
                      <a:pt x="279" y="243"/>
                    </a:lnTo>
                    <a:lnTo>
                      <a:pt x="282" y="242"/>
                    </a:lnTo>
                    <a:lnTo>
                      <a:pt x="282" y="240"/>
                    </a:lnTo>
                    <a:lnTo>
                      <a:pt x="282" y="242"/>
                    </a:lnTo>
                    <a:lnTo>
                      <a:pt x="287" y="242"/>
                    </a:lnTo>
                    <a:lnTo>
                      <a:pt x="286" y="240"/>
                    </a:lnTo>
                    <a:lnTo>
                      <a:pt x="287" y="239"/>
                    </a:lnTo>
                    <a:lnTo>
                      <a:pt x="288" y="239"/>
                    </a:lnTo>
                    <a:lnTo>
                      <a:pt x="288" y="242"/>
                    </a:lnTo>
                    <a:lnTo>
                      <a:pt x="292" y="240"/>
                    </a:lnTo>
                    <a:lnTo>
                      <a:pt x="293" y="244"/>
                    </a:lnTo>
                    <a:lnTo>
                      <a:pt x="292" y="245"/>
                    </a:lnTo>
                    <a:lnTo>
                      <a:pt x="293" y="248"/>
                    </a:lnTo>
                    <a:lnTo>
                      <a:pt x="294" y="248"/>
                    </a:lnTo>
                    <a:lnTo>
                      <a:pt x="294" y="250"/>
                    </a:lnTo>
                    <a:lnTo>
                      <a:pt x="298" y="256"/>
                    </a:lnTo>
                    <a:lnTo>
                      <a:pt x="299" y="260"/>
                    </a:lnTo>
                    <a:lnTo>
                      <a:pt x="298" y="260"/>
                    </a:lnTo>
                    <a:lnTo>
                      <a:pt x="298" y="261"/>
                    </a:lnTo>
                    <a:lnTo>
                      <a:pt x="299" y="262"/>
                    </a:lnTo>
                    <a:lnTo>
                      <a:pt x="299" y="261"/>
                    </a:lnTo>
                    <a:lnTo>
                      <a:pt x="299" y="262"/>
                    </a:lnTo>
                    <a:lnTo>
                      <a:pt x="299" y="261"/>
                    </a:lnTo>
                    <a:lnTo>
                      <a:pt x="300" y="261"/>
                    </a:lnTo>
                    <a:lnTo>
                      <a:pt x="301" y="261"/>
                    </a:lnTo>
                    <a:lnTo>
                      <a:pt x="301" y="260"/>
                    </a:lnTo>
                    <a:lnTo>
                      <a:pt x="302" y="260"/>
                    </a:lnTo>
                    <a:lnTo>
                      <a:pt x="303" y="260"/>
                    </a:lnTo>
                    <a:lnTo>
                      <a:pt x="304" y="260"/>
                    </a:lnTo>
                    <a:lnTo>
                      <a:pt x="306" y="260"/>
                    </a:lnTo>
                    <a:lnTo>
                      <a:pt x="306" y="261"/>
                    </a:lnTo>
                    <a:lnTo>
                      <a:pt x="307" y="261"/>
                    </a:lnTo>
                    <a:lnTo>
                      <a:pt x="308" y="261"/>
                    </a:lnTo>
                    <a:lnTo>
                      <a:pt x="308" y="260"/>
                    </a:lnTo>
                    <a:lnTo>
                      <a:pt x="309" y="260"/>
                    </a:lnTo>
                    <a:lnTo>
                      <a:pt x="310" y="260"/>
                    </a:lnTo>
                    <a:lnTo>
                      <a:pt x="310" y="259"/>
                    </a:lnTo>
                    <a:lnTo>
                      <a:pt x="314" y="259"/>
                    </a:lnTo>
                    <a:lnTo>
                      <a:pt x="314" y="258"/>
                    </a:lnTo>
                    <a:lnTo>
                      <a:pt x="319" y="256"/>
                    </a:lnTo>
                    <a:lnTo>
                      <a:pt x="324" y="255"/>
                    </a:lnTo>
                    <a:lnTo>
                      <a:pt x="327" y="255"/>
                    </a:lnTo>
                    <a:lnTo>
                      <a:pt x="332" y="253"/>
                    </a:lnTo>
                    <a:lnTo>
                      <a:pt x="332" y="254"/>
                    </a:lnTo>
                    <a:lnTo>
                      <a:pt x="333" y="254"/>
                    </a:lnTo>
                    <a:lnTo>
                      <a:pt x="334" y="259"/>
                    </a:lnTo>
                    <a:lnTo>
                      <a:pt x="337" y="259"/>
                    </a:lnTo>
                    <a:lnTo>
                      <a:pt x="337" y="261"/>
                    </a:lnTo>
                    <a:lnTo>
                      <a:pt x="335" y="261"/>
                    </a:lnTo>
                    <a:lnTo>
                      <a:pt x="334" y="261"/>
                    </a:lnTo>
                    <a:lnTo>
                      <a:pt x="334" y="262"/>
                    </a:lnTo>
                    <a:lnTo>
                      <a:pt x="334" y="263"/>
                    </a:lnTo>
                    <a:lnTo>
                      <a:pt x="337" y="262"/>
                    </a:lnTo>
                    <a:lnTo>
                      <a:pt x="341" y="261"/>
                    </a:lnTo>
                    <a:lnTo>
                      <a:pt x="345" y="260"/>
                    </a:lnTo>
                    <a:lnTo>
                      <a:pt x="346" y="262"/>
                    </a:lnTo>
                    <a:lnTo>
                      <a:pt x="347" y="262"/>
                    </a:lnTo>
                    <a:lnTo>
                      <a:pt x="349" y="261"/>
                    </a:lnTo>
                    <a:lnTo>
                      <a:pt x="349" y="262"/>
                    </a:lnTo>
                    <a:lnTo>
                      <a:pt x="349" y="263"/>
                    </a:lnTo>
                    <a:lnTo>
                      <a:pt x="351" y="264"/>
                    </a:lnTo>
                    <a:lnTo>
                      <a:pt x="351" y="263"/>
                    </a:lnTo>
                    <a:lnTo>
                      <a:pt x="353" y="266"/>
                    </a:lnTo>
                    <a:lnTo>
                      <a:pt x="353" y="268"/>
                    </a:lnTo>
                    <a:lnTo>
                      <a:pt x="355" y="268"/>
                    </a:lnTo>
                    <a:lnTo>
                      <a:pt x="354" y="270"/>
                    </a:lnTo>
                    <a:lnTo>
                      <a:pt x="356" y="272"/>
                    </a:lnTo>
                    <a:lnTo>
                      <a:pt x="355" y="274"/>
                    </a:lnTo>
                    <a:lnTo>
                      <a:pt x="356" y="275"/>
                    </a:lnTo>
                    <a:lnTo>
                      <a:pt x="358" y="277"/>
                    </a:lnTo>
                    <a:lnTo>
                      <a:pt x="357" y="281"/>
                    </a:lnTo>
                    <a:lnTo>
                      <a:pt x="357" y="282"/>
                    </a:lnTo>
                    <a:lnTo>
                      <a:pt x="358" y="284"/>
                    </a:lnTo>
                    <a:lnTo>
                      <a:pt x="359" y="285"/>
                    </a:lnTo>
                    <a:lnTo>
                      <a:pt x="359" y="287"/>
                    </a:lnTo>
                    <a:lnTo>
                      <a:pt x="362" y="290"/>
                    </a:lnTo>
                    <a:lnTo>
                      <a:pt x="363" y="291"/>
                    </a:lnTo>
                    <a:lnTo>
                      <a:pt x="364" y="297"/>
                    </a:lnTo>
                    <a:lnTo>
                      <a:pt x="365" y="301"/>
                    </a:lnTo>
                    <a:lnTo>
                      <a:pt x="366" y="300"/>
                    </a:lnTo>
                    <a:lnTo>
                      <a:pt x="367" y="297"/>
                    </a:lnTo>
                    <a:lnTo>
                      <a:pt x="381" y="290"/>
                    </a:lnTo>
                    <a:lnTo>
                      <a:pt x="382" y="290"/>
                    </a:lnTo>
                    <a:lnTo>
                      <a:pt x="382" y="289"/>
                    </a:lnTo>
                    <a:lnTo>
                      <a:pt x="383" y="289"/>
                    </a:lnTo>
                    <a:lnTo>
                      <a:pt x="387" y="286"/>
                    </a:lnTo>
                    <a:lnTo>
                      <a:pt x="388" y="289"/>
                    </a:lnTo>
                    <a:lnTo>
                      <a:pt x="390" y="289"/>
                    </a:lnTo>
                    <a:lnTo>
                      <a:pt x="391" y="291"/>
                    </a:lnTo>
                    <a:lnTo>
                      <a:pt x="393" y="292"/>
                    </a:lnTo>
                    <a:lnTo>
                      <a:pt x="396" y="290"/>
                    </a:lnTo>
                    <a:lnTo>
                      <a:pt x="398" y="287"/>
                    </a:lnTo>
                    <a:lnTo>
                      <a:pt x="400" y="289"/>
                    </a:lnTo>
                    <a:lnTo>
                      <a:pt x="398" y="290"/>
                    </a:lnTo>
                    <a:lnTo>
                      <a:pt x="398" y="291"/>
                    </a:lnTo>
                    <a:lnTo>
                      <a:pt x="401" y="297"/>
                    </a:lnTo>
                    <a:lnTo>
                      <a:pt x="400" y="297"/>
                    </a:lnTo>
                    <a:lnTo>
                      <a:pt x="400" y="295"/>
                    </a:lnTo>
                    <a:lnTo>
                      <a:pt x="397" y="295"/>
                    </a:lnTo>
                    <a:lnTo>
                      <a:pt x="396" y="295"/>
                    </a:lnTo>
                    <a:lnTo>
                      <a:pt x="396" y="297"/>
                    </a:lnTo>
                    <a:lnTo>
                      <a:pt x="396" y="298"/>
                    </a:lnTo>
                    <a:lnTo>
                      <a:pt x="397" y="299"/>
                    </a:lnTo>
                    <a:lnTo>
                      <a:pt x="398" y="301"/>
                    </a:lnTo>
                    <a:lnTo>
                      <a:pt x="400" y="300"/>
                    </a:lnTo>
                    <a:lnTo>
                      <a:pt x="400" y="299"/>
                    </a:lnTo>
                    <a:lnTo>
                      <a:pt x="404" y="297"/>
                    </a:lnTo>
                    <a:lnTo>
                      <a:pt x="405" y="297"/>
                    </a:lnTo>
                    <a:lnTo>
                      <a:pt x="409" y="297"/>
                    </a:lnTo>
                    <a:lnTo>
                      <a:pt x="410" y="295"/>
                    </a:lnTo>
                    <a:lnTo>
                      <a:pt x="410" y="293"/>
                    </a:lnTo>
                    <a:lnTo>
                      <a:pt x="411" y="293"/>
                    </a:lnTo>
                    <a:lnTo>
                      <a:pt x="411" y="291"/>
                    </a:lnTo>
                    <a:lnTo>
                      <a:pt x="412" y="289"/>
                    </a:lnTo>
                    <a:lnTo>
                      <a:pt x="413" y="290"/>
                    </a:lnTo>
                    <a:lnTo>
                      <a:pt x="416" y="289"/>
                    </a:lnTo>
                    <a:lnTo>
                      <a:pt x="418" y="290"/>
                    </a:lnTo>
                    <a:lnTo>
                      <a:pt x="418" y="291"/>
                    </a:lnTo>
                    <a:lnTo>
                      <a:pt x="419" y="291"/>
                    </a:lnTo>
                    <a:lnTo>
                      <a:pt x="420" y="291"/>
                    </a:lnTo>
                    <a:lnTo>
                      <a:pt x="421" y="292"/>
                    </a:lnTo>
                    <a:lnTo>
                      <a:pt x="422" y="292"/>
                    </a:lnTo>
                    <a:lnTo>
                      <a:pt x="426" y="293"/>
                    </a:lnTo>
                    <a:lnTo>
                      <a:pt x="427" y="294"/>
                    </a:lnTo>
                    <a:lnTo>
                      <a:pt x="428" y="294"/>
                    </a:lnTo>
                    <a:lnTo>
                      <a:pt x="430" y="294"/>
                    </a:lnTo>
                    <a:lnTo>
                      <a:pt x="435" y="290"/>
                    </a:lnTo>
                    <a:lnTo>
                      <a:pt x="437" y="290"/>
                    </a:lnTo>
                    <a:lnTo>
                      <a:pt x="440" y="289"/>
                    </a:lnTo>
                    <a:lnTo>
                      <a:pt x="441" y="289"/>
                    </a:lnTo>
                    <a:lnTo>
                      <a:pt x="445" y="289"/>
                    </a:lnTo>
                    <a:lnTo>
                      <a:pt x="451" y="285"/>
                    </a:lnTo>
                    <a:lnTo>
                      <a:pt x="456" y="283"/>
                    </a:lnTo>
                    <a:lnTo>
                      <a:pt x="457" y="282"/>
                    </a:lnTo>
                    <a:lnTo>
                      <a:pt x="460" y="282"/>
                    </a:lnTo>
                    <a:lnTo>
                      <a:pt x="466" y="282"/>
                    </a:lnTo>
                    <a:lnTo>
                      <a:pt x="467" y="283"/>
                    </a:lnTo>
                    <a:lnTo>
                      <a:pt x="473" y="286"/>
                    </a:lnTo>
                    <a:lnTo>
                      <a:pt x="475" y="290"/>
                    </a:lnTo>
                    <a:lnTo>
                      <a:pt x="476" y="291"/>
                    </a:lnTo>
                    <a:lnTo>
                      <a:pt x="476" y="294"/>
                    </a:lnTo>
                    <a:lnTo>
                      <a:pt x="481" y="293"/>
                    </a:lnTo>
                    <a:lnTo>
                      <a:pt x="482" y="294"/>
                    </a:lnTo>
                    <a:lnTo>
                      <a:pt x="489" y="295"/>
                    </a:lnTo>
                    <a:lnTo>
                      <a:pt x="490" y="295"/>
                    </a:lnTo>
                    <a:lnTo>
                      <a:pt x="496" y="295"/>
                    </a:lnTo>
                    <a:lnTo>
                      <a:pt x="501" y="297"/>
                    </a:lnTo>
                    <a:lnTo>
                      <a:pt x="509" y="297"/>
                    </a:lnTo>
                    <a:lnTo>
                      <a:pt x="512" y="298"/>
                    </a:lnTo>
                    <a:lnTo>
                      <a:pt x="514" y="299"/>
                    </a:lnTo>
                    <a:lnTo>
                      <a:pt x="515" y="301"/>
                    </a:lnTo>
                    <a:lnTo>
                      <a:pt x="516" y="302"/>
                    </a:lnTo>
                    <a:lnTo>
                      <a:pt x="519" y="305"/>
                    </a:lnTo>
                    <a:lnTo>
                      <a:pt x="529" y="316"/>
                    </a:lnTo>
                    <a:lnTo>
                      <a:pt x="531" y="318"/>
                    </a:lnTo>
                    <a:lnTo>
                      <a:pt x="537" y="324"/>
                    </a:lnTo>
                    <a:lnTo>
                      <a:pt x="545" y="333"/>
                    </a:lnTo>
                    <a:lnTo>
                      <a:pt x="547" y="338"/>
                    </a:lnTo>
                    <a:lnTo>
                      <a:pt x="550" y="342"/>
                    </a:lnTo>
                    <a:lnTo>
                      <a:pt x="562" y="369"/>
                    </a:lnTo>
                    <a:lnTo>
                      <a:pt x="568" y="377"/>
                    </a:lnTo>
                    <a:lnTo>
                      <a:pt x="570" y="379"/>
                    </a:lnTo>
                    <a:lnTo>
                      <a:pt x="562" y="380"/>
                    </a:lnTo>
                    <a:lnTo>
                      <a:pt x="554" y="382"/>
                    </a:lnTo>
                    <a:lnTo>
                      <a:pt x="550" y="384"/>
                    </a:lnTo>
                    <a:lnTo>
                      <a:pt x="545" y="385"/>
                    </a:lnTo>
                    <a:lnTo>
                      <a:pt x="527" y="384"/>
                    </a:lnTo>
                    <a:lnTo>
                      <a:pt x="521" y="382"/>
                    </a:lnTo>
                    <a:lnTo>
                      <a:pt x="521" y="381"/>
                    </a:lnTo>
                    <a:lnTo>
                      <a:pt x="516" y="382"/>
                    </a:lnTo>
                    <a:lnTo>
                      <a:pt x="516" y="384"/>
                    </a:lnTo>
                    <a:lnTo>
                      <a:pt x="511" y="385"/>
                    </a:lnTo>
                    <a:lnTo>
                      <a:pt x="506" y="386"/>
                    </a:lnTo>
                    <a:lnTo>
                      <a:pt x="505" y="384"/>
                    </a:lnTo>
                    <a:lnTo>
                      <a:pt x="503" y="385"/>
                    </a:lnTo>
                    <a:lnTo>
                      <a:pt x="499" y="387"/>
                    </a:lnTo>
                    <a:lnTo>
                      <a:pt x="497" y="388"/>
                    </a:lnTo>
                    <a:lnTo>
                      <a:pt x="496" y="385"/>
                    </a:lnTo>
                    <a:lnTo>
                      <a:pt x="490" y="370"/>
                    </a:lnTo>
                    <a:lnTo>
                      <a:pt x="482" y="360"/>
                    </a:lnTo>
                    <a:lnTo>
                      <a:pt x="476" y="353"/>
                    </a:lnTo>
                    <a:lnTo>
                      <a:pt x="476" y="354"/>
                    </a:lnTo>
                    <a:lnTo>
                      <a:pt x="475" y="356"/>
                    </a:lnTo>
                    <a:lnTo>
                      <a:pt x="468" y="374"/>
                    </a:lnTo>
                    <a:lnTo>
                      <a:pt x="466" y="376"/>
                    </a:lnTo>
                    <a:lnTo>
                      <a:pt x="459" y="378"/>
                    </a:lnTo>
                    <a:lnTo>
                      <a:pt x="452" y="381"/>
                    </a:lnTo>
                    <a:lnTo>
                      <a:pt x="451" y="382"/>
                    </a:lnTo>
                    <a:lnTo>
                      <a:pt x="449" y="385"/>
                    </a:lnTo>
                    <a:lnTo>
                      <a:pt x="445" y="386"/>
                    </a:lnTo>
                    <a:lnTo>
                      <a:pt x="441" y="388"/>
                    </a:lnTo>
                    <a:lnTo>
                      <a:pt x="436" y="391"/>
                    </a:lnTo>
                    <a:lnTo>
                      <a:pt x="435" y="392"/>
                    </a:lnTo>
                    <a:lnTo>
                      <a:pt x="428" y="396"/>
                    </a:lnTo>
                    <a:lnTo>
                      <a:pt x="428" y="397"/>
                    </a:lnTo>
                    <a:lnTo>
                      <a:pt x="420" y="401"/>
                    </a:lnTo>
                    <a:lnTo>
                      <a:pt x="411" y="403"/>
                    </a:lnTo>
                    <a:lnTo>
                      <a:pt x="411" y="405"/>
                    </a:lnTo>
                    <a:lnTo>
                      <a:pt x="410" y="405"/>
                    </a:lnTo>
                    <a:lnTo>
                      <a:pt x="409" y="405"/>
                    </a:lnTo>
                    <a:lnTo>
                      <a:pt x="405" y="405"/>
                    </a:lnTo>
                    <a:lnTo>
                      <a:pt x="400" y="410"/>
                    </a:lnTo>
                    <a:lnTo>
                      <a:pt x="395" y="415"/>
                    </a:lnTo>
                    <a:lnTo>
                      <a:pt x="393" y="415"/>
                    </a:lnTo>
                    <a:lnTo>
                      <a:pt x="388" y="416"/>
                    </a:lnTo>
                    <a:lnTo>
                      <a:pt x="388" y="418"/>
                    </a:lnTo>
                    <a:lnTo>
                      <a:pt x="387" y="419"/>
                    </a:lnTo>
                    <a:lnTo>
                      <a:pt x="385" y="428"/>
                    </a:lnTo>
                    <a:lnTo>
                      <a:pt x="386" y="431"/>
                    </a:lnTo>
                    <a:lnTo>
                      <a:pt x="386" y="434"/>
                    </a:lnTo>
                    <a:lnTo>
                      <a:pt x="385" y="435"/>
                    </a:lnTo>
                    <a:lnTo>
                      <a:pt x="382" y="436"/>
                    </a:lnTo>
                    <a:lnTo>
                      <a:pt x="380" y="439"/>
                    </a:lnTo>
                    <a:lnTo>
                      <a:pt x="381" y="440"/>
                    </a:lnTo>
                    <a:lnTo>
                      <a:pt x="380" y="442"/>
                    </a:lnTo>
                    <a:lnTo>
                      <a:pt x="377" y="448"/>
                    </a:lnTo>
                    <a:lnTo>
                      <a:pt x="375" y="449"/>
                    </a:lnTo>
                    <a:lnTo>
                      <a:pt x="374" y="449"/>
                    </a:lnTo>
                    <a:lnTo>
                      <a:pt x="373" y="450"/>
                    </a:lnTo>
                    <a:lnTo>
                      <a:pt x="373" y="451"/>
                    </a:lnTo>
                    <a:lnTo>
                      <a:pt x="372" y="451"/>
                    </a:lnTo>
                    <a:lnTo>
                      <a:pt x="371" y="452"/>
                    </a:lnTo>
                    <a:lnTo>
                      <a:pt x="370" y="452"/>
                    </a:lnTo>
                    <a:lnTo>
                      <a:pt x="369" y="452"/>
                    </a:lnTo>
                    <a:lnTo>
                      <a:pt x="369" y="454"/>
                    </a:lnTo>
                    <a:lnTo>
                      <a:pt x="367" y="454"/>
                    </a:lnTo>
                    <a:lnTo>
                      <a:pt x="367" y="455"/>
                    </a:lnTo>
                    <a:lnTo>
                      <a:pt x="366" y="455"/>
                    </a:lnTo>
                    <a:lnTo>
                      <a:pt x="365" y="455"/>
                    </a:lnTo>
                    <a:lnTo>
                      <a:pt x="364" y="456"/>
                    </a:lnTo>
                    <a:lnTo>
                      <a:pt x="362" y="459"/>
                    </a:lnTo>
                    <a:lnTo>
                      <a:pt x="361" y="459"/>
                    </a:lnTo>
                    <a:lnTo>
                      <a:pt x="359" y="460"/>
                    </a:lnTo>
                    <a:lnTo>
                      <a:pt x="359" y="462"/>
                    </a:lnTo>
                    <a:lnTo>
                      <a:pt x="358" y="462"/>
                    </a:lnTo>
                    <a:lnTo>
                      <a:pt x="357" y="462"/>
                    </a:lnTo>
                    <a:lnTo>
                      <a:pt x="356" y="463"/>
                    </a:lnTo>
                    <a:lnTo>
                      <a:pt x="355" y="463"/>
                    </a:lnTo>
                    <a:lnTo>
                      <a:pt x="354" y="463"/>
                    </a:lnTo>
                    <a:lnTo>
                      <a:pt x="353" y="463"/>
                    </a:lnTo>
                    <a:lnTo>
                      <a:pt x="351" y="464"/>
                    </a:lnTo>
                    <a:lnTo>
                      <a:pt x="351" y="465"/>
                    </a:lnTo>
                    <a:lnTo>
                      <a:pt x="350" y="465"/>
                    </a:lnTo>
                    <a:lnTo>
                      <a:pt x="349" y="466"/>
                    </a:lnTo>
                    <a:lnTo>
                      <a:pt x="348" y="466"/>
                    </a:lnTo>
                    <a:lnTo>
                      <a:pt x="347" y="466"/>
                    </a:lnTo>
                    <a:lnTo>
                      <a:pt x="346" y="466"/>
                    </a:lnTo>
                    <a:lnTo>
                      <a:pt x="345" y="466"/>
                    </a:lnTo>
                    <a:lnTo>
                      <a:pt x="343" y="466"/>
                    </a:lnTo>
                    <a:lnTo>
                      <a:pt x="342" y="466"/>
                    </a:lnTo>
                    <a:lnTo>
                      <a:pt x="341" y="466"/>
                    </a:lnTo>
                    <a:lnTo>
                      <a:pt x="339" y="468"/>
                    </a:lnTo>
                    <a:lnTo>
                      <a:pt x="337" y="470"/>
                    </a:lnTo>
                    <a:lnTo>
                      <a:pt x="335" y="471"/>
                    </a:lnTo>
                    <a:lnTo>
                      <a:pt x="333" y="471"/>
                    </a:lnTo>
                    <a:lnTo>
                      <a:pt x="327" y="481"/>
                    </a:lnTo>
                    <a:lnTo>
                      <a:pt x="326" y="481"/>
                    </a:lnTo>
                    <a:lnTo>
                      <a:pt x="320" y="483"/>
                    </a:lnTo>
                    <a:lnTo>
                      <a:pt x="302" y="503"/>
                    </a:lnTo>
                    <a:lnTo>
                      <a:pt x="301" y="504"/>
                    </a:lnTo>
                    <a:lnTo>
                      <a:pt x="295" y="510"/>
                    </a:lnTo>
                    <a:lnTo>
                      <a:pt x="290" y="515"/>
                    </a:lnTo>
                    <a:lnTo>
                      <a:pt x="288" y="518"/>
                    </a:lnTo>
                    <a:lnTo>
                      <a:pt x="287" y="521"/>
                    </a:lnTo>
                    <a:lnTo>
                      <a:pt x="285" y="526"/>
                    </a:lnTo>
                    <a:lnTo>
                      <a:pt x="284" y="528"/>
                    </a:lnTo>
                    <a:lnTo>
                      <a:pt x="283" y="530"/>
                    </a:lnTo>
                    <a:lnTo>
                      <a:pt x="283" y="538"/>
                    </a:lnTo>
                    <a:lnTo>
                      <a:pt x="283" y="547"/>
                    </a:lnTo>
                    <a:lnTo>
                      <a:pt x="283" y="550"/>
                    </a:lnTo>
                    <a:lnTo>
                      <a:pt x="283" y="553"/>
                    </a:lnTo>
                    <a:lnTo>
                      <a:pt x="282" y="556"/>
                    </a:lnTo>
                    <a:lnTo>
                      <a:pt x="282" y="557"/>
                    </a:lnTo>
                    <a:lnTo>
                      <a:pt x="278" y="559"/>
                    </a:lnTo>
                    <a:lnTo>
                      <a:pt x="278" y="568"/>
                    </a:lnTo>
                    <a:lnTo>
                      <a:pt x="278" y="569"/>
                    </a:lnTo>
                    <a:lnTo>
                      <a:pt x="275" y="570"/>
                    </a:lnTo>
                    <a:lnTo>
                      <a:pt x="275" y="569"/>
                    </a:lnTo>
                    <a:lnTo>
                      <a:pt x="272" y="569"/>
                    </a:lnTo>
                    <a:lnTo>
                      <a:pt x="268" y="570"/>
                    </a:lnTo>
                    <a:lnTo>
                      <a:pt x="268" y="572"/>
                    </a:lnTo>
                    <a:lnTo>
                      <a:pt x="262" y="572"/>
                    </a:lnTo>
                    <a:lnTo>
                      <a:pt x="263" y="572"/>
                    </a:lnTo>
                    <a:lnTo>
                      <a:pt x="260" y="572"/>
                    </a:lnTo>
                    <a:lnTo>
                      <a:pt x="259" y="572"/>
                    </a:lnTo>
                    <a:lnTo>
                      <a:pt x="254" y="572"/>
                    </a:lnTo>
                    <a:lnTo>
                      <a:pt x="253" y="570"/>
                    </a:lnTo>
                    <a:lnTo>
                      <a:pt x="251" y="568"/>
                    </a:lnTo>
                    <a:lnTo>
                      <a:pt x="248" y="568"/>
                    </a:lnTo>
                    <a:lnTo>
                      <a:pt x="247" y="572"/>
                    </a:lnTo>
                    <a:lnTo>
                      <a:pt x="240" y="568"/>
                    </a:lnTo>
                    <a:lnTo>
                      <a:pt x="238" y="567"/>
                    </a:lnTo>
                    <a:lnTo>
                      <a:pt x="235" y="565"/>
                    </a:lnTo>
                    <a:lnTo>
                      <a:pt x="232" y="565"/>
                    </a:lnTo>
                    <a:lnTo>
                      <a:pt x="230" y="565"/>
                    </a:lnTo>
                    <a:lnTo>
                      <a:pt x="229" y="566"/>
                    </a:lnTo>
                    <a:lnTo>
                      <a:pt x="228" y="565"/>
                    </a:lnTo>
                    <a:lnTo>
                      <a:pt x="224" y="566"/>
                    </a:lnTo>
                    <a:lnTo>
                      <a:pt x="221" y="561"/>
                    </a:lnTo>
                    <a:lnTo>
                      <a:pt x="219" y="558"/>
                    </a:lnTo>
                    <a:lnTo>
                      <a:pt x="219" y="559"/>
                    </a:lnTo>
                    <a:lnTo>
                      <a:pt x="217" y="559"/>
                    </a:lnTo>
                    <a:lnTo>
                      <a:pt x="217" y="560"/>
                    </a:lnTo>
                    <a:lnTo>
                      <a:pt x="216" y="562"/>
                    </a:lnTo>
                    <a:lnTo>
                      <a:pt x="215" y="564"/>
                    </a:lnTo>
                    <a:lnTo>
                      <a:pt x="214" y="562"/>
                    </a:lnTo>
                    <a:lnTo>
                      <a:pt x="213" y="562"/>
                    </a:lnTo>
                    <a:lnTo>
                      <a:pt x="213" y="560"/>
                    </a:lnTo>
                    <a:lnTo>
                      <a:pt x="212" y="560"/>
                    </a:lnTo>
                    <a:lnTo>
                      <a:pt x="212" y="558"/>
                    </a:lnTo>
                    <a:lnTo>
                      <a:pt x="207" y="561"/>
                    </a:lnTo>
                    <a:lnTo>
                      <a:pt x="206" y="558"/>
                    </a:lnTo>
                    <a:lnTo>
                      <a:pt x="204" y="559"/>
                    </a:lnTo>
                    <a:lnTo>
                      <a:pt x="203" y="554"/>
                    </a:lnTo>
                    <a:lnTo>
                      <a:pt x="203" y="551"/>
                    </a:lnTo>
                    <a:lnTo>
                      <a:pt x="199" y="550"/>
                    </a:lnTo>
                    <a:lnTo>
                      <a:pt x="200" y="546"/>
                    </a:lnTo>
                    <a:lnTo>
                      <a:pt x="200" y="541"/>
                    </a:lnTo>
                    <a:lnTo>
                      <a:pt x="199" y="541"/>
                    </a:lnTo>
                    <a:lnTo>
                      <a:pt x="198" y="539"/>
                    </a:lnTo>
                    <a:lnTo>
                      <a:pt x="192" y="539"/>
                    </a:lnTo>
                    <a:lnTo>
                      <a:pt x="191" y="535"/>
                    </a:lnTo>
                    <a:lnTo>
                      <a:pt x="196" y="534"/>
                    </a:lnTo>
                    <a:lnTo>
                      <a:pt x="196" y="530"/>
                    </a:lnTo>
                    <a:lnTo>
                      <a:pt x="194" y="528"/>
                    </a:lnTo>
                    <a:lnTo>
                      <a:pt x="192" y="526"/>
                    </a:lnTo>
                    <a:lnTo>
                      <a:pt x="192" y="522"/>
                    </a:lnTo>
                    <a:lnTo>
                      <a:pt x="189" y="522"/>
                    </a:lnTo>
                    <a:lnTo>
                      <a:pt x="184" y="523"/>
                    </a:lnTo>
                    <a:lnTo>
                      <a:pt x="184" y="522"/>
                    </a:lnTo>
                    <a:lnTo>
                      <a:pt x="181" y="510"/>
                    </a:lnTo>
                    <a:lnTo>
                      <a:pt x="177" y="510"/>
                    </a:lnTo>
                    <a:lnTo>
                      <a:pt x="173" y="505"/>
                    </a:lnTo>
                    <a:lnTo>
                      <a:pt x="172" y="504"/>
                    </a:lnTo>
                    <a:lnTo>
                      <a:pt x="173" y="501"/>
                    </a:lnTo>
                    <a:lnTo>
                      <a:pt x="170" y="501"/>
                    </a:lnTo>
                    <a:lnTo>
                      <a:pt x="169" y="499"/>
                    </a:lnTo>
                    <a:lnTo>
                      <a:pt x="167" y="498"/>
                    </a:lnTo>
                    <a:lnTo>
                      <a:pt x="166" y="498"/>
                    </a:lnTo>
                    <a:lnTo>
                      <a:pt x="165" y="498"/>
                    </a:lnTo>
                    <a:lnTo>
                      <a:pt x="165" y="499"/>
                    </a:lnTo>
                    <a:lnTo>
                      <a:pt x="165" y="501"/>
                    </a:lnTo>
                    <a:lnTo>
                      <a:pt x="162" y="499"/>
                    </a:lnTo>
                    <a:lnTo>
                      <a:pt x="162" y="497"/>
                    </a:lnTo>
                    <a:lnTo>
                      <a:pt x="159" y="497"/>
                    </a:lnTo>
                    <a:lnTo>
                      <a:pt x="158" y="496"/>
                    </a:lnTo>
                    <a:lnTo>
                      <a:pt x="156" y="495"/>
                    </a:lnTo>
                    <a:lnTo>
                      <a:pt x="154" y="496"/>
                    </a:lnTo>
                    <a:lnTo>
                      <a:pt x="152" y="496"/>
                    </a:lnTo>
                    <a:lnTo>
                      <a:pt x="152" y="495"/>
                    </a:lnTo>
                    <a:lnTo>
                      <a:pt x="152" y="494"/>
                    </a:lnTo>
                    <a:lnTo>
                      <a:pt x="153" y="491"/>
                    </a:lnTo>
                    <a:lnTo>
                      <a:pt x="150" y="492"/>
                    </a:lnTo>
                    <a:lnTo>
                      <a:pt x="151" y="488"/>
                    </a:lnTo>
                    <a:lnTo>
                      <a:pt x="153" y="484"/>
                    </a:lnTo>
                    <a:lnTo>
                      <a:pt x="151" y="483"/>
                    </a:lnTo>
                    <a:lnTo>
                      <a:pt x="150" y="483"/>
                    </a:lnTo>
                    <a:lnTo>
                      <a:pt x="151" y="478"/>
                    </a:lnTo>
                    <a:lnTo>
                      <a:pt x="151" y="476"/>
                    </a:lnTo>
                    <a:lnTo>
                      <a:pt x="153" y="476"/>
                    </a:lnTo>
                    <a:lnTo>
                      <a:pt x="153" y="472"/>
                    </a:lnTo>
                    <a:lnTo>
                      <a:pt x="156" y="472"/>
                    </a:lnTo>
                    <a:lnTo>
                      <a:pt x="157" y="467"/>
                    </a:lnTo>
                    <a:lnTo>
                      <a:pt x="157" y="466"/>
                    </a:lnTo>
                    <a:lnTo>
                      <a:pt x="156" y="464"/>
                    </a:lnTo>
                    <a:lnTo>
                      <a:pt x="154" y="459"/>
                    </a:lnTo>
                    <a:lnTo>
                      <a:pt x="154" y="456"/>
                    </a:lnTo>
                    <a:lnTo>
                      <a:pt x="151" y="456"/>
                    </a:lnTo>
                    <a:lnTo>
                      <a:pt x="150" y="454"/>
                    </a:lnTo>
                    <a:lnTo>
                      <a:pt x="149" y="454"/>
                    </a:lnTo>
                    <a:lnTo>
                      <a:pt x="149" y="452"/>
                    </a:lnTo>
                    <a:lnTo>
                      <a:pt x="148" y="452"/>
                    </a:lnTo>
                    <a:lnTo>
                      <a:pt x="145" y="450"/>
                    </a:lnTo>
                    <a:lnTo>
                      <a:pt x="143" y="449"/>
                    </a:lnTo>
                    <a:lnTo>
                      <a:pt x="140" y="448"/>
                    </a:lnTo>
                    <a:lnTo>
                      <a:pt x="138" y="443"/>
                    </a:lnTo>
                    <a:lnTo>
                      <a:pt x="138" y="441"/>
                    </a:lnTo>
                    <a:lnTo>
                      <a:pt x="137" y="440"/>
                    </a:lnTo>
                    <a:lnTo>
                      <a:pt x="137" y="437"/>
                    </a:lnTo>
                    <a:lnTo>
                      <a:pt x="136" y="434"/>
                    </a:lnTo>
                    <a:lnTo>
                      <a:pt x="135" y="431"/>
                    </a:lnTo>
                    <a:lnTo>
                      <a:pt x="134" y="428"/>
                    </a:lnTo>
                    <a:lnTo>
                      <a:pt x="131" y="428"/>
                    </a:lnTo>
                    <a:lnTo>
                      <a:pt x="128" y="428"/>
                    </a:lnTo>
                    <a:lnTo>
                      <a:pt x="126" y="428"/>
                    </a:lnTo>
                    <a:lnTo>
                      <a:pt x="125" y="428"/>
                    </a:lnTo>
                    <a:lnTo>
                      <a:pt x="123" y="427"/>
                    </a:lnTo>
                    <a:lnTo>
                      <a:pt x="122" y="427"/>
                    </a:lnTo>
                    <a:lnTo>
                      <a:pt x="122" y="428"/>
                    </a:lnTo>
                    <a:lnTo>
                      <a:pt x="118" y="429"/>
                    </a:lnTo>
                    <a:lnTo>
                      <a:pt x="117" y="428"/>
                    </a:lnTo>
                    <a:lnTo>
                      <a:pt x="114" y="427"/>
                    </a:lnTo>
                    <a:lnTo>
                      <a:pt x="112" y="427"/>
                    </a:lnTo>
                    <a:lnTo>
                      <a:pt x="110" y="426"/>
                    </a:lnTo>
                    <a:lnTo>
                      <a:pt x="109" y="425"/>
                    </a:lnTo>
                    <a:lnTo>
                      <a:pt x="107" y="424"/>
                    </a:lnTo>
                    <a:lnTo>
                      <a:pt x="106" y="423"/>
                    </a:lnTo>
                    <a:lnTo>
                      <a:pt x="106" y="421"/>
                    </a:lnTo>
                    <a:lnTo>
                      <a:pt x="105" y="420"/>
                    </a:lnTo>
                    <a:lnTo>
                      <a:pt x="110" y="418"/>
                    </a:lnTo>
                    <a:lnTo>
                      <a:pt x="110" y="417"/>
                    </a:lnTo>
                    <a:lnTo>
                      <a:pt x="111" y="412"/>
                    </a:lnTo>
                    <a:lnTo>
                      <a:pt x="111" y="410"/>
                    </a:lnTo>
                    <a:lnTo>
                      <a:pt x="113" y="411"/>
                    </a:lnTo>
                    <a:lnTo>
                      <a:pt x="118" y="413"/>
                    </a:lnTo>
                    <a:lnTo>
                      <a:pt x="119" y="412"/>
                    </a:lnTo>
                    <a:lnTo>
                      <a:pt x="121" y="410"/>
                    </a:lnTo>
                    <a:lnTo>
                      <a:pt x="120" y="408"/>
                    </a:lnTo>
                    <a:lnTo>
                      <a:pt x="120" y="405"/>
                    </a:lnTo>
                    <a:lnTo>
                      <a:pt x="121" y="402"/>
                    </a:lnTo>
                    <a:lnTo>
                      <a:pt x="122" y="401"/>
                    </a:lnTo>
                    <a:lnTo>
                      <a:pt x="122" y="400"/>
                    </a:lnTo>
                    <a:lnTo>
                      <a:pt x="121" y="397"/>
                    </a:lnTo>
                    <a:lnTo>
                      <a:pt x="121" y="396"/>
                    </a:lnTo>
                    <a:lnTo>
                      <a:pt x="121" y="395"/>
                    </a:lnTo>
                    <a:lnTo>
                      <a:pt x="118" y="394"/>
                    </a:lnTo>
                    <a:lnTo>
                      <a:pt x="118" y="392"/>
                    </a:lnTo>
                    <a:lnTo>
                      <a:pt x="118" y="387"/>
                    </a:lnTo>
                    <a:lnTo>
                      <a:pt x="117" y="387"/>
                    </a:lnTo>
                    <a:lnTo>
                      <a:pt x="115" y="387"/>
                    </a:lnTo>
                    <a:lnTo>
                      <a:pt x="114" y="388"/>
                    </a:lnTo>
                    <a:lnTo>
                      <a:pt x="112" y="386"/>
                    </a:lnTo>
                    <a:lnTo>
                      <a:pt x="112" y="385"/>
                    </a:lnTo>
                    <a:lnTo>
                      <a:pt x="112" y="384"/>
                    </a:lnTo>
                    <a:lnTo>
                      <a:pt x="110" y="382"/>
                    </a:lnTo>
                    <a:lnTo>
                      <a:pt x="111" y="380"/>
                    </a:lnTo>
                    <a:lnTo>
                      <a:pt x="109" y="379"/>
                    </a:lnTo>
                    <a:lnTo>
                      <a:pt x="110" y="378"/>
                    </a:lnTo>
                    <a:lnTo>
                      <a:pt x="105" y="378"/>
                    </a:lnTo>
                    <a:lnTo>
                      <a:pt x="106" y="376"/>
                    </a:lnTo>
                    <a:lnTo>
                      <a:pt x="107" y="376"/>
                    </a:lnTo>
                    <a:lnTo>
                      <a:pt x="106" y="374"/>
                    </a:lnTo>
                    <a:lnTo>
                      <a:pt x="105" y="374"/>
                    </a:lnTo>
                    <a:lnTo>
                      <a:pt x="99" y="373"/>
                    </a:lnTo>
                    <a:lnTo>
                      <a:pt x="98" y="373"/>
                    </a:lnTo>
                    <a:lnTo>
                      <a:pt x="96" y="373"/>
                    </a:lnTo>
                    <a:lnTo>
                      <a:pt x="93" y="374"/>
                    </a:lnTo>
                    <a:lnTo>
                      <a:pt x="93" y="372"/>
                    </a:lnTo>
                    <a:lnTo>
                      <a:pt x="93" y="371"/>
                    </a:lnTo>
                    <a:lnTo>
                      <a:pt x="91" y="370"/>
                    </a:lnTo>
                    <a:lnTo>
                      <a:pt x="91" y="366"/>
                    </a:lnTo>
                    <a:lnTo>
                      <a:pt x="90" y="368"/>
                    </a:lnTo>
                    <a:lnTo>
                      <a:pt x="89" y="365"/>
                    </a:lnTo>
                    <a:lnTo>
                      <a:pt x="90" y="364"/>
                    </a:lnTo>
                    <a:lnTo>
                      <a:pt x="91" y="361"/>
                    </a:lnTo>
                    <a:lnTo>
                      <a:pt x="89" y="360"/>
                    </a:lnTo>
                    <a:lnTo>
                      <a:pt x="90" y="357"/>
                    </a:lnTo>
                    <a:lnTo>
                      <a:pt x="88" y="357"/>
                    </a:lnTo>
                    <a:lnTo>
                      <a:pt x="86" y="358"/>
                    </a:lnTo>
                    <a:lnTo>
                      <a:pt x="85" y="357"/>
                    </a:lnTo>
                    <a:lnTo>
                      <a:pt x="86" y="355"/>
                    </a:lnTo>
                    <a:lnTo>
                      <a:pt x="85" y="352"/>
                    </a:lnTo>
                    <a:lnTo>
                      <a:pt x="86" y="349"/>
                    </a:lnTo>
                    <a:lnTo>
                      <a:pt x="85" y="348"/>
                    </a:lnTo>
                    <a:lnTo>
                      <a:pt x="85" y="347"/>
                    </a:lnTo>
                    <a:lnTo>
                      <a:pt x="82" y="344"/>
                    </a:lnTo>
                    <a:lnTo>
                      <a:pt x="83" y="342"/>
                    </a:lnTo>
                    <a:lnTo>
                      <a:pt x="81" y="341"/>
                    </a:lnTo>
                    <a:lnTo>
                      <a:pt x="82" y="339"/>
                    </a:lnTo>
                    <a:lnTo>
                      <a:pt x="80" y="337"/>
                    </a:lnTo>
                    <a:lnTo>
                      <a:pt x="78" y="339"/>
                    </a:lnTo>
                    <a:lnTo>
                      <a:pt x="77" y="338"/>
                    </a:lnTo>
                    <a:lnTo>
                      <a:pt x="71" y="336"/>
                    </a:lnTo>
                    <a:lnTo>
                      <a:pt x="71" y="333"/>
                    </a:lnTo>
                    <a:lnTo>
                      <a:pt x="72" y="333"/>
                    </a:lnTo>
                    <a:lnTo>
                      <a:pt x="71" y="329"/>
                    </a:lnTo>
                    <a:lnTo>
                      <a:pt x="70" y="326"/>
                    </a:lnTo>
                    <a:lnTo>
                      <a:pt x="72" y="326"/>
                    </a:lnTo>
                    <a:lnTo>
                      <a:pt x="72" y="325"/>
                    </a:lnTo>
                    <a:lnTo>
                      <a:pt x="74" y="325"/>
                    </a:lnTo>
                    <a:lnTo>
                      <a:pt x="73" y="324"/>
                    </a:lnTo>
                    <a:lnTo>
                      <a:pt x="71" y="325"/>
                    </a:lnTo>
                    <a:lnTo>
                      <a:pt x="70" y="324"/>
                    </a:lnTo>
                    <a:lnTo>
                      <a:pt x="64" y="326"/>
                    </a:lnTo>
                    <a:lnTo>
                      <a:pt x="64" y="325"/>
                    </a:lnTo>
                    <a:lnTo>
                      <a:pt x="65" y="324"/>
                    </a:lnTo>
                    <a:lnTo>
                      <a:pt x="66" y="323"/>
                    </a:lnTo>
                    <a:lnTo>
                      <a:pt x="66" y="322"/>
                    </a:lnTo>
                    <a:lnTo>
                      <a:pt x="71" y="318"/>
                    </a:lnTo>
                    <a:lnTo>
                      <a:pt x="74" y="316"/>
                    </a:lnTo>
                    <a:lnTo>
                      <a:pt x="74" y="314"/>
                    </a:lnTo>
                    <a:lnTo>
                      <a:pt x="77" y="314"/>
                    </a:lnTo>
                    <a:lnTo>
                      <a:pt x="78" y="313"/>
                    </a:lnTo>
                    <a:lnTo>
                      <a:pt x="79" y="310"/>
                    </a:lnTo>
                    <a:lnTo>
                      <a:pt x="80" y="308"/>
                    </a:lnTo>
                    <a:lnTo>
                      <a:pt x="80" y="307"/>
                    </a:lnTo>
                    <a:lnTo>
                      <a:pt x="81" y="306"/>
                    </a:lnTo>
                    <a:lnTo>
                      <a:pt x="80" y="305"/>
                    </a:lnTo>
                    <a:lnTo>
                      <a:pt x="81" y="303"/>
                    </a:lnTo>
                    <a:lnTo>
                      <a:pt x="81" y="302"/>
                    </a:lnTo>
                    <a:lnTo>
                      <a:pt x="82" y="302"/>
                    </a:lnTo>
                    <a:lnTo>
                      <a:pt x="82" y="301"/>
                    </a:lnTo>
                    <a:lnTo>
                      <a:pt x="82" y="300"/>
                    </a:lnTo>
                    <a:lnTo>
                      <a:pt x="82" y="299"/>
                    </a:lnTo>
                    <a:lnTo>
                      <a:pt x="81" y="299"/>
                    </a:lnTo>
                    <a:lnTo>
                      <a:pt x="82" y="299"/>
                    </a:lnTo>
                    <a:lnTo>
                      <a:pt x="83" y="295"/>
                    </a:lnTo>
                    <a:lnTo>
                      <a:pt x="79" y="293"/>
                    </a:lnTo>
                    <a:lnTo>
                      <a:pt x="79" y="292"/>
                    </a:lnTo>
                    <a:lnTo>
                      <a:pt x="77" y="291"/>
                    </a:lnTo>
                    <a:lnTo>
                      <a:pt x="80" y="286"/>
                    </a:lnTo>
                    <a:lnTo>
                      <a:pt x="73" y="278"/>
                    </a:lnTo>
                    <a:lnTo>
                      <a:pt x="71" y="275"/>
                    </a:lnTo>
                    <a:lnTo>
                      <a:pt x="63" y="270"/>
                    </a:lnTo>
                    <a:lnTo>
                      <a:pt x="62" y="269"/>
                    </a:lnTo>
                    <a:lnTo>
                      <a:pt x="57" y="264"/>
                    </a:lnTo>
                    <a:lnTo>
                      <a:pt x="55" y="262"/>
                    </a:lnTo>
                    <a:lnTo>
                      <a:pt x="52" y="259"/>
                    </a:lnTo>
                    <a:lnTo>
                      <a:pt x="51" y="258"/>
                    </a:lnTo>
                    <a:lnTo>
                      <a:pt x="47" y="254"/>
                    </a:lnTo>
                    <a:lnTo>
                      <a:pt x="46" y="252"/>
                    </a:lnTo>
                    <a:lnTo>
                      <a:pt x="41" y="250"/>
                    </a:lnTo>
                    <a:lnTo>
                      <a:pt x="40" y="250"/>
                    </a:lnTo>
                    <a:lnTo>
                      <a:pt x="38" y="247"/>
                    </a:lnTo>
                    <a:lnTo>
                      <a:pt x="33" y="245"/>
                    </a:lnTo>
                    <a:lnTo>
                      <a:pt x="33" y="246"/>
                    </a:lnTo>
                    <a:lnTo>
                      <a:pt x="32" y="246"/>
                    </a:lnTo>
                    <a:lnTo>
                      <a:pt x="32" y="236"/>
                    </a:lnTo>
                    <a:lnTo>
                      <a:pt x="28" y="234"/>
                    </a:lnTo>
                    <a:lnTo>
                      <a:pt x="30" y="231"/>
                    </a:lnTo>
                    <a:lnTo>
                      <a:pt x="28" y="231"/>
                    </a:lnTo>
                    <a:lnTo>
                      <a:pt x="26" y="231"/>
                    </a:lnTo>
                    <a:lnTo>
                      <a:pt x="26" y="229"/>
                    </a:lnTo>
                    <a:lnTo>
                      <a:pt x="27" y="229"/>
                    </a:lnTo>
                    <a:lnTo>
                      <a:pt x="27" y="228"/>
                    </a:lnTo>
                    <a:lnTo>
                      <a:pt x="27" y="226"/>
                    </a:lnTo>
                    <a:lnTo>
                      <a:pt x="28" y="224"/>
                    </a:lnTo>
                    <a:lnTo>
                      <a:pt x="31" y="224"/>
                    </a:lnTo>
                    <a:lnTo>
                      <a:pt x="32" y="224"/>
                    </a:lnTo>
                    <a:lnTo>
                      <a:pt x="33" y="224"/>
                    </a:lnTo>
                    <a:lnTo>
                      <a:pt x="33" y="222"/>
                    </a:lnTo>
                    <a:lnTo>
                      <a:pt x="33" y="219"/>
                    </a:lnTo>
                    <a:lnTo>
                      <a:pt x="32" y="217"/>
                    </a:lnTo>
                    <a:lnTo>
                      <a:pt x="31" y="214"/>
                    </a:lnTo>
                    <a:lnTo>
                      <a:pt x="27" y="201"/>
                    </a:lnTo>
                    <a:lnTo>
                      <a:pt x="27" y="198"/>
                    </a:lnTo>
                    <a:lnTo>
                      <a:pt x="27" y="196"/>
                    </a:lnTo>
                    <a:lnTo>
                      <a:pt x="30" y="189"/>
                    </a:lnTo>
                    <a:lnTo>
                      <a:pt x="30" y="188"/>
                    </a:lnTo>
                    <a:lnTo>
                      <a:pt x="31" y="188"/>
                    </a:lnTo>
                    <a:lnTo>
                      <a:pt x="32" y="187"/>
                    </a:lnTo>
                    <a:lnTo>
                      <a:pt x="32" y="185"/>
                    </a:lnTo>
                    <a:lnTo>
                      <a:pt x="31" y="185"/>
                    </a:lnTo>
                    <a:lnTo>
                      <a:pt x="30" y="184"/>
                    </a:lnTo>
                    <a:lnTo>
                      <a:pt x="28" y="185"/>
                    </a:lnTo>
                    <a:lnTo>
                      <a:pt x="26" y="187"/>
                    </a:lnTo>
                    <a:lnTo>
                      <a:pt x="25" y="187"/>
                    </a:lnTo>
                    <a:lnTo>
                      <a:pt x="23" y="188"/>
                    </a:lnTo>
                    <a:lnTo>
                      <a:pt x="19" y="188"/>
                    </a:lnTo>
                    <a:lnTo>
                      <a:pt x="14" y="190"/>
                    </a:lnTo>
                    <a:lnTo>
                      <a:pt x="14" y="189"/>
                    </a:lnTo>
                    <a:lnTo>
                      <a:pt x="11" y="185"/>
                    </a:lnTo>
                    <a:lnTo>
                      <a:pt x="7" y="180"/>
                    </a:lnTo>
                    <a:lnTo>
                      <a:pt x="6" y="179"/>
                    </a:lnTo>
                    <a:lnTo>
                      <a:pt x="0" y="172"/>
                    </a:lnTo>
                    <a:lnTo>
                      <a:pt x="3" y="168"/>
                    </a:lnTo>
                    <a:lnTo>
                      <a:pt x="3" y="165"/>
                    </a:lnTo>
                    <a:lnTo>
                      <a:pt x="4" y="157"/>
                    </a:lnTo>
                    <a:lnTo>
                      <a:pt x="6" y="153"/>
                    </a:lnTo>
                    <a:lnTo>
                      <a:pt x="14" y="124"/>
                    </a:lnTo>
                    <a:lnTo>
                      <a:pt x="18" y="107"/>
                    </a:lnTo>
                    <a:lnTo>
                      <a:pt x="18" y="106"/>
                    </a:lnTo>
                    <a:lnTo>
                      <a:pt x="27" y="101"/>
                    </a:lnTo>
                    <a:lnTo>
                      <a:pt x="35" y="96"/>
                    </a:lnTo>
                    <a:lnTo>
                      <a:pt x="36" y="95"/>
                    </a:lnTo>
                    <a:lnTo>
                      <a:pt x="38" y="94"/>
                    </a:lnTo>
                    <a:lnTo>
                      <a:pt x="39" y="95"/>
                    </a:lnTo>
                    <a:lnTo>
                      <a:pt x="43" y="93"/>
                    </a:lnTo>
                    <a:lnTo>
                      <a:pt x="46" y="91"/>
                    </a:lnTo>
                    <a:lnTo>
                      <a:pt x="48" y="88"/>
                    </a:lnTo>
                    <a:lnTo>
                      <a:pt x="49" y="88"/>
                    </a:lnTo>
                    <a:lnTo>
                      <a:pt x="48" y="87"/>
                    </a:lnTo>
                    <a:lnTo>
                      <a:pt x="52" y="86"/>
                    </a:lnTo>
                    <a:lnTo>
                      <a:pt x="55" y="85"/>
                    </a:lnTo>
                    <a:lnTo>
                      <a:pt x="56" y="85"/>
                    </a:lnTo>
                    <a:lnTo>
                      <a:pt x="64" y="82"/>
                    </a:lnTo>
                    <a:lnTo>
                      <a:pt x="65" y="81"/>
                    </a:lnTo>
                    <a:lnTo>
                      <a:pt x="66" y="81"/>
                    </a:lnTo>
                    <a:lnTo>
                      <a:pt x="66" y="82"/>
                    </a:lnTo>
                    <a:lnTo>
                      <a:pt x="68" y="82"/>
                    </a:lnTo>
                    <a:lnTo>
                      <a:pt x="70" y="82"/>
                    </a:lnTo>
                    <a:lnTo>
                      <a:pt x="70" y="81"/>
                    </a:lnTo>
                    <a:lnTo>
                      <a:pt x="72" y="82"/>
                    </a:lnTo>
                    <a:lnTo>
                      <a:pt x="74" y="82"/>
                    </a:lnTo>
                    <a:lnTo>
                      <a:pt x="74" y="85"/>
                    </a:lnTo>
                    <a:lnTo>
                      <a:pt x="75" y="83"/>
                    </a:lnTo>
                    <a:lnTo>
                      <a:pt x="75" y="86"/>
                    </a:lnTo>
                    <a:lnTo>
                      <a:pt x="78" y="85"/>
                    </a:lnTo>
                    <a:lnTo>
                      <a:pt x="79" y="83"/>
                    </a:lnTo>
                    <a:lnTo>
                      <a:pt x="80" y="86"/>
                    </a:lnTo>
                    <a:lnTo>
                      <a:pt x="82" y="86"/>
                    </a:lnTo>
                    <a:lnTo>
                      <a:pt x="83" y="87"/>
                    </a:lnTo>
                    <a:lnTo>
                      <a:pt x="85" y="85"/>
                    </a:lnTo>
                    <a:lnTo>
                      <a:pt x="86" y="85"/>
                    </a:lnTo>
                    <a:lnTo>
                      <a:pt x="88" y="87"/>
                    </a:lnTo>
                    <a:lnTo>
                      <a:pt x="94" y="87"/>
                    </a:lnTo>
                    <a:lnTo>
                      <a:pt x="94" y="86"/>
                    </a:lnTo>
                    <a:lnTo>
                      <a:pt x="99" y="86"/>
                    </a:lnTo>
                    <a:lnTo>
                      <a:pt x="101" y="86"/>
                    </a:lnTo>
                    <a:lnTo>
                      <a:pt x="102" y="85"/>
                    </a:lnTo>
                    <a:lnTo>
                      <a:pt x="102" y="82"/>
                    </a:lnTo>
                    <a:lnTo>
                      <a:pt x="103" y="81"/>
                    </a:lnTo>
                    <a:lnTo>
                      <a:pt x="103" y="80"/>
                    </a:lnTo>
                    <a:lnTo>
                      <a:pt x="103" y="78"/>
                    </a:lnTo>
                    <a:lnTo>
                      <a:pt x="104" y="77"/>
                    </a:lnTo>
                    <a:lnTo>
                      <a:pt x="104" y="73"/>
                    </a:lnTo>
                    <a:lnTo>
                      <a:pt x="105" y="73"/>
                    </a:lnTo>
                    <a:lnTo>
                      <a:pt x="105" y="72"/>
                    </a:lnTo>
                    <a:lnTo>
                      <a:pt x="105" y="71"/>
                    </a:lnTo>
                    <a:lnTo>
                      <a:pt x="105" y="70"/>
                    </a:lnTo>
                    <a:lnTo>
                      <a:pt x="106" y="69"/>
                    </a:lnTo>
                    <a:lnTo>
                      <a:pt x="106" y="67"/>
                    </a:lnTo>
                    <a:lnTo>
                      <a:pt x="106" y="65"/>
                    </a:lnTo>
                    <a:lnTo>
                      <a:pt x="107" y="63"/>
                    </a:lnTo>
                    <a:lnTo>
                      <a:pt x="111" y="59"/>
                    </a:lnTo>
                    <a:lnTo>
                      <a:pt x="112" y="58"/>
                    </a:lnTo>
                    <a:lnTo>
                      <a:pt x="113" y="57"/>
                    </a:lnTo>
                    <a:lnTo>
                      <a:pt x="112" y="56"/>
                    </a:lnTo>
                    <a:lnTo>
                      <a:pt x="113" y="54"/>
                    </a:lnTo>
                    <a:lnTo>
                      <a:pt x="113" y="52"/>
                    </a:lnTo>
                    <a:lnTo>
                      <a:pt x="114" y="51"/>
                    </a:lnTo>
                    <a:lnTo>
                      <a:pt x="117" y="49"/>
                    </a:lnTo>
                    <a:lnTo>
                      <a:pt x="118" y="49"/>
                    </a:lnTo>
                    <a:lnTo>
                      <a:pt x="119" y="48"/>
                    </a:lnTo>
                    <a:lnTo>
                      <a:pt x="120" y="47"/>
                    </a:lnTo>
                    <a:lnTo>
                      <a:pt x="121" y="46"/>
                    </a:lnTo>
                    <a:lnTo>
                      <a:pt x="122" y="46"/>
                    </a:lnTo>
                    <a:lnTo>
                      <a:pt x="122" y="44"/>
                    </a:lnTo>
                    <a:lnTo>
                      <a:pt x="123" y="43"/>
                    </a:lnTo>
                    <a:lnTo>
                      <a:pt x="122" y="43"/>
                    </a:lnTo>
                    <a:lnTo>
                      <a:pt x="122" y="42"/>
                    </a:lnTo>
                    <a:lnTo>
                      <a:pt x="123" y="40"/>
                    </a:lnTo>
                    <a:lnTo>
                      <a:pt x="125" y="40"/>
                    </a:lnTo>
                    <a:lnTo>
                      <a:pt x="125" y="39"/>
                    </a:lnTo>
                    <a:lnTo>
                      <a:pt x="126" y="39"/>
                    </a:lnTo>
                    <a:lnTo>
                      <a:pt x="126" y="40"/>
                    </a:lnTo>
                    <a:lnTo>
                      <a:pt x="127" y="40"/>
                    </a:lnTo>
                    <a:lnTo>
                      <a:pt x="127" y="38"/>
                    </a:lnTo>
                    <a:lnTo>
                      <a:pt x="128" y="36"/>
                    </a:lnTo>
                    <a:lnTo>
                      <a:pt x="130" y="36"/>
                    </a:lnTo>
                    <a:lnTo>
                      <a:pt x="131" y="35"/>
                    </a:lnTo>
                    <a:lnTo>
                      <a:pt x="134" y="33"/>
                    </a:lnTo>
                    <a:lnTo>
                      <a:pt x="135" y="32"/>
                    </a:lnTo>
                    <a:lnTo>
                      <a:pt x="137" y="31"/>
                    </a:lnTo>
                    <a:lnTo>
                      <a:pt x="138" y="27"/>
                    </a:lnTo>
                    <a:lnTo>
                      <a:pt x="140" y="26"/>
                    </a:lnTo>
                    <a:lnTo>
                      <a:pt x="140" y="24"/>
                    </a:lnTo>
                    <a:lnTo>
                      <a:pt x="141" y="24"/>
                    </a:lnTo>
                    <a:lnTo>
                      <a:pt x="142" y="23"/>
                    </a:lnTo>
                    <a:lnTo>
                      <a:pt x="145" y="18"/>
                    </a:lnTo>
                    <a:lnTo>
                      <a:pt x="148" y="19"/>
                    </a:lnTo>
                    <a:lnTo>
                      <a:pt x="152" y="19"/>
                    </a:lnTo>
                    <a:lnTo>
                      <a:pt x="159" y="20"/>
                    </a:lnTo>
                    <a:lnTo>
                      <a:pt x="160" y="17"/>
                    </a:lnTo>
                    <a:lnTo>
                      <a:pt x="161" y="12"/>
                    </a:lnTo>
                    <a:lnTo>
                      <a:pt x="162" y="10"/>
                    </a:lnTo>
                    <a:lnTo>
                      <a:pt x="162" y="9"/>
                    </a:lnTo>
                    <a:lnTo>
                      <a:pt x="161" y="9"/>
                    </a:lnTo>
                    <a:lnTo>
                      <a:pt x="162" y="7"/>
                    </a:lnTo>
                    <a:lnTo>
                      <a:pt x="164" y="4"/>
                    </a:lnTo>
                    <a:lnTo>
                      <a:pt x="168" y="6"/>
                    </a:lnTo>
                    <a:lnTo>
                      <a:pt x="173" y="4"/>
                    </a:lnTo>
                    <a:lnTo>
                      <a:pt x="175" y="3"/>
                    </a:lnTo>
                    <a:lnTo>
                      <a:pt x="177" y="2"/>
                    </a:lnTo>
                    <a:lnTo>
                      <a:pt x="180" y="1"/>
                    </a:lnTo>
                    <a:lnTo>
                      <a:pt x="181" y="0"/>
                    </a:lnTo>
                    <a:lnTo>
                      <a:pt x="181" y="1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4"/>
                    </a:lnTo>
                    <a:lnTo>
                      <a:pt x="178" y="6"/>
                    </a:lnTo>
                    <a:lnTo>
                      <a:pt x="180" y="7"/>
                    </a:lnTo>
                    <a:lnTo>
                      <a:pt x="180" y="8"/>
                    </a:lnTo>
                    <a:lnTo>
                      <a:pt x="180" y="9"/>
                    </a:lnTo>
                    <a:lnTo>
                      <a:pt x="178" y="9"/>
                    </a:lnTo>
                    <a:lnTo>
                      <a:pt x="177" y="9"/>
                    </a:lnTo>
                    <a:lnTo>
                      <a:pt x="177" y="10"/>
                    </a:lnTo>
                    <a:lnTo>
                      <a:pt x="177" y="11"/>
                    </a:lnTo>
                    <a:lnTo>
                      <a:pt x="178" y="14"/>
                    </a:lnTo>
                    <a:lnTo>
                      <a:pt x="181" y="14"/>
                    </a:lnTo>
                    <a:lnTo>
                      <a:pt x="182" y="14"/>
                    </a:lnTo>
                    <a:lnTo>
                      <a:pt x="184" y="14"/>
                    </a:lnTo>
                    <a:lnTo>
                      <a:pt x="185" y="16"/>
                    </a:lnTo>
                    <a:lnTo>
                      <a:pt x="188" y="16"/>
                    </a:lnTo>
                    <a:lnTo>
                      <a:pt x="189" y="17"/>
                    </a:lnTo>
                    <a:lnTo>
                      <a:pt x="190" y="19"/>
                    </a:lnTo>
                    <a:lnTo>
                      <a:pt x="192" y="19"/>
                    </a:lnTo>
                    <a:lnTo>
                      <a:pt x="193" y="20"/>
                    </a:lnTo>
                    <a:lnTo>
                      <a:pt x="199" y="23"/>
                    </a:lnTo>
                    <a:lnTo>
                      <a:pt x="200" y="23"/>
                    </a:lnTo>
                    <a:lnTo>
                      <a:pt x="203" y="22"/>
                    </a:lnTo>
                    <a:lnTo>
                      <a:pt x="204" y="22"/>
                    </a:lnTo>
                    <a:lnTo>
                      <a:pt x="203" y="19"/>
                    </a:lnTo>
                    <a:lnTo>
                      <a:pt x="203" y="17"/>
                    </a:lnTo>
                    <a:lnTo>
                      <a:pt x="204" y="17"/>
                    </a:lnTo>
                    <a:lnTo>
                      <a:pt x="205" y="18"/>
                    </a:lnTo>
                    <a:lnTo>
                      <a:pt x="205" y="17"/>
                    </a:lnTo>
                    <a:lnTo>
                      <a:pt x="205" y="16"/>
                    </a:lnTo>
                    <a:lnTo>
                      <a:pt x="206" y="16"/>
                    </a:lnTo>
                    <a:lnTo>
                      <a:pt x="211" y="12"/>
                    </a:lnTo>
                    <a:lnTo>
                      <a:pt x="212" y="14"/>
                    </a:lnTo>
                    <a:lnTo>
                      <a:pt x="214" y="14"/>
                    </a:lnTo>
                    <a:lnTo>
                      <a:pt x="214" y="15"/>
                    </a:lnTo>
                    <a:lnTo>
                      <a:pt x="215" y="15"/>
                    </a:lnTo>
                    <a:lnTo>
                      <a:pt x="216" y="14"/>
                    </a:lnTo>
                    <a:lnTo>
                      <a:pt x="220" y="16"/>
                    </a:lnTo>
                    <a:lnTo>
                      <a:pt x="223" y="16"/>
                    </a:lnTo>
                    <a:lnTo>
                      <a:pt x="225" y="17"/>
                    </a:lnTo>
                    <a:lnTo>
                      <a:pt x="227" y="16"/>
                    </a:lnTo>
                    <a:lnTo>
                      <a:pt x="229" y="18"/>
                    </a:lnTo>
                    <a:lnTo>
                      <a:pt x="230" y="18"/>
                    </a:lnTo>
                    <a:lnTo>
                      <a:pt x="231" y="19"/>
                    </a:lnTo>
                    <a:lnTo>
                      <a:pt x="232" y="22"/>
                    </a:lnTo>
                    <a:lnTo>
                      <a:pt x="235" y="22"/>
                    </a:lnTo>
                    <a:lnTo>
                      <a:pt x="237" y="22"/>
                    </a:lnTo>
                    <a:lnTo>
                      <a:pt x="238" y="23"/>
                    </a:lnTo>
                    <a:lnTo>
                      <a:pt x="240" y="24"/>
                    </a:lnTo>
                    <a:lnTo>
                      <a:pt x="240" y="23"/>
                    </a:lnTo>
                    <a:lnTo>
                      <a:pt x="241" y="24"/>
                    </a:lnTo>
                    <a:lnTo>
                      <a:pt x="245" y="24"/>
                    </a:lnTo>
                    <a:lnTo>
                      <a:pt x="246" y="26"/>
                    </a:lnTo>
                    <a:lnTo>
                      <a:pt x="247" y="28"/>
                    </a:lnTo>
                    <a:lnTo>
                      <a:pt x="248" y="30"/>
                    </a:lnTo>
                    <a:lnTo>
                      <a:pt x="249" y="31"/>
                    </a:lnTo>
                    <a:lnTo>
                      <a:pt x="249" y="32"/>
                    </a:lnTo>
                    <a:lnTo>
                      <a:pt x="252" y="34"/>
                    </a:lnTo>
                    <a:lnTo>
                      <a:pt x="255" y="34"/>
                    </a:lnTo>
                    <a:lnTo>
                      <a:pt x="257" y="35"/>
                    </a:lnTo>
                    <a:lnTo>
                      <a:pt x="259" y="35"/>
                    </a:lnTo>
                    <a:lnTo>
                      <a:pt x="262" y="36"/>
                    </a:lnTo>
                    <a:lnTo>
                      <a:pt x="264" y="36"/>
                    </a:lnTo>
                    <a:lnTo>
                      <a:pt x="267" y="36"/>
                    </a:lnTo>
                    <a:lnTo>
                      <a:pt x="270" y="36"/>
                    </a:lnTo>
                    <a:lnTo>
                      <a:pt x="271" y="35"/>
                    </a:lnTo>
                    <a:lnTo>
                      <a:pt x="272" y="34"/>
                    </a:lnTo>
                    <a:lnTo>
                      <a:pt x="274" y="34"/>
                    </a:lnTo>
                    <a:lnTo>
                      <a:pt x="276" y="33"/>
                    </a:lnTo>
                    <a:lnTo>
                      <a:pt x="277" y="33"/>
                    </a:lnTo>
                    <a:lnTo>
                      <a:pt x="279" y="32"/>
                    </a:lnTo>
                    <a:lnTo>
                      <a:pt x="280" y="32"/>
                    </a:lnTo>
                    <a:lnTo>
                      <a:pt x="280" y="31"/>
                    </a:lnTo>
                    <a:lnTo>
                      <a:pt x="282" y="30"/>
                    </a:lnTo>
                    <a:lnTo>
                      <a:pt x="283" y="30"/>
                    </a:lnTo>
                    <a:lnTo>
                      <a:pt x="284" y="28"/>
                    </a:lnTo>
                    <a:lnTo>
                      <a:pt x="284" y="27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2" name="Freeform 70">
                <a:extLst>
                  <a:ext uri="{FF2B5EF4-FFF2-40B4-BE49-F238E27FC236}">
                    <a16:creationId xmlns:a16="http://schemas.microsoft.com/office/drawing/2014/main" id="{1737CDBD-127E-14D3-7884-F97D2BDFAF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7362" y="1630364"/>
                <a:ext cx="703263" cy="460375"/>
              </a:xfrm>
              <a:custGeom>
                <a:avLst/>
                <a:gdLst>
                  <a:gd name="T0" fmla="*/ 428 w 443"/>
                  <a:gd name="T1" fmla="*/ 144 h 290"/>
                  <a:gd name="T2" fmla="*/ 420 w 443"/>
                  <a:gd name="T3" fmla="*/ 173 h 290"/>
                  <a:gd name="T4" fmla="*/ 417 w 443"/>
                  <a:gd name="T5" fmla="*/ 208 h 290"/>
                  <a:gd name="T6" fmla="*/ 392 w 443"/>
                  <a:gd name="T7" fmla="*/ 227 h 290"/>
                  <a:gd name="T8" fmla="*/ 356 w 443"/>
                  <a:gd name="T9" fmla="*/ 214 h 290"/>
                  <a:gd name="T10" fmla="*/ 327 w 443"/>
                  <a:gd name="T11" fmla="*/ 209 h 290"/>
                  <a:gd name="T12" fmla="*/ 309 w 443"/>
                  <a:gd name="T13" fmla="*/ 210 h 290"/>
                  <a:gd name="T14" fmla="*/ 289 w 443"/>
                  <a:gd name="T15" fmla="*/ 207 h 290"/>
                  <a:gd name="T16" fmla="*/ 272 w 443"/>
                  <a:gd name="T17" fmla="*/ 234 h 290"/>
                  <a:gd name="T18" fmla="*/ 244 w 443"/>
                  <a:gd name="T19" fmla="*/ 243 h 290"/>
                  <a:gd name="T20" fmla="*/ 218 w 443"/>
                  <a:gd name="T21" fmla="*/ 269 h 290"/>
                  <a:gd name="T22" fmla="*/ 193 w 443"/>
                  <a:gd name="T23" fmla="*/ 285 h 290"/>
                  <a:gd name="T24" fmla="*/ 182 w 443"/>
                  <a:gd name="T25" fmla="*/ 269 h 290"/>
                  <a:gd name="T26" fmla="*/ 174 w 443"/>
                  <a:gd name="T27" fmla="*/ 248 h 290"/>
                  <a:gd name="T28" fmla="*/ 142 w 443"/>
                  <a:gd name="T29" fmla="*/ 265 h 290"/>
                  <a:gd name="T30" fmla="*/ 141 w 443"/>
                  <a:gd name="T31" fmla="*/ 241 h 290"/>
                  <a:gd name="T32" fmla="*/ 139 w 443"/>
                  <a:gd name="T33" fmla="*/ 227 h 290"/>
                  <a:gd name="T34" fmla="*/ 104 w 443"/>
                  <a:gd name="T35" fmla="*/ 218 h 290"/>
                  <a:gd name="T36" fmla="*/ 88 w 443"/>
                  <a:gd name="T37" fmla="*/ 218 h 290"/>
                  <a:gd name="T38" fmla="*/ 67 w 443"/>
                  <a:gd name="T39" fmla="*/ 227 h 290"/>
                  <a:gd name="T40" fmla="*/ 42 w 443"/>
                  <a:gd name="T41" fmla="*/ 219 h 290"/>
                  <a:gd name="T42" fmla="*/ 17 w 443"/>
                  <a:gd name="T43" fmla="*/ 223 h 290"/>
                  <a:gd name="T44" fmla="*/ 8 w 443"/>
                  <a:gd name="T45" fmla="*/ 215 h 290"/>
                  <a:gd name="T46" fmla="*/ 1 w 443"/>
                  <a:gd name="T47" fmla="*/ 199 h 290"/>
                  <a:gd name="T48" fmla="*/ 6 w 443"/>
                  <a:gd name="T49" fmla="*/ 183 h 290"/>
                  <a:gd name="T50" fmla="*/ 23 w 443"/>
                  <a:gd name="T51" fmla="*/ 170 h 290"/>
                  <a:gd name="T52" fmla="*/ 36 w 443"/>
                  <a:gd name="T53" fmla="*/ 161 h 290"/>
                  <a:gd name="T54" fmla="*/ 52 w 443"/>
                  <a:gd name="T55" fmla="*/ 157 h 290"/>
                  <a:gd name="T56" fmla="*/ 69 w 443"/>
                  <a:gd name="T57" fmla="*/ 143 h 290"/>
                  <a:gd name="T58" fmla="*/ 78 w 443"/>
                  <a:gd name="T59" fmla="*/ 136 h 290"/>
                  <a:gd name="T60" fmla="*/ 85 w 443"/>
                  <a:gd name="T61" fmla="*/ 126 h 290"/>
                  <a:gd name="T62" fmla="*/ 94 w 443"/>
                  <a:gd name="T63" fmla="*/ 113 h 290"/>
                  <a:gd name="T64" fmla="*/ 77 w 443"/>
                  <a:gd name="T65" fmla="*/ 106 h 290"/>
                  <a:gd name="T66" fmla="*/ 62 w 443"/>
                  <a:gd name="T67" fmla="*/ 102 h 290"/>
                  <a:gd name="T68" fmla="*/ 46 w 443"/>
                  <a:gd name="T69" fmla="*/ 96 h 290"/>
                  <a:gd name="T70" fmla="*/ 39 w 443"/>
                  <a:gd name="T71" fmla="*/ 82 h 290"/>
                  <a:gd name="T72" fmla="*/ 38 w 443"/>
                  <a:gd name="T73" fmla="*/ 70 h 290"/>
                  <a:gd name="T74" fmla="*/ 46 w 443"/>
                  <a:gd name="T75" fmla="*/ 57 h 290"/>
                  <a:gd name="T76" fmla="*/ 48 w 443"/>
                  <a:gd name="T77" fmla="*/ 44 h 290"/>
                  <a:gd name="T78" fmla="*/ 54 w 443"/>
                  <a:gd name="T79" fmla="*/ 30 h 290"/>
                  <a:gd name="T80" fmla="*/ 53 w 443"/>
                  <a:gd name="T81" fmla="*/ 0 h 290"/>
                  <a:gd name="T82" fmla="*/ 83 w 443"/>
                  <a:gd name="T83" fmla="*/ 5 h 290"/>
                  <a:gd name="T84" fmla="*/ 118 w 443"/>
                  <a:gd name="T85" fmla="*/ 10 h 290"/>
                  <a:gd name="T86" fmla="*/ 142 w 443"/>
                  <a:gd name="T87" fmla="*/ 21 h 290"/>
                  <a:gd name="T88" fmla="*/ 187 w 443"/>
                  <a:gd name="T89" fmla="*/ 12 h 290"/>
                  <a:gd name="T90" fmla="*/ 205 w 443"/>
                  <a:gd name="T91" fmla="*/ 20 h 290"/>
                  <a:gd name="T92" fmla="*/ 226 w 443"/>
                  <a:gd name="T93" fmla="*/ 33 h 290"/>
                  <a:gd name="T94" fmla="*/ 243 w 443"/>
                  <a:gd name="T95" fmla="*/ 43 h 290"/>
                  <a:gd name="T96" fmla="*/ 264 w 443"/>
                  <a:gd name="T97" fmla="*/ 26 h 290"/>
                  <a:gd name="T98" fmla="*/ 284 w 443"/>
                  <a:gd name="T99" fmla="*/ 38 h 290"/>
                  <a:gd name="T100" fmla="*/ 299 w 443"/>
                  <a:gd name="T101" fmla="*/ 73 h 290"/>
                  <a:gd name="T102" fmla="*/ 312 w 443"/>
                  <a:gd name="T103" fmla="*/ 83 h 290"/>
                  <a:gd name="T104" fmla="*/ 322 w 443"/>
                  <a:gd name="T105" fmla="*/ 99 h 290"/>
                  <a:gd name="T106" fmla="*/ 321 w 443"/>
                  <a:gd name="T107" fmla="*/ 124 h 290"/>
                  <a:gd name="T108" fmla="*/ 338 w 443"/>
                  <a:gd name="T109" fmla="*/ 138 h 290"/>
                  <a:gd name="T110" fmla="*/ 359 w 443"/>
                  <a:gd name="T111" fmla="*/ 126 h 290"/>
                  <a:gd name="T112" fmla="*/ 383 w 443"/>
                  <a:gd name="T113" fmla="*/ 114 h 290"/>
                  <a:gd name="T114" fmla="*/ 404 w 443"/>
                  <a:gd name="T115" fmla="*/ 105 h 290"/>
                  <a:gd name="T116" fmla="*/ 422 w 443"/>
                  <a:gd name="T117" fmla="*/ 100 h 290"/>
                  <a:gd name="T118" fmla="*/ 439 w 443"/>
                  <a:gd name="T119" fmla="*/ 112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3" h="290">
                    <a:moveTo>
                      <a:pt x="443" y="116"/>
                    </a:moveTo>
                    <a:lnTo>
                      <a:pt x="442" y="117"/>
                    </a:lnTo>
                    <a:lnTo>
                      <a:pt x="440" y="120"/>
                    </a:lnTo>
                    <a:lnTo>
                      <a:pt x="439" y="122"/>
                    </a:lnTo>
                    <a:lnTo>
                      <a:pt x="436" y="124"/>
                    </a:lnTo>
                    <a:lnTo>
                      <a:pt x="434" y="128"/>
                    </a:lnTo>
                    <a:lnTo>
                      <a:pt x="434" y="129"/>
                    </a:lnTo>
                    <a:lnTo>
                      <a:pt x="433" y="130"/>
                    </a:lnTo>
                    <a:lnTo>
                      <a:pt x="430" y="133"/>
                    </a:lnTo>
                    <a:lnTo>
                      <a:pt x="427" y="136"/>
                    </a:lnTo>
                    <a:lnTo>
                      <a:pt x="426" y="137"/>
                    </a:lnTo>
                    <a:lnTo>
                      <a:pt x="425" y="140"/>
                    </a:lnTo>
                    <a:lnTo>
                      <a:pt x="426" y="141"/>
                    </a:lnTo>
                    <a:lnTo>
                      <a:pt x="428" y="141"/>
                    </a:lnTo>
                    <a:lnTo>
                      <a:pt x="428" y="143"/>
                    </a:lnTo>
                    <a:lnTo>
                      <a:pt x="428" y="144"/>
                    </a:lnTo>
                    <a:lnTo>
                      <a:pt x="426" y="147"/>
                    </a:lnTo>
                    <a:lnTo>
                      <a:pt x="425" y="151"/>
                    </a:lnTo>
                    <a:lnTo>
                      <a:pt x="424" y="151"/>
                    </a:lnTo>
                    <a:lnTo>
                      <a:pt x="418" y="155"/>
                    </a:lnTo>
                    <a:lnTo>
                      <a:pt x="419" y="159"/>
                    </a:lnTo>
                    <a:lnTo>
                      <a:pt x="418" y="160"/>
                    </a:lnTo>
                    <a:lnTo>
                      <a:pt x="418" y="161"/>
                    </a:lnTo>
                    <a:lnTo>
                      <a:pt x="419" y="162"/>
                    </a:lnTo>
                    <a:lnTo>
                      <a:pt x="420" y="163"/>
                    </a:lnTo>
                    <a:lnTo>
                      <a:pt x="420" y="164"/>
                    </a:lnTo>
                    <a:lnTo>
                      <a:pt x="422" y="167"/>
                    </a:lnTo>
                    <a:lnTo>
                      <a:pt x="422" y="169"/>
                    </a:lnTo>
                    <a:lnTo>
                      <a:pt x="423" y="170"/>
                    </a:lnTo>
                    <a:lnTo>
                      <a:pt x="423" y="171"/>
                    </a:lnTo>
                    <a:lnTo>
                      <a:pt x="422" y="173"/>
                    </a:lnTo>
                    <a:lnTo>
                      <a:pt x="420" y="173"/>
                    </a:lnTo>
                    <a:lnTo>
                      <a:pt x="420" y="175"/>
                    </a:lnTo>
                    <a:lnTo>
                      <a:pt x="418" y="176"/>
                    </a:lnTo>
                    <a:lnTo>
                      <a:pt x="416" y="178"/>
                    </a:lnTo>
                    <a:lnTo>
                      <a:pt x="415" y="180"/>
                    </a:lnTo>
                    <a:lnTo>
                      <a:pt x="415" y="181"/>
                    </a:lnTo>
                    <a:lnTo>
                      <a:pt x="414" y="184"/>
                    </a:lnTo>
                    <a:lnTo>
                      <a:pt x="415" y="185"/>
                    </a:lnTo>
                    <a:lnTo>
                      <a:pt x="415" y="186"/>
                    </a:lnTo>
                    <a:lnTo>
                      <a:pt x="416" y="190"/>
                    </a:lnTo>
                    <a:lnTo>
                      <a:pt x="417" y="191"/>
                    </a:lnTo>
                    <a:lnTo>
                      <a:pt x="419" y="192"/>
                    </a:lnTo>
                    <a:lnTo>
                      <a:pt x="422" y="194"/>
                    </a:lnTo>
                    <a:lnTo>
                      <a:pt x="418" y="201"/>
                    </a:lnTo>
                    <a:lnTo>
                      <a:pt x="417" y="204"/>
                    </a:lnTo>
                    <a:lnTo>
                      <a:pt x="417" y="206"/>
                    </a:lnTo>
                    <a:lnTo>
                      <a:pt x="417" y="208"/>
                    </a:lnTo>
                    <a:lnTo>
                      <a:pt x="417" y="210"/>
                    </a:lnTo>
                    <a:lnTo>
                      <a:pt x="415" y="212"/>
                    </a:lnTo>
                    <a:lnTo>
                      <a:pt x="414" y="214"/>
                    </a:lnTo>
                    <a:lnTo>
                      <a:pt x="414" y="215"/>
                    </a:lnTo>
                    <a:lnTo>
                      <a:pt x="412" y="217"/>
                    </a:lnTo>
                    <a:lnTo>
                      <a:pt x="410" y="218"/>
                    </a:lnTo>
                    <a:lnTo>
                      <a:pt x="406" y="218"/>
                    </a:lnTo>
                    <a:lnTo>
                      <a:pt x="402" y="220"/>
                    </a:lnTo>
                    <a:lnTo>
                      <a:pt x="401" y="222"/>
                    </a:lnTo>
                    <a:lnTo>
                      <a:pt x="400" y="222"/>
                    </a:lnTo>
                    <a:lnTo>
                      <a:pt x="400" y="223"/>
                    </a:lnTo>
                    <a:lnTo>
                      <a:pt x="399" y="224"/>
                    </a:lnTo>
                    <a:lnTo>
                      <a:pt x="398" y="225"/>
                    </a:lnTo>
                    <a:lnTo>
                      <a:pt x="395" y="226"/>
                    </a:lnTo>
                    <a:lnTo>
                      <a:pt x="393" y="227"/>
                    </a:lnTo>
                    <a:lnTo>
                      <a:pt x="392" y="227"/>
                    </a:lnTo>
                    <a:lnTo>
                      <a:pt x="392" y="228"/>
                    </a:lnTo>
                    <a:lnTo>
                      <a:pt x="391" y="228"/>
                    </a:lnTo>
                    <a:lnTo>
                      <a:pt x="390" y="228"/>
                    </a:lnTo>
                    <a:lnTo>
                      <a:pt x="386" y="228"/>
                    </a:lnTo>
                    <a:lnTo>
                      <a:pt x="385" y="228"/>
                    </a:lnTo>
                    <a:lnTo>
                      <a:pt x="384" y="230"/>
                    </a:lnTo>
                    <a:lnTo>
                      <a:pt x="383" y="227"/>
                    </a:lnTo>
                    <a:lnTo>
                      <a:pt x="379" y="228"/>
                    </a:lnTo>
                    <a:lnTo>
                      <a:pt x="379" y="227"/>
                    </a:lnTo>
                    <a:lnTo>
                      <a:pt x="373" y="227"/>
                    </a:lnTo>
                    <a:lnTo>
                      <a:pt x="373" y="228"/>
                    </a:lnTo>
                    <a:lnTo>
                      <a:pt x="372" y="227"/>
                    </a:lnTo>
                    <a:lnTo>
                      <a:pt x="364" y="224"/>
                    </a:lnTo>
                    <a:lnTo>
                      <a:pt x="361" y="219"/>
                    </a:lnTo>
                    <a:lnTo>
                      <a:pt x="359" y="217"/>
                    </a:lnTo>
                    <a:lnTo>
                      <a:pt x="356" y="214"/>
                    </a:lnTo>
                    <a:lnTo>
                      <a:pt x="354" y="212"/>
                    </a:lnTo>
                    <a:lnTo>
                      <a:pt x="352" y="212"/>
                    </a:lnTo>
                    <a:lnTo>
                      <a:pt x="349" y="212"/>
                    </a:lnTo>
                    <a:lnTo>
                      <a:pt x="347" y="210"/>
                    </a:lnTo>
                    <a:lnTo>
                      <a:pt x="345" y="209"/>
                    </a:lnTo>
                    <a:lnTo>
                      <a:pt x="346" y="204"/>
                    </a:lnTo>
                    <a:lnTo>
                      <a:pt x="347" y="202"/>
                    </a:lnTo>
                    <a:lnTo>
                      <a:pt x="346" y="201"/>
                    </a:lnTo>
                    <a:lnTo>
                      <a:pt x="344" y="195"/>
                    </a:lnTo>
                    <a:lnTo>
                      <a:pt x="339" y="199"/>
                    </a:lnTo>
                    <a:lnTo>
                      <a:pt x="337" y="199"/>
                    </a:lnTo>
                    <a:lnTo>
                      <a:pt x="332" y="206"/>
                    </a:lnTo>
                    <a:lnTo>
                      <a:pt x="333" y="207"/>
                    </a:lnTo>
                    <a:lnTo>
                      <a:pt x="333" y="208"/>
                    </a:lnTo>
                    <a:lnTo>
                      <a:pt x="332" y="209"/>
                    </a:lnTo>
                    <a:lnTo>
                      <a:pt x="327" y="209"/>
                    </a:lnTo>
                    <a:lnTo>
                      <a:pt x="325" y="209"/>
                    </a:lnTo>
                    <a:lnTo>
                      <a:pt x="324" y="207"/>
                    </a:lnTo>
                    <a:lnTo>
                      <a:pt x="324" y="203"/>
                    </a:lnTo>
                    <a:lnTo>
                      <a:pt x="323" y="203"/>
                    </a:lnTo>
                    <a:lnTo>
                      <a:pt x="320" y="202"/>
                    </a:lnTo>
                    <a:lnTo>
                      <a:pt x="319" y="201"/>
                    </a:lnTo>
                    <a:lnTo>
                      <a:pt x="317" y="201"/>
                    </a:lnTo>
                    <a:lnTo>
                      <a:pt x="317" y="203"/>
                    </a:lnTo>
                    <a:lnTo>
                      <a:pt x="319" y="203"/>
                    </a:lnTo>
                    <a:lnTo>
                      <a:pt x="319" y="204"/>
                    </a:lnTo>
                    <a:lnTo>
                      <a:pt x="315" y="206"/>
                    </a:lnTo>
                    <a:lnTo>
                      <a:pt x="315" y="208"/>
                    </a:lnTo>
                    <a:lnTo>
                      <a:pt x="313" y="210"/>
                    </a:lnTo>
                    <a:lnTo>
                      <a:pt x="312" y="211"/>
                    </a:lnTo>
                    <a:lnTo>
                      <a:pt x="310" y="210"/>
                    </a:lnTo>
                    <a:lnTo>
                      <a:pt x="309" y="210"/>
                    </a:lnTo>
                    <a:lnTo>
                      <a:pt x="306" y="211"/>
                    </a:lnTo>
                    <a:lnTo>
                      <a:pt x="306" y="212"/>
                    </a:lnTo>
                    <a:lnTo>
                      <a:pt x="305" y="212"/>
                    </a:lnTo>
                    <a:lnTo>
                      <a:pt x="304" y="211"/>
                    </a:lnTo>
                    <a:lnTo>
                      <a:pt x="304" y="210"/>
                    </a:lnTo>
                    <a:lnTo>
                      <a:pt x="302" y="209"/>
                    </a:lnTo>
                    <a:lnTo>
                      <a:pt x="301" y="209"/>
                    </a:lnTo>
                    <a:lnTo>
                      <a:pt x="300" y="208"/>
                    </a:lnTo>
                    <a:lnTo>
                      <a:pt x="300" y="206"/>
                    </a:lnTo>
                    <a:lnTo>
                      <a:pt x="298" y="204"/>
                    </a:lnTo>
                    <a:lnTo>
                      <a:pt x="297" y="204"/>
                    </a:lnTo>
                    <a:lnTo>
                      <a:pt x="293" y="203"/>
                    </a:lnTo>
                    <a:lnTo>
                      <a:pt x="292" y="202"/>
                    </a:lnTo>
                    <a:lnTo>
                      <a:pt x="292" y="203"/>
                    </a:lnTo>
                    <a:lnTo>
                      <a:pt x="290" y="204"/>
                    </a:lnTo>
                    <a:lnTo>
                      <a:pt x="289" y="207"/>
                    </a:lnTo>
                    <a:lnTo>
                      <a:pt x="286" y="208"/>
                    </a:lnTo>
                    <a:lnTo>
                      <a:pt x="285" y="208"/>
                    </a:lnTo>
                    <a:lnTo>
                      <a:pt x="283" y="210"/>
                    </a:lnTo>
                    <a:lnTo>
                      <a:pt x="284" y="212"/>
                    </a:lnTo>
                    <a:lnTo>
                      <a:pt x="282" y="215"/>
                    </a:lnTo>
                    <a:lnTo>
                      <a:pt x="282" y="216"/>
                    </a:lnTo>
                    <a:lnTo>
                      <a:pt x="280" y="217"/>
                    </a:lnTo>
                    <a:lnTo>
                      <a:pt x="277" y="218"/>
                    </a:lnTo>
                    <a:lnTo>
                      <a:pt x="276" y="219"/>
                    </a:lnTo>
                    <a:lnTo>
                      <a:pt x="273" y="219"/>
                    </a:lnTo>
                    <a:lnTo>
                      <a:pt x="272" y="220"/>
                    </a:lnTo>
                    <a:lnTo>
                      <a:pt x="274" y="224"/>
                    </a:lnTo>
                    <a:lnTo>
                      <a:pt x="276" y="228"/>
                    </a:lnTo>
                    <a:lnTo>
                      <a:pt x="273" y="232"/>
                    </a:lnTo>
                    <a:lnTo>
                      <a:pt x="273" y="233"/>
                    </a:lnTo>
                    <a:lnTo>
                      <a:pt x="272" y="234"/>
                    </a:lnTo>
                    <a:lnTo>
                      <a:pt x="270" y="236"/>
                    </a:lnTo>
                    <a:lnTo>
                      <a:pt x="268" y="239"/>
                    </a:lnTo>
                    <a:lnTo>
                      <a:pt x="266" y="245"/>
                    </a:lnTo>
                    <a:lnTo>
                      <a:pt x="265" y="246"/>
                    </a:lnTo>
                    <a:lnTo>
                      <a:pt x="262" y="246"/>
                    </a:lnTo>
                    <a:lnTo>
                      <a:pt x="257" y="246"/>
                    </a:lnTo>
                    <a:lnTo>
                      <a:pt x="258" y="243"/>
                    </a:lnTo>
                    <a:lnTo>
                      <a:pt x="258" y="242"/>
                    </a:lnTo>
                    <a:lnTo>
                      <a:pt x="256" y="242"/>
                    </a:lnTo>
                    <a:lnTo>
                      <a:pt x="254" y="241"/>
                    </a:lnTo>
                    <a:lnTo>
                      <a:pt x="253" y="240"/>
                    </a:lnTo>
                    <a:lnTo>
                      <a:pt x="252" y="241"/>
                    </a:lnTo>
                    <a:lnTo>
                      <a:pt x="252" y="240"/>
                    </a:lnTo>
                    <a:lnTo>
                      <a:pt x="247" y="240"/>
                    </a:lnTo>
                    <a:lnTo>
                      <a:pt x="247" y="242"/>
                    </a:lnTo>
                    <a:lnTo>
                      <a:pt x="244" y="243"/>
                    </a:lnTo>
                    <a:lnTo>
                      <a:pt x="242" y="243"/>
                    </a:lnTo>
                    <a:lnTo>
                      <a:pt x="241" y="245"/>
                    </a:lnTo>
                    <a:lnTo>
                      <a:pt x="239" y="246"/>
                    </a:lnTo>
                    <a:lnTo>
                      <a:pt x="238" y="247"/>
                    </a:lnTo>
                    <a:lnTo>
                      <a:pt x="234" y="248"/>
                    </a:lnTo>
                    <a:lnTo>
                      <a:pt x="227" y="250"/>
                    </a:lnTo>
                    <a:lnTo>
                      <a:pt x="223" y="250"/>
                    </a:lnTo>
                    <a:lnTo>
                      <a:pt x="223" y="251"/>
                    </a:lnTo>
                    <a:lnTo>
                      <a:pt x="223" y="254"/>
                    </a:lnTo>
                    <a:lnTo>
                      <a:pt x="223" y="255"/>
                    </a:lnTo>
                    <a:lnTo>
                      <a:pt x="225" y="256"/>
                    </a:lnTo>
                    <a:lnTo>
                      <a:pt x="225" y="261"/>
                    </a:lnTo>
                    <a:lnTo>
                      <a:pt x="222" y="263"/>
                    </a:lnTo>
                    <a:lnTo>
                      <a:pt x="221" y="264"/>
                    </a:lnTo>
                    <a:lnTo>
                      <a:pt x="220" y="265"/>
                    </a:lnTo>
                    <a:lnTo>
                      <a:pt x="218" y="269"/>
                    </a:lnTo>
                    <a:lnTo>
                      <a:pt x="217" y="272"/>
                    </a:lnTo>
                    <a:lnTo>
                      <a:pt x="217" y="273"/>
                    </a:lnTo>
                    <a:lnTo>
                      <a:pt x="214" y="278"/>
                    </a:lnTo>
                    <a:lnTo>
                      <a:pt x="213" y="279"/>
                    </a:lnTo>
                    <a:lnTo>
                      <a:pt x="211" y="282"/>
                    </a:lnTo>
                    <a:lnTo>
                      <a:pt x="211" y="283"/>
                    </a:lnTo>
                    <a:lnTo>
                      <a:pt x="212" y="287"/>
                    </a:lnTo>
                    <a:lnTo>
                      <a:pt x="210" y="288"/>
                    </a:lnTo>
                    <a:lnTo>
                      <a:pt x="211" y="289"/>
                    </a:lnTo>
                    <a:lnTo>
                      <a:pt x="210" y="289"/>
                    </a:lnTo>
                    <a:lnTo>
                      <a:pt x="207" y="290"/>
                    </a:lnTo>
                    <a:lnTo>
                      <a:pt x="206" y="287"/>
                    </a:lnTo>
                    <a:lnTo>
                      <a:pt x="202" y="287"/>
                    </a:lnTo>
                    <a:lnTo>
                      <a:pt x="199" y="286"/>
                    </a:lnTo>
                    <a:lnTo>
                      <a:pt x="197" y="285"/>
                    </a:lnTo>
                    <a:lnTo>
                      <a:pt x="193" y="285"/>
                    </a:lnTo>
                    <a:lnTo>
                      <a:pt x="193" y="283"/>
                    </a:lnTo>
                    <a:lnTo>
                      <a:pt x="191" y="282"/>
                    </a:lnTo>
                    <a:lnTo>
                      <a:pt x="189" y="282"/>
                    </a:lnTo>
                    <a:lnTo>
                      <a:pt x="188" y="280"/>
                    </a:lnTo>
                    <a:lnTo>
                      <a:pt x="182" y="277"/>
                    </a:lnTo>
                    <a:lnTo>
                      <a:pt x="181" y="278"/>
                    </a:lnTo>
                    <a:lnTo>
                      <a:pt x="181" y="277"/>
                    </a:lnTo>
                    <a:lnTo>
                      <a:pt x="181" y="275"/>
                    </a:lnTo>
                    <a:lnTo>
                      <a:pt x="180" y="275"/>
                    </a:lnTo>
                    <a:lnTo>
                      <a:pt x="180" y="274"/>
                    </a:lnTo>
                    <a:lnTo>
                      <a:pt x="181" y="274"/>
                    </a:lnTo>
                    <a:lnTo>
                      <a:pt x="182" y="273"/>
                    </a:lnTo>
                    <a:lnTo>
                      <a:pt x="182" y="272"/>
                    </a:lnTo>
                    <a:lnTo>
                      <a:pt x="182" y="271"/>
                    </a:lnTo>
                    <a:lnTo>
                      <a:pt x="182" y="270"/>
                    </a:lnTo>
                    <a:lnTo>
                      <a:pt x="182" y="269"/>
                    </a:lnTo>
                    <a:lnTo>
                      <a:pt x="182" y="267"/>
                    </a:lnTo>
                    <a:lnTo>
                      <a:pt x="183" y="267"/>
                    </a:lnTo>
                    <a:lnTo>
                      <a:pt x="183" y="266"/>
                    </a:lnTo>
                    <a:lnTo>
                      <a:pt x="185" y="266"/>
                    </a:lnTo>
                    <a:lnTo>
                      <a:pt x="183" y="263"/>
                    </a:lnTo>
                    <a:lnTo>
                      <a:pt x="182" y="263"/>
                    </a:lnTo>
                    <a:lnTo>
                      <a:pt x="180" y="263"/>
                    </a:lnTo>
                    <a:lnTo>
                      <a:pt x="174" y="263"/>
                    </a:lnTo>
                    <a:lnTo>
                      <a:pt x="173" y="263"/>
                    </a:lnTo>
                    <a:lnTo>
                      <a:pt x="173" y="262"/>
                    </a:lnTo>
                    <a:lnTo>
                      <a:pt x="173" y="256"/>
                    </a:lnTo>
                    <a:lnTo>
                      <a:pt x="173" y="255"/>
                    </a:lnTo>
                    <a:lnTo>
                      <a:pt x="171" y="254"/>
                    </a:lnTo>
                    <a:lnTo>
                      <a:pt x="171" y="251"/>
                    </a:lnTo>
                    <a:lnTo>
                      <a:pt x="173" y="249"/>
                    </a:lnTo>
                    <a:lnTo>
                      <a:pt x="174" y="248"/>
                    </a:lnTo>
                    <a:lnTo>
                      <a:pt x="172" y="248"/>
                    </a:lnTo>
                    <a:lnTo>
                      <a:pt x="168" y="247"/>
                    </a:lnTo>
                    <a:lnTo>
                      <a:pt x="168" y="248"/>
                    </a:lnTo>
                    <a:lnTo>
                      <a:pt x="166" y="250"/>
                    </a:lnTo>
                    <a:lnTo>
                      <a:pt x="164" y="250"/>
                    </a:lnTo>
                    <a:lnTo>
                      <a:pt x="158" y="255"/>
                    </a:lnTo>
                    <a:lnTo>
                      <a:pt x="156" y="255"/>
                    </a:lnTo>
                    <a:lnTo>
                      <a:pt x="155" y="257"/>
                    </a:lnTo>
                    <a:lnTo>
                      <a:pt x="154" y="257"/>
                    </a:lnTo>
                    <a:lnTo>
                      <a:pt x="152" y="261"/>
                    </a:lnTo>
                    <a:lnTo>
                      <a:pt x="150" y="266"/>
                    </a:lnTo>
                    <a:lnTo>
                      <a:pt x="147" y="266"/>
                    </a:lnTo>
                    <a:lnTo>
                      <a:pt x="144" y="265"/>
                    </a:lnTo>
                    <a:lnTo>
                      <a:pt x="144" y="266"/>
                    </a:lnTo>
                    <a:lnTo>
                      <a:pt x="143" y="266"/>
                    </a:lnTo>
                    <a:lnTo>
                      <a:pt x="142" y="265"/>
                    </a:lnTo>
                    <a:lnTo>
                      <a:pt x="142" y="264"/>
                    </a:lnTo>
                    <a:lnTo>
                      <a:pt x="141" y="263"/>
                    </a:lnTo>
                    <a:lnTo>
                      <a:pt x="141" y="262"/>
                    </a:lnTo>
                    <a:lnTo>
                      <a:pt x="141" y="261"/>
                    </a:lnTo>
                    <a:lnTo>
                      <a:pt x="141" y="259"/>
                    </a:lnTo>
                    <a:lnTo>
                      <a:pt x="140" y="259"/>
                    </a:lnTo>
                    <a:lnTo>
                      <a:pt x="139" y="256"/>
                    </a:lnTo>
                    <a:lnTo>
                      <a:pt x="138" y="254"/>
                    </a:lnTo>
                    <a:lnTo>
                      <a:pt x="138" y="253"/>
                    </a:lnTo>
                    <a:lnTo>
                      <a:pt x="138" y="247"/>
                    </a:lnTo>
                    <a:lnTo>
                      <a:pt x="136" y="246"/>
                    </a:lnTo>
                    <a:lnTo>
                      <a:pt x="135" y="243"/>
                    </a:lnTo>
                    <a:lnTo>
                      <a:pt x="135" y="242"/>
                    </a:lnTo>
                    <a:lnTo>
                      <a:pt x="136" y="243"/>
                    </a:lnTo>
                    <a:lnTo>
                      <a:pt x="139" y="243"/>
                    </a:lnTo>
                    <a:lnTo>
                      <a:pt x="141" y="241"/>
                    </a:lnTo>
                    <a:lnTo>
                      <a:pt x="140" y="239"/>
                    </a:lnTo>
                    <a:lnTo>
                      <a:pt x="139" y="238"/>
                    </a:lnTo>
                    <a:lnTo>
                      <a:pt x="140" y="238"/>
                    </a:lnTo>
                    <a:lnTo>
                      <a:pt x="141" y="236"/>
                    </a:lnTo>
                    <a:lnTo>
                      <a:pt x="142" y="236"/>
                    </a:lnTo>
                    <a:lnTo>
                      <a:pt x="143" y="235"/>
                    </a:lnTo>
                    <a:lnTo>
                      <a:pt x="143" y="234"/>
                    </a:lnTo>
                    <a:lnTo>
                      <a:pt x="142" y="234"/>
                    </a:lnTo>
                    <a:lnTo>
                      <a:pt x="142" y="233"/>
                    </a:lnTo>
                    <a:lnTo>
                      <a:pt x="141" y="233"/>
                    </a:lnTo>
                    <a:lnTo>
                      <a:pt x="141" y="232"/>
                    </a:lnTo>
                    <a:lnTo>
                      <a:pt x="139" y="232"/>
                    </a:lnTo>
                    <a:lnTo>
                      <a:pt x="139" y="231"/>
                    </a:lnTo>
                    <a:lnTo>
                      <a:pt x="140" y="231"/>
                    </a:lnTo>
                    <a:lnTo>
                      <a:pt x="140" y="230"/>
                    </a:lnTo>
                    <a:lnTo>
                      <a:pt x="139" y="227"/>
                    </a:lnTo>
                    <a:lnTo>
                      <a:pt x="142" y="227"/>
                    </a:lnTo>
                    <a:lnTo>
                      <a:pt x="139" y="223"/>
                    </a:lnTo>
                    <a:lnTo>
                      <a:pt x="136" y="224"/>
                    </a:lnTo>
                    <a:lnTo>
                      <a:pt x="135" y="224"/>
                    </a:lnTo>
                    <a:lnTo>
                      <a:pt x="133" y="220"/>
                    </a:lnTo>
                    <a:lnTo>
                      <a:pt x="132" y="222"/>
                    </a:lnTo>
                    <a:lnTo>
                      <a:pt x="130" y="223"/>
                    </a:lnTo>
                    <a:lnTo>
                      <a:pt x="128" y="230"/>
                    </a:lnTo>
                    <a:lnTo>
                      <a:pt x="123" y="224"/>
                    </a:lnTo>
                    <a:lnTo>
                      <a:pt x="122" y="224"/>
                    </a:lnTo>
                    <a:lnTo>
                      <a:pt x="120" y="224"/>
                    </a:lnTo>
                    <a:lnTo>
                      <a:pt x="117" y="223"/>
                    </a:lnTo>
                    <a:lnTo>
                      <a:pt x="111" y="222"/>
                    </a:lnTo>
                    <a:lnTo>
                      <a:pt x="110" y="222"/>
                    </a:lnTo>
                    <a:lnTo>
                      <a:pt x="108" y="220"/>
                    </a:lnTo>
                    <a:lnTo>
                      <a:pt x="104" y="218"/>
                    </a:lnTo>
                    <a:lnTo>
                      <a:pt x="103" y="218"/>
                    </a:lnTo>
                    <a:lnTo>
                      <a:pt x="99" y="217"/>
                    </a:lnTo>
                    <a:lnTo>
                      <a:pt x="96" y="217"/>
                    </a:lnTo>
                    <a:lnTo>
                      <a:pt x="96" y="215"/>
                    </a:lnTo>
                    <a:lnTo>
                      <a:pt x="96" y="214"/>
                    </a:lnTo>
                    <a:lnTo>
                      <a:pt x="95" y="214"/>
                    </a:lnTo>
                    <a:lnTo>
                      <a:pt x="95" y="212"/>
                    </a:lnTo>
                    <a:lnTo>
                      <a:pt x="94" y="212"/>
                    </a:lnTo>
                    <a:lnTo>
                      <a:pt x="91" y="215"/>
                    </a:lnTo>
                    <a:lnTo>
                      <a:pt x="89" y="212"/>
                    </a:lnTo>
                    <a:lnTo>
                      <a:pt x="89" y="217"/>
                    </a:lnTo>
                    <a:lnTo>
                      <a:pt x="88" y="217"/>
                    </a:lnTo>
                    <a:lnTo>
                      <a:pt x="87" y="217"/>
                    </a:lnTo>
                    <a:lnTo>
                      <a:pt x="85" y="217"/>
                    </a:lnTo>
                    <a:lnTo>
                      <a:pt x="85" y="218"/>
                    </a:lnTo>
                    <a:lnTo>
                      <a:pt x="88" y="218"/>
                    </a:lnTo>
                    <a:lnTo>
                      <a:pt x="88" y="219"/>
                    </a:lnTo>
                    <a:lnTo>
                      <a:pt x="86" y="219"/>
                    </a:lnTo>
                    <a:lnTo>
                      <a:pt x="83" y="222"/>
                    </a:lnTo>
                    <a:lnTo>
                      <a:pt x="81" y="222"/>
                    </a:lnTo>
                    <a:lnTo>
                      <a:pt x="80" y="222"/>
                    </a:lnTo>
                    <a:lnTo>
                      <a:pt x="79" y="222"/>
                    </a:lnTo>
                    <a:lnTo>
                      <a:pt x="75" y="222"/>
                    </a:lnTo>
                    <a:lnTo>
                      <a:pt x="73" y="219"/>
                    </a:lnTo>
                    <a:lnTo>
                      <a:pt x="72" y="219"/>
                    </a:lnTo>
                    <a:lnTo>
                      <a:pt x="71" y="220"/>
                    </a:lnTo>
                    <a:lnTo>
                      <a:pt x="69" y="222"/>
                    </a:lnTo>
                    <a:lnTo>
                      <a:pt x="70" y="222"/>
                    </a:lnTo>
                    <a:lnTo>
                      <a:pt x="69" y="224"/>
                    </a:lnTo>
                    <a:lnTo>
                      <a:pt x="67" y="224"/>
                    </a:lnTo>
                    <a:lnTo>
                      <a:pt x="65" y="225"/>
                    </a:lnTo>
                    <a:lnTo>
                      <a:pt x="67" y="227"/>
                    </a:lnTo>
                    <a:lnTo>
                      <a:pt x="64" y="228"/>
                    </a:lnTo>
                    <a:lnTo>
                      <a:pt x="62" y="227"/>
                    </a:lnTo>
                    <a:lnTo>
                      <a:pt x="60" y="228"/>
                    </a:lnTo>
                    <a:lnTo>
                      <a:pt x="57" y="231"/>
                    </a:lnTo>
                    <a:lnTo>
                      <a:pt x="55" y="228"/>
                    </a:lnTo>
                    <a:lnTo>
                      <a:pt x="54" y="230"/>
                    </a:lnTo>
                    <a:lnTo>
                      <a:pt x="52" y="228"/>
                    </a:lnTo>
                    <a:lnTo>
                      <a:pt x="50" y="227"/>
                    </a:lnTo>
                    <a:lnTo>
                      <a:pt x="49" y="225"/>
                    </a:lnTo>
                    <a:lnTo>
                      <a:pt x="48" y="226"/>
                    </a:lnTo>
                    <a:lnTo>
                      <a:pt x="46" y="220"/>
                    </a:lnTo>
                    <a:lnTo>
                      <a:pt x="46" y="219"/>
                    </a:lnTo>
                    <a:lnTo>
                      <a:pt x="45" y="217"/>
                    </a:lnTo>
                    <a:lnTo>
                      <a:pt x="45" y="216"/>
                    </a:lnTo>
                    <a:lnTo>
                      <a:pt x="42" y="218"/>
                    </a:lnTo>
                    <a:lnTo>
                      <a:pt x="42" y="219"/>
                    </a:lnTo>
                    <a:lnTo>
                      <a:pt x="44" y="220"/>
                    </a:lnTo>
                    <a:lnTo>
                      <a:pt x="42" y="220"/>
                    </a:lnTo>
                    <a:lnTo>
                      <a:pt x="41" y="220"/>
                    </a:lnTo>
                    <a:lnTo>
                      <a:pt x="39" y="223"/>
                    </a:lnTo>
                    <a:lnTo>
                      <a:pt x="37" y="224"/>
                    </a:lnTo>
                    <a:lnTo>
                      <a:pt x="32" y="224"/>
                    </a:lnTo>
                    <a:lnTo>
                      <a:pt x="29" y="225"/>
                    </a:lnTo>
                    <a:lnTo>
                      <a:pt x="28" y="225"/>
                    </a:lnTo>
                    <a:lnTo>
                      <a:pt x="24" y="226"/>
                    </a:lnTo>
                    <a:lnTo>
                      <a:pt x="23" y="226"/>
                    </a:lnTo>
                    <a:lnTo>
                      <a:pt x="22" y="225"/>
                    </a:lnTo>
                    <a:lnTo>
                      <a:pt x="21" y="226"/>
                    </a:lnTo>
                    <a:lnTo>
                      <a:pt x="20" y="224"/>
                    </a:lnTo>
                    <a:lnTo>
                      <a:pt x="18" y="225"/>
                    </a:lnTo>
                    <a:lnTo>
                      <a:pt x="17" y="224"/>
                    </a:lnTo>
                    <a:lnTo>
                      <a:pt x="17" y="223"/>
                    </a:lnTo>
                    <a:lnTo>
                      <a:pt x="16" y="223"/>
                    </a:lnTo>
                    <a:lnTo>
                      <a:pt x="15" y="224"/>
                    </a:lnTo>
                    <a:lnTo>
                      <a:pt x="14" y="223"/>
                    </a:lnTo>
                    <a:lnTo>
                      <a:pt x="14" y="222"/>
                    </a:lnTo>
                    <a:lnTo>
                      <a:pt x="13" y="222"/>
                    </a:lnTo>
                    <a:lnTo>
                      <a:pt x="13" y="220"/>
                    </a:lnTo>
                    <a:lnTo>
                      <a:pt x="12" y="220"/>
                    </a:lnTo>
                    <a:lnTo>
                      <a:pt x="12" y="219"/>
                    </a:lnTo>
                    <a:lnTo>
                      <a:pt x="13" y="218"/>
                    </a:lnTo>
                    <a:lnTo>
                      <a:pt x="13" y="217"/>
                    </a:lnTo>
                    <a:lnTo>
                      <a:pt x="12" y="218"/>
                    </a:lnTo>
                    <a:lnTo>
                      <a:pt x="10" y="217"/>
                    </a:lnTo>
                    <a:lnTo>
                      <a:pt x="9" y="217"/>
                    </a:lnTo>
                    <a:lnTo>
                      <a:pt x="9" y="216"/>
                    </a:lnTo>
                    <a:lnTo>
                      <a:pt x="8" y="216"/>
                    </a:lnTo>
                    <a:lnTo>
                      <a:pt x="8" y="215"/>
                    </a:lnTo>
                    <a:lnTo>
                      <a:pt x="8" y="214"/>
                    </a:lnTo>
                    <a:lnTo>
                      <a:pt x="7" y="214"/>
                    </a:lnTo>
                    <a:lnTo>
                      <a:pt x="7" y="212"/>
                    </a:lnTo>
                    <a:lnTo>
                      <a:pt x="6" y="212"/>
                    </a:lnTo>
                    <a:lnTo>
                      <a:pt x="6" y="211"/>
                    </a:lnTo>
                    <a:lnTo>
                      <a:pt x="6" y="210"/>
                    </a:lnTo>
                    <a:lnTo>
                      <a:pt x="6" y="208"/>
                    </a:lnTo>
                    <a:lnTo>
                      <a:pt x="6" y="207"/>
                    </a:lnTo>
                    <a:lnTo>
                      <a:pt x="6" y="206"/>
                    </a:lnTo>
                    <a:lnTo>
                      <a:pt x="5" y="206"/>
                    </a:lnTo>
                    <a:lnTo>
                      <a:pt x="5" y="204"/>
                    </a:lnTo>
                    <a:lnTo>
                      <a:pt x="4" y="203"/>
                    </a:lnTo>
                    <a:lnTo>
                      <a:pt x="2" y="202"/>
                    </a:lnTo>
                    <a:lnTo>
                      <a:pt x="1" y="200"/>
                    </a:lnTo>
                    <a:lnTo>
                      <a:pt x="0" y="199"/>
                    </a:lnTo>
                    <a:lnTo>
                      <a:pt x="1" y="199"/>
                    </a:lnTo>
                    <a:lnTo>
                      <a:pt x="1" y="198"/>
                    </a:lnTo>
                    <a:lnTo>
                      <a:pt x="1" y="196"/>
                    </a:lnTo>
                    <a:lnTo>
                      <a:pt x="1" y="195"/>
                    </a:lnTo>
                    <a:lnTo>
                      <a:pt x="1" y="194"/>
                    </a:lnTo>
                    <a:lnTo>
                      <a:pt x="1" y="193"/>
                    </a:lnTo>
                    <a:lnTo>
                      <a:pt x="1" y="192"/>
                    </a:lnTo>
                    <a:lnTo>
                      <a:pt x="1" y="191"/>
                    </a:lnTo>
                    <a:lnTo>
                      <a:pt x="1" y="190"/>
                    </a:lnTo>
                    <a:lnTo>
                      <a:pt x="2" y="190"/>
                    </a:lnTo>
                    <a:lnTo>
                      <a:pt x="2" y="188"/>
                    </a:lnTo>
                    <a:lnTo>
                      <a:pt x="4" y="187"/>
                    </a:lnTo>
                    <a:lnTo>
                      <a:pt x="4" y="186"/>
                    </a:lnTo>
                    <a:lnTo>
                      <a:pt x="5" y="185"/>
                    </a:lnTo>
                    <a:lnTo>
                      <a:pt x="5" y="184"/>
                    </a:lnTo>
                    <a:lnTo>
                      <a:pt x="6" y="184"/>
                    </a:lnTo>
                    <a:lnTo>
                      <a:pt x="6" y="183"/>
                    </a:lnTo>
                    <a:lnTo>
                      <a:pt x="6" y="181"/>
                    </a:lnTo>
                    <a:lnTo>
                      <a:pt x="7" y="181"/>
                    </a:lnTo>
                    <a:lnTo>
                      <a:pt x="7" y="180"/>
                    </a:lnTo>
                    <a:lnTo>
                      <a:pt x="8" y="180"/>
                    </a:lnTo>
                    <a:lnTo>
                      <a:pt x="9" y="179"/>
                    </a:lnTo>
                    <a:lnTo>
                      <a:pt x="9" y="178"/>
                    </a:lnTo>
                    <a:lnTo>
                      <a:pt x="10" y="177"/>
                    </a:lnTo>
                    <a:lnTo>
                      <a:pt x="12" y="177"/>
                    </a:lnTo>
                    <a:lnTo>
                      <a:pt x="15" y="175"/>
                    </a:lnTo>
                    <a:lnTo>
                      <a:pt x="16" y="173"/>
                    </a:lnTo>
                    <a:lnTo>
                      <a:pt x="17" y="173"/>
                    </a:lnTo>
                    <a:lnTo>
                      <a:pt x="17" y="172"/>
                    </a:lnTo>
                    <a:lnTo>
                      <a:pt x="18" y="172"/>
                    </a:lnTo>
                    <a:lnTo>
                      <a:pt x="21" y="170"/>
                    </a:lnTo>
                    <a:lnTo>
                      <a:pt x="22" y="170"/>
                    </a:lnTo>
                    <a:lnTo>
                      <a:pt x="23" y="170"/>
                    </a:lnTo>
                    <a:lnTo>
                      <a:pt x="24" y="170"/>
                    </a:lnTo>
                    <a:lnTo>
                      <a:pt x="24" y="169"/>
                    </a:lnTo>
                    <a:lnTo>
                      <a:pt x="25" y="169"/>
                    </a:lnTo>
                    <a:lnTo>
                      <a:pt x="25" y="168"/>
                    </a:lnTo>
                    <a:lnTo>
                      <a:pt x="26" y="167"/>
                    </a:lnTo>
                    <a:lnTo>
                      <a:pt x="28" y="165"/>
                    </a:lnTo>
                    <a:lnTo>
                      <a:pt x="29" y="165"/>
                    </a:lnTo>
                    <a:lnTo>
                      <a:pt x="30" y="165"/>
                    </a:lnTo>
                    <a:lnTo>
                      <a:pt x="31" y="165"/>
                    </a:lnTo>
                    <a:lnTo>
                      <a:pt x="32" y="164"/>
                    </a:lnTo>
                    <a:lnTo>
                      <a:pt x="33" y="164"/>
                    </a:lnTo>
                    <a:lnTo>
                      <a:pt x="33" y="163"/>
                    </a:lnTo>
                    <a:lnTo>
                      <a:pt x="34" y="163"/>
                    </a:lnTo>
                    <a:lnTo>
                      <a:pt x="34" y="162"/>
                    </a:lnTo>
                    <a:lnTo>
                      <a:pt x="34" y="161"/>
                    </a:lnTo>
                    <a:lnTo>
                      <a:pt x="36" y="161"/>
                    </a:lnTo>
                    <a:lnTo>
                      <a:pt x="37" y="161"/>
                    </a:lnTo>
                    <a:lnTo>
                      <a:pt x="37" y="160"/>
                    </a:lnTo>
                    <a:lnTo>
                      <a:pt x="38" y="160"/>
                    </a:lnTo>
                    <a:lnTo>
                      <a:pt x="39" y="157"/>
                    </a:lnTo>
                    <a:lnTo>
                      <a:pt x="41" y="156"/>
                    </a:lnTo>
                    <a:lnTo>
                      <a:pt x="42" y="155"/>
                    </a:lnTo>
                    <a:lnTo>
                      <a:pt x="44" y="155"/>
                    </a:lnTo>
                    <a:lnTo>
                      <a:pt x="45" y="156"/>
                    </a:lnTo>
                    <a:lnTo>
                      <a:pt x="46" y="156"/>
                    </a:lnTo>
                    <a:lnTo>
                      <a:pt x="47" y="156"/>
                    </a:lnTo>
                    <a:lnTo>
                      <a:pt x="47" y="157"/>
                    </a:lnTo>
                    <a:lnTo>
                      <a:pt x="48" y="157"/>
                    </a:lnTo>
                    <a:lnTo>
                      <a:pt x="49" y="157"/>
                    </a:lnTo>
                    <a:lnTo>
                      <a:pt x="50" y="159"/>
                    </a:lnTo>
                    <a:lnTo>
                      <a:pt x="52" y="159"/>
                    </a:lnTo>
                    <a:lnTo>
                      <a:pt x="52" y="157"/>
                    </a:lnTo>
                    <a:lnTo>
                      <a:pt x="52" y="156"/>
                    </a:lnTo>
                    <a:lnTo>
                      <a:pt x="54" y="155"/>
                    </a:lnTo>
                    <a:lnTo>
                      <a:pt x="55" y="155"/>
                    </a:lnTo>
                    <a:lnTo>
                      <a:pt x="56" y="155"/>
                    </a:lnTo>
                    <a:lnTo>
                      <a:pt x="57" y="155"/>
                    </a:lnTo>
                    <a:lnTo>
                      <a:pt x="60" y="153"/>
                    </a:lnTo>
                    <a:lnTo>
                      <a:pt x="65" y="151"/>
                    </a:lnTo>
                    <a:lnTo>
                      <a:pt x="65" y="149"/>
                    </a:lnTo>
                    <a:lnTo>
                      <a:pt x="67" y="149"/>
                    </a:lnTo>
                    <a:lnTo>
                      <a:pt x="68" y="148"/>
                    </a:lnTo>
                    <a:lnTo>
                      <a:pt x="68" y="147"/>
                    </a:lnTo>
                    <a:lnTo>
                      <a:pt x="69" y="147"/>
                    </a:lnTo>
                    <a:lnTo>
                      <a:pt x="69" y="146"/>
                    </a:lnTo>
                    <a:lnTo>
                      <a:pt x="69" y="145"/>
                    </a:lnTo>
                    <a:lnTo>
                      <a:pt x="69" y="144"/>
                    </a:lnTo>
                    <a:lnTo>
                      <a:pt x="69" y="143"/>
                    </a:lnTo>
                    <a:lnTo>
                      <a:pt x="69" y="141"/>
                    </a:lnTo>
                    <a:lnTo>
                      <a:pt x="70" y="141"/>
                    </a:lnTo>
                    <a:lnTo>
                      <a:pt x="70" y="140"/>
                    </a:lnTo>
                    <a:lnTo>
                      <a:pt x="71" y="140"/>
                    </a:lnTo>
                    <a:lnTo>
                      <a:pt x="72" y="140"/>
                    </a:lnTo>
                    <a:lnTo>
                      <a:pt x="73" y="140"/>
                    </a:lnTo>
                    <a:lnTo>
                      <a:pt x="75" y="140"/>
                    </a:lnTo>
                    <a:lnTo>
                      <a:pt x="76" y="140"/>
                    </a:lnTo>
                    <a:lnTo>
                      <a:pt x="77" y="140"/>
                    </a:lnTo>
                    <a:lnTo>
                      <a:pt x="77" y="139"/>
                    </a:lnTo>
                    <a:lnTo>
                      <a:pt x="76" y="139"/>
                    </a:lnTo>
                    <a:lnTo>
                      <a:pt x="76" y="138"/>
                    </a:lnTo>
                    <a:lnTo>
                      <a:pt x="77" y="138"/>
                    </a:lnTo>
                    <a:lnTo>
                      <a:pt x="77" y="137"/>
                    </a:lnTo>
                    <a:lnTo>
                      <a:pt x="78" y="137"/>
                    </a:lnTo>
                    <a:lnTo>
                      <a:pt x="78" y="136"/>
                    </a:lnTo>
                    <a:lnTo>
                      <a:pt x="79" y="136"/>
                    </a:lnTo>
                    <a:lnTo>
                      <a:pt x="79" y="135"/>
                    </a:lnTo>
                    <a:lnTo>
                      <a:pt x="80" y="135"/>
                    </a:lnTo>
                    <a:lnTo>
                      <a:pt x="79" y="135"/>
                    </a:lnTo>
                    <a:lnTo>
                      <a:pt x="79" y="133"/>
                    </a:lnTo>
                    <a:lnTo>
                      <a:pt x="80" y="133"/>
                    </a:lnTo>
                    <a:lnTo>
                      <a:pt x="80" y="132"/>
                    </a:lnTo>
                    <a:lnTo>
                      <a:pt x="80" y="131"/>
                    </a:lnTo>
                    <a:lnTo>
                      <a:pt x="81" y="131"/>
                    </a:lnTo>
                    <a:lnTo>
                      <a:pt x="81" y="130"/>
                    </a:lnTo>
                    <a:lnTo>
                      <a:pt x="83" y="130"/>
                    </a:lnTo>
                    <a:lnTo>
                      <a:pt x="83" y="129"/>
                    </a:lnTo>
                    <a:lnTo>
                      <a:pt x="84" y="129"/>
                    </a:lnTo>
                    <a:lnTo>
                      <a:pt x="84" y="128"/>
                    </a:lnTo>
                    <a:lnTo>
                      <a:pt x="85" y="128"/>
                    </a:lnTo>
                    <a:lnTo>
                      <a:pt x="85" y="126"/>
                    </a:lnTo>
                    <a:lnTo>
                      <a:pt x="86" y="126"/>
                    </a:lnTo>
                    <a:lnTo>
                      <a:pt x="86" y="125"/>
                    </a:lnTo>
                    <a:lnTo>
                      <a:pt x="86" y="124"/>
                    </a:lnTo>
                    <a:lnTo>
                      <a:pt x="86" y="123"/>
                    </a:lnTo>
                    <a:lnTo>
                      <a:pt x="86" y="122"/>
                    </a:lnTo>
                    <a:lnTo>
                      <a:pt x="88" y="121"/>
                    </a:lnTo>
                    <a:lnTo>
                      <a:pt x="88" y="120"/>
                    </a:lnTo>
                    <a:lnTo>
                      <a:pt x="89" y="120"/>
                    </a:lnTo>
                    <a:lnTo>
                      <a:pt x="91" y="120"/>
                    </a:lnTo>
                    <a:lnTo>
                      <a:pt x="92" y="120"/>
                    </a:lnTo>
                    <a:lnTo>
                      <a:pt x="93" y="118"/>
                    </a:lnTo>
                    <a:lnTo>
                      <a:pt x="94" y="118"/>
                    </a:lnTo>
                    <a:lnTo>
                      <a:pt x="95" y="117"/>
                    </a:lnTo>
                    <a:lnTo>
                      <a:pt x="96" y="115"/>
                    </a:lnTo>
                    <a:lnTo>
                      <a:pt x="94" y="115"/>
                    </a:lnTo>
                    <a:lnTo>
                      <a:pt x="94" y="113"/>
                    </a:lnTo>
                    <a:lnTo>
                      <a:pt x="93" y="113"/>
                    </a:lnTo>
                    <a:lnTo>
                      <a:pt x="92" y="113"/>
                    </a:lnTo>
                    <a:lnTo>
                      <a:pt x="91" y="113"/>
                    </a:lnTo>
                    <a:lnTo>
                      <a:pt x="91" y="112"/>
                    </a:lnTo>
                    <a:lnTo>
                      <a:pt x="89" y="112"/>
                    </a:lnTo>
                    <a:lnTo>
                      <a:pt x="89" y="110"/>
                    </a:lnTo>
                    <a:lnTo>
                      <a:pt x="87" y="110"/>
                    </a:lnTo>
                    <a:lnTo>
                      <a:pt x="85" y="110"/>
                    </a:lnTo>
                    <a:lnTo>
                      <a:pt x="85" y="109"/>
                    </a:lnTo>
                    <a:lnTo>
                      <a:pt x="83" y="108"/>
                    </a:lnTo>
                    <a:lnTo>
                      <a:pt x="81" y="107"/>
                    </a:lnTo>
                    <a:lnTo>
                      <a:pt x="81" y="108"/>
                    </a:lnTo>
                    <a:lnTo>
                      <a:pt x="79" y="108"/>
                    </a:lnTo>
                    <a:lnTo>
                      <a:pt x="78" y="107"/>
                    </a:lnTo>
                    <a:lnTo>
                      <a:pt x="77" y="107"/>
                    </a:lnTo>
                    <a:lnTo>
                      <a:pt x="77" y="106"/>
                    </a:lnTo>
                    <a:lnTo>
                      <a:pt x="76" y="106"/>
                    </a:lnTo>
                    <a:lnTo>
                      <a:pt x="75" y="106"/>
                    </a:lnTo>
                    <a:lnTo>
                      <a:pt x="75" y="105"/>
                    </a:lnTo>
                    <a:lnTo>
                      <a:pt x="73" y="105"/>
                    </a:lnTo>
                    <a:lnTo>
                      <a:pt x="72" y="105"/>
                    </a:lnTo>
                    <a:lnTo>
                      <a:pt x="71" y="105"/>
                    </a:lnTo>
                    <a:lnTo>
                      <a:pt x="70" y="105"/>
                    </a:lnTo>
                    <a:lnTo>
                      <a:pt x="69" y="105"/>
                    </a:lnTo>
                    <a:lnTo>
                      <a:pt x="69" y="104"/>
                    </a:lnTo>
                    <a:lnTo>
                      <a:pt x="68" y="104"/>
                    </a:lnTo>
                    <a:lnTo>
                      <a:pt x="67" y="104"/>
                    </a:lnTo>
                    <a:lnTo>
                      <a:pt x="65" y="104"/>
                    </a:lnTo>
                    <a:lnTo>
                      <a:pt x="64" y="104"/>
                    </a:lnTo>
                    <a:lnTo>
                      <a:pt x="64" y="102"/>
                    </a:lnTo>
                    <a:lnTo>
                      <a:pt x="63" y="102"/>
                    </a:lnTo>
                    <a:lnTo>
                      <a:pt x="62" y="102"/>
                    </a:lnTo>
                    <a:lnTo>
                      <a:pt x="61" y="102"/>
                    </a:lnTo>
                    <a:lnTo>
                      <a:pt x="60" y="102"/>
                    </a:lnTo>
                    <a:lnTo>
                      <a:pt x="57" y="101"/>
                    </a:lnTo>
                    <a:lnTo>
                      <a:pt x="56" y="101"/>
                    </a:lnTo>
                    <a:lnTo>
                      <a:pt x="55" y="101"/>
                    </a:lnTo>
                    <a:lnTo>
                      <a:pt x="54" y="100"/>
                    </a:lnTo>
                    <a:lnTo>
                      <a:pt x="53" y="100"/>
                    </a:lnTo>
                    <a:lnTo>
                      <a:pt x="53" y="99"/>
                    </a:lnTo>
                    <a:lnTo>
                      <a:pt x="52" y="99"/>
                    </a:lnTo>
                    <a:lnTo>
                      <a:pt x="50" y="98"/>
                    </a:lnTo>
                    <a:lnTo>
                      <a:pt x="49" y="98"/>
                    </a:lnTo>
                    <a:lnTo>
                      <a:pt x="49" y="97"/>
                    </a:lnTo>
                    <a:lnTo>
                      <a:pt x="48" y="97"/>
                    </a:lnTo>
                    <a:lnTo>
                      <a:pt x="48" y="96"/>
                    </a:lnTo>
                    <a:lnTo>
                      <a:pt x="47" y="96"/>
                    </a:lnTo>
                    <a:lnTo>
                      <a:pt x="46" y="96"/>
                    </a:lnTo>
                    <a:lnTo>
                      <a:pt x="45" y="94"/>
                    </a:lnTo>
                    <a:lnTo>
                      <a:pt x="44" y="94"/>
                    </a:lnTo>
                    <a:lnTo>
                      <a:pt x="45" y="93"/>
                    </a:lnTo>
                    <a:lnTo>
                      <a:pt x="41" y="91"/>
                    </a:lnTo>
                    <a:lnTo>
                      <a:pt x="41" y="90"/>
                    </a:lnTo>
                    <a:lnTo>
                      <a:pt x="41" y="89"/>
                    </a:lnTo>
                    <a:lnTo>
                      <a:pt x="41" y="88"/>
                    </a:lnTo>
                    <a:lnTo>
                      <a:pt x="42" y="86"/>
                    </a:lnTo>
                    <a:lnTo>
                      <a:pt x="41" y="86"/>
                    </a:lnTo>
                    <a:lnTo>
                      <a:pt x="41" y="85"/>
                    </a:lnTo>
                    <a:lnTo>
                      <a:pt x="40" y="85"/>
                    </a:lnTo>
                    <a:lnTo>
                      <a:pt x="40" y="84"/>
                    </a:lnTo>
                    <a:lnTo>
                      <a:pt x="40" y="83"/>
                    </a:lnTo>
                    <a:lnTo>
                      <a:pt x="39" y="83"/>
                    </a:lnTo>
                    <a:lnTo>
                      <a:pt x="40" y="82"/>
                    </a:lnTo>
                    <a:lnTo>
                      <a:pt x="39" y="82"/>
                    </a:lnTo>
                    <a:lnTo>
                      <a:pt x="39" y="81"/>
                    </a:lnTo>
                    <a:lnTo>
                      <a:pt x="38" y="81"/>
                    </a:lnTo>
                    <a:lnTo>
                      <a:pt x="38" y="80"/>
                    </a:lnTo>
                    <a:lnTo>
                      <a:pt x="37" y="80"/>
                    </a:lnTo>
                    <a:lnTo>
                      <a:pt x="36" y="80"/>
                    </a:lnTo>
                    <a:lnTo>
                      <a:pt x="36" y="78"/>
                    </a:lnTo>
                    <a:lnTo>
                      <a:pt x="34" y="78"/>
                    </a:lnTo>
                    <a:lnTo>
                      <a:pt x="34" y="77"/>
                    </a:lnTo>
                    <a:lnTo>
                      <a:pt x="33" y="76"/>
                    </a:lnTo>
                    <a:lnTo>
                      <a:pt x="33" y="75"/>
                    </a:lnTo>
                    <a:lnTo>
                      <a:pt x="33" y="74"/>
                    </a:lnTo>
                    <a:lnTo>
                      <a:pt x="34" y="73"/>
                    </a:lnTo>
                    <a:lnTo>
                      <a:pt x="36" y="72"/>
                    </a:lnTo>
                    <a:lnTo>
                      <a:pt x="37" y="72"/>
                    </a:lnTo>
                    <a:lnTo>
                      <a:pt x="37" y="70"/>
                    </a:lnTo>
                    <a:lnTo>
                      <a:pt x="38" y="70"/>
                    </a:lnTo>
                    <a:lnTo>
                      <a:pt x="39" y="70"/>
                    </a:lnTo>
                    <a:lnTo>
                      <a:pt x="40" y="70"/>
                    </a:lnTo>
                    <a:lnTo>
                      <a:pt x="40" y="69"/>
                    </a:lnTo>
                    <a:lnTo>
                      <a:pt x="40" y="68"/>
                    </a:lnTo>
                    <a:lnTo>
                      <a:pt x="40" y="67"/>
                    </a:lnTo>
                    <a:lnTo>
                      <a:pt x="41" y="66"/>
                    </a:lnTo>
                    <a:lnTo>
                      <a:pt x="41" y="65"/>
                    </a:lnTo>
                    <a:lnTo>
                      <a:pt x="41" y="63"/>
                    </a:lnTo>
                    <a:lnTo>
                      <a:pt x="41" y="62"/>
                    </a:lnTo>
                    <a:lnTo>
                      <a:pt x="41" y="61"/>
                    </a:lnTo>
                    <a:lnTo>
                      <a:pt x="41" y="60"/>
                    </a:lnTo>
                    <a:lnTo>
                      <a:pt x="42" y="59"/>
                    </a:lnTo>
                    <a:lnTo>
                      <a:pt x="44" y="58"/>
                    </a:lnTo>
                    <a:lnTo>
                      <a:pt x="45" y="58"/>
                    </a:lnTo>
                    <a:lnTo>
                      <a:pt x="45" y="57"/>
                    </a:lnTo>
                    <a:lnTo>
                      <a:pt x="46" y="57"/>
                    </a:lnTo>
                    <a:lnTo>
                      <a:pt x="46" y="55"/>
                    </a:lnTo>
                    <a:lnTo>
                      <a:pt x="47" y="55"/>
                    </a:lnTo>
                    <a:lnTo>
                      <a:pt x="48" y="55"/>
                    </a:lnTo>
                    <a:lnTo>
                      <a:pt x="48" y="54"/>
                    </a:lnTo>
                    <a:lnTo>
                      <a:pt x="49" y="54"/>
                    </a:lnTo>
                    <a:lnTo>
                      <a:pt x="49" y="53"/>
                    </a:lnTo>
                    <a:lnTo>
                      <a:pt x="48" y="53"/>
                    </a:lnTo>
                    <a:lnTo>
                      <a:pt x="48" y="52"/>
                    </a:lnTo>
                    <a:lnTo>
                      <a:pt x="48" y="51"/>
                    </a:lnTo>
                    <a:lnTo>
                      <a:pt x="48" y="50"/>
                    </a:lnTo>
                    <a:lnTo>
                      <a:pt x="48" y="49"/>
                    </a:lnTo>
                    <a:lnTo>
                      <a:pt x="47" y="49"/>
                    </a:lnTo>
                    <a:lnTo>
                      <a:pt x="47" y="47"/>
                    </a:lnTo>
                    <a:lnTo>
                      <a:pt x="47" y="46"/>
                    </a:lnTo>
                    <a:lnTo>
                      <a:pt x="47" y="45"/>
                    </a:lnTo>
                    <a:lnTo>
                      <a:pt x="48" y="44"/>
                    </a:lnTo>
                    <a:lnTo>
                      <a:pt x="48" y="43"/>
                    </a:lnTo>
                    <a:lnTo>
                      <a:pt x="48" y="42"/>
                    </a:lnTo>
                    <a:lnTo>
                      <a:pt x="48" y="41"/>
                    </a:lnTo>
                    <a:lnTo>
                      <a:pt x="47" y="41"/>
                    </a:lnTo>
                    <a:lnTo>
                      <a:pt x="47" y="39"/>
                    </a:lnTo>
                    <a:lnTo>
                      <a:pt x="47" y="38"/>
                    </a:lnTo>
                    <a:lnTo>
                      <a:pt x="47" y="37"/>
                    </a:lnTo>
                    <a:lnTo>
                      <a:pt x="47" y="36"/>
                    </a:lnTo>
                    <a:lnTo>
                      <a:pt x="48" y="35"/>
                    </a:lnTo>
                    <a:lnTo>
                      <a:pt x="48" y="34"/>
                    </a:lnTo>
                    <a:lnTo>
                      <a:pt x="49" y="34"/>
                    </a:lnTo>
                    <a:lnTo>
                      <a:pt x="50" y="34"/>
                    </a:lnTo>
                    <a:lnTo>
                      <a:pt x="52" y="33"/>
                    </a:lnTo>
                    <a:lnTo>
                      <a:pt x="53" y="33"/>
                    </a:lnTo>
                    <a:lnTo>
                      <a:pt x="53" y="31"/>
                    </a:lnTo>
                    <a:lnTo>
                      <a:pt x="54" y="30"/>
                    </a:lnTo>
                    <a:lnTo>
                      <a:pt x="54" y="29"/>
                    </a:lnTo>
                    <a:lnTo>
                      <a:pt x="54" y="28"/>
                    </a:lnTo>
                    <a:lnTo>
                      <a:pt x="53" y="26"/>
                    </a:lnTo>
                    <a:lnTo>
                      <a:pt x="53" y="25"/>
                    </a:lnTo>
                    <a:lnTo>
                      <a:pt x="53" y="23"/>
                    </a:lnTo>
                    <a:lnTo>
                      <a:pt x="50" y="23"/>
                    </a:lnTo>
                    <a:lnTo>
                      <a:pt x="50" y="21"/>
                    </a:lnTo>
                    <a:lnTo>
                      <a:pt x="50" y="18"/>
                    </a:lnTo>
                    <a:lnTo>
                      <a:pt x="50" y="17"/>
                    </a:lnTo>
                    <a:lnTo>
                      <a:pt x="49" y="15"/>
                    </a:lnTo>
                    <a:lnTo>
                      <a:pt x="47" y="14"/>
                    </a:lnTo>
                    <a:lnTo>
                      <a:pt x="47" y="13"/>
                    </a:lnTo>
                    <a:lnTo>
                      <a:pt x="49" y="8"/>
                    </a:lnTo>
                    <a:lnTo>
                      <a:pt x="50" y="7"/>
                    </a:lnTo>
                    <a:lnTo>
                      <a:pt x="52" y="5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4" y="4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9" y="11"/>
                    </a:lnTo>
                    <a:lnTo>
                      <a:pt x="59" y="12"/>
                    </a:lnTo>
                    <a:lnTo>
                      <a:pt x="68" y="7"/>
                    </a:lnTo>
                    <a:lnTo>
                      <a:pt x="72" y="5"/>
                    </a:lnTo>
                    <a:lnTo>
                      <a:pt x="73" y="5"/>
                    </a:lnTo>
                    <a:lnTo>
                      <a:pt x="75" y="5"/>
                    </a:lnTo>
                    <a:lnTo>
                      <a:pt x="76" y="5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80" y="5"/>
                    </a:lnTo>
                    <a:lnTo>
                      <a:pt x="81" y="5"/>
                    </a:lnTo>
                    <a:lnTo>
                      <a:pt x="83" y="5"/>
                    </a:lnTo>
                    <a:lnTo>
                      <a:pt x="89" y="6"/>
                    </a:lnTo>
                    <a:lnTo>
                      <a:pt x="91" y="5"/>
                    </a:lnTo>
                    <a:lnTo>
                      <a:pt x="92" y="7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7" y="7"/>
                    </a:lnTo>
                    <a:lnTo>
                      <a:pt x="99" y="6"/>
                    </a:lnTo>
                    <a:lnTo>
                      <a:pt x="100" y="6"/>
                    </a:lnTo>
                    <a:lnTo>
                      <a:pt x="101" y="6"/>
                    </a:lnTo>
                    <a:lnTo>
                      <a:pt x="103" y="6"/>
                    </a:lnTo>
                    <a:lnTo>
                      <a:pt x="107" y="6"/>
                    </a:lnTo>
                    <a:lnTo>
                      <a:pt x="109" y="7"/>
                    </a:lnTo>
                    <a:lnTo>
                      <a:pt x="111" y="7"/>
                    </a:lnTo>
                    <a:lnTo>
                      <a:pt x="115" y="8"/>
                    </a:lnTo>
                    <a:lnTo>
                      <a:pt x="117" y="10"/>
                    </a:lnTo>
                    <a:lnTo>
                      <a:pt x="118" y="10"/>
                    </a:lnTo>
                    <a:lnTo>
                      <a:pt x="123" y="11"/>
                    </a:lnTo>
                    <a:lnTo>
                      <a:pt x="127" y="11"/>
                    </a:lnTo>
                    <a:lnTo>
                      <a:pt x="128" y="12"/>
                    </a:lnTo>
                    <a:lnTo>
                      <a:pt x="128" y="13"/>
                    </a:lnTo>
                    <a:lnTo>
                      <a:pt x="130" y="14"/>
                    </a:lnTo>
                    <a:lnTo>
                      <a:pt x="131" y="13"/>
                    </a:lnTo>
                    <a:lnTo>
                      <a:pt x="131" y="14"/>
                    </a:lnTo>
                    <a:lnTo>
                      <a:pt x="133" y="15"/>
                    </a:lnTo>
                    <a:lnTo>
                      <a:pt x="135" y="14"/>
                    </a:lnTo>
                    <a:lnTo>
                      <a:pt x="138" y="17"/>
                    </a:lnTo>
                    <a:lnTo>
                      <a:pt x="139" y="17"/>
                    </a:lnTo>
                    <a:lnTo>
                      <a:pt x="139" y="18"/>
                    </a:lnTo>
                    <a:lnTo>
                      <a:pt x="141" y="17"/>
                    </a:lnTo>
                    <a:lnTo>
                      <a:pt x="141" y="18"/>
                    </a:lnTo>
                    <a:lnTo>
                      <a:pt x="141" y="19"/>
                    </a:lnTo>
                    <a:lnTo>
                      <a:pt x="142" y="21"/>
                    </a:lnTo>
                    <a:lnTo>
                      <a:pt x="144" y="19"/>
                    </a:lnTo>
                    <a:lnTo>
                      <a:pt x="146" y="20"/>
                    </a:lnTo>
                    <a:lnTo>
                      <a:pt x="148" y="21"/>
                    </a:lnTo>
                    <a:lnTo>
                      <a:pt x="148" y="20"/>
                    </a:lnTo>
                    <a:lnTo>
                      <a:pt x="148" y="19"/>
                    </a:lnTo>
                    <a:lnTo>
                      <a:pt x="156" y="18"/>
                    </a:lnTo>
                    <a:lnTo>
                      <a:pt x="156" y="19"/>
                    </a:lnTo>
                    <a:lnTo>
                      <a:pt x="157" y="17"/>
                    </a:lnTo>
                    <a:lnTo>
                      <a:pt x="163" y="17"/>
                    </a:lnTo>
                    <a:lnTo>
                      <a:pt x="164" y="17"/>
                    </a:lnTo>
                    <a:lnTo>
                      <a:pt x="167" y="18"/>
                    </a:lnTo>
                    <a:lnTo>
                      <a:pt x="179" y="15"/>
                    </a:lnTo>
                    <a:lnTo>
                      <a:pt x="182" y="17"/>
                    </a:lnTo>
                    <a:lnTo>
                      <a:pt x="182" y="13"/>
                    </a:lnTo>
                    <a:lnTo>
                      <a:pt x="183" y="14"/>
                    </a:lnTo>
                    <a:lnTo>
                      <a:pt x="187" y="12"/>
                    </a:lnTo>
                    <a:lnTo>
                      <a:pt x="190" y="12"/>
                    </a:lnTo>
                    <a:lnTo>
                      <a:pt x="193" y="11"/>
                    </a:lnTo>
                    <a:lnTo>
                      <a:pt x="193" y="12"/>
                    </a:lnTo>
                    <a:lnTo>
                      <a:pt x="194" y="11"/>
                    </a:lnTo>
                    <a:lnTo>
                      <a:pt x="196" y="11"/>
                    </a:lnTo>
                    <a:lnTo>
                      <a:pt x="196" y="12"/>
                    </a:lnTo>
                    <a:lnTo>
                      <a:pt x="197" y="12"/>
                    </a:lnTo>
                    <a:lnTo>
                      <a:pt x="197" y="13"/>
                    </a:lnTo>
                    <a:lnTo>
                      <a:pt x="201" y="14"/>
                    </a:lnTo>
                    <a:lnTo>
                      <a:pt x="201" y="15"/>
                    </a:lnTo>
                    <a:lnTo>
                      <a:pt x="202" y="15"/>
                    </a:lnTo>
                    <a:lnTo>
                      <a:pt x="202" y="17"/>
                    </a:lnTo>
                    <a:lnTo>
                      <a:pt x="203" y="18"/>
                    </a:lnTo>
                    <a:lnTo>
                      <a:pt x="203" y="19"/>
                    </a:lnTo>
                    <a:lnTo>
                      <a:pt x="204" y="20"/>
                    </a:lnTo>
                    <a:lnTo>
                      <a:pt x="205" y="20"/>
                    </a:lnTo>
                    <a:lnTo>
                      <a:pt x="206" y="21"/>
                    </a:lnTo>
                    <a:lnTo>
                      <a:pt x="207" y="25"/>
                    </a:lnTo>
                    <a:lnTo>
                      <a:pt x="209" y="23"/>
                    </a:lnTo>
                    <a:lnTo>
                      <a:pt x="210" y="23"/>
                    </a:lnTo>
                    <a:lnTo>
                      <a:pt x="211" y="26"/>
                    </a:lnTo>
                    <a:lnTo>
                      <a:pt x="213" y="26"/>
                    </a:lnTo>
                    <a:lnTo>
                      <a:pt x="215" y="26"/>
                    </a:lnTo>
                    <a:lnTo>
                      <a:pt x="217" y="26"/>
                    </a:lnTo>
                    <a:lnTo>
                      <a:pt x="218" y="26"/>
                    </a:lnTo>
                    <a:lnTo>
                      <a:pt x="220" y="28"/>
                    </a:lnTo>
                    <a:lnTo>
                      <a:pt x="221" y="28"/>
                    </a:lnTo>
                    <a:lnTo>
                      <a:pt x="221" y="27"/>
                    </a:lnTo>
                    <a:lnTo>
                      <a:pt x="223" y="29"/>
                    </a:lnTo>
                    <a:lnTo>
                      <a:pt x="227" y="29"/>
                    </a:lnTo>
                    <a:lnTo>
                      <a:pt x="227" y="31"/>
                    </a:lnTo>
                    <a:lnTo>
                      <a:pt x="226" y="33"/>
                    </a:lnTo>
                    <a:lnTo>
                      <a:pt x="226" y="35"/>
                    </a:lnTo>
                    <a:lnTo>
                      <a:pt x="227" y="36"/>
                    </a:lnTo>
                    <a:lnTo>
                      <a:pt x="228" y="39"/>
                    </a:lnTo>
                    <a:lnTo>
                      <a:pt x="231" y="39"/>
                    </a:lnTo>
                    <a:lnTo>
                      <a:pt x="234" y="41"/>
                    </a:lnTo>
                    <a:lnTo>
                      <a:pt x="234" y="43"/>
                    </a:lnTo>
                    <a:lnTo>
                      <a:pt x="235" y="44"/>
                    </a:lnTo>
                    <a:lnTo>
                      <a:pt x="235" y="45"/>
                    </a:lnTo>
                    <a:lnTo>
                      <a:pt x="234" y="45"/>
                    </a:lnTo>
                    <a:lnTo>
                      <a:pt x="234" y="49"/>
                    </a:lnTo>
                    <a:lnTo>
                      <a:pt x="238" y="50"/>
                    </a:lnTo>
                    <a:lnTo>
                      <a:pt x="238" y="47"/>
                    </a:lnTo>
                    <a:lnTo>
                      <a:pt x="239" y="47"/>
                    </a:lnTo>
                    <a:lnTo>
                      <a:pt x="241" y="45"/>
                    </a:lnTo>
                    <a:lnTo>
                      <a:pt x="242" y="44"/>
                    </a:lnTo>
                    <a:lnTo>
                      <a:pt x="243" y="43"/>
                    </a:lnTo>
                    <a:lnTo>
                      <a:pt x="245" y="39"/>
                    </a:lnTo>
                    <a:lnTo>
                      <a:pt x="245" y="37"/>
                    </a:lnTo>
                    <a:lnTo>
                      <a:pt x="246" y="36"/>
                    </a:lnTo>
                    <a:lnTo>
                      <a:pt x="249" y="36"/>
                    </a:lnTo>
                    <a:lnTo>
                      <a:pt x="249" y="35"/>
                    </a:lnTo>
                    <a:lnTo>
                      <a:pt x="247" y="30"/>
                    </a:lnTo>
                    <a:lnTo>
                      <a:pt x="249" y="30"/>
                    </a:lnTo>
                    <a:lnTo>
                      <a:pt x="250" y="27"/>
                    </a:lnTo>
                    <a:lnTo>
                      <a:pt x="254" y="27"/>
                    </a:lnTo>
                    <a:lnTo>
                      <a:pt x="256" y="26"/>
                    </a:lnTo>
                    <a:lnTo>
                      <a:pt x="256" y="25"/>
                    </a:lnTo>
                    <a:lnTo>
                      <a:pt x="261" y="26"/>
                    </a:lnTo>
                    <a:lnTo>
                      <a:pt x="261" y="23"/>
                    </a:lnTo>
                    <a:lnTo>
                      <a:pt x="264" y="23"/>
                    </a:lnTo>
                    <a:lnTo>
                      <a:pt x="265" y="23"/>
                    </a:lnTo>
                    <a:lnTo>
                      <a:pt x="264" y="26"/>
                    </a:lnTo>
                    <a:lnTo>
                      <a:pt x="264" y="30"/>
                    </a:lnTo>
                    <a:lnTo>
                      <a:pt x="267" y="29"/>
                    </a:lnTo>
                    <a:lnTo>
                      <a:pt x="268" y="31"/>
                    </a:lnTo>
                    <a:lnTo>
                      <a:pt x="269" y="30"/>
                    </a:lnTo>
                    <a:lnTo>
                      <a:pt x="270" y="30"/>
                    </a:lnTo>
                    <a:lnTo>
                      <a:pt x="270" y="33"/>
                    </a:lnTo>
                    <a:lnTo>
                      <a:pt x="269" y="33"/>
                    </a:lnTo>
                    <a:lnTo>
                      <a:pt x="269" y="36"/>
                    </a:lnTo>
                    <a:lnTo>
                      <a:pt x="276" y="35"/>
                    </a:lnTo>
                    <a:lnTo>
                      <a:pt x="277" y="35"/>
                    </a:lnTo>
                    <a:lnTo>
                      <a:pt x="278" y="35"/>
                    </a:lnTo>
                    <a:lnTo>
                      <a:pt x="278" y="36"/>
                    </a:lnTo>
                    <a:lnTo>
                      <a:pt x="280" y="36"/>
                    </a:lnTo>
                    <a:lnTo>
                      <a:pt x="281" y="36"/>
                    </a:lnTo>
                    <a:lnTo>
                      <a:pt x="281" y="38"/>
                    </a:lnTo>
                    <a:lnTo>
                      <a:pt x="284" y="38"/>
                    </a:lnTo>
                    <a:lnTo>
                      <a:pt x="284" y="41"/>
                    </a:lnTo>
                    <a:lnTo>
                      <a:pt x="285" y="41"/>
                    </a:lnTo>
                    <a:lnTo>
                      <a:pt x="284" y="45"/>
                    </a:lnTo>
                    <a:lnTo>
                      <a:pt x="288" y="47"/>
                    </a:lnTo>
                    <a:lnTo>
                      <a:pt x="288" y="49"/>
                    </a:lnTo>
                    <a:lnTo>
                      <a:pt x="291" y="49"/>
                    </a:lnTo>
                    <a:lnTo>
                      <a:pt x="293" y="49"/>
                    </a:lnTo>
                    <a:lnTo>
                      <a:pt x="296" y="49"/>
                    </a:lnTo>
                    <a:lnTo>
                      <a:pt x="294" y="55"/>
                    </a:lnTo>
                    <a:lnTo>
                      <a:pt x="296" y="55"/>
                    </a:lnTo>
                    <a:lnTo>
                      <a:pt x="296" y="58"/>
                    </a:lnTo>
                    <a:lnTo>
                      <a:pt x="299" y="60"/>
                    </a:lnTo>
                    <a:lnTo>
                      <a:pt x="298" y="63"/>
                    </a:lnTo>
                    <a:lnTo>
                      <a:pt x="297" y="67"/>
                    </a:lnTo>
                    <a:lnTo>
                      <a:pt x="298" y="70"/>
                    </a:lnTo>
                    <a:lnTo>
                      <a:pt x="299" y="73"/>
                    </a:lnTo>
                    <a:lnTo>
                      <a:pt x="299" y="74"/>
                    </a:lnTo>
                    <a:lnTo>
                      <a:pt x="302" y="73"/>
                    </a:lnTo>
                    <a:lnTo>
                      <a:pt x="304" y="73"/>
                    </a:lnTo>
                    <a:lnTo>
                      <a:pt x="304" y="74"/>
                    </a:lnTo>
                    <a:lnTo>
                      <a:pt x="305" y="74"/>
                    </a:lnTo>
                    <a:lnTo>
                      <a:pt x="305" y="75"/>
                    </a:lnTo>
                    <a:lnTo>
                      <a:pt x="306" y="75"/>
                    </a:lnTo>
                    <a:lnTo>
                      <a:pt x="306" y="76"/>
                    </a:lnTo>
                    <a:lnTo>
                      <a:pt x="306" y="77"/>
                    </a:lnTo>
                    <a:lnTo>
                      <a:pt x="308" y="76"/>
                    </a:lnTo>
                    <a:lnTo>
                      <a:pt x="309" y="76"/>
                    </a:lnTo>
                    <a:lnTo>
                      <a:pt x="309" y="81"/>
                    </a:lnTo>
                    <a:lnTo>
                      <a:pt x="309" y="82"/>
                    </a:lnTo>
                    <a:lnTo>
                      <a:pt x="310" y="82"/>
                    </a:lnTo>
                    <a:lnTo>
                      <a:pt x="310" y="83"/>
                    </a:lnTo>
                    <a:lnTo>
                      <a:pt x="312" y="83"/>
                    </a:lnTo>
                    <a:lnTo>
                      <a:pt x="312" y="84"/>
                    </a:lnTo>
                    <a:lnTo>
                      <a:pt x="313" y="84"/>
                    </a:lnTo>
                    <a:lnTo>
                      <a:pt x="314" y="83"/>
                    </a:lnTo>
                    <a:lnTo>
                      <a:pt x="315" y="83"/>
                    </a:lnTo>
                    <a:lnTo>
                      <a:pt x="314" y="84"/>
                    </a:lnTo>
                    <a:lnTo>
                      <a:pt x="313" y="85"/>
                    </a:lnTo>
                    <a:lnTo>
                      <a:pt x="314" y="85"/>
                    </a:lnTo>
                    <a:lnTo>
                      <a:pt x="315" y="85"/>
                    </a:lnTo>
                    <a:lnTo>
                      <a:pt x="317" y="85"/>
                    </a:lnTo>
                    <a:lnTo>
                      <a:pt x="319" y="85"/>
                    </a:lnTo>
                    <a:lnTo>
                      <a:pt x="321" y="85"/>
                    </a:lnTo>
                    <a:lnTo>
                      <a:pt x="322" y="86"/>
                    </a:lnTo>
                    <a:lnTo>
                      <a:pt x="322" y="90"/>
                    </a:lnTo>
                    <a:lnTo>
                      <a:pt x="321" y="90"/>
                    </a:lnTo>
                    <a:lnTo>
                      <a:pt x="327" y="98"/>
                    </a:lnTo>
                    <a:lnTo>
                      <a:pt x="322" y="99"/>
                    </a:lnTo>
                    <a:lnTo>
                      <a:pt x="322" y="100"/>
                    </a:lnTo>
                    <a:lnTo>
                      <a:pt x="322" y="101"/>
                    </a:lnTo>
                    <a:lnTo>
                      <a:pt x="322" y="102"/>
                    </a:lnTo>
                    <a:lnTo>
                      <a:pt x="323" y="106"/>
                    </a:lnTo>
                    <a:lnTo>
                      <a:pt x="322" y="107"/>
                    </a:lnTo>
                    <a:lnTo>
                      <a:pt x="322" y="109"/>
                    </a:lnTo>
                    <a:lnTo>
                      <a:pt x="322" y="110"/>
                    </a:lnTo>
                    <a:lnTo>
                      <a:pt x="322" y="113"/>
                    </a:lnTo>
                    <a:lnTo>
                      <a:pt x="321" y="114"/>
                    </a:lnTo>
                    <a:lnTo>
                      <a:pt x="319" y="120"/>
                    </a:lnTo>
                    <a:lnTo>
                      <a:pt x="320" y="120"/>
                    </a:lnTo>
                    <a:lnTo>
                      <a:pt x="321" y="121"/>
                    </a:lnTo>
                    <a:lnTo>
                      <a:pt x="321" y="122"/>
                    </a:lnTo>
                    <a:lnTo>
                      <a:pt x="322" y="122"/>
                    </a:lnTo>
                    <a:lnTo>
                      <a:pt x="323" y="122"/>
                    </a:lnTo>
                    <a:lnTo>
                      <a:pt x="321" y="124"/>
                    </a:lnTo>
                    <a:lnTo>
                      <a:pt x="315" y="130"/>
                    </a:lnTo>
                    <a:lnTo>
                      <a:pt x="315" y="131"/>
                    </a:lnTo>
                    <a:lnTo>
                      <a:pt x="315" y="132"/>
                    </a:lnTo>
                    <a:lnTo>
                      <a:pt x="314" y="132"/>
                    </a:lnTo>
                    <a:lnTo>
                      <a:pt x="310" y="136"/>
                    </a:lnTo>
                    <a:lnTo>
                      <a:pt x="310" y="139"/>
                    </a:lnTo>
                    <a:lnTo>
                      <a:pt x="314" y="141"/>
                    </a:lnTo>
                    <a:lnTo>
                      <a:pt x="317" y="145"/>
                    </a:lnTo>
                    <a:lnTo>
                      <a:pt x="320" y="144"/>
                    </a:lnTo>
                    <a:lnTo>
                      <a:pt x="321" y="146"/>
                    </a:lnTo>
                    <a:lnTo>
                      <a:pt x="323" y="144"/>
                    </a:lnTo>
                    <a:lnTo>
                      <a:pt x="322" y="143"/>
                    </a:lnTo>
                    <a:lnTo>
                      <a:pt x="325" y="143"/>
                    </a:lnTo>
                    <a:lnTo>
                      <a:pt x="332" y="140"/>
                    </a:lnTo>
                    <a:lnTo>
                      <a:pt x="335" y="140"/>
                    </a:lnTo>
                    <a:lnTo>
                      <a:pt x="338" y="138"/>
                    </a:lnTo>
                    <a:lnTo>
                      <a:pt x="340" y="139"/>
                    </a:lnTo>
                    <a:lnTo>
                      <a:pt x="341" y="139"/>
                    </a:lnTo>
                    <a:lnTo>
                      <a:pt x="343" y="139"/>
                    </a:lnTo>
                    <a:lnTo>
                      <a:pt x="344" y="138"/>
                    </a:lnTo>
                    <a:lnTo>
                      <a:pt x="344" y="137"/>
                    </a:lnTo>
                    <a:lnTo>
                      <a:pt x="348" y="137"/>
                    </a:lnTo>
                    <a:lnTo>
                      <a:pt x="349" y="137"/>
                    </a:lnTo>
                    <a:lnTo>
                      <a:pt x="349" y="133"/>
                    </a:lnTo>
                    <a:lnTo>
                      <a:pt x="349" y="132"/>
                    </a:lnTo>
                    <a:lnTo>
                      <a:pt x="352" y="133"/>
                    </a:lnTo>
                    <a:lnTo>
                      <a:pt x="352" y="130"/>
                    </a:lnTo>
                    <a:lnTo>
                      <a:pt x="353" y="131"/>
                    </a:lnTo>
                    <a:lnTo>
                      <a:pt x="360" y="131"/>
                    </a:lnTo>
                    <a:lnTo>
                      <a:pt x="357" y="126"/>
                    </a:lnTo>
                    <a:lnTo>
                      <a:pt x="357" y="124"/>
                    </a:lnTo>
                    <a:lnTo>
                      <a:pt x="359" y="126"/>
                    </a:lnTo>
                    <a:lnTo>
                      <a:pt x="360" y="126"/>
                    </a:lnTo>
                    <a:lnTo>
                      <a:pt x="360" y="129"/>
                    </a:lnTo>
                    <a:lnTo>
                      <a:pt x="367" y="129"/>
                    </a:lnTo>
                    <a:lnTo>
                      <a:pt x="369" y="129"/>
                    </a:lnTo>
                    <a:lnTo>
                      <a:pt x="369" y="126"/>
                    </a:lnTo>
                    <a:lnTo>
                      <a:pt x="371" y="123"/>
                    </a:lnTo>
                    <a:lnTo>
                      <a:pt x="372" y="122"/>
                    </a:lnTo>
                    <a:lnTo>
                      <a:pt x="376" y="122"/>
                    </a:lnTo>
                    <a:lnTo>
                      <a:pt x="375" y="118"/>
                    </a:lnTo>
                    <a:lnTo>
                      <a:pt x="373" y="113"/>
                    </a:lnTo>
                    <a:lnTo>
                      <a:pt x="373" y="112"/>
                    </a:lnTo>
                    <a:lnTo>
                      <a:pt x="377" y="112"/>
                    </a:lnTo>
                    <a:lnTo>
                      <a:pt x="378" y="110"/>
                    </a:lnTo>
                    <a:lnTo>
                      <a:pt x="379" y="110"/>
                    </a:lnTo>
                    <a:lnTo>
                      <a:pt x="382" y="110"/>
                    </a:lnTo>
                    <a:lnTo>
                      <a:pt x="383" y="114"/>
                    </a:lnTo>
                    <a:lnTo>
                      <a:pt x="384" y="114"/>
                    </a:lnTo>
                    <a:lnTo>
                      <a:pt x="387" y="113"/>
                    </a:lnTo>
                    <a:lnTo>
                      <a:pt x="388" y="106"/>
                    </a:lnTo>
                    <a:lnTo>
                      <a:pt x="390" y="104"/>
                    </a:lnTo>
                    <a:lnTo>
                      <a:pt x="391" y="104"/>
                    </a:lnTo>
                    <a:lnTo>
                      <a:pt x="391" y="102"/>
                    </a:lnTo>
                    <a:lnTo>
                      <a:pt x="392" y="102"/>
                    </a:lnTo>
                    <a:lnTo>
                      <a:pt x="393" y="102"/>
                    </a:lnTo>
                    <a:lnTo>
                      <a:pt x="395" y="102"/>
                    </a:lnTo>
                    <a:lnTo>
                      <a:pt x="396" y="102"/>
                    </a:lnTo>
                    <a:lnTo>
                      <a:pt x="396" y="100"/>
                    </a:lnTo>
                    <a:lnTo>
                      <a:pt x="398" y="100"/>
                    </a:lnTo>
                    <a:lnTo>
                      <a:pt x="399" y="104"/>
                    </a:lnTo>
                    <a:lnTo>
                      <a:pt x="401" y="104"/>
                    </a:lnTo>
                    <a:lnTo>
                      <a:pt x="402" y="105"/>
                    </a:lnTo>
                    <a:lnTo>
                      <a:pt x="404" y="105"/>
                    </a:lnTo>
                    <a:lnTo>
                      <a:pt x="407" y="102"/>
                    </a:lnTo>
                    <a:lnTo>
                      <a:pt x="409" y="101"/>
                    </a:lnTo>
                    <a:lnTo>
                      <a:pt x="410" y="101"/>
                    </a:lnTo>
                    <a:lnTo>
                      <a:pt x="409" y="102"/>
                    </a:lnTo>
                    <a:lnTo>
                      <a:pt x="411" y="102"/>
                    </a:lnTo>
                    <a:lnTo>
                      <a:pt x="412" y="101"/>
                    </a:lnTo>
                    <a:lnTo>
                      <a:pt x="415" y="101"/>
                    </a:lnTo>
                    <a:lnTo>
                      <a:pt x="415" y="102"/>
                    </a:lnTo>
                    <a:lnTo>
                      <a:pt x="416" y="104"/>
                    </a:lnTo>
                    <a:lnTo>
                      <a:pt x="417" y="102"/>
                    </a:lnTo>
                    <a:lnTo>
                      <a:pt x="417" y="101"/>
                    </a:lnTo>
                    <a:lnTo>
                      <a:pt x="418" y="101"/>
                    </a:lnTo>
                    <a:lnTo>
                      <a:pt x="419" y="100"/>
                    </a:lnTo>
                    <a:lnTo>
                      <a:pt x="420" y="99"/>
                    </a:lnTo>
                    <a:lnTo>
                      <a:pt x="422" y="99"/>
                    </a:lnTo>
                    <a:lnTo>
                      <a:pt x="422" y="100"/>
                    </a:lnTo>
                    <a:lnTo>
                      <a:pt x="424" y="101"/>
                    </a:lnTo>
                    <a:lnTo>
                      <a:pt x="426" y="101"/>
                    </a:lnTo>
                    <a:lnTo>
                      <a:pt x="426" y="102"/>
                    </a:lnTo>
                    <a:lnTo>
                      <a:pt x="430" y="104"/>
                    </a:lnTo>
                    <a:lnTo>
                      <a:pt x="431" y="104"/>
                    </a:lnTo>
                    <a:lnTo>
                      <a:pt x="430" y="105"/>
                    </a:lnTo>
                    <a:lnTo>
                      <a:pt x="427" y="106"/>
                    </a:lnTo>
                    <a:lnTo>
                      <a:pt x="427" y="107"/>
                    </a:lnTo>
                    <a:lnTo>
                      <a:pt x="433" y="110"/>
                    </a:lnTo>
                    <a:lnTo>
                      <a:pt x="432" y="112"/>
                    </a:lnTo>
                    <a:lnTo>
                      <a:pt x="433" y="113"/>
                    </a:lnTo>
                    <a:lnTo>
                      <a:pt x="434" y="110"/>
                    </a:lnTo>
                    <a:lnTo>
                      <a:pt x="435" y="110"/>
                    </a:lnTo>
                    <a:lnTo>
                      <a:pt x="435" y="112"/>
                    </a:lnTo>
                    <a:lnTo>
                      <a:pt x="438" y="114"/>
                    </a:lnTo>
                    <a:lnTo>
                      <a:pt x="439" y="112"/>
                    </a:lnTo>
                    <a:lnTo>
                      <a:pt x="440" y="112"/>
                    </a:lnTo>
                    <a:lnTo>
                      <a:pt x="441" y="113"/>
                    </a:lnTo>
                    <a:lnTo>
                      <a:pt x="440" y="114"/>
                    </a:lnTo>
                    <a:lnTo>
                      <a:pt x="442" y="115"/>
                    </a:lnTo>
                    <a:lnTo>
                      <a:pt x="442" y="114"/>
                    </a:lnTo>
                    <a:lnTo>
                      <a:pt x="443" y="115"/>
                    </a:lnTo>
                    <a:lnTo>
                      <a:pt x="443" y="116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" name="Freeform 71">
                <a:extLst>
                  <a:ext uri="{FF2B5EF4-FFF2-40B4-BE49-F238E27FC236}">
                    <a16:creationId xmlns:a16="http://schemas.microsoft.com/office/drawing/2014/main" id="{FB5FB492-3F3D-59A9-E3F2-71C2D4361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0462" y="2409826"/>
                <a:ext cx="750888" cy="1016000"/>
              </a:xfrm>
              <a:custGeom>
                <a:avLst/>
                <a:gdLst>
                  <a:gd name="T0" fmla="*/ 385 w 473"/>
                  <a:gd name="T1" fmla="*/ 65 h 640"/>
                  <a:gd name="T2" fmla="*/ 428 w 473"/>
                  <a:gd name="T3" fmla="*/ 75 h 640"/>
                  <a:gd name="T4" fmla="*/ 469 w 473"/>
                  <a:gd name="T5" fmla="*/ 66 h 640"/>
                  <a:gd name="T6" fmla="*/ 450 w 473"/>
                  <a:gd name="T7" fmla="*/ 103 h 640"/>
                  <a:gd name="T8" fmla="*/ 447 w 473"/>
                  <a:gd name="T9" fmla="*/ 130 h 640"/>
                  <a:gd name="T10" fmla="*/ 455 w 473"/>
                  <a:gd name="T11" fmla="*/ 148 h 640"/>
                  <a:gd name="T12" fmla="*/ 447 w 473"/>
                  <a:gd name="T13" fmla="*/ 174 h 640"/>
                  <a:gd name="T14" fmla="*/ 423 w 473"/>
                  <a:gd name="T15" fmla="*/ 208 h 640"/>
                  <a:gd name="T16" fmla="*/ 402 w 473"/>
                  <a:gd name="T17" fmla="*/ 226 h 640"/>
                  <a:gd name="T18" fmla="*/ 410 w 473"/>
                  <a:gd name="T19" fmla="*/ 257 h 640"/>
                  <a:gd name="T20" fmla="*/ 409 w 473"/>
                  <a:gd name="T21" fmla="*/ 303 h 640"/>
                  <a:gd name="T22" fmla="*/ 409 w 473"/>
                  <a:gd name="T23" fmla="*/ 329 h 640"/>
                  <a:gd name="T24" fmla="*/ 405 w 473"/>
                  <a:gd name="T25" fmla="*/ 362 h 640"/>
                  <a:gd name="T26" fmla="*/ 444 w 473"/>
                  <a:gd name="T27" fmla="*/ 357 h 640"/>
                  <a:gd name="T28" fmla="*/ 449 w 473"/>
                  <a:gd name="T29" fmla="*/ 378 h 640"/>
                  <a:gd name="T30" fmla="*/ 396 w 473"/>
                  <a:gd name="T31" fmla="*/ 391 h 640"/>
                  <a:gd name="T32" fmla="*/ 384 w 473"/>
                  <a:gd name="T33" fmla="*/ 428 h 640"/>
                  <a:gd name="T34" fmla="*/ 392 w 473"/>
                  <a:gd name="T35" fmla="*/ 446 h 640"/>
                  <a:gd name="T36" fmla="*/ 374 w 473"/>
                  <a:gd name="T37" fmla="*/ 465 h 640"/>
                  <a:gd name="T38" fmla="*/ 356 w 473"/>
                  <a:gd name="T39" fmla="*/ 488 h 640"/>
                  <a:gd name="T40" fmla="*/ 350 w 473"/>
                  <a:gd name="T41" fmla="*/ 502 h 640"/>
                  <a:gd name="T42" fmla="*/ 345 w 473"/>
                  <a:gd name="T43" fmla="*/ 518 h 640"/>
                  <a:gd name="T44" fmla="*/ 342 w 473"/>
                  <a:gd name="T45" fmla="*/ 541 h 640"/>
                  <a:gd name="T46" fmla="*/ 314 w 473"/>
                  <a:gd name="T47" fmla="*/ 545 h 640"/>
                  <a:gd name="T48" fmla="*/ 287 w 473"/>
                  <a:gd name="T49" fmla="*/ 565 h 640"/>
                  <a:gd name="T50" fmla="*/ 272 w 473"/>
                  <a:gd name="T51" fmla="*/ 575 h 640"/>
                  <a:gd name="T52" fmla="*/ 266 w 473"/>
                  <a:gd name="T53" fmla="*/ 595 h 640"/>
                  <a:gd name="T54" fmla="*/ 219 w 473"/>
                  <a:gd name="T55" fmla="*/ 629 h 640"/>
                  <a:gd name="T56" fmla="*/ 179 w 473"/>
                  <a:gd name="T57" fmla="*/ 637 h 640"/>
                  <a:gd name="T58" fmla="*/ 153 w 473"/>
                  <a:gd name="T59" fmla="*/ 591 h 640"/>
                  <a:gd name="T60" fmla="*/ 130 w 473"/>
                  <a:gd name="T61" fmla="*/ 560 h 640"/>
                  <a:gd name="T62" fmla="*/ 96 w 473"/>
                  <a:gd name="T63" fmla="*/ 538 h 640"/>
                  <a:gd name="T64" fmla="*/ 80 w 473"/>
                  <a:gd name="T65" fmla="*/ 544 h 640"/>
                  <a:gd name="T66" fmla="*/ 61 w 473"/>
                  <a:gd name="T67" fmla="*/ 551 h 640"/>
                  <a:gd name="T68" fmla="*/ 35 w 473"/>
                  <a:gd name="T69" fmla="*/ 548 h 640"/>
                  <a:gd name="T70" fmla="*/ 8 w 473"/>
                  <a:gd name="T71" fmla="*/ 532 h 640"/>
                  <a:gd name="T72" fmla="*/ 12 w 473"/>
                  <a:gd name="T73" fmla="*/ 514 h 640"/>
                  <a:gd name="T74" fmla="*/ 25 w 473"/>
                  <a:gd name="T75" fmla="*/ 499 h 640"/>
                  <a:gd name="T76" fmla="*/ 45 w 473"/>
                  <a:gd name="T77" fmla="*/ 482 h 640"/>
                  <a:gd name="T78" fmla="*/ 81 w 473"/>
                  <a:gd name="T79" fmla="*/ 466 h 640"/>
                  <a:gd name="T80" fmla="*/ 96 w 473"/>
                  <a:gd name="T81" fmla="*/ 459 h 640"/>
                  <a:gd name="T82" fmla="*/ 79 w 473"/>
                  <a:gd name="T83" fmla="*/ 430 h 640"/>
                  <a:gd name="T84" fmla="*/ 69 w 473"/>
                  <a:gd name="T85" fmla="*/ 395 h 640"/>
                  <a:gd name="T86" fmla="*/ 69 w 473"/>
                  <a:gd name="T87" fmla="*/ 350 h 640"/>
                  <a:gd name="T88" fmla="*/ 67 w 473"/>
                  <a:gd name="T89" fmla="*/ 300 h 640"/>
                  <a:gd name="T90" fmla="*/ 69 w 473"/>
                  <a:gd name="T91" fmla="*/ 260 h 640"/>
                  <a:gd name="T92" fmla="*/ 69 w 473"/>
                  <a:gd name="T93" fmla="*/ 234 h 640"/>
                  <a:gd name="T94" fmla="*/ 71 w 473"/>
                  <a:gd name="T95" fmla="*/ 205 h 640"/>
                  <a:gd name="T96" fmla="*/ 47 w 473"/>
                  <a:gd name="T97" fmla="*/ 165 h 640"/>
                  <a:gd name="T98" fmla="*/ 51 w 473"/>
                  <a:gd name="T99" fmla="*/ 103 h 640"/>
                  <a:gd name="T100" fmla="*/ 80 w 473"/>
                  <a:gd name="T101" fmla="*/ 87 h 640"/>
                  <a:gd name="T102" fmla="*/ 94 w 473"/>
                  <a:gd name="T103" fmla="*/ 46 h 640"/>
                  <a:gd name="T104" fmla="*/ 134 w 473"/>
                  <a:gd name="T105" fmla="*/ 46 h 640"/>
                  <a:gd name="T106" fmla="*/ 168 w 473"/>
                  <a:gd name="T107" fmla="*/ 24 h 640"/>
                  <a:gd name="T108" fmla="*/ 177 w 473"/>
                  <a:gd name="T109" fmla="*/ 11 h 640"/>
                  <a:gd name="T110" fmla="*/ 188 w 473"/>
                  <a:gd name="T111" fmla="*/ 1 h 640"/>
                  <a:gd name="T112" fmla="*/ 192 w 473"/>
                  <a:gd name="T113" fmla="*/ 9 h 640"/>
                  <a:gd name="T114" fmla="*/ 192 w 473"/>
                  <a:gd name="T115" fmla="*/ 35 h 640"/>
                  <a:gd name="T116" fmla="*/ 206 w 473"/>
                  <a:gd name="T117" fmla="*/ 50 h 640"/>
                  <a:gd name="T118" fmla="*/ 243 w 473"/>
                  <a:gd name="T119" fmla="*/ 72 h 640"/>
                  <a:gd name="T120" fmla="*/ 272 w 473"/>
                  <a:gd name="T121" fmla="*/ 64 h 640"/>
                  <a:gd name="T122" fmla="*/ 315 w 473"/>
                  <a:gd name="T123" fmla="*/ 65 h 640"/>
                  <a:gd name="T124" fmla="*/ 331 w 473"/>
                  <a:gd name="T125" fmla="*/ 81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73" h="640">
                    <a:moveTo>
                      <a:pt x="355" y="78"/>
                    </a:moveTo>
                    <a:lnTo>
                      <a:pt x="357" y="78"/>
                    </a:lnTo>
                    <a:lnTo>
                      <a:pt x="360" y="78"/>
                    </a:lnTo>
                    <a:lnTo>
                      <a:pt x="363" y="78"/>
                    </a:lnTo>
                    <a:lnTo>
                      <a:pt x="364" y="79"/>
                    </a:lnTo>
                    <a:lnTo>
                      <a:pt x="369" y="77"/>
                    </a:lnTo>
                    <a:lnTo>
                      <a:pt x="370" y="75"/>
                    </a:lnTo>
                    <a:lnTo>
                      <a:pt x="371" y="75"/>
                    </a:lnTo>
                    <a:lnTo>
                      <a:pt x="372" y="74"/>
                    </a:lnTo>
                    <a:lnTo>
                      <a:pt x="374" y="72"/>
                    </a:lnTo>
                    <a:lnTo>
                      <a:pt x="374" y="71"/>
                    </a:lnTo>
                    <a:lnTo>
                      <a:pt x="376" y="70"/>
                    </a:lnTo>
                    <a:lnTo>
                      <a:pt x="380" y="67"/>
                    </a:lnTo>
                    <a:lnTo>
                      <a:pt x="381" y="66"/>
                    </a:lnTo>
                    <a:lnTo>
                      <a:pt x="384" y="66"/>
                    </a:lnTo>
                    <a:lnTo>
                      <a:pt x="385" y="65"/>
                    </a:lnTo>
                    <a:lnTo>
                      <a:pt x="389" y="64"/>
                    </a:lnTo>
                    <a:lnTo>
                      <a:pt x="392" y="64"/>
                    </a:lnTo>
                    <a:lnTo>
                      <a:pt x="397" y="65"/>
                    </a:lnTo>
                    <a:lnTo>
                      <a:pt x="398" y="66"/>
                    </a:lnTo>
                    <a:lnTo>
                      <a:pt x="400" y="66"/>
                    </a:lnTo>
                    <a:lnTo>
                      <a:pt x="401" y="69"/>
                    </a:lnTo>
                    <a:lnTo>
                      <a:pt x="403" y="70"/>
                    </a:lnTo>
                    <a:lnTo>
                      <a:pt x="404" y="70"/>
                    </a:lnTo>
                    <a:lnTo>
                      <a:pt x="405" y="69"/>
                    </a:lnTo>
                    <a:lnTo>
                      <a:pt x="406" y="69"/>
                    </a:lnTo>
                    <a:lnTo>
                      <a:pt x="415" y="70"/>
                    </a:lnTo>
                    <a:lnTo>
                      <a:pt x="419" y="73"/>
                    </a:lnTo>
                    <a:lnTo>
                      <a:pt x="421" y="75"/>
                    </a:lnTo>
                    <a:lnTo>
                      <a:pt x="424" y="77"/>
                    </a:lnTo>
                    <a:lnTo>
                      <a:pt x="425" y="77"/>
                    </a:lnTo>
                    <a:lnTo>
                      <a:pt x="428" y="75"/>
                    </a:lnTo>
                    <a:lnTo>
                      <a:pt x="433" y="75"/>
                    </a:lnTo>
                    <a:lnTo>
                      <a:pt x="437" y="77"/>
                    </a:lnTo>
                    <a:lnTo>
                      <a:pt x="441" y="77"/>
                    </a:lnTo>
                    <a:lnTo>
                      <a:pt x="448" y="74"/>
                    </a:lnTo>
                    <a:lnTo>
                      <a:pt x="449" y="75"/>
                    </a:lnTo>
                    <a:lnTo>
                      <a:pt x="451" y="75"/>
                    </a:lnTo>
                    <a:lnTo>
                      <a:pt x="452" y="75"/>
                    </a:lnTo>
                    <a:lnTo>
                      <a:pt x="453" y="73"/>
                    </a:lnTo>
                    <a:lnTo>
                      <a:pt x="457" y="71"/>
                    </a:lnTo>
                    <a:lnTo>
                      <a:pt x="460" y="71"/>
                    </a:lnTo>
                    <a:lnTo>
                      <a:pt x="461" y="71"/>
                    </a:lnTo>
                    <a:lnTo>
                      <a:pt x="464" y="72"/>
                    </a:lnTo>
                    <a:lnTo>
                      <a:pt x="465" y="70"/>
                    </a:lnTo>
                    <a:lnTo>
                      <a:pt x="466" y="70"/>
                    </a:lnTo>
                    <a:lnTo>
                      <a:pt x="467" y="70"/>
                    </a:lnTo>
                    <a:lnTo>
                      <a:pt x="469" y="66"/>
                    </a:lnTo>
                    <a:lnTo>
                      <a:pt x="471" y="67"/>
                    </a:lnTo>
                    <a:lnTo>
                      <a:pt x="472" y="70"/>
                    </a:lnTo>
                    <a:lnTo>
                      <a:pt x="473" y="73"/>
                    </a:lnTo>
                    <a:lnTo>
                      <a:pt x="472" y="75"/>
                    </a:lnTo>
                    <a:lnTo>
                      <a:pt x="471" y="78"/>
                    </a:lnTo>
                    <a:lnTo>
                      <a:pt x="468" y="81"/>
                    </a:lnTo>
                    <a:lnTo>
                      <a:pt x="466" y="84"/>
                    </a:lnTo>
                    <a:lnTo>
                      <a:pt x="463" y="85"/>
                    </a:lnTo>
                    <a:lnTo>
                      <a:pt x="460" y="87"/>
                    </a:lnTo>
                    <a:lnTo>
                      <a:pt x="457" y="89"/>
                    </a:lnTo>
                    <a:lnTo>
                      <a:pt x="452" y="93"/>
                    </a:lnTo>
                    <a:lnTo>
                      <a:pt x="450" y="94"/>
                    </a:lnTo>
                    <a:lnTo>
                      <a:pt x="448" y="96"/>
                    </a:lnTo>
                    <a:lnTo>
                      <a:pt x="448" y="98"/>
                    </a:lnTo>
                    <a:lnTo>
                      <a:pt x="449" y="101"/>
                    </a:lnTo>
                    <a:lnTo>
                      <a:pt x="450" y="103"/>
                    </a:lnTo>
                    <a:lnTo>
                      <a:pt x="452" y="105"/>
                    </a:lnTo>
                    <a:lnTo>
                      <a:pt x="453" y="105"/>
                    </a:lnTo>
                    <a:lnTo>
                      <a:pt x="453" y="106"/>
                    </a:lnTo>
                    <a:lnTo>
                      <a:pt x="456" y="109"/>
                    </a:lnTo>
                    <a:lnTo>
                      <a:pt x="457" y="112"/>
                    </a:lnTo>
                    <a:lnTo>
                      <a:pt x="457" y="114"/>
                    </a:lnTo>
                    <a:lnTo>
                      <a:pt x="456" y="113"/>
                    </a:lnTo>
                    <a:lnTo>
                      <a:pt x="455" y="112"/>
                    </a:lnTo>
                    <a:lnTo>
                      <a:pt x="452" y="112"/>
                    </a:lnTo>
                    <a:lnTo>
                      <a:pt x="452" y="114"/>
                    </a:lnTo>
                    <a:lnTo>
                      <a:pt x="452" y="117"/>
                    </a:lnTo>
                    <a:lnTo>
                      <a:pt x="455" y="119"/>
                    </a:lnTo>
                    <a:lnTo>
                      <a:pt x="451" y="122"/>
                    </a:lnTo>
                    <a:lnTo>
                      <a:pt x="449" y="127"/>
                    </a:lnTo>
                    <a:lnTo>
                      <a:pt x="447" y="127"/>
                    </a:lnTo>
                    <a:lnTo>
                      <a:pt x="447" y="130"/>
                    </a:lnTo>
                    <a:lnTo>
                      <a:pt x="445" y="132"/>
                    </a:lnTo>
                    <a:lnTo>
                      <a:pt x="444" y="133"/>
                    </a:lnTo>
                    <a:lnTo>
                      <a:pt x="443" y="134"/>
                    </a:lnTo>
                    <a:lnTo>
                      <a:pt x="444" y="136"/>
                    </a:lnTo>
                    <a:lnTo>
                      <a:pt x="443" y="137"/>
                    </a:lnTo>
                    <a:lnTo>
                      <a:pt x="443" y="139"/>
                    </a:lnTo>
                    <a:lnTo>
                      <a:pt x="445" y="139"/>
                    </a:lnTo>
                    <a:lnTo>
                      <a:pt x="447" y="140"/>
                    </a:lnTo>
                    <a:lnTo>
                      <a:pt x="445" y="142"/>
                    </a:lnTo>
                    <a:lnTo>
                      <a:pt x="447" y="144"/>
                    </a:lnTo>
                    <a:lnTo>
                      <a:pt x="447" y="147"/>
                    </a:lnTo>
                    <a:lnTo>
                      <a:pt x="449" y="145"/>
                    </a:lnTo>
                    <a:lnTo>
                      <a:pt x="450" y="145"/>
                    </a:lnTo>
                    <a:lnTo>
                      <a:pt x="451" y="147"/>
                    </a:lnTo>
                    <a:lnTo>
                      <a:pt x="453" y="148"/>
                    </a:lnTo>
                    <a:lnTo>
                      <a:pt x="455" y="148"/>
                    </a:lnTo>
                    <a:lnTo>
                      <a:pt x="453" y="149"/>
                    </a:lnTo>
                    <a:lnTo>
                      <a:pt x="450" y="156"/>
                    </a:lnTo>
                    <a:lnTo>
                      <a:pt x="452" y="157"/>
                    </a:lnTo>
                    <a:lnTo>
                      <a:pt x="455" y="158"/>
                    </a:lnTo>
                    <a:lnTo>
                      <a:pt x="456" y="158"/>
                    </a:lnTo>
                    <a:lnTo>
                      <a:pt x="459" y="159"/>
                    </a:lnTo>
                    <a:lnTo>
                      <a:pt x="460" y="160"/>
                    </a:lnTo>
                    <a:lnTo>
                      <a:pt x="461" y="160"/>
                    </a:lnTo>
                    <a:lnTo>
                      <a:pt x="460" y="163"/>
                    </a:lnTo>
                    <a:lnTo>
                      <a:pt x="452" y="168"/>
                    </a:lnTo>
                    <a:lnTo>
                      <a:pt x="452" y="169"/>
                    </a:lnTo>
                    <a:lnTo>
                      <a:pt x="453" y="169"/>
                    </a:lnTo>
                    <a:lnTo>
                      <a:pt x="453" y="171"/>
                    </a:lnTo>
                    <a:lnTo>
                      <a:pt x="449" y="173"/>
                    </a:lnTo>
                    <a:lnTo>
                      <a:pt x="448" y="173"/>
                    </a:lnTo>
                    <a:lnTo>
                      <a:pt x="447" y="174"/>
                    </a:lnTo>
                    <a:lnTo>
                      <a:pt x="439" y="183"/>
                    </a:lnTo>
                    <a:lnTo>
                      <a:pt x="437" y="182"/>
                    </a:lnTo>
                    <a:lnTo>
                      <a:pt x="436" y="183"/>
                    </a:lnTo>
                    <a:lnTo>
                      <a:pt x="433" y="187"/>
                    </a:lnTo>
                    <a:lnTo>
                      <a:pt x="432" y="189"/>
                    </a:lnTo>
                    <a:lnTo>
                      <a:pt x="431" y="190"/>
                    </a:lnTo>
                    <a:lnTo>
                      <a:pt x="431" y="191"/>
                    </a:lnTo>
                    <a:lnTo>
                      <a:pt x="429" y="191"/>
                    </a:lnTo>
                    <a:lnTo>
                      <a:pt x="428" y="195"/>
                    </a:lnTo>
                    <a:lnTo>
                      <a:pt x="428" y="197"/>
                    </a:lnTo>
                    <a:lnTo>
                      <a:pt x="427" y="199"/>
                    </a:lnTo>
                    <a:lnTo>
                      <a:pt x="427" y="202"/>
                    </a:lnTo>
                    <a:lnTo>
                      <a:pt x="426" y="203"/>
                    </a:lnTo>
                    <a:lnTo>
                      <a:pt x="426" y="204"/>
                    </a:lnTo>
                    <a:lnTo>
                      <a:pt x="424" y="206"/>
                    </a:lnTo>
                    <a:lnTo>
                      <a:pt x="423" y="208"/>
                    </a:lnTo>
                    <a:lnTo>
                      <a:pt x="421" y="208"/>
                    </a:lnTo>
                    <a:lnTo>
                      <a:pt x="420" y="208"/>
                    </a:lnTo>
                    <a:lnTo>
                      <a:pt x="418" y="211"/>
                    </a:lnTo>
                    <a:lnTo>
                      <a:pt x="416" y="211"/>
                    </a:lnTo>
                    <a:lnTo>
                      <a:pt x="413" y="210"/>
                    </a:lnTo>
                    <a:lnTo>
                      <a:pt x="408" y="211"/>
                    </a:lnTo>
                    <a:lnTo>
                      <a:pt x="408" y="210"/>
                    </a:lnTo>
                    <a:lnTo>
                      <a:pt x="406" y="211"/>
                    </a:lnTo>
                    <a:lnTo>
                      <a:pt x="406" y="212"/>
                    </a:lnTo>
                    <a:lnTo>
                      <a:pt x="408" y="216"/>
                    </a:lnTo>
                    <a:lnTo>
                      <a:pt x="408" y="219"/>
                    </a:lnTo>
                    <a:lnTo>
                      <a:pt x="406" y="221"/>
                    </a:lnTo>
                    <a:lnTo>
                      <a:pt x="406" y="222"/>
                    </a:lnTo>
                    <a:lnTo>
                      <a:pt x="404" y="223"/>
                    </a:lnTo>
                    <a:lnTo>
                      <a:pt x="404" y="224"/>
                    </a:lnTo>
                    <a:lnTo>
                      <a:pt x="402" y="226"/>
                    </a:lnTo>
                    <a:lnTo>
                      <a:pt x="400" y="228"/>
                    </a:lnTo>
                    <a:lnTo>
                      <a:pt x="400" y="230"/>
                    </a:lnTo>
                    <a:lnTo>
                      <a:pt x="400" y="234"/>
                    </a:lnTo>
                    <a:lnTo>
                      <a:pt x="401" y="236"/>
                    </a:lnTo>
                    <a:lnTo>
                      <a:pt x="402" y="237"/>
                    </a:lnTo>
                    <a:lnTo>
                      <a:pt x="403" y="238"/>
                    </a:lnTo>
                    <a:lnTo>
                      <a:pt x="405" y="239"/>
                    </a:lnTo>
                    <a:lnTo>
                      <a:pt x="406" y="239"/>
                    </a:lnTo>
                    <a:lnTo>
                      <a:pt x="411" y="243"/>
                    </a:lnTo>
                    <a:lnTo>
                      <a:pt x="413" y="243"/>
                    </a:lnTo>
                    <a:lnTo>
                      <a:pt x="416" y="245"/>
                    </a:lnTo>
                    <a:lnTo>
                      <a:pt x="416" y="247"/>
                    </a:lnTo>
                    <a:lnTo>
                      <a:pt x="415" y="250"/>
                    </a:lnTo>
                    <a:lnTo>
                      <a:pt x="413" y="253"/>
                    </a:lnTo>
                    <a:lnTo>
                      <a:pt x="411" y="255"/>
                    </a:lnTo>
                    <a:lnTo>
                      <a:pt x="410" y="257"/>
                    </a:lnTo>
                    <a:lnTo>
                      <a:pt x="410" y="259"/>
                    </a:lnTo>
                    <a:lnTo>
                      <a:pt x="409" y="261"/>
                    </a:lnTo>
                    <a:lnTo>
                      <a:pt x="410" y="265"/>
                    </a:lnTo>
                    <a:lnTo>
                      <a:pt x="411" y="267"/>
                    </a:lnTo>
                    <a:lnTo>
                      <a:pt x="413" y="273"/>
                    </a:lnTo>
                    <a:lnTo>
                      <a:pt x="415" y="275"/>
                    </a:lnTo>
                    <a:lnTo>
                      <a:pt x="419" y="279"/>
                    </a:lnTo>
                    <a:lnTo>
                      <a:pt x="420" y="281"/>
                    </a:lnTo>
                    <a:lnTo>
                      <a:pt x="421" y="283"/>
                    </a:lnTo>
                    <a:lnTo>
                      <a:pt x="421" y="287"/>
                    </a:lnTo>
                    <a:lnTo>
                      <a:pt x="421" y="291"/>
                    </a:lnTo>
                    <a:lnTo>
                      <a:pt x="420" y="293"/>
                    </a:lnTo>
                    <a:lnTo>
                      <a:pt x="418" y="294"/>
                    </a:lnTo>
                    <a:lnTo>
                      <a:pt x="413" y="299"/>
                    </a:lnTo>
                    <a:lnTo>
                      <a:pt x="409" y="302"/>
                    </a:lnTo>
                    <a:lnTo>
                      <a:pt x="409" y="303"/>
                    </a:lnTo>
                    <a:lnTo>
                      <a:pt x="409" y="305"/>
                    </a:lnTo>
                    <a:lnTo>
                      <a:pt x="410" y="307"/>
                    </a:lnTo>
                    <a:lnTo>
                      <a:pt x="410" y="309"/>
                    </a:lnTo>
                    <a:lnTo>
                      <a:pt x="411" y="309"/>
                    </a:lnTo>
                    <a:lnTo>
                      <a:pt x="412" y="310"/>
                    </a:lnTo>
                    <a:lnTo>
                      <a:pt x="415" y="313"/>
                    </a:lnTo>
                    <a:lnTo>
                      <a:pt x="416" y="314"/>
                    </a:lnTo>
                    <a:lnTo>
                      <a:pt x="417" y="318"/>
                    </a:lnTo>
                    <a:lnTo>
                      <a:pt x="418" y="321"/>
                    </a:lnTo>
                    <a:lnTo>
                      <a:pt x="418" y="323"/>
                    </a:lnTo>
                    <a:lnTo>
                      <a:pt x="418" y="325"/>
                    </a:lnTo>
                    <a:lnTo>
                      <a:pt x="417" y="326"/>
                    </a:lnTo>
                    <a:lnTo>
                      <a:pt x="416" y="328"/>
                    </a:lnTo>
                    <a:lnTo>
                      <a:pt x="415" y="328"/>
                    </a:lnTo>
                    <a:lnTo>
                      <a:pt x="412" y="328"/>
                    </a:lnTo>
                    <a:lnTo>
                      <a:pt x="409" y="329"/>
                    </a:lnTo>
                    <a:lnTo>
                      <a:pt x="406" y="331"/>
                    </a:lnTo>
                    <a:lnTo>
                      <a:pt x="404" y="333"/>
                    </a:lnTo>
                    <a:lnTo>
                      <a:pt x="403" y="336"/>
                    </a:lnTo>
                    <a:lnTo>
                      <a:pt x="402" y="338"/>
                    </a:lnTo>
                    <a:lnTo>
                      <a:pt x="402" y="339"/>
                    </a:lnTo>
                    <a:lnTo>
                      <a:pt x="402" y="341"/>
                    </a:lnTo>
                    <a:lnTo>
                      <a:pt x="402" y="345"/>
                    </a:lnTo>
                    <a:lnTo>
                      <a:pt x="401" y="347"/>
                    </a:lnTo>
                    <a:lnTo>
                      <a:pt x="401" y="352"/>
                    </a:lnTo>
                    <a:lnTo>
                      <a:pt x="400" y="352"/>
                    </a:lnTo>
                    <a:lnTo>
                      <a:pt x="398" y="355"/>
                    </a:lnTo>
                    <a:lnTo>
                      <a:pt x="398" y="357"/>
                    </a:lnTo>
                    <a:lnTo>
                      <a:pt x="401" y="357"/>
                    </a:lnTo>
                    <a:lnTo>
                      <a:pt x="403" y="358"/>
                    </a:lnTo>
                    <a:lnTo>
                      <a:pt x="403" y="361"/>
                    </a:lnTo>
                    <a:lnTo>
                      <a:pt x="405" y="362"/>
                    </a:lnTo>
                    <a:lnTo>
                      <a:pt x="408" y="362"/>
                    </a:lnTo>
                    <a:lnTo>
                      <a:pt x="409" y="363"/>
                    </a:lnTo>
                    <a:lnTo>
                      <a:pt x="413" y="362"/>
                    </a:lnTo>
                    <a:lnTo>
                      <a:pt x="418" y="361"/>
                    </a:lnTo>
                    <a:lnTo>
                      <a:pt x="419" y="361"/>
                    </a:lnTo>
                    <a:lnTo>
                      <a:pt x="421" y="361"/>
                    </a:lnTo>
                    <a:lnTo>
                      <a:pt x="424" y="361"/>
                    </a:lnTo>
                    <a:lnTo>
                      <a:pt x="425" y="361"/>
                    </a:lnTo>
                    <a:lnTo>
                      <a:pt x="432" y="362"/>
                    </a:lnTo>
                    <a:lnTo>
                      <a:pt x="435" y="362"/>
                    </a:lnTo>
                    <a:lnTo>
                      <a:pt x="440" y="361"/>
                    </a:lnTo>
                    <a:lnTo>
                      <a:pt x="440" y="360"/>
                    </a:lnTo>
                    <a:lnTo>
                      <a:pt x="441" y="358"/>
                    </a:lnTo>
                    <a:lnTo>
                      <a:pt x="442" y="358"/>
                    </a:lnTo>
                    <a:lnTo>
                      <a:pt x="443" y="358"/>
                    </a:lnTo>
                    <a:lnTo>
                      <a:pt x="444" y="357"/>
                    </a:lnTo>
                    <a:lnTo>
                      <a:pt x="445" y="356"/>
                    </a:lnTo>
                    <a:lnTo>
                      <a:pt x="448" y="356"/>
                    </a:lnTo>
                    <a:lnTo>
                      <a:pt x="449" y="356"/>
                    </a:lnTo>
                    <a:lnTo>
                      <a:pt x="452" y="355"/>
                    </a:lnTo>
                    <a:lnTo>
                      <a:pt x="455" y="357"/>
                    </a:lnTo>
                    <a:lnTo>
                      <a:pt x="455" y="358"/>
                    </a:lnTo>
                    <a:lnTo>
                      <a:pt x="453" y="357"/>
                    </a:lnTo>
                    <a:lnTo>
                      <a:pt x="452" y="358"/>
                    </a:lnTo>
                    <a:lnTo>
                      <a:pt x="452" y="360"/>
                    </a:lnTo>
                    <a:lnTo>
                      <a:pt x="453" y="361"/>
                    </a:lnTo>
                    <a:lnTo>
                      <a:pt x="458" y="365"/>
                    </a:lnTo>
                    <a:lnTo>
                      <a:pt x="457" y="367"/>
                    </a:lnTo>
                    <a:lnTo>
                      <a:pt x="457" y="368"/>
                    </a:lnTo>
                    <a:lnTo>
                      <a:pt x="456" y="368"/>
                    </a:lnTo>
                    <a:lnTo>
                      <a:pt x="455" y="369"/>
                    </a:lnTo>
                    <a:lnTo>
                      <a:pt x="449" y="378"/>
                    </a:lnTo>
                    <a:lnTo>
                      <a:pt x="443" y="384"/>
                    </a:lnTo>
                    <a:lnTo>
                      <a:pt x="441" y="384"/>
                    </a:lnTo>
                    <a:lnTo>
                      <a:pt x="439" y="385"/>
                    </a:lnTo>
                    <a:lnTo>
                      <a:pt x="427" y="387"/>
                    </a:lnTo>
                    <a:lnTo>
                      <a:pt x="426" y="387"/>
                    </a:lnTo>
                    <a:lnTo>
                      <a:pt x="419" y="389"/>
                    </a:lnTo>
                    <a:lnTo>
                      <a:pt x="419" y="392"/>
                    </a:lnTo>
                    <a:lnTo>
                      <a:pt x="416" y="389"/>
                    </a:lnTo>
                    <a:lnTo>
                      <a:pt x="415" y="389"/>
                    </a:lnTo>
                    <a:lnTo>
                      <a:pt x="411" y="389"/>
                    </a:lnTo>
                    <a:lnTo>
                      <a:pt x="409" y="389"/>
                    </a:lnTo>
                    <a:lnTo>
                      <a:pt x="405" y="389"/>
                    </a:lnTo>
                    <a:lnTo>
                      <a:pt x="403" y="389"/>
                    </a:lnTo>
                    <a:lnTo>
                      <a:pt x="400" y="389"/>
                    </a:lnTo>
                    <a:lnTo>
                      <a:pt x="398" y="391"/>
                    </a:lnTo>
                    <a:lnTo>
                      <a:pt x="396" y="391"/>
                    </a:lnTo>
                    <a:lnTo>
                      <a:pt x="396" y="399"/>
                    </a:lnTo>
                    <a:lnTo>
                      <a:pt x="385" y="397"/>
                    </a:lnTo>
                    <a:lnTo>
                      <a:pt x="380" y="400"/>
                    </a:lnTo>
                    <a:lnTo>
                      <a:pt x="366" y="405"/>
                    </a:lnTo>
                    <a:lnTo>
                      <a:pt x="366" y="407"/>
                    </a:lnTo>
                    <a:lnTo>
                      <a:pt x="366" y="409"/>
                    </a:lnTo>
                    <a:lnTo>
                      <a:pt x="368" y="409"/>
                    </a:lnTo>
                    <a:lnTo>
                      <a:pt x="370" y="413"/>
                    </a:lnTo>
                    <a:lnTo>
                      <a:pt x="373" y="415"/>
                    </a:lnTo>
                    <a:lnTo>
                      <a:pt x="374" y="417"/>
                    </a:lnTo>
                    <a:lnTo>
                      <a:pt x="377" y="418"/>
                    </a:lnTo>
                    <a:lnTo>
                      <a:pt x="378" y="420"/>
                    </a:lnTo>
                    <a:lnTo>
                      <a:pt x="378" y="423"/>
                    </a:lnTo>
                    <a:lnTo>
                      <a:pt x="381" y="425"/>
                    </a:lnTo>
                    <a:lnTo>
                      <a:pt x="382" y="426"/>
                    </a:lnTo>
                    <a:lnTo>
                      <a:pt x="384" y="428"/>
                    </a:lnTo>
                    <a:lnTo>
                      <a:pt x="386" y="431"/>
                    </a:lnTo>
                    <a:lnTo>
                      <a:pt x="392" y="433"/>
                    </a:lnTo>
                    <a:lnTo>
                      <a:pt x="395" y="433"/>
                    </a:lnTo>
                    <a:lnTo>
                      <a:pt x="396" y="434"/>
                    </a:lnTo>
                    <a:lnTo>
                      <a:pt x="395" y="434"/>
                    </a:lnTo>
                    <a:lnTo>
                      <a:pt x="395" y="435"/>
                    </a:lnTo>
                    <a:lnTo>
                      <a:pt x="396" y="436"/>
                    </a:lnTo>
                    <a:lnTo>
                      <a:pt x="397" y="436"/>
                    </a:lnTo>
                    <a:lnTo>
                      <a:pt x="397" y="438"/>
                    </a:lnTo>
                    <a:lnTo>
                      <a:pt x="395" y="438"/>
                    </a:lnTo>
                    <a:lnTo>
                      <a:pt x="394" y="438"/>
                    </a:lnTo>
                    <a:lnTo>
                      <a:pt x="393" y="440"/>
                    </a:lnTo>
                    <a:lnTo>
                      <a:pt x="394" y="440"/>
                    </a:lnTo>
                    <a:lnTo>
                      <a:pt x="392" y="442"/>
                    </a:lnTo>
                    <a:lnTo>
                      <a:pt x="392" y="443"/>
                    </a:lnTo>
                    <a:lnTo>
                      <a:pt x="392" y="446"/>
                    </a:lnTo>
                    <a:lnTo>
                      <a:pt x="390" y="446"/>
                    </a:lnTo>
                    <a:lnTo>
                      <a:pt x="390" y="447"/>
                    </a:lnTo>
                    <a:lnTo>
                      <a:pt x="387" y="447"/>
                    </a:lnTo>
                    <a:lnTo>
                      <a:pt x="384" y="449"/>
                    </a:lnTo>
                    <a:lnTo>
                      <a:pt x="381" y="450"/>
                    </a:lnTo>
                    <a:lnTo>
                      <a:pt x="380" y="451"/>
                    </a:lnTo>
                    <a:lnTo>
                      <a:pt x="380" y="452"/>
                    </a:lnTo>
                    <a:lnTo>
                      <a:pt x="379" y="456"/>
                    </a:lnTo>
                    <a:lnTo>
                      <a:pt x="378" y="456"/>
                    </a:lnTo>
                    <a:lnTo>
                      <a:pt x="377" y="457"/>
                    </a:lnTo>
                    <a:lnTo>
                      <a:pt x="376" y="458"/>
                    </a:lnTo>
                    <a:lnTo>
                      <a:pt x="376" y="459"/>
                    </a:lnTo>
                    <a:lnTo>
                      <a:pt x="376" y="460"/>
                    </a:lnTo>
                    <a:lnTo>
                      <a:pt x="376" y="462"/>
                    </a:lnTo>
                    <a:lnTo>
                      <a:pt x="374" y="464"/>
                    </a:lnTo>
                    <a:lnTo>
                      <a:pt x="374" y="465"/>
                    </a:lnTo>
                    <a:lnTo>
                      <a:pt x="374" y="466"/>
                    </a:lnTo>
                    <a:lnTo>
                      <a:pt x="373" y="467"/>
                    </a:lnTo>
                    <a:lnTo>
                      <a:pt x="372" y="468"/>
                    </a:lnTo>
                    <a:lnTo>
                      <a:pt x="371" y="470"/>
                    </a:lnTo>
                    <a:lnTo>
                      <a:pt x="370" y="471"/>
                    </a:lnTo>
                    <a:lnTo>
                      <a:pt x="369" y="472"/>
                    </a:lnTo>
                    <a:lnTo>
                      <a:pt x="368" y="473"/>
                    </a:lnTo>
                    <a:lnTo>
                      <a:pt x="368" y="474"/>
                    </a:lnTo>
                    <a:lnTo>
                      <a:pt x="366" y="475"/>
                    </a:lnTo>
                    <a:lnTo>
                      <a:pt x="366" y="478"/>
                    </a:lnTo>
                    <a:lnTo>
                      <a:pt x="365" y="480"/>
                    </a:lnTo>
                    <a:lnTo>
                      <a:pt x="363" y="482"/>
                    </a:lnTo>
                    <a:lnTo>
                      <a:pt x="361" y="485"/>
                    </a:lnTo>
                    <a:lnTo>
                      <a:pt x="358" y="487"/>
                    </a:lnTo>
                    <a:lnTo>
                      <a:pt x="357" y="487"/>
                    </a:lnTo>
                    <a:lnTo>
                      <a:pt x="356" y="488"/>
                    </a:lnTo>
                    <a:lnTo>
                      <a:pt x="355" y="489"/>
                    </a:lnTo>
                    <a:lnTo>
                      <a:pt x="353" y="489"/>
                    </a:lnTo>
                    <a:lnTo>
                      <a:pt x="349" y="490"/>
                    </a:lnTo>
                    <a:lnTo>
                      <a:pt x="349" y="491"/>
                    </a:lnTo>
                    <a:lnTo>
                      <a:pt x="350" y="491"/>
                    </a:lnTo>
                    <a:lnTo>
                      <a:pt x="350" y="493"/>
                    </a:lnTo>
                    <a:lnTo>
                      <a:pt x="352" y="494"/>
                    </a:lnTo>
                    <a:lnTo>
                      <a:pt x="352" y="495"/>
                    </a:lnTo>
                    <a:lnTo>
                      <a:pt x="353" y="496"/>
                    </a:lnTo>
                    <a:lnTo>
                      <a:pt x="353" y="497"/>
                    </a:lnTo>
                    <a:lnTo>
                      <a:pt x="353" y="498"/>
                    </a:lnTo>
                    <a:lnTo>
                      <a:pt x="352" y="498"/>
                    </a:lnTo>
                    <a:lnTo>
                      <a:pt x="352" y="499"/>
                    </a:lnTo>
                    <a:lnTo>
                      <a:pt x="352" y="501"/>
                    </a:lnTo>
                    <a:lnTo>
                      <a:pt x="352" y="502"/>
                    </a:lnTo>
                    <a:lnTo>
                      <a:pt x="350" y="502"/>
                    </a:lnTo>
                    <a:lnTo>
                      <a:pt x="349" y="502"/>
                    </a:lnTo>
                    <a:lnTo>
                      <a:pt x="349" y="503"/>
                    </a:lnTo>
                    <a:lnTo>
                      <a:pt x="349" y="504"/>
                    </a:lnTo>
                    <a:lnTo>
                      <a:pt x="349" y="505"/>
                    </a:lnTo>
                    <a:lnTo>
                      <a:pt x="348" y="507"/>
                    </a:lnTo>
                    <a:lnTo>
                      <a:pt x="347" y="509"/>
                    </a:lnTo>
                    <a:lnTo>
                      <a:pt x="347" y="510"/>
                    </a:lnTo>
                    <a:lnTo>
                      <a:pt x="348" y="510"/>
                    </a:lnTo>
                    <a:lnTo>
                      <a:pt x="346" y="510"/>
                    </a:lnTo>
                    <a:lnTo>
                      <a:pt x="345" y="511"/>
                    </a:lnTo>
                    <a:lnTo>
                      <a:pt x="345" y="513"/>
                    </a:lnTo>
                    <a:lnTo>
                      <a:pt x="346" y="514"/>
                    </a:lnTo>
                    <a:lnTo>
                      <a:pt x="345" y="515"/>
                    </a:lnTo>
                    <a:lnTo>
                      <a:pt x="346" y="517"/>
                    </a:lnTo>
                    <a:lnTo>
                      <a:pt x="345" y="517"/>
                    </a:lnTo>
                    <a:lnTo>
                      <a:pt x="345" y="518"/>
                    </a:lnTo>
                    <a:lnTo>
                      <a:pt x="343" y="519"/>
                    </a:lnTo>
                    <a:lnTo>
                      <a:pt x="345" y="520"/>
                    </a:lnTo>
                    <a:lnTo>
                      <a:pt x="346" y="521"/>
                    </a:lnTo>
                    <a:lnTo>
                      <a:pt x="346" y="522"/>
                    </a:lnTo>
                    <a:lnTo>
                      <a:pt x="347" y="523"/>
                    </a:lnTo>
                    <a:lnTo>
                      <a:pt x="348" y="525"/>
                    </a:lnTo>
                    <a:lnTo>
                      <a:pt x="348" y="526"/>
                    </a:lnTo>
                    <a:lnTo>
                      <a:pt x="348" y="527"/>
                    </a:lnTo>
                    <a:lnTo>
                      <a:pt x="348" y="528"/>
                    </a:lnTo>
                    <a:lnTo>
                      <a:pt x="348" y="530"/>
                    </a:lnTo>
                    <a:lnTo>
                      <a:pt x="346" y="534"/>
                    </a:lnTo>
                    <a:lnTo>
                      <a:pt x="345" y="536"/>
                    </a:lnTo>
                    <a:lnTo>
                      <a:pt x="345" y="538"/>
                    </a:lnTo>
                    <a:lnTo>
                      <a:pt x="343" y="538"/>
                    </a:lnTo>
                    <a:lnTo>
                      <a:pt x="343" y="540"/>
                    </a:lnTo>
                    <a:lnTo>
                      <a:pt x="342" y="541"/>
                    </a:lnTo>
                    <a:lnTo>
                      <a:pt x="343" y="541"/>
                    </a:lnTo>
                    <a:lnTo>
                      <a:pt x="342" y="542"/>
                    </a:lnTo>
                    <a:lnTo>
                      <a:pt x="342" y="543"/>
                    </a:lnTo>
                    <a:lnTo>
                      <a:pt x="342" y="544"/>
                    </a:lnTo>
                    <a:lnTo>
                      <a:pt x="340" y="544"/>
                    </a:lnTo>
                    <a:lnTo>
                      <a:pt x="338" y="545"/>
                    </a:lnTo>
                    <a:lnTo>
                      <a:pt x="338" y="544"/>
                    </a:lnTo>
                    <a:lnTo>
                      <a:pt x="338" y="543"/>
                    </a:lnTo>
                    <a:lnTo>
                      <a:pt x="337" y="542"/>
                    </a:lnTo>
                    <a:lnTo>
                      <a:pt x="326" y="542"/>
                    </a:lnTo>
                    <a:lnTo>
                      <a:pt x="324" y="541"/>
                    </a:lnTo>
                    <a:lnTo>
                      <a:pt x="323" y="542"/>
                    </a:lnTo>
                    <a:lnTo>
                      <a:pt x="321" y="542"/>
                    </a:lnTo>
                    <a:lnTo>
                      <a:pt x="319" y="544"/>
                    </a:lnTo>
                    <a:lnTo>
                      <a:pt x="315" y="546"/>
                    </a:lnTo>
                    <a:lnTo>
                      <a:pt x="314" y="545"/>
                    </a:lnTo>
                    <a:lnTo>
                      <a:pt x="313" y="546"/>
                    </a:lnTo>
                    <a:lnTo>
                      <a:pt x="311" y="549"/>
                    </a:lnTo>
                    <a:lnTo>
                      <a:pt x="313" y="551"/>
                    </a:lnTo>
                    <a:lnTo>
                      <a:pt x="309" y="552"/>
                    </a:lnTo>
                    <a:lnTo>
                      <a:pt x="308" y="556"/>
                    </a:lnTo>
                    <a:lnTo>
                      <a:pt x="307" y="557"/>
                    </a:lnTo>
                    <a:lnTo>
                      <a:pt x="307" y="559"/>
                    </a:lnTo>
                    <a:lnTo>
                      <a:pt x="306" y="561"/>
                    </a:lnTo>
                    <a:lnTo>
                      <a:pt x="305" y="562"/>
                    </a:lnTo>
                    <a:lnTo>
                      <a:pt x="306" y="565"/>
                    </a:lnTo>
                    <a:lnTo>
                      <a:pt x="303" y="564"/>
                    </a:lnTo>
                    <a:lnTo>
                      <a:pt x="300" y="562"/>
                    </a:lnTo>
                    <a:lnTo>
                      <a:pt x="294" y="565"/>
                    </a:lnTo>
                    <a:lnTo>
                      <a:pt x="293" y="564"/>
                    </a:lnTo>
                    <a:lnTo>
                      <a:pt x="292" y="564"/>
                    </a:lnTo>
                    <a:lnTo>
                      <a:pt x="287" y="565"/>
                    </a:lnTo>
                    <a:lnTo>
                      <a:pt x="286" y="565"/>
                    </a:lnTo>
                    <a:lnTo>
                      <a:pt x="285" y="565"/>
                    </a:lnTo>
                    <a:lnTo>
                      <a:pt x="284" y="569"/>
                    </a:lnTo>
                    <a:lnTo>
                      <a:pt x="282" y="572"/>
                    </a:lnTo>
                    <a:lnTo>
                      <a:pt x="284" y="574"/>
                    </a:lnTo>
                    <a:lnTo>
                      <a:pt x="283" y="574"/>
                    </a:lnTo>
                    <a:lnTo>
                      <a:pt x="282" y="574"/>
                    </a:lnTo>
                    <a:lnTo>
                      <a:pt x="280" y="574"/>
                    </a:lnTo>
                    <a:lnTo>
                      <a:pt x="279" y="574"/>
                    </a:lnTo>
                    <a:lnTo>
                      <a:pt x="276" y="574"/>
                    </a:lnTo>
                    <a:lnTo>
                      <a:pt x="275" y="574"/>
                    </a:lnTo>
                    <a:lnTo>
                      <a:pt x="275" y="575"/>
                    </a:lnTo>
                    <a:lnTo>
                      <a:pt x="275" y="576"/>
                    </a:lnTo>
                    <a:lnTo>
                      <a:pt x="274" y="576"/>
                    </a:lnTo>
                    <a:lnTo>
                      <a:pt x="272" y="576"/>
                    </a:lnTo>
                    <a:lnTo>
                      <a:pt x="272" y="575"/>
                    </a:lnTo>
                    <a:lnTo>
                      <a:pt x="271" y="575"/>
                    </a:lnTo>
                    <a:lnTo>
                      <a:pt x="271" y="576"/>
                    </a:lnTo>
                    <a:lnTo>
                      <a:pt x="271" y="577"/>
                    </a:lnTo>
                    <a:lnTo>
                      <a:pt x="270" y="578"/>
                    </a:lnTo>
                    <a:lnTo>
                      <a:pt x="270" y="580"/>
                    </a:lnTo>
                    <a:lnTo>
                      <a:pt x="270" y="581"/>
                    </a:lnTo>
                    <a:lnTo>
                      <a:pt x="270" y="582"/>
                    </a:lnTo>
                    <a:lnTo>
                      <a:pt x="269" y="582"/>
                    </a:lnTo>
                    <a:lnTo>
                      <a:pt x="268" y="583"/>
                    </a:lnTo>
                    <a:lnTo>
                      <a:pt x="267" y="584"/>
                    </a:lnTo>
                    <a:lnTo>
                      <a:pt x="266" y="585"/>
                    </a:lnTo>
                    <a:lnTo>
                      <a:pt x="264" y="585"/>
                    </a:lnTo>
                    <a:lnTo>
                      <a:pt x="264" y="587"/>
                    </a:lnTo>
                    <a:lnTo>
                      <a:pt x="266" y="589"/>
                    </a:lnTo>
                    <a:lnTo>
                      <a:pt x="266" y="590"/>
                    </a:lnTo>
                    <a:lnTo>
                      <a:pt x="266" y="595"/>
                    </a:lnTo>
                    <a:lnTo>
                      <a:pt x="267" y="596"/>
                    </a:lnTo>
                    <a:lnTo>
                      <a:pt x="267" y="599"/>
                    </a:lnTo>
                    <a:lnTo>
                      <a:pt x="266" y="614"/>
                    </a:lnTo>
                    <a:lnTo>
                      <a:pt x="264" y="616"/>
                    </a:lnTo>
                    <a:lnTo>
                      <a:pt x="262" y="614"/>
                    </a:lnTo>
                    <a:lnTo>
                      <a:pt x="254" y="613"/>
                    </a:lnTo>
                    <a:lnTo>
                      <a:pt x="252" y="612"/>
                    </a:lnTo>
                    <a:lnTo>
                      <a:pt x="240" y="607"/>
                    </a:lnTo>
                    <a:lnTo>
                      <a:pt x="239" y="607"/>
                    </a:lnTo>
                    <a:lnTo>
                      <a:pt x="229" y="612"/>
                    </a:lnTo>
                    <a:lnTo>
                      <a:pt x="229" y="615"/>
                    </a:lnTo>
                    <a:lnTo>
                      <a:pt x="227" y="616"/>
                    </a:lnTo>
                    <a:lnTo>
                      <a:pt x="224" y="620"/>
                    </a:lnTo>
                    <a:lnTo>
                      <a:pt x="223" y="622"/>
                    </a:lnTo>
                    <a:lnTo>
                      <a:pt x="221" y="625"/>
                    </a:lnTo>
                    <a:lnTo>
                      <a:pt x="219" y="629"/>
                    </a:lnTo>
                    <a:lnTo>
                      <a:pt x="220" y="631"/>
                    </a:lnTo>
                    <a:lnTo>
                      <a:pt x="219" y="637"/>
                    </a:lnTo>
                    <a:lnTo>
                      <a:pt x="215" y="638"/>
                    </a:lnTo>
                    <a:lnTo>
                      <a:pt x="213" y="639"/>
                    </a:lnTo>
                    <a:lnTo>
                      <a:pt x="207" y="640"/>
                    </a:lnTo>
                    <a:lnTo>
                      <a:pt x="206" y="640"/>
                    </a:lnTo>
                    <a:lnTo>
                      <a:pt x="204" y="639"/>
                    </a:lnTo>
                    <a:lnTo>
                      <a:pt x="201" y="637"/>
                    </a:lnTo>
                    <a:lnTo>
                      <a:pt x="199" y="631"/>
                    </a:lnTo>
                    <a:lnTo>
                      <a:pt x="197" y="629"/>
                    </a:lnTo>
                    <a:lnTo>
                      <a:pt x="195" y="631"/>
                    </a:lnTo>
                    <a:lnTo>
                      <a:pt x="195" y="632"/>
                    </a:lnTo>
                    <a:lnTo>
                      <a:pt x="193" y="633"/>
                    </a:lnTo>
                    <a:lnTo>
                      <a:pt x="192" y="635"/>
                    </a:lnTo>
                    <a:lnTo>
                      <a:pt x="185" y="636"/>
                    </a:lnTo>
                    <a:lnTo>
                      <a:pt x="179" y="637"/>
                    </a:lnTo>
                    <a:lnTo>
                      <a:pt x="174" y="638"/>
                    </a:lnTo>
                    <a:lnTo>
                      <a:pt x="172" y="638"/>
                    </a:lnTo>
                    <a:lnTo>
                      <a:pt x="168" y="638"/>
                    </a:lnTo>
                    <a:lnTo>
                      <a:pt x="164" y="638"/>
                    </a:lnTo>
                    <a:lnTo>
                      <a:pt x="163" y="637"/>
                    </a:lnTo>
                    <a:lnTo>
                      <a:pt x="157" y="633"/>
                    </a:lnTo>
                    <a:lnTo>
                      <a:pt x="155" y="630"/>
                    </a:lnTo>
                    <a:lnTo>
                      <a:pt x="153" y="623"/>
                    </a:lnTo>
                    <a:lnTo>
                      <a:pt x="153" y="616"/>
                    </a:lnTo>
                    <a:lnTo>
                      <a:pt x="155" y="614"/>
                    </a:lnTo>
                    <a:lnTo>
                      <a:pt x="155" y="613"/>
                    </a:lnTo>
                    <a:lnTo>
                      <a:pt x="151" y="613"/>
                    </a:lnTo>
                    <a:lnTo>
                      <a:pt x="149" y="612"/>
                    </a:lnTo>
                    <a:lnTo>
                      <a:pt x="148" y="609"/>
                    </a:lnTo>
                    <a:lnTo>
                      <a:pt x="152" y="595"/>
                    </a:lnTo>
                    <a:lnTo>
                      <a:pt x="153" y="591"/>
                    </a:lnTo>
                    <a:lnTo>
                      <a:pt x="155" y="589"/>
                    </a:lnTo>
                    <a:lnTo>
                      <a:pt x="157" y="583"/>
                    </a:lnTo>
                    <a:lnTo>
                      <a:pt x="159" y="578"/>
                    </a:lnTo>
                    <a:lnTo>
                      <a:pt x="159" y="576"/>
                    </a:lnTo>
                    <a:lnTo>
                      <a:pt x="159" y="569"/>
                    </a:lnTo>
                    <a:lnTo>
                      <a:pt x="158" y="567"/>
                    </a:lnTo>
                    <a:lnTo>
                      <a:pt x="151" y="561"/>
                    </a:lnTo>
                    <a:lnTo>
                      <a:pt x="148" y="558"/>
                    </a:lnTo>
                    <a:lnTo>
                      <a:pt x="146" y="557"/>
                    </a:lnTo>
                    <a:lnTo>
                      <a:pt x="143" y="559"/>
                    </a:lnTo>
                    <a:lnTo>
                      <a:pt x="140" y="559"/>
                    </a:lnTo>
                    <a:lnTo>
                      <a:pt x="140" y="561"/>
                    </a:lnTo>
                    <a:lnTo>
                      <a:pt x="135" y="562"/>
                    </a:lnTo>
                    <a:lnTo>
                      <a:pt x="133" y="562"/>
                    </a:lnTo>
                    <a:lnTo>
                      <a:pt x="132" y="561"/>
                    </a:lnTo>
                    <a:lnTo>
                      <a:pt x="130" y="560"/>
                    </a:lnTo>
                    <a:lnTo>
                      <a:pt x="130" y="558"/>
                    </a:lnTo>
                    <a:lnTo>
                      <a:pt x="122" y="558"/>
                    </a:lnTo>
                    <a:lnTo>
                      <a:pt x="114" y="559"/>
                    </a:lnTo>
                    <a:lnTo>
                      <a:pt x="113" y="557"/>
                    </a:lnTo>
                    <a:lnTo>
                      <a:pt x="110" y="556"/>
                    </a:lnTo>
                    <a:lnTo>
                      <a:pt x="109" y="553"/>
                    </a:lnTo>
                    <a:lnTo>
                      <a:pt x="105" y="549"/>
                    </a:lnTo>
                    <a:lnTo>
                      <a:pt x="104" y="549"/>
                    </a:lnTo>
                    <a:lnTo>
                      <a:pt x="103" y="548"/>
                    </a:lnTo>
                    <a:lnTo>
                      <a:pt x="101" y="545"/>
                    </a:lnTo>
                    <a:lnTo>
                      <a:pt x="102" y="542"/>
                    </a:lnTo>
                    <a:lnTo>
                      <a:pt x="101" y="538"/>
                    </a:lnTo>
                    <a:lnTo>
                      <a:pt x="98" y="535"/>
                    </a:lnTo>
                    <a:lnTo>
                      <a:pt x="97" y="536"/>
                    </a:lnTo>
                    <a:lnTo>
                      <a:pt x="97" y="537"/>
                    </a:lnTo>
                    <a:lnTo>
                      <a:pt x="96" y="538"/>
                    </a:lnTo>
                    <a:lnTo>
                      <a:pt x="96" y="540"/>
                    </a:lnTo>
                    <a:lnTo>
                      <a:pt x="95" y="540"/>
                    </a:lnTo>
                    <a:lnTo>
                      <a:pt x="94" y="541"/>
                    </a:lnTo>
                    <a:lnTo>
                      <a:pt x="93" y="541"/>
                    </a:lnTo>
                    <a:lnTo>
                      <a:pt x="92" y="541"/>
                    </a:lnTo>
                    <a:lnTo>
                      <a:pt x="90" y="541"/>
                    </a:lnTo>
                    <a:lnTo>
                      <a:pt x="89" y="541"/>
                    </a:lnTo>
                    <a:lnTo>
                      <a:pt x="88" y="541"/>
                    </a:lnTo>
                    <a:lnTo>
                      <a:pt x="88" y="542"/>
                    </a:lnTo>
                    <a:lnTo>
                      <a:pt x="87" y="544"/>
                    </a:lnTo>
                    <a:lnTo>
                      <a:pt x="86" y="545"/>
                    </a:lnTo>
                    <a:lnTo>
                      <a:pt x="85" y="545"/>
                    </a:lnTo>
                    <a:lnTo>
                      <a:pt x="83" y="544"/>
                    </a:lnTo>
                    <a:lnTo>
                      <a:pt x="82" y="544"/>
                    </a:lnTo>
                    <a:lnTo>
                      <a:pt x="81" y="544"/>
                    </a:lnTo>
                    <a:lnTo>
                      <a:pt x="80" y="544"/>
                    </a:lnTo>
                    <a:lnTo>
                      <a:pt x="79" y="545"/>
                    </a:lnTo>
                    <a:lnTo>
                      <a:pt x="78" y="545"/>
                    </a:lnTo>
                    <a:lnTo>
                      <a:pt x="77" y="545"/>
                    </a:lnTo>
                    <a:lnTo>
                      <a:pt x="75" y="545"/>
                    </a:lnTo>
                    <a:lnTo>
                      <a:pt x="75" y="546"/>
                    </a:lnTo>
                    <a:lnTo>
                      <a:pt x="73" y="546"/>
                    </a:lnTo>
                    <a:lnTo>
                      <a:pt x="72" y="548"/>
                    </a:lnTo>
                    <a:lnTo>
                      <a:pt x="71" y="548"/>
                    </a:lnTo>
                    <a:lnTo>
                      <a:pt x="70" y="548"/>
                    </a:lnTo>
                    <a:lnTo>
                      <a:pt x="69" y="549"/>
                    </a:lnTo>
                    <a:lnTo>
                      <a:pt x="66" y="549"/>
                    </a:lnTo>
                    <a:lnTo>
                      <a:pt x="65" y="549"/>
                    </a:lnTo>
                    <a:lnTo>
                      <a:pt x="64" y="550"/>
                    </a:lnTo>
                    <a:lnTo>
                      <a:pt x="63" y="550"/>
                    </a:lnTo>
                    <a:lnTo>
                      <a:pt x="62" y="550"/>
                    </a:lnTo>
                    <a:lnTo>
                      <a:pt x="61" y="551"/>
                    </a:lnTo>
                    <a:lnTo>
                      <a:pt x="59" y="551"/>
                    </a:lnTo>
                    <a:lnTo>
                      <a:pt x="59" y="552"/>
                    </a:lnTo>
                    <a:lnTo>
                      <a:pt x="57" y="552"/>
                    </a:lnTo>
                    <a:lnTo>
                      <a:pt x="56" y="551"/>
                    </a:lnTo>
                    <a:lnTo>
                      <a:pt x="57" y="551"/>
                    </a:lnTo>
                    <a:lnTo>
                      <a:pt x="56" y="550"/>
                    </a:lnTo>
                    <a:lnTo>
                      <a:pt x="56" y="549"/>
                    </a:lnTo>
                    <a:lnTo>
                      <a:pt x="53" y="549"/>
                    </a:lnTo>
                    <a:lnTo>
                      <a:pt x="53" y="550"/>
                    </a:lnTo>
                    <a:lnTo>
                      <a:pt x="51" y="550"/>
                    </a:lnTo>
                    <a:lnTo>
                      <a:pt x="42" y="552"/>
                    </a:lnTo>
                    <a:lnTo>
                      <a:pt x="41" y="552"/>
                    </a:lnTo>
                    <a:lnTo>
                      <a:pt x="40" y="552"/>
                    </a:lnTo>
                    <a:lnTo>
                      <a:pt x="38" y="552"/>
                    </a:lnTo>
                    <a:lnTo>
                      <a:pt x="38" y="550"/>
                    </a:lnTo>
                    <a:lnTo>
                      <a:pt x="35" y="548"/>
                    </a:lnTo>
                    <a:lnTo>
                      <a:pt x="33" y="545"/>
                    </a:lnTo>
                    <a:lnTo>
                      <a:pt x="30" y="543"/>
                    </a:lnTo>
                    <a:lnTo>
                      <a:pt x="26" y="541"/>
                    </a:lnTo>
                    <a:lnTo>
                      <a:pt x="25" y="540"/>
                    </a:lnTo>
                    <a:lnTo>
                      <a:pt x="24" y="541"/>
                    </a:lnTo>
                    <a:lnTo>
                      <a:pt x="23" y="540"/>
                    </a:lnTo>
                    <a:lnTo>
                      <a:pt x="19" y="537"/>
                    </a:lnTo>
                    <a:lnTo>
                      <a:pt x="17" y="536"/>
                    </a:lnTo>
                    <a:lnTo>
                      <a:pt x="16" y="535"/>
                    </a:lnTo>
                    <a:lnTo>
                      <a:pt x="15" y="535"/>
                    </a:lnTo>
                    <a:lnTo>
                      <a:pt x="14" y="535"/>
                    </a:lnTo>
                    <a:lnTo>
                      <a:pt x="12" y="534"/>
                    </a:lnTo>
                    <a:lnTo>
                      <a:pt x="11" y="533"/>
                    </a:lnTo>
                    <a:lnTo>
                      <a:pt x="10" y="533"/>
                    </a:lnTo>
                    <a:lnTo>
                      <a:pt x="9" y="532"/>
                    </a:lnTo>
                    <a:lnTo>
                      <a:pt x="8" y="532"/>
                    </a:lnTo>
                    <a:lnTo>
                      <a:pt x="7" y="530"/>
                    </a:lnTo>
                    <a:lnTo>
                      <a:pt x="6" y="530"/>
                    </a:lnTo>
                    <a:lnTo>
                      <a:pt x="4" y="527"/>
                    </a:lnTo>
                    <a:lnTo>
                      <a:pt x="2" y="526"/>
                    </a:lnTo>
                    <a:lnTo>
                      <a:pt x="2" y="523"/>
                    </a:lnTo>
                    <a:lnTo>
                      <a:pt x="1" y="522"/>
                    </a:lnTo>
                    <a:lnTo>
                      <a:pt x="0" y="521"/>
                    </a:lnTo>
                    <a:lnTo>
                      <a:pt x="1" y="520"/>
                    </a:lnTo>
                    <a:lnTo>
                      <a:pt x="0" y="519"/>
                    </a:lnTo>
                    <a:lnTo>
                      <a:pt x="2" y="518"/>
                    </a:lnTo>
                    <a:lnTo>
                      <a:pt x="3" y="518"/>
                    </a:lnTo>
                    <a:lnTo>
                      <a:pt x="2" y="515"/>
                    </a:lnTo>
                    <a:lnTo>
                      <a:pt x="3" y="514"/>
                    </a:lnTo>
                    <a:lnTo>
                      <a:pt x="7" y="515"/>
                    </a:lnTo>
                    <a:lnTo>
                      <a:pt x="8" y="515"/>
                    </a:lnTo>
                    <a:lnTo>
                      <a:pt x="12" y="514"/>
                    </a:lnTo>
                    <a:lnTo>
                      <a:pt x="16" y="511"/>
                    </a:lnTo>
                    <a:lnTo>
                      <a:pt x="19" y="510"/>
                    </a:lnTo>
                    <a:lnTo>
                      <a:pt x="21" y="510"/>
                    </a:lnTo>
                    <a:lnTo>
                      <a:pt x="22" y="512"/>
                    </a:lnTo>
                    <a:lnTo>
                      <a:pt x="23" y="512"/>
                    </a:lnTo>
                    <a:lnTo>
                      <a:pt x="24" y="512"/>
                    </a:lnTo>
                    <a:lnTo>
                      <a:pt x="25" y="512"/>
                    </a:lnTo>
                    <a:lnTo>
                      <a:pt x="26" y="513"/>
                    </a:lnTo>
                    <a:lnTo>
                      <a:pt x="29" y="511"/>
                    </a:lnTo>
                    <a:lnTo>
                      <a:pt x="27" y="510"/>
                    </a:lnTo>
                    <a:lnTo>
                      <a:pt x="27" y="506"/>
                    </a:lnTo>
                    <a:lnTo>
                      <a:pt x="24" y="506"/>
                    </a:lnTo>
                    <a:lnTo>
                      <a:pt x="25" y="503"/>
                    </a:lnTo>
                    <a:lnTo>
                      <a:pt x="24" y="502"/>
                    </a:lnTo>
                    <a:lnTo>
                      <a:pt x="23" y="501"/>
                    </a:lnTo>
                    <a:lnTo>
                      <a:pt x="25" y="499"/>
                    </a:lnTo>
                    <a:lnTo>
                      <a:pt x="26" y="498"/>
                    </a:lnTo>
                    <a:lnTo>
                      <a:pt x="27" y="497"/>
                    </a:lnTo>
                    <a:lnTo>
                      <a:pt x="30" y="497"/>
                    </a:lnTo>
                    <a:lnTo>
                      <a:pt x="33" y="493"/>
                    </a:lnTo>
                    <a:lnTo>
                      <a:pt x="34" y="494"/>
                    </a:lnTo>
                    <a:lnTo>
                      <a:pt x="37" y="494"/>
                    </a:lnTo>
                    <a:lnTo>
                      <a:pt x="37" y="491"/>
                    </a:lnTo>
                    <a:lnTo>
                      <a:pt x="38" y="491"/>
                    </a:lnTo>
                    <a:lnTo>
                      <a:pt x="41" y="490"/>
                    </a:lnTo>
                    <a:lnTo>
                      <a:pt x="42" y="489"/>
                    </a:lnTo>
                    <a:lnTo>
                      <a:pt x="43" y="490"/>
                    </a:lnTo>
                    <a:lnTo>
                      <a:pt x="45" y="491"/>
                    </a:lnTo>
                    <a:lnTo>
                      <a:pt x="46" y="491"/>
                    </a:lnTo>
                    <a:lnTo>
                      <a:pt x="46" y="490"/>
                    </a:lnTo>
                    <a:lnTo>
                      <a:pt x="47" y="490"/>
                    </a:lnTo>
                    <a:lnTo>
                      <a:pt x="45" y="482"/>
                    </a:lnTo>
                    <a:lnTo>
                      <a:pt x="46" y="481"/>
                    </a:lnTo>
                    <a:lnTo>
                      <a:pt x="46" y="479"/>
                    </a:lnTo>
                    <a:lnTo>
                      <a:pt x="49" y="478"/>
                    </a:lnTo>
                    <a:lnTo>
                      <a:pt x="49" y="477"/>
                    </a:lnTo>
                    <a:lnTo>
                      <a:pt x="51" y="474"/>
                    </a:lnTo>
                    <a:lnTo>
                      <a:pt x="56" y="473"/>
                    </a:lnTo>
                    <a:lnTo>
                      <a:pt x="57" y="473"/>
                    </a:lnTo>
                    <a:lnTo>
                      <a:pt x="59" y="473"/>
                    </a:lnTo>
                    <a:lnTo>
                      <a:pt x="62" y="473"/>
                    </a:lnTo>
                    <a:lnTo>
                      <a:pt x="64" y="472"/>
                    </a:lnTo>
                    <a:lnTo>
                      <a:pt x="73" y="470"/>
                    </a:lnTo>
                    <a:lnTo>
                      <a:pt x="75" y="467"/>
                    </a:lnTo>
                    <a:lnTo>
                      <a:pt x="78" y="466"/>
                    </a:lnTo>
                    <a:lnTo>
                      <a:pt x="78" y="467"/>
                    </a:lnTo>
                    <a:lnTo>
                      <a:pt x="80" y="467"/>
                    </a:lnTo>
                    <a:lnTo>
                      <a:pt x="81" y="466"/>
                    </a:lnTo>
                    <a:lnTo>
                      <a:pt x="82" y="466"/>
                    </a:lnTo>
                    <a:lnTo>
                      <a:pt x="82" y="464"/>
                    </a:lnTo>
                    <a:lnTo>
                      <a:pt x="82" y="463"/>
                    </a:lnTo>
                    <a:lnTo>
                      <a:pt x="83" y="462"/>
                    </a:lnTo>
                    <a:lnTo>
                      <a:pt x="83" y="459"/>
                    </a:lnTo>
                    <a:lnTo>
                      <a:pt x="82" y="459"/>
                    </a:lnTo>
                    <a:lnTo>
                      <a:pt x="82" y="458"/>
                    </a:lnTo>
                    <a:lnTo>
                      <a:pt x="81" y="458"/>
                    </a:lnTo>
                    <a:lnTo>
                      <a:pt x="80" y="456"/>
                    </a:lnTo>
                    <a:lnTo>
                      <a:pt x="81" y="456"/>
                    </a:lnTo>
                    <a:lnTo>
                      <a:pt x="82" y="456"/>
                    </a:lnTo>
                    <a:lnTo>
                      <a:pt x="85" y="456"/>
                    </a:lnTo>
                    <a:lnTo>
                      <a:pt x="86" y="457"/>
                    </a:lnTo>
                    <a:lnTo>
                      <a:pt x="89" y="458"/>
                    </a:lnTo>
                    <a:lnTo>
                      <a:pt x="93" y="459"/>
                    </a:lnTo>
                    <a:lnTo>
                      <a:pt x="96" y="459"/>
                    </a:lnTo>
                    <a:lnTo>
                      <a:pt x="96" y="458"/>
                    </a:lnTo>
                    <a:lnTo>
                      <a:pt x="95" y="456"/>
                    </a:lnTo>
                    <a:lnTo>
                      <a:pt x="95" y="454"/>
                    </a:lnTo>
                    <a:lnTo>
                      <a:pt x="94" y="450"/>
                    </a:lnTo>
                    <a:lnTo>
                      <a:pt x="94" y="449"/>
                    </a:lnTo>
                    <a:lnTo>
                      <a:pt x="93" y="443"/>
                    </a:lnTo>
                    <a:lnTo>
                      <a:pt x="94" y="440"/>
                    </a:lnTo>
                    <a:lnTo>
                      <a:pt x="94" y="435"/>
                    </a:lnTo>
                    <a:lnTo>
                      <a:pt x="93" y="433"/>
                    </a:lnTo>
                    <a:lnTo>
                      <a:pt x="93" y="431"/>
                    </a:lnTo>
                    <a:lnTo>
                      <a:pt x="89" y="427"/>
                    </a:lnTo>
                    <a:lnTo>
                      <a:pt x="87" y="428"/>
                    </a:lnTo>
                    <a:lnTo>
                      <a:pt x="86" y="428"/>
                    </a:lnTo>
                    <a:lnTo>
                      <a:pt x="82" y="430"/>
                    </a:lnTo>
                    <a:lnTo>
                      <a:pt x="81" y="430"/>
                    </a:lnTo>
                    <a:lnTo>
                      <a:pt x="79" y="430"/>
                    </a:lnTo>
                    <a:lnTo>
                      <a:pt x="79" y="428"/>
                    </a:lnTo>
                    <a:lnTo>
                      <a:pt x="80" y="425"/>
                    </a:lnTo>
                    <a:lnTo>
                      <a:pt x="77" y="425"/>
                    </a:lnTo>
                    <a:lnTo>
                      <a:pt x="75" y="424"/>
                    </a:lnTo>
                    <a:lnTo>
                      <a:pt x="74" y="424"/>
                    </a:lnTo>
                    <a:lnTo>
                      <a:pt x="73" y="423"/>
                    </a:lnTo>
                    <a:lnTo>
                      <a:pt x="72" y="423"/>
                    </a:lnTo>
                    <a:lnTo>
                      <a:pt x="72" y="417"/>
                    </a:lnTo>
                    <a:lnTo>
                      <a:pt x="71" y="415"/>
                    </a:lnTo>
                    <a:lnTo>
                      <a:pt x="70" y="411"/>
                    </a:lnTo>
                    <a:lnTo>
                      <a:pt x="65" y="409"/>
                    </a:lnTo>
                    <a:lnTo>
                      <a:pt x="65" y="405"/>
                    </a:lnTo>
                    <a:lnTo>
                      <a:pt x="63" y="399"/>
                    </a:lnTo>
                    <a:lnTo>
                      <a:pt x="63" y="396"/>
                    </a:lnTo>
                    <a:lnTo>
                      <a:pt x="67" y="396"/>
                    </a:lnTo>
                    <a:lnTo>
                      <a:pt x="69" y="395"/>
                    </a:lnTo>
                    <a:lnTo>
                      <a:pt x="70" y="391"/>
                    </a:lnTo>
                    <a:lnTo>
                      <a:pt x="70" y="385"/>
                    </a:lnTo>
                    <a:lnTo>
                      <a:pt x="69" y="384"/>
                    </a:lnTo>
                    <a:lnTo>
                      <a:pt x="67" y="381"/>
                    </a:lnTo>
                    <a:lnTo>
                      <a:pt x="67" y="378"/>
                    </a:lnTo>
                    <a:lnTo>
                      <a:pt x="71" y="377"/>
                    </a:lnTo>
                    <a:lnTo>
                      <a:pt x="69" y="369"/>
                    </a:lnTo>
                    <a:lnTo>
                      <a:pt x="69" y="367"/>
                    </a:lnTo>
                    <a:lnTo>
                      <a:pt x="69" y="365"/>
                    </a:lnTo>
                    <a:lnTo>
                      <a:pt x="71" y="360"/>
                    </a:lnTo>
                    <a:lnTo>
                      <a:pt x="71" y="357"/>
                    </a:lnTo>
                    <a:lnTo>
                      <a:pt x="70" y="355"/>
                    </a:lnTo>
                    <a:lnTo>
                      <a:pt x="70" y="354"/>
                    </a:lnTo>
                    <a:lnTo>
                      <a:pt x="70" y="353"/>
                    </a:lnTo>
                    <a:lnTo>
                      <a:pt x="69" y="352"/>
                    </a:lnTo>
                    <a:lnTo>
                      <a:pt x="69" y="350"/>
                    </a:lnTo>
                    <a:lnTo>
                      <a:pt x="69" y="347"/>
                    </a:lnTo>
                    <a:lnTo>
                      <a:pt x="67" y="346"/>
                    </a:lnTo>
                    <a:lnTo>
                      <a:pt x="66" y="342"/>
                    </a:lnTo>
                    <a:lnTo>
                      <a:pt x="65" y="339"/>
                    </a:lnTo>
                    <a:lnTo>
                      <a:pt x="61" y="333"/>
                    </a:lnTo>
                    <a:lnTo>
                      <a:pt x="61" y="332"/>
                    </a:lnTo>
                    <a:lnTo>
                      <a:pt x="59" y="330"/>
                    </a:lnTo>
                    <a:lnTo>
                      <a:pt x="61" y="325"/>
                    </a:lnTo>
                    <a:lnTo>
                      <a:pt x="59" y="324"/>
                    </a:lnTo>
                    <a:lnTo>
                      <a:pt x="58" y="321"/>
                    </a:lnTo>
                    <a:lnTo>
                      <a:pt x="62" y="315"/>
                    </a:lnTo>
                    <a:lnTo>
                      <a:pt x="63" y="314"/>
                    </a:lnTo>
                    <a:lnTo>
                      <a:pt x="64" y="312"/>
                    </a:lnTo>
                    <a:lnTo>
                      <a:pt x="66" y="305"/>
                    </a:lnTo>
                    <a:lnTo>
                      <a:pt x="67" y="301"/>
                    </a:lnTo>
                    <a:lnTo>
                      <a:pt x="67" y="300"/>
                    </a:lnTo>
                    <a:lnTo>
                      <a:pt x="61" y="292"/>
                    </a:lnTo>
                    <a:lnTo>
                      <a:pt x="69" y="286"/>
                    </a:lnTo>
                    <a:lnTo>
                      <a:pt x="74" y="284"/>
                    </a:lnTo>
                    <a:lnTo>
                      <a:pt x="78" y="284"/>
                    </a:lnTo>
                    <a:lnTo>
                      <a:pt x="80" y="285"/>
                    </a:lnTo>
                    <a:lnTo>
                      <a:pt x="81" y="284"/>
                    </a:lnTo>
                    <a:lnTo>
                      <a:pt x="80" y="283"/>
                    </a:lnTo>
                    <a:lnTo>
                      <a:pt x="81" y="281"/>
                    </a:lnTo>
                    <a:lnTo>
                      <a:pt x="79" y="277"/>
                    </a:lnTo>
                    <a:lnTo>
                      <a:pt x="77" y="275"/>
                    </a:lnTo>
                    <a:lnTo>
                      <a:pt x="77" y="274"/>
                    </a:lnTo>
                    <a:lnTo>
                      <a:pt x="77" y="271"/>
                    </a:lnTo>
                    <a:lnTo>
                      <a:pt x="75" y="271"/>
                    </a:lnTo>
                    <a:lnTo>
                      <a:pt x="74" y="265"/>
                    </a:lnTo>
                    <a:lnTo>
                      <a:pt x="72" y="259"/>
                    </a:lnTo>
                    <a:lnTo>
                      <a:pt x="69" y="260"/>
                    </a:lnTo>
                    <a:lnTo>
                      <a:pt x="65" y="257"/>
                    </a:lnTo>
                    <a:lnTo>
                      <a:pt x="64" y="255"/>
                    </a:lnTo>
                    <a:lnTo>
                      <a:pt x="65" y="253"/>
                    </a:lnTo>
                    <a:lnTo>
                      <a:pt x="67" y="252"/>
                    </a:lnTo>
                    <a:lnTo>
                      <a:pt x="72" y="250"/>
                    </a:lnTo>
                    <a:lnTo>
                      <a:pt x="71" y="245"/>
                    </a:lnTo>
                    <a:lnTo>
                      <a:pt x="70" y="245"/>
                    </a:lnTo>
                    <a:lnTo>
                      <a:pt x="69" y="245"/>
                    </a:lnTo>
                    <a:lnTo>
                      <a:pt x="67" y="245"/>
                    </a:lnTo>
                    <a:lnTo>
                      <a:pt x="64" y="243"/>
                    </a:lnTo>
                    <a:lnTo>
                      <a:pt x="64" y="242"/>
                    </a:lnTo>
                    <a:lnTo>
                      <a:pt x="65" y="240"/>
                    </a:lnTo>
                    <a:lnTo>
                      <a:pt x="66" y="239"/>
                    </a:lnTo>
                    <a:lnTo>
                      <a:pt x="67" y="239"/>
                    </a:lnTo>
                    <a:lnTo>
                      <a:pt x="69" y="235"/>
                    </a:lnTo>
                    <a:lnTo>
                      <a:pt x="69" y="234"/>
                    </a:lnTo>
                    <a:lnTo>
                      <a:pt x="69" y="231"/>
                    </a:lnTo>
                    <a:lnTo>
                      <a:pt x="71" y="224"/>
                    </a:lnTo>
                    <a:lnTo>
                      <a:pt x="72" y="221"/>
                    </a:lnTo>
                    <a:lnTo>
                      <a:pt x="73" y="220"/>
                    </a:lnTo>
                    <a:lnTo>
                      <a:pt x="74" y="220"/>
                    </a:lnTo>
                    <a:lnTo>
                      <a:pt x="77" y="220"/>
                    </a:lnTo>
                    <a:lnTo>
                      <a:pt x="78" y="220"/>
                    </a:lnTo>
                    <a:lnTo>
                      <a:pt x="78" y="218"/>
                    </a:lnTo>
                    <a:lnTo>
                      <a:pt x="77" y="215"/>
                    </a:lnTo>
                    <a:lnTo>
                      <a:pt x="79" y="215"/>
                    </a:lnTo>
                    <a:lnTo>
                      <a:pt x="80" y="212"/>
                    </a:lnTo>
                    <a:lnTo>
                      <a:pt x="81" y="212"/>
                    </a:lnTo>
                    <a:lnTo>
                      <a:pt x="81" y="208"/>
                    </a:lnTo>
                    <a:lnTo>
                      <a:pt x="79" y="206"/>
                    </a:lnTo>
                    <a:lnTo>
                      <a:pt x="74" y="203"/>
                    </a:lnTo>
                    <a:lnTo>
                      <a:pt x="71" y="205"/>
                    </a:lnTo>
                    <a:lnTo>
                      <a:pt x="70" y="205"/>
                    </a:lnTo>
                    <a:lnTo>
                      <a:pt x="69" y="205"/>
                    </a:lnTo>
                    <a:lnTo>
                      <a:pt x="67" y="203"/>
                    </a:lnTo>
                    <a:lnTo>
                      <a:pt x="64" y="196"/>
                    </a:lnTo>
                    <a:lnTo>
                      <a:pt x="64" y="194"/>
                    </a:lnTo>
                    <a:lnTo>
                      <a:pt x="65" y="192"/>
                    </a:lnTo>
                    <a:lnTo>
                      <a:pt x="62" y="192"/>
                    </a:lnTo>
                    <a:lnTo>
                      <a:pt x="58" y="194"/>
                    </a:lnTo>
                    <a:lnTo>
                      <a:pt x="57" y="192"/>
                    </a:lnTo>
                    <a:lnTo>
                      <a:pt x="56" y="191"/>
                    </a:lnTo>
                    <a:lnTo>
                      <a:pt x="57" y="188"/>
                    </a:lnTo>
                    <a:lnTo>
                      <a:pt x="57" y="185"/>
                    </a:lnTo>
                    <a:lnTo>
                      <a:pt x="55" y="181"/>
                    </a:lnTo>
                    <a:lnTo>
                      <a:pt x="51" y="174"/>
                    </a:lnTo>
                    <a:lnTo>
                      <a:pt x="47" y="166"/>
                    </a:lnTo>
                    <a:lnTo>
                      <a:pt x="47" y="165"/>
                    </a:lnTo>
                    <a:lnTo>
                      <a:pt x="47" y="164"/>
                    </a:lnTo>
                    <a:lnTo>
                      <a:pt x="46" y="164"/>
                    </a:lnTo>
                    <a:lnTo>
                      <a:pt x="43" y="155"/>
                    </a:lnTo>
                    <a:lnTo>
                      <a:pt x="41" y="145"/>
                    </a:lnTo>
                    <a:lnTo>
                      <a:pt x="40" y="133"/>
                    </a:lnTo>
                    <a:lnTo>
                      <a:pt x="39" y="127"/>
                    </a:lnTo>
                    <a:lnTo>
                      <a:pt x="41" y="121"/>
                    </a:lnTo>
                    <a:lnTo>
                      <a:pt x="42" y="113"/>
                    </a:lnTo>
                    <a:lnTo>
                      <a:pt x="42" y="108"/>
                    </a:lnTo>
                    <a:lnTo>
                      <a:pt x="41" y="103"/>
                    </a:lnTo>
                    <a:lnTo>
                      <a:pt x="43" y="103"/>
                    </a:lnTo>
                    <a:lnTo>
                      <a:pt x="43" y="105"/>
                    </a:lnTo>
                    <a:lnTo>
                      <a:pt x="45" y="104"/>
                    </a:lnTo>
                    <a:lnTo>
                      <a:pt x="46" y="104"/>
                    </a:lnTo>
                    <a:lnTo>
                      <a:pt x="50" y="103"/>
                    </a:lnTo>
                    <a:lnTo>
                      <a:pt x="51" y="103"/>
                    </a:lnTo>
                    <a:lnTo>
                      <a:pt x="54" y="101"/>
                    </a:lnTo>
                    <a:lnTo>
                      <a:pt x="57" y="103"/>
                    </a:lnTo>
                    <a:lnTo>
                      <a:pt x="59" y="103"/>
                    </a:lnTo>
                    <a:lnTo>
                      <a:pt x="62" y="103"/>
                    </a:lnTo>
                    <a:lnTo>
                      <a:pt x="64" y="102"/>
                    </a:lnTo>
                    <a:lnTo>
                      <a:pt x="66" y="101"/>
                    </a:lnTo>
                    <a:lnTo>
                      <a:pt x="65" y="101"/>
                    </a:lnTo>
                    <a:lnTo>
                      <a:pt x="64" y="98"/>
                    </a:lnTo>
                    <a:lnTo>
                      <a:pt x="67" y="97"/>
                    </a:lnTo>
                    <a:lnTo>
                      <a:pt x="69" y="96"/>
                    </a:lnTo>
                    <a:lnTo>
                      <a:pt x="72" y="97"/>
                    </a:lnTo>
                    <a:lnTo>
                      <a:pt x="77" y="93"/>
                    </a:lnTo>
                    <a:lnTo>
                      <a:pt x="77" y="92"/>
                    </a:lnTo>
                    <a:lnTo>
                      <a:pt x="78" y="92"/>
                    </a:lnTo>
                    <a:lnTo>
                      <a:pt x="79" y="89"/>
                    </a:lnTo>
                    <a:lnTo>
                      <a:pt x="80" y="87"/>
                    </a:lnTo>
                    <a:lnTo>
                      <a:pt x="81" y="86"/>
                    </a:lnTo>
                    <a:lnTo>
                      <a:pt x="82" y="86"/>
                    </a:lnTo>
                    <a:lnTo>
                      <a:pt x="82" y="85"/>
                    </a:lnTo>
                    <a:lnTo>
                      <a:pt x="87" y="74"/>
                    </a:lnTo>
                    <a:lnTo>
                      <a:pt x="90" y="72"/>
                    </a:lnTo>
                    <a:lnTo>
                      <a:pt x="92" y="73"/>
                    </a:lnTo>
                    <a:lnTo>
                      <a:pt x="95" y="71"/>
                    </a:lnTo>
                    <a:lnTo>
                      <a:pt x="94" y="70"/>
                    </a:lnTo>
                    <a:lnTo>
                      <a:pt x="96" y="65"/>
                    </a:lnTo>
                    <a:lnTo>
                      <a:pt x="96" y="64"/>
                    </a:lnTo>
                    <a:lnTo>
                      <a:pt x="95" y="63"/>
                    </a:lnTo>
                    <a:lnTo>
                      <a:pt x="90" y="53"/>
                    </a:lnTo>
                    <a:lnTo>
                      <a:pt x="92" y="50"/>
                    </a:lnTo>
                    <a:lnTo>
                      <a:pt x="92" y="47"/>
                    </a:lnTo>
                    <a:lnTo>
                      <a:pt x="93" y="46"/>
                    </a:lnTo>
                    <a:lnTo>
                      <a:pt x="94" y="46"/>
                    </a:lnTo>
                    <a:lnTo>
                      <a:pt x="96" y="46"/>
                    </a:lnTo>
                    <a:lnTo>
                      <a:pt x="100" y="45"/>
                    </a:lnTo>
                    <a:lnTo>
                      <a:pt x="103" y="42"/>
                    </a:lnTo>
                    <a:lnTo>
                      <a:pt x="105" y="45"/>
                    </a:lnTo>
                    <a:lnTo>
                      <a:pt x="104" y="47"/>
                    </a:lnTo>
                    <a:lnTo>
                      <a:pt x="105" y="48"/>
                    </a:lnTo>
                    <a:lnTo>
                      <a:pt x="111" y="49"/>
                    </a:lnTo>
                    <a:lnTo>
                      <a:pt x="113" y="51"/>
                    </a:lnTo>
                    <a:lnTo>
                      <a:pt x="117" y="53"/>
                    </a:lnTo>
                    <a:lnTo>
                      <a:pt x="124" y="53"/>
                    </a:lnTo>
                    <a:lnTo>
                      <a:pt x="124" y="55"/>
                    </a:lnTo>
                    <a:lnTo>
                      <a:pt x="126" y="54"/>
                    </a:lnTo>
                    <a:lnTo>
                      <a:pt x="129" y="53"/>
                    </a:lnTo>
                    <a:lnTo>
                      <a:pt x="133" y="49"/>
                    </a:lnTo>
                    <a:lnTo>
                      <a:pt x="133" y="46"/>
                    </a:lnTo>
                    <a:lnTo>
                      <a:pt x="134" y="46"/>
                    </a:lnTo>
                    <a:lnTo>
                      <a:pt x="136" y="45"/>
                    </a:lnTo>
                    <a:lnTo>
                      <a:pt x="138" y="43"/>
                    </a:lnTo>
                    <a:lnTo>
                      <a:pt x="140" y="42"/>
                    </a:lnTo>
                    <a:lnTo>
                      <a:pt x="146" y="41"/>
                    </a:lnTo>
                    <a:lnTo>
                      <a:pt x="151" y="35"/>
                    </a:lnTo>
                    <a:lnTo>
                      <a:pt x="153" y="33"/>
                    </a:lnTo>
                    <a:lnTo>
                      <a:pt x="156" y="31"/>
                    </a:lnTo>
                    <a:lnTo>
                      <a:pt x="158" y="31"/>
                    </a:lnTo>
                    <a:lnTo>
                      <a:pt x="161" y="29"/>
                    </a:lnTo>
                    <a:lnTo>
                      <a:pt x="164" y="29"/>
                    </a:lnTo>
                    <a:lnTo>
                      <a:pt x="164" y="27"/>
                    </a:lnTo>
                    <a:lnTo>
                      <a:pt x="165" y="26"/>
                    </a:lnTo>
                    <a:lnTo>
                      <a:pt x="166" y="26"/>
                    </a:lnTo>
                    <a:lnTo>
                      <a:pt x="167" y="26"/>
                    </a:lnTo>
                    <a:lnTo>
                      <a:pt x="167" y="25"/>
                    </a:lnTo>
                    <a:lnTo>
                      <a:pt x="168" y="24"/>
                    </a:lnTo>
                    <a:lnTo>
                      <a:pt x="168" y="23"/>
                    </a:lnTo>
                    <a:lnTo>
                      <a:pt x="168" y="22"/>
                    </a:lnTo>
                    <a:lnTo>
                      <a:pt x="169" y="20"/>
                    </a:lnTo>
                    <a:lnTo>
                      <a:pt x="171" y="19"/>
                    </a:lnTo>
                    <a:lnTo>
                      <a:pt x="172" y="19"/>
                    </a:lnTo>
                    <a:lnTo>
                      <a:pt x="172" y="18"/>
                    </a:lnTo>
                    <a:lnTo>
                      <a:pt x="173" y="18"/>
                    </a:lnTo>
                    <a:lnTo>
                      <a:pt x="173" y="17"/>
                    </a:lnTo>
                    <a:lnTo>
                      <a:pt x="174" y="17"/>
                    </a:lnTo>
                    <a:lnTo>
                      <a:pt x="174" y="16"/>
                    </a:lnTo>
                    <a:lnTo>
                      <a:pt x="174" y="15"/>
                    </a:lnTo>
                    <a:lnTo>
                      <a:pt x="175" y="15"/>
                    </a:lnTo>
                    <a:lnTo>
                      <a:pt x="175" y="14"/>
                    </a:lnTo>
                    <a:lnTo>
                      <a:pt x="176" y="14"/>
                    </a:lnTo>
                    <a:lnTo>
                      <a:pt x="176" y="12"/>
                    </a:lnTo>
                    <a:lnTo>
                      <a:pt x="177" y="11"/>
                    </a:lnTo>
                    <a:lnTo>
                      <a:pt x="177" y="10"/>
                    </a:lnTo>
                    <a:lnTo>
                      <a:pt x="179" y="10"/>
                    </a:lnTo>
                    <a:lnTo>
                      <a:pt x="180" y="10"/>
                    </a:lnTo>
                    <a:lnTo>
                      <a:pt x="181" y="9"/>
                    </a:lnTo>
                    <a:lnTo>
                      <a:pt x="181" y="8"/>
                    </a:lnTo>
                    <a:lnTo>
                      <a:pt x="182" y="8"/>
                    </a:lnTo>
                    <a:lnTo>
                      <a:pt x="182" y="7"/>
                    </a:lnTo>
                    <a:lnTo>
                      <a:pt x="183" y="7"/>
                    </a:lnTo>
                    <a:lnTo>
                      <a:pt x="183" y="6"/>
                    </a:lnTo>
                    <a:lnTo>
                      <a:pt x="184" y="6"/>
                    </a:lnTo>
                    <a:lnTo>
                      <a:pt x="185" y="4"/>
                    </a:lnTo>
                    <a:lnTo>
                      <a:pt x="185" y="3"/>
                    </a:lnTo>
                    <a:lnTo>
                      <a:pt x="187" y="3"/>
                    </a:lnTo>
                    <a:lnTo>
                      <a:pt x="187" y="2"/>
                    </a:lnTo>
                    <a:lnTo>
                      <a:pt x="187" y="1"/>
                    </a:lnTo>
                    <a:lnTo>
                      <a:pt x="188" y="1"/>
                    </a:lnTo>
                    <a:lnTo>
                      <a:pt x="188" y="0"/>
                    </a:lnTo>
                    <a:lnTo>
                      <a:pt x="189" y="0"/>
                    </a:lnTo>
                    <a:lnTo>
                      <a:pt x="190" y="0"/>
                    </a:lnTo>
                    <a:lnTo>
                      <a:pt x="191" y="0"/>
                    </a:lnTo>
                    <a:lnTo>
                      <a:pt x="191" y="1"/>
                    </a:lnTo>
                    <a:lnTo>
                      <a:pt x="192" y="1"/>
                    </a:lnTo>
                    <a:lnTo>
                      <a:pt x="192" y="2"/>
                    </a:lnTo>
                    <a:lnTo>
                      <a:pt x="193" y="2"/>
                    </a:lnTo>
                    <a:lnTo>
                      <a:pt x="195" y="2"/>
                    </a:lnTo>
                    <a:lnTo>
                      <a:pt x="196" y="2"/>
                    </a:lnTo>
                    <a:lnTo>
                      <a:pt x="196" y="1"/>
                    </a:lnTo>
                    <a:lnTo>
                      <a:pt x="196" y="2"/>
                    </a:lnTo>
                    <a:lnTo>
                      <a:pt x="197" y="4"/>
                    </a:lnTo>
                    <a:lnTo>
                      <a:pt x="195" y="4"/>
                    </a:lnTo>
                    <a:lnTo>
                      <a:pt x="193" y="9"/>
                    </a:lnTo>
                    <a:lnTo>
                      <a:pt x="192" y="9"/>
                    </a:lnTo>
                    <a:lnTo>
                      <a:pt x="193" y="11"/>
                    </a:lnTo>
                    <a:lnTo>
                      <a:pt x="191" y="14"/>
                    </a:lnTo>
                    <a:lnTo>
                      <a:pt x="189" y="14"/>
                    </a:lnTo>
                    <a:lnTo>
                      <a:pt x="188" y="16"/>
                    </a:lnTo>
                    <a:lnTo>
                      <a:pt x="187" y="16"/>
                    </a:lnTo>
                    <a:lnTo>
                      <a:pt x="185" y="17"/>
                    </a:lnTo>
                    <a:lnTo>
                      <a:pt x="187" y="18"/>
                    </a:lnTo>
                    <a:lnTo>
                      <a:pt x="187" y="19"/>
                    </a:lnTo>
                    <a:lnTo>
                      <a:pt x="190" y="19"/>
                    </a:lnTo>
                    <a:lnTo>
                      <a:pt x="191" y="23"/>
                    </a:lnTo>
                    <a:lnTo>
                      <a:pt x="192" y="26"/>
                    </a:lnTo>
                    <a:lnTo>
                      <a:pt x="197" y="26"/>
                    </a:lnTo>
                    <a:lnTo>
                      <a:pt x="197" y="27"/>
                    </a:lnTo>
                    <a:lnTo>
                      <a:pt x="193" y="29"/>
                    </a:lnTo>
                    <a:lnTo>
                      <a:pt x="193" y="31"/>
                    </a:lnTo>
                    <a:lnTo>
                      <a:pt x="192" y="35"/>
                    </a:lnTo>
                    <a:lnTo>
                      <a:pt x="193" y="37"/>
                    </a:lnTo>
                    <a:lnTo>
                      <a:pt x="189" y="40"/>
                    </a:lnTo>
                    <a:lnTo>
                      <a:pt x="189" y="42"/>
                    </a:lnTo>
                    <a:lnTo>
                      <a:pt x="190" y="43"/>
                    </a:lnTo>
                    <a:lnTo>
                      <a:pt x="191" y="43"/>
                    </a:lnTo>
                    <a:lnTo>
                      <a:pt x="191" y="45"/>
                    </a:lnTo>
                    <a:lnTo>
                      <a:pt x="191" y="47"/>
                    </a:lnTo>
                    <a:lnTo>
                      <a:pt x="193" y="49"/>
                    </a:lnTo>
                    <a:lnTo>
                      <a:pt x="195" y="50"/>
                    </a:lnTo>
                    <a:lnTo>
                      <a:pt x="195" y="51"/>
                    </a:lnTo>
                    <a:lnTo>
                      <a:pt x="193" y="53"/>
                    </a:lnTo>
                    <a:lnTo>
                      <a:pt x="193" y="54"/>
                    </a:lnTo>
                    <a:lnTo>
                      <a:pt x="195" y="54"/>
                    </a:lnTo>
                    <a:lnTo>
                      <a:pt x="197" y="59"/>
                    </a:lnTo>
                    <a:lnTo>
                      <a:pt x="204" y="55"/>
                    </a:lnTo>
                    <a:lnTo>
                      <a:pt x="206" y="50"/>
                    </a:lnTo>
                    <a:lnTo>
                      <a:pt x="212" y="50"/>
                    </a:lnTo>
                    <a:lnTo>
                      <a:pt x="214" y="53"/>
                    </a:lnTo>
                    <a:lnTo>
                      <a:pt x="216" y="59"/>
                    </a:lnTo>
                    <a:lnTo>
                      <a:pt x="218" y="66"/>
                    </a:lnTo>
                    <a:lnTo>
                      <a:pt x="224" y="64"/>
                    </a:lnTo>
                    <a:lnTo>
                      <a:pt x="228" y="69"/>
                    </a:lnTo>
                    <a:lnTo>
                      <a:pt x="230" y="69"/>
                    </a:lnTo>
                    <a:lnTo>
                      <a:pt x="232" y="72"/>
                    </a:lnTo>
                    <a:lnTo>
                      <a:pt x="235" y="73"/>
                    </a:lnTo>
                    <a:lnTo>
                      <a:pt x="236" y="72"/>
                    </a:lnTo>
                    <a:lnTo>
                      <a:pt x="238" y="73"/>
                    </a:lnTo>
                    <a:lnTo>
                      <a:pt x="239" y="73"/>
                    </a:lnTo>
                    <a:lnTo>
                      <a:pt x="239" y="75"/>
                    </a:lnTo>
                    <a:lnTo>
                      <a:pt x="242" y="75"/>
                    </a:lnTo>
                    <a:lnTo>
                      <a:pt x="240" y="72"/>
                    </a:lnTo>
                    <a:lnTo>
                      <a:pt x="243" y="72"/>
                    </a:lnTo>
                    <a:lnTo>
                      <a:pt x="245" y="74"/>
                    </a:lnTo>
                    <a:lnTo>
                      <a:pt x="253" y="74"/>
                    </a:lnTo>
                    <a:lnTo>
                      <a:pt x="255" y="77"/>
                    </a:lnTo>
                    <a:lnTo>
                      <a:pt x="255" y="79"/>
                    </a:lnTo>
                    <a:lnTo>
                      <a:pt x="258" y="79"/>
                    </a:lnTo>
                    <a:lnTo>
                      <a:pt x="261" y="81"/>
                    </a:lnTo>
                    <a:lnTo>
                      <a:pt x="266" y="81"/>
                    </a:lnTo>
                    <a:lnTo>
                      <a:pt x="268" y="80"/>
                    </a:lnTo>
                    <a:lnTo>
                      <a:pt x="269" y="80"/>
                    </a:lnTo>
                    <a:lnTo>
                      <a:pt x="268" y="77"/>
                    </a:lnTo>
                    <a:lnTo>
                      <a:pt x="268" y="74"/>
                    </a:lnTo>
                    <a:lnTo>
                      <a:pt x="268" y="72"/>
                    </a:lnTo>
                    <a:lnTo>
                      <a:pt x="267" y="67"/>
                    </a:lnTo>
                    <a:lnTo>
                      <a:pt x="267" y="66"/>
                    </a:lnTo>
                    <a:lnTo>
                      <a:pt x="271" y="65"/>
                    </a:lnTo>
                    <a:lnTo>
                      <a:pt x="272" y="64"/>
                    </a:lnTo>
                    <a:lnTo>
                      <a:pt x="280" y="63"/>
                    </a:lnTo>
                    <a:lnTo>
                      <a:pt x="282" y="62"/>
                    </a:lnTo>
                    <a:lnTo>
                      <a:pt x="283" y="62"/>
                    </a:lnTo>
                    <a:lnTo>
                      <a:pt x="285" y="62"/>
                    </a:lnTo>
                    <a:lnTo>
                      <a:pt x="286" y="62"/>
                    </a:lnTo>
                    <a:lnTo>
                      <a:pt x="287" y="62"/>
                    </a:lnTo>
                    <a:lnTo>
                      <a:pt x="293" y="62"/>
                    </a:lnTo>
                    <a:lnTo>
                      <a:pt x="298" y="62"/>
                    </a:lnTo>
                    <a:lnTo>
                      <a:pt x="299" y="62"/>
                    </a:lnTo>
                    <a:lnTo>
                      <a:pt x="300" y="63"/>
                    </a:lnTo>
                    <a:lnTo>
                      <a:pt x="302" y="64"/>
                    </a:lnTo>
                    <a:lnTo>
                      <a:pt x="306" y="64"/>
                    </a:lnTo>
                    <a:lnTo>
                      <a:pt x="309" y="63"/>
                    </a:lnTo>
                    <a:lnTo>
                      <a:pt x="313" y="64"/>
                    </a:lnTo>
                    <a:lnTo>
                      <a:pt x="314" y="65"/>
                    </a:lnTo>
                    <a:lnTo>
                      <a:pt x="315" y="65"/>
                    </a:lnTo>
                    <a:lnTo>
                      <a:pt x="315" y="66"/>
                    </a:lnTo>
                    <a:lnTo>
                      <a:pt x="314" y="67"/>
                    </a:lnTo>
                    <a:lnTo>
                      <a:pt x="316" y="69"/>
                    </a:lnTo>
                    <a:lnTo>
                      <a:pt x="317" y="70"/>
                    </a:lnTo>
                    <a:lnTo>
                      <a:pt x="316" y="71"/>
                    </a:lnTo>
                    <a:lnTo>
                      <a:pt x="317" y="72"/>
                    </a:lnTo>
                    <a:lnTo>
                      <a:pt x="318" y="71"/>
                    </a:lnTo>
                    <a:lnTo>
                      <a:pt x="321" y="72"/>
                    </a:lnTo>
                    <a:lnTo>
                      <a:pt x="322" y="73"/>
                    </a:lnTo>
                    <a:lnTo>
                      <a:pt x="322" y="74"/>
                    </a:lnTo>
                    <a:lnTo>
                      <a:pt x="322" y="75"/>
                    </a:lnTo>
                    <a:lnTo>
                      <a:pt x="324" y="77"/>
                    </a:lnTo>
                    <a:lnTo>
                      <a:pt x="325" y="77"/>
                    </a:lnTo>
                    <a:lnTo>
                      <a:pt x="327" y="79"/>
                    </a:lnTo>
                    <a:lnTo>
                      <a:pt x="329" y="80"/>
                    </a:lnTo>
                    <a:lnTo>
                      <a:pt x="331" y="81"/>
                    </a:lnTo>
                    <a:lnTo>
                      <a:pt x="332" y="81"/>
                    </a:lnTo>
                    <a:lnTo>
                      <a:pt x="334" y="84"/>
                    </a:lnTo>
                    <a:lnTo>
                      <a:pt x="337" y="85"/>
                    </a:lnTo>
                    <a:lnTo>
                      <a:pt x="339" y="85"/>
                    </a:lnTo>
                    <a:lnTo>
                      <a:pt x="341" y="85"/>
                    </a:lnTo>
                    <a:lnTo>
                      <a:pt x="342" y="84"/>
                    </a:lnTo>
                    <a:lnTo>
                      <a:pt x="343" y="82"/>
                    </a:lnTo>
                    <a:lnTo>
                      <a:pt x="345" y="82"/>
                    </a:lnTo>
                    <a:lnTo>
                      <a:pt x="346" y="81"/>
                    </a:lnTo>
                    <a:lnTo>
                      <a:pt x="347" y="81"/>
                    </a:lnTo>
                    <a:lnTo>
                      <a:pt x="348" y="80"/>
                    </a:lnTo>
                    <a:lnTo>
                      <a:pt x="352" y="79"/>
                    </a:lnTo>
                    <a:lnTo>
                      <a:pt x="355" y="7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" name="Freeform 72">
                <a:extLst>
                  <a:ext uri="{FF2B5EF4-FFF2-40B4-BE49-F238E27FC236}">
                    <a16:creationId xmlns:a16="http://schemas.microsoft.com/office/drawing/2014/main" id="{A024C97F-2A54-389C-7F63-7E012D670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0412" y="1790701"/>
                <a:ext cx="993775" cy="884238"/>
              </a:xfrm>
              <a:custGeom>
                <a:avLst/>
                <a:gdLst>
                  <a:gd name="T0" fmla="*/ 487 w 626"/>
                  <a:gd name="T1" fmla="*/ 157 h 557"/>
                  <a:gd name="T2" fmla="*/ 486 w 626"/>
                  <a:gd name="T3" fmla="*/ 180 h 557"/>
                  <a:gd name="T4" fmla="*/ 482 w 626"/>
                  <a:gd name="T5" fmla="*/ 221 h 557"/>
                  <a:gd name="T6" fmla="*/ 491 w 626"/>
                  <a:gd name="T7" fmla="*/ 258 h 557"/>
                  <a:gd name="T8" fmla="*/ 487 w 626"/>
                  <a:gd name="T9" fmla="*/ 290 h 557"/>
                  <a:gd name="T10" fmla="*/ 498 w 626"/>
                  <a:gd name="T11" fmla="*/ 318 h 557"/>
                  <a:gd name="T12" fmla="*/ 512 w 626"/>
                  <a:gd name="T13" fmla="*/ 315 h 557"/>
                  <a:gd name="T14" fmla="*/ 529 w 626"/>
                  <a:gd name="T15" fmla="*/ 303 h 557"/>
                  <a:gd name="T16" fmla="*/ 552 w 626"/>
                  <a:gd name="T17" fmla="*/ 299 h 557"/>
                  <a:gd name="T18" fmla="*/ 566 w 626"/>
                  <a:gd name="T19" fmla="*/ 304 h 557"/>
                  <a:gd name="T20" fmla="*/ 570 w 626"/>
                  <a:gd name="T21" fmla="*/ 327 h 557"/>
                  <a:gd name="T22" fmla="*/ 570 w 626"/>
                  <a:gd name="T23" fmla="*/ 351 h 557"/>
                  <a:gd name="T24" fmla="*/ 578 w 626"/>
                  <a:gd name="T25" fmla="*/ 376 h 557"/>
                  <a:gd name="T26" fmla="*/ 604 w 626"/>
                  <a:gd name="T27" fmla="*/ 381 h 557"/>
                  <a:gd name="T28" fmla="*/ 626 w 626"/>
                  <a:gd name="T29" fmla="*/ 413 h 557"/>
                  <a:gd name="T30" fmla="*/ 622 w 626"/>
                  <a:gd name="T31" fmla="*/ 441 h 557"/>
                  <a:gd name="T32" fmla="*/ 597 w 626"/>
                  <a:gd name="T33" fmla="*/ 472 h 557"/>
                  <a:gd name="T34" fmla="*/ 568 w 626"/>
                  <a:gd name="T35" fmla="*/ 461 h 557"/>
                  <a:gd name="T36" fmla="*/ 534 w 626"/>
                  <a:gd name="T37" fmla="*/ 452 h 557"/>
                  <a:gd name="T38" fmla="*/ 492 w 626"/>
                  <a:gd name="T39" fmla="*/ 462 h 557"/>
                  <a:gd name="T40" fmla="*/ 445 w 626"/>
                  <a:gd name="T41" fmla="*/ 444 h 557"/>
                  <a:gd name="T42" fmla="*/ 442 w 626"/>
                  <a:gd name="T43" fmla="*/ 409 h 557"/>
                  <a:gd name="T44" fmla="*/ 444 w 626"/>
                  <a:gd name="T45" fmla="*/ 391 h 557"/>
                  <a:gd name="T46" fmla="*/ 432 w 626"/>
                  <a:gd name="T47" fmla="*/ 400 h 557"/>
                  <a:gd name="T48" fmla="*/ 420 w 626"/>
                  <a:gd name="T49" fmla="*/ 414 h 557"/>
                  <a:gd name="T50" fmla="*/ 381 w 626"/>
                  <a:gd name="T51" fmla="*/ 443 h 557"/>
                  <a:gd name="T52" fmla="*/ 348 w 626"/>
                  <a:gd name="T53" fmla="*/ 454 h 557"/>
                  <a:gd name="T54" fmla="*/ 317 w 626"/>
                  <a:gd name="T55" fmla="*/ 491 h 557"/>
                  <a:gd name="T56" fmla="*/ 293 w 626"/>
                  <a:gd name="T57" fmla="*/ 535 h 557"/>
                  <a:gd name="T58" fmla="*/ 275 w 626"/>
                  <a:gd name="T59" fmla="*/ 549 h 557"/>
                  <a:gd name="T60" fmla="*/ 268 w 626"/>
                  <a:gd name="T61" fmla="*/ 530 h 557"/>
                  <a:gd name="T62" fmla="*/ 185 w 626"/>
                  <a:gd name="T63" fmla="*/ 542 h 557"/>
                  <a:gd name="T64" fmla="*/ 100 w 626"/>
                  <a:gd name="T65" fmla="*/ 425 h 557"/>
                  <a:gd name="T66" fmla="*/ 26 w 626"/>
                  <a:gd name="T67" fmla="*/ 374 h 557"/>
                  <a:gd name="T68" fmla="*/ 16 w 626"/>
                  <a:gd name="T69" fmla="*/ 357 h 557"/>
                  <a:gd name="T70" fmla="*/ 30 w 626"/>
                  <a:gd name="T71" fmla="*/ 315 h 557"/>
                  <a:gd name="T72" fmla="*/ 37 w 626"/>
                  <a:gd name="T73" fmla="*/ 282 h 557"/>
                  <a:gd name="T74" fmla="*/ 45 w 626"/>
                  <a:gd name="T75" fmla="*/ 247 h 557"/>
                  <a:gd name="T76" fmla="*/ 46 w 626"/>
                  <a:gd name="T77" fmla="*/ 215 h 557"/>
                  <a:gd name="T78" fmla="*/ 42 w 626"/>
                  <a:gd name="T79" fmla="*/ 177 h 557"/>
                  <a:gd name="T80" fmla="*/ 72 w 626"/>
                  <a:gd name="T81" fmla="*/ 142 h 557"/>
                  <a:gd name="T82" fmla="*/ 104 w 626"/>
                  <a:gd name="T83" fmla="*/ 127 h 557"/>
                  <a:gd name="T84" fmla="*/ 126 w 626"/>
                  <a:gd name="T85" fmla="*/ 103 h 557"/>
                  <a:gd name="T86" fmla="*/ 145 w 626"/>
                  <a:gd name="T87" fmla="*/ 100 h 557"/>
                  <a:gd name="T88" fmla="*/ 175 w 626"/>
                  <a:gd name="T89" fmla="*/ 109 h 557"/>
                  <a:gd name="T90" fmla="*/ 220 w 626"/>
                  <a:gd name="T91" fmla="*/ 127 h 557"/>
                  <a:gd name="T92" fmla="*/ 245 w 626"/>
                  <a:gd name="T93" fmla="*/ 103 h 557"/>
                  <a:gd name="T94" fmla="*/ 250 w 626"/>
                  <a:gd name="T95" fmla="*/ 66 h 557"/>
                  <a:gd name="T96" fmla="*/ 261 w 626"/>
                  <a:gd name="T97" fmla="*/ 29 h 557"/>
                  <a:gd name="T98" fmla="*/ 303 w 626"/>
                  <a:gd name="T99" fmla="*/ 17 h 557"/>
                  <a:gd name="T100" fmla="*/ 318 w 626"/>
                  <a:gd name="T101" fmla="*/ 6 h 557"/>
                  <a:gd name="T102" fmla="*/ 340 w 626"/>
                  <a:gd name="T103" fmla="*/ 23 h 557"/>
                  <a:gd name="T104" fmla="*/ 345 w 626"/>
                  <a:gd name="T105" fmla="*/ 50 h 557"/>
                  <a:gd name="T106" fmla="*/ 358 w 626"/>
                  <a:gd name="T107" fmla="*/ 79 h 557"/>
                  <a:gd name="T108" fmla="*/ 377 w 626"/>
                  <a:gd name="T109" fmla="*/ 68 h 557"/>
                  <a:gd name="T110" fmla="*/ 393 w 626"/>
                  <a:gd name="T111" fmla="*/ 74 h 557"/>
                  <a:gd name="T112" fmla="*/ 415 w 626"/>
                  <a:gd name="T113" fmla="*/ 82 h 557"/>
                  <a:gd name="T114" fmla="*/ 434 w 626"/>
                  <a:gd name="T115" fmla="*/ 79 h 557"/>
                  <a:gd name="T116" fmla="*/ 466 w 626"/>
                  <a:gd name="T117" fmla="*/ 97 h 557"/>
                  <a:gd name="T118" fmla="*/ 457 w 626"/>
                  <a:gd name="T119" fmla="*/ 117 h 557"/>
                  <a:gd name="T120" fmla="*/ 460 w 626"/>
                  <a:gd name="T121" fmla="*/ 133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26" h="557">
                    <a:moveTo>
                      <a:pt x="465" y="134"/>
                    </a:moveTo>
                    <a:lnTo>
                      <a:pt x="464" y="141"/>
                    </a:lnTo>
                    <a:lnTo>
                      <a:pt x="464" y="142"/>
                    </a:lnTo>
                    <a:lnTo>
                      <a:pt x="465" y="144"/>
                    </a:lnTo>
                    <a:lnTo>
                      <a:pt x="466" y="144"/>
                    </a:lnTo>
                    <a:lnTo>
                      <a:pt x="467" y="144"/>
                    </a:lnTo>
                    <a:lnTo>
                      <a:pt x="468" y="144"/>
                    </a:lnTo>
                    <a:lnTo>
                      <a:pt x="470" y="144"/>
                    </a:lnTo>
                    <a:lnTo>
                      <a:pt x="471" y="144"/>
                    </a:lnTo>
                    <a:lnTo>
                      <a:pt x="472" y="145"/>
                    </a:lnTo>
                    <a:lnTo>
                      <a:pt x="476" y="147"/>
                    </a:lnTo>
                    <a:lnTo>
                      <a:pt x="480" y="148"/>
                    </a:lnTo>
                    <a:lnTo>
                      <a:pt x="482" y="150"/>
                    </a:lnTo>
                    <a:lnTo>
                      <a:pt x="483" y="150"/>
                    </a:lnTo>
                    <a:lnTo>
                      <a:pt x="483" y="152"/>
                    </a:lnTo>
                    <a:lnTo>
                      <a:pt x="483" y="154"/>
                    </a:lnTo>
                    <a:lnTo>
                      <a:pt x="484" y="155"/>
                    </a:lnTo>
                    <a:lnTo>
                      <a:pt x="486" y="156"/>
                    </a:lnTo>
                    <a:lnTo>
                      <a:pt x="487" y="157"/>
                    </a:lnTo>
                    <a:lnTo>
                      <a:pt x="489" y="160"/>
                    </a:lnTo>
                    <a:lnTo>
                      <a:pt x="489" y="161"/>
                    </a:lnTo>
                    <a:lnTo>
                      <a:pt x="492" y="166"/>
                    </a:lnTo>
                    <a:lnTo>
                      <a:pt x="492" y="168"/>
                    </a:lnTo>
                    <a:lnTo>
                      <a:pt x="492" y="169"/>
                    </a:lnTo>
                    <a:lnTo>
                      <a:pt x="494" y="170"/>
                    </a:lnTo>
                    <a:lnTo>
                      <a:pt x="495" y="170"/>
                    </a:lnTo>
                    <a:lnTo>
                      <a:pt x="496" y="172"/>
                    </a:lnTo>
                    <a:lnTo>
                      <a:pt x="497" y="172"/>
                    </a:lnTo>
                    <a:lnTo>
                      <a:pt x="498" y="173"/>
                    </a:lnTo>
                    <a:lnTo>
                      <a:pt x="497" y="173"/>
                    </a:lnTo>
                    <a:lnTo>
                      <a:pt x="496" y="173"/>
                    </a:lnTo>
                    <a:lnTo>
                      <a:pt x="495" y="173"/>
                    </a:lnTo>
                    <a:lnTo>
                      <a:pt x="494" y="173"/>
                    </a:lnTo>
                    <a:lnTo>
                      <a:pt x="491" y="174"/>
                    </a:lnTo>
                    <a:lnTo>
                      <a:pt x="489" y="174"/>
                    </a:lnTo>
                    <a:lnTo>
                      <a:pt x="487" y="176"/>
                    </a:lnTo>
                    <a:lnTo>
                      <a:pt x="488" y="177"/>
                    </a:lnTo>
                    <a:lnTo>
                      <a:pt x="486" y="180"/>
                    </a:lnTo>
                    <a:lnTo>
                      <a:pt x="486" y="181"/>
                    </a:lnTo>
                    <a:lnTo>
                      <a:pt x="486" y="182"/>
                    </a:lnTo>
                    <a:lnTo>
                      <a:pt x="484" y="184"/>
                    </a:lnTo>
                    <a:lnTo>
                      <a:pt x="481" y="186"/>
                    </a:lnTo>
                    <a:lnTo>
                      <a:pt x="481" y="189"/>
                    </a:lnTo>
                    <a:lnTo>
                      <a:pt x="482" y="195"/>
                    </a:lnTo>
                    <a:lnTo>
                      <a:pt x="481" y="200"/>
                    </a:lnTo>
                    <a:lnTo>
                      <a:pt x="480" y="203"/>
                    </a:lnTo>
                    <a:lnTo>
                      <a:pt x="480" y="204"/>
                    </a:lnTo>
                    <a:lnTo>
                      <a:pt x="481" y="205"/>
                    </a:lnTo>
                    <a:lnTo>
                      <a:pt x="482" y="207"/>
                    </a:lnTo>
                    <a:lnTo>
                      <a:pt x="482" y="209"/>
                    </a:lnTo>
                    <a:lnTo>
                      <a:pt x="482" y="210"/>
                    </a:lnTo>
                    <a:lnTo>
                      <a:pt x="483" y="212"/>
                    </a:lnTo>
                    <a:lnTo>
                      <a:pt x="481" y="212"/>
                    </a:lnTo>
                    <a:lnTo>
                      <a:pt x="481" y="213"/>
                    </a:lnTo>
                    <a:lnTo>
                      <a:pt x="481" y="215"/>
                    </a:lnTo>
                    <a:lnTo>
                      <a:pt x="482" y="220"/>
                    </a:lnTo>
                    <a:lnTo>
                      <a:pt x="482" y="221"/>
                    </a:lnTo>
                    <a:lnTo>
                      <a:pt x="483" y="223"/>
                    </a:lnTo>
                    <a:lnTo>
                      <a:pt x="484" y="223"/>
                    </a:lnTo>
                    <a:lnTo>
                      <a:pt x="486" y="226"/>
                    </a:lnTo>
                    <a:lnTo>
                      <a:pt x="487" y="227"/>
                    </a:lnTo>
                    <a:lnTo>
                      <a:pt x="492" y="231"/>
                    </a:lnTo>
                    <a:lnTo>
                      <a:pt x="494" y="232"/>
                    </a:lnTo>
                    <a:lnTo>
                      <a:pt x="495" y="236"/>
                    </a:lnTo>
                    <a:lnTo>
                      <a:pt x="494" y="237"/>
                    </a:lnTo>
                    <a:lnTo>
                      <a:pt x="495" y="241"/>
                    </a:lnTo>
                    <a:lnTo>
                      <a:pt x="497" y="247"/>
                    </a:lnTo>
                    <a:lnTo>
                      <a:pt x="498" y="248"/>
                    </a:lnTo>
                    <a:lnTo>
                      <a:pt x="499" y="248"/>
                    </a:lnTo>
                    <a:lnTo>
                      <a:pt x="499" y="249"/>
                    </a:lnTo>
                    <a:lnTo>
                      <a:pt x="500" y="251"/>
                    </a:lnTo>
                    <a:lnTo>
                      <a:pt x="499" y="251"/>
                    </a:lnTo>
                    <a:lnTo>
                      <a:pt x="499" y="252"/>
                    </a:lnTo>
                    <a:lnTo>
                      <a:pt x="500" y="255"/>
                    </a:lnTo>
                    <a:lnTo>
                      <a:pt x="496" y="255"/>
                    </a:lnTo>
                    <a:lnTo>
                      <a:pt x="491" y="258"/>
                    </a:lnTo>
                    <a:lnTo>
                      <a:pt x="491" y="259"/>
                    </a:lnTo>
                    <a:lnTo>
                      <a:pt x="486" y="265"/>
                    </a:lnTo>
                    <a:lnTo>
                      <a:pt x="489" y="268"/>
                    </a:lnTo>
                    <a:lnTo>
                      <a:pt x="490" y="270"/>
                    </a:lnTo>
                    <a:lnTo>
                      <a:pt x="492" y="270"/>
                    </a:lnTo>
                    <a:lnTo>
                      <a:pt x="495" y="270"/>
                    </a:lnTo>
                    <a:lnTo>
                      <a:pt x="497" y="271"/>
                    </a:lnTo>
                    <a:lnTo>
                      <a:pt x="500" y="273"/>
                    </a:lnTo>
                    <a:lnTo>
                      <a:pt x="498" y="274"/>
                    </a:lnTo>
                    <a:lnTo>
                      <a:pt x="497" y="276"/>
                    </a:lnTo>
                    <a:lnTo>
                      <a:pt x="496" y="276"/>
                    </a:lnTo>
                    <a:lnTo>
                      <a:pt x="492" y="278"/>
                    </a:lnTo>
                    <a:lnTo>
                      <a:pt x="491" y="278"/>
                    </a:lnTo>
                    <a:lnTo>
                      <a:pt x="491" y="279"/>
                    </a:lnTo>
                    <a:lnTo>
                      <a:pt x="489" y="280"/>
                    </a:lnTo>
                    <a:lnTo>
                      <a:pt x="489" y="281"/>
                    </a:lnTo>
                    <a:lnTo>
                      <a:pt x="488" y="282"/>
                    </a:lnTo>
                    <a:lnTo>
                      <a:pt x="488" y="288"/>
                    </a:lnTo>
                    <a:lnTo>
                      <a:pt x="487" y="290"/>
                    </a:lnTo>
                    <a:lnTo>
                      <a:pt x="484" y="290"/>
                    </a:lnTo>
                    <a:lnTo>
                      <a:pt x="481" y="291"/>
                    </a:lnTo>
                    <a:lnTo>
                      <a:pt x="482" y="295"/>
                    </a:lnTo>
                    <a:lnTo>
                      <a:pt x="483" y="296"/>
                    </a:lnTo>
                    <a:lnTo>
                      <a:pt x="484" y="296"/>
                    </a:lnTo>
                    <a:lnTo>
                      <a:pt x="486" y="296"/>
                    </a:lnTo>
                    <a:lnTo>
                      <a:pt x="489" y="298"/>
                    </a:lnTo>
                    <a:lnTo>
                      <a:pt x="489" y="300"/>
                    </a:lnTo>
                    <a:lnTo>
                      <a:pt x="490" y="303"/>
                    </a:lnTo>
                    <a:lnTo>
                      <a:pt x="491" y="304"/>
                    </a:lnTo>
                    <a:lnTo>
                      <a:pt x="492" y="305"/>
                    </a:lnTo>
                    <a:lnTo>
                      <a:pt x="492" y="312"/>
                    </a:lnTo>
                    <a:lnTo>
                      <a:pt x="491" y="313"/>
                    </a:lnTo>
                    <a:lnTo>
                      <a:pt x="491" y="314"/>
                    </a:lnTo>
                    <a:lnTo>
                      <a:pt x="491" y="315"/>
                    </a:lnTo>
                    <a:lnTo>
                      <a:pt x="492" y="317"/>
                    </a:lnTo>
                    <a:lnTo>
                      <a:pt x="494" y="317"/>
                    </a:lnTo>
                    <a:lnTo>
                      <a:pt x="497" y="318"/>
                    </a:lnTo>
                    <a:lnTo>
                      <a:pt x="498" y="318"/>
                    </a:lnTo>
                    <a:lnTo>
                      <a:pt x="498" y="319"/>
                    </a:lnTo>
                    <a:lnTo>
                      <a:pt x="499" y="319"/>
                    </a:lnTo>
                    <a:lnTo>
                      <a:pt x="500" y="319"/>
                    </a:lnTo>
                    <a:lnTo>
                      <a:pt x="502" y="319"/>
                    </a:lnTo>
                    <a:lnTo>
                      <a:pt x="503" y="319"/>
                    </a:lnTo>
                    <a:lnTo>
                      <a:pt x="504" y="319"/>
                    </a:lnTo>
                    <a:lnTo>
                      <a:pt x="504" y="317"/>
                    </a:lnTo>
                    <a:lnTo>
                      <a:pt x="504" y="319"/>
                    </a:lnTo>
                    <a:lnTo>
                      <a:pt x="504" y="320"/>
                    </a:lnTo>
                    <a:lnTo>
                      <a:pt x="508" y="320"/>
                    </a:lnTo>
                    <a:lnTo>
                      <a:pt x="510" y="322"/>
                    </a:lnTo>
                    <a:lnTo>
                      <a:pt x="510" y="323"/>
                    </a:lnTo>
                    <a:lnTo>
                      <a:pt x="511" y="325"/>
                    </a:lnTo>
                    <a:lnTo>
                      <a:pt x="512" y="323"/>
                    </a:lnTo>
                    <a:lnTo>
                      <a:pt x="512" y="322"/>
                    </a:lnTo>
                    <a:lnTo>
                      <a:pt x="511" y="319"/>
                    </a:lnTo>
                    <a:lnTo>
                      <a:pt x="512" y="318"/>
                    </a:lnTo>
                    <a:lnTo>
                      <a:pt x="512" y="317"/>
                    </a:lnTo>
                    <a:lnTo>
                      <a:pt x="512" y="315"/>
                    </a:lnTo>
                    <a:lnTo>
                      <a:pt x="511" y="315"/>
                    </a:lnTo>
                    <a:lnTo>
                      <a:pt x="511" y="314"/>
                    </a:lnTo>
                    <a:lnTo>
                      <a:pt x="513" y="313"/>
                    </a:lnTo>
                    <a:lnTo>
                      <a:pt x="515" y="312"/>
                    </a:lnTo>
                    <a:lnTo>
                      <a:pt x="514" y="311"/>
                    </a:lnTo>
                    <a:lnTo>
                      <a:pt x="514" y="309"/>
                    </a:lnTo>
                    <a:lnTo>
                      <a:pt x="516" y="311"/>
                    </a:lnTo>
                    <a:lnTo>
                      <a:pt x="518" y="310"/>
                    </a:lnTo>
                    <a:lnTo>
                      <a:pt x="516" y="309"/>
                    </a:lnTo>
                    <a:lnTo>
                      <a:pt x="516" y="307"/>
                    </a:lnTo>
                    <a:lnTo>
                      <a:pt x="518" y="306"/>
                    </a:lnTo>
                    <a:lnTo>
                      <a:pt x="518" y="305"/>
                    </a:lnTo>
                    <a:lnTo>
                      <a:pt x="519" y="304"/>
                    </a:lnTo>
                    <a:lnTo>
                      <a:pt x="520" y="305"/>
                    </a:lnTo>
                    <a:lnTo>
                      <a:pt x="523" y="306"/>
                    </a:lnTo>
                    <a:lnTo>
                      <a:pt x="524" y="305"/>
                    </a:lnTo>
                    <a:lnTo>
                      <a:pt x="527" y="305"/>
                    </a:lnTo>
                    <a:lnTo>
                      <a:pt x="528" y="303"/>
                    </a:lnTo>
                    <a:lnTo>
                      <a:pt x="529" y="303"/>
                    </a:lnTo>
                    <a:lnTo>
                      <a:pt x="531" y="302"/>
                    </a:lnTo>
                    <a:lnTo>
                      <a:pt x="534" y="302"/>
                    </a:lnTo>
                    <a:lnTo>
                      <a:pt x="535" y="302"/>
                    </a:lnTo>
                    <a:lnTo>
                      <a:pt x="536" y="300"/>
                    </a:lnTo>
                    <a:lnTo>
                      <a:pt x="537" y="300"/>
                    </a:lnTo>
                    <a:lnTo>
                      <a:pt x="538" y="302"/>
                    </a:lnTo>
                    <a:lnTo>
                      <a:pt x="537" y="303"/>
                    </a:lnTo>
                    <a:lnTo>
                      <a:pt x="537" y="304"/>
                    </a:lnTo>
                    <a:lnTo>
                      <a:pt x="538" y="304"/>
                    </a:lnTo>
                    <a:lnTo>
                      <a:pt x="539" y="303"/>
                    </a:lnTo>
                    <a:lnTo>
                      <a:pt x="541" y="303"/>
                    </a:lnTo>
                    <a:lnTo>
                      <a:pt x="545" y="302"/>
                    </a:lnTo>
                    <a:lnTo>
                      <a:pt x="550" y="300"/>
                    </a:lnTo>
                    <a:lnTo>
                      <a:pt x="551" y="302"/>
                    </a:lnTo>
                    <a:lnTo>
                      <a:pt x="551" y="300"/>
                    </a:lnTo>
                    <a:lnTo>
                      <a:pt x="552" y="300"/>
                    </a:lnTo>
                    <a:lnTo>
                      <a:pt x="551" y="300"/>
                    </a:lnTo>
                    <a:lnTo>
                      <a:pt x="551" y="299"/>
                    </a:lnTo>
                    <a:lnTo>
                      <a:pt x="552" y="299"/>
                    </a:lnTo>
                    <a:lnTo>
                      <a:pt x="553" y="299"/>
                    </a:lnTo>
                    <a:lnTo>
                      <a:pt x="553" y="300"/>
                    </a:lnTo>
                    <a:lnTo>
                      <a:pt x="554" y="300"/>
                    </a:lnTo>
                    <a:lnTo>
                      <a:pt x="555" y="300"/>
                    </a:lnTo>
                    <a:lnTo>
                      <a:pt x="555" y="302"/>
                    </a:lnTo>
                    <a:lnTo>
                      <a:pt x="557" y="302"/>
                    </a:lnTo>
                    <a:lnTo>
                      <a:pt x="557" y="300"/>
                    </a:lnTo>
                    <a:lnTo>
                      <a:pt x="558" y="300"/>
                    </a:lnTo>
                    <a:lnTo>
                      <a:pt x="559" y="302"/>
                    </a:lnTo>
                    <a:lnTo>
                      <a:pt x="560" y="302"/>
                    </a:lnTo>
                    <a:lnTo>
                      <a:pt x="560" y="303"/>
                    </a:lnTo>
                    <a:lnTo>
                      <a:pt x="560" y="304"/>
                    </a:lnTo>
                    <a:lnTo>
                      <a:pt x="560" y="306"/>
                    </a:lnTo>
                    <a:lnTo>
                      <a:pt x="559" y="307"/>
                    </a:lnTo>
                    <a:lnTo>
                      <a:pt x="559" y="309"/>
                    </a:lnTo>
                    <a:lnTo>
                      <a:pt x="559" y="310"/>
                    </a:lnTo>
                    <a:lnTo>
                      <a:pt x="561" y="309"/>
                    </a:lnTo>
                    <a:lnTo>
                      <a:pt x="561" y="307"/>
                    </a:lnTo>
                    <a:lnTo>
                      <a:pt x="566" y="304"/>
                    </a:lnTo>
                    <a:lnTo>
                      <a:pt x="566" y="305"/>
                    </a:lnTo>
                    <a:lnTo>
                      <a:pt x="569" y="309"/>
                    </a:lnTo>
                    <a:lnTo>
                      <a:pt x="566" y="311"/>
                    </a:lnTo>
                    <a:lnTo>
                      <a:pt x="566" y="312"/>
                    </a:lnTo>
                    <a:lnTo>
                      <a:pt x="566" y="314"/>
                    </a:lnTo>
                    <a:lnTo>
                      <a:pt x="568" y="315"/>
                    </a:lnTo>
                    <a:lnTo>
                      <a:pt x="569" y="315"/>
                    </a:lnTo>
                    <a:lnTo>
                      <a:pt x="570" y="317"/>
                    </a:lnTo>
                    <a:lnTo>
                      <a:pt x="569" y="320"/>
                    </a:lnTo>
                    <a:lnTo>
                      <a:pt x="569" y="321"/>
                    </a:lnTo>
                    <a:lnTo>
                      <a:pt x="570" y="322"/>
                    </a:lnTo>
                    <a:lnTo>
                      <a:pt x="571" y="322"/>
                    </a:lnTo>
                    <a:lnTo>
                      <a:pt x="573" y="323"/>
                    </a:lnTo>
                    <a:lnTo>
                      <a:pt x="575" y="323"/>
                    </a:lnTo>
                    <a:lnTo>
                      <a:pt x="575" y="327"/>
                    </a:lnTo>
                    <a:lnTo>
                      <a:pt x="576" y="328"/>
                    </a:lnTo>
                    <a:lnTo>
                      <a:pt x="574" y="328"/>
                    </a:lnTo>
                    <a:lnTo>
                      <a:pt x="574" y="329"/>
                    </a:lnTo>
                    <a:lnTo>
                      <a:pt x="570" y="327"/>
                    </a:lnTo>
                    <a:lnTo>
                      <a:pt x="570" y="328"/>
                    </a:lnTo>
                    <a:lnTo>
                      <a:pt x="570" y="329"/>
                    </a:lnTo>
                    <a:lnTo>
                      <a:pt x="566" y="330"/>
                    </a:lnTo>
                    <a:lnTo>
                      <a:pt x="565" y="330"/>
                    </a:lnTo>
                    <a:lnTo>
                      <a:pt x="563" y="330"/>
                    </a:lnTo>
                    <a:lnTo>
                      <a:pt x="562" y="331"/>
                    </a:lnTo>
                    <a:lnTo>
                      <a:pt x="563" y="334"/>
                    </a:lnTo>
                    <a:lnTo>
                      <a:pt x="565" y="334"/>
                    </a:lnTo>
                    <a:lnTo>
                      <a:pt x="563" y="337"/>
                    </a:lnTo>
                    <a:lnTo>
                      <a:pt x="562" y="339"/>
                    </a:lnTo>
                    <a:lnTo>
                      <a:pt x="561" y="342"/>
                    </a:lnTo>
                    <a:lnTo>
                      <a:pt x="557" y="341"/>
                    </a:lnTo>
                    <a:lnTo>
                      <a:pt x="557" y="343"/>
                    </a:lnTo>
                    <a:lnTo>
                      <a:pt x="562" y="344"/>
                    </a:lnTo>
                    <a:lnTo>
                      <a:pt x="566" y="346"/>
                    </a:lnTo>
                    <a:lnTo>
                      <a:pt x="568" y="346"/>
                    </a:lnTo>
                    <a:lnTo>
                      <a:pt x="568" y="347"/>
                    </a:lnTo>
                    <a:lnTo>
                      <a:pt x="569" y="350"/>
                    </a:lnTo>
                    <a:lnTo>
                      <a:pt x="570" y="351"/>
                    </a:lnTo>
                    <a:lnTo>
                      <a:pt x="566" y="351"/>
                    </a:lnTo>
                    <a:lnTo>
                      <a:pt x="566" y="352"/>
                    </a:lnTo>
                    <a:lnTo>
                      <a:pt x="566" y="353"/>
                    </a:lnTo>
                    <a:lnTo>
                      <a:pt x="567" y="354"/>
                    </a:lnTo>
                    <a:lnTo>
                      <a:pt x="567" y="355"/>
                    </a:lnTo>
                    <a:lnTo>
                      <a:pt x="566" y="358"/>
                    </a:lnTo>
                    <a:lnTo>
                      <a:pt x="563" y="360"/>
                    </a:lnTo>
                    <a:lnTo>
                      <a:pt x="563" y="361"/>
                    </a:lnTo>
                    <a:lnTo>
                      <a:pt x="566" y="365"/>
                    </a:lnTo>
                    <a:lnTo>
                      <a:pt x="567" y="367"/>
                    </a:lnTo>
                    <a:lnTo>
                      <a:pt x="568" y="367"/>
                    </a:lnTo>
                    <a:lnTo>
                      <a:pt x="570" y="370"/>
                    </a:lnTo>
                    <a:lnTo>
                      <a:pt x="573" y="369"/>
                    </a:lnTo>
                    <a:lnTo>
                      <a:pt x="574" y="369"/>
                    </a:lnTo>
                    <a:lnTo>
                      <a:pt x="576" y="374"/>
                    </a:lnTo>
                    <a:lnTo>
                      <a:pt x="575" y="374"/>
                    </a:lnTo>
                    <a:lnTo>
                      <a:pt x="575" y="375"/>
                    </a:lnTo>
                    <a:lnTo>
                      <a:pt x="577" y="376"/>
                    </a:lnTo>
                    <a:lnTo>
                      <a:pt x="578" y="376"/>
                    </a:lnTo>
                    <a:lnTo>
                      <a:pt x="578" y="375"/>
                    </a:lnTo>
                    <a:lnTo>
                      <a:pt x="581" y="376"/>
                    </a:lnTo>
                    <a:lnTo>
                      <a:pt x="582" y="377"/>
                    </a:lnTo>
                    <a:lnTo>
                      <a:pt x="583" y="378"/>
                    </a:lnTo>
                    <a:lnTo>
                      <a:pt x="584" y="378"/>
                    </a:lnTo>
                    <a:lnTo>
                      <a:pt x="585" y="378"/>
                    </a:lnTo>
                    <a:lnTo>
                      <a:pt x="589" y="377"/>
                    </a:lnTo>
                    <a:lnTo>
                      <a:pt x="589" y="376"/>
                    </a:lnTo>
                    <a:lnTo>
                      <a:pt x="590" y="376"/>
                    </a:lnTo>
                    <a:lnTo>
                      <a:pt x="591" y="375"/>
                    </a:lnTo>
                    <a:lnTo>
                      <a:pt x="592" y="375"/>
                    </a:lnTo>
                    <a:lnTo>
                      <a:pt x="593" y="375"/>
                    </a:lnTo>
                    <a:lnTo>
                      <a:pt x="594" y="375"/>
                    </a:lnTo>
                    <a:lnTo>
                      <a:pt x="595" y="375"/>
                    </a:lnTo>
                    <a:lnTo>
                      <a:pt x="595" y="374"/>
                    </a:lnTo>
                    <a:lnTo>
                      <a:pt x="600" y="375"/>
                    </a:lnTo>
                    <a:lnTo>
                      <a:pt x="604" y="378"/>
                    </a:lnTo>
                    <a:lnTo>
                      <a:pt x="604" y="380"/>
                    </a:lnTo>
                    <a:lnTo>
                      <a:pt x="604" y="381"/>
                    </a:lnTo>
                    <a:lnTo>
                      <a:pt x="605" y="381"/>
                    </a:lnTo>
                    <a:lnTo>
                      <a:pt x="608" y="383"/>
                    </a:lnTo>
                    <a:lnTo>
                      <a:pt x="610" y="383"/>
                    </a:lnTo>
                    <a:lnTo>
                      <a:pt x="613" y="382"/>
                    </a:lnTo>
                    <a:lnTo>
                      <a:pt x="615" y="383"/>
                    </a:lnTo>
                    <a:lnTo>
                      <a:pt x="616" y="386"/>
                    </a:lnTo>
                    <a:lnTo>
                      <a:pt x="617" y="389"/>
                    </a:lnTo>
                    <a:lnTo>
                      <a:pt x="622" y="394"/>
                    </a:lnTo>
                    <a:lnTo>
                      <a:pt x="622" y="396"/>
                    </a:lnTo>
                    <a:lnTo>
                      <a:pt x="623" y="397"/>
                    </a:lnTo>
                    <a:lnTo>
                      <a:pt x="623" y="400"/>
                    </a:lnTo>
                    <a:lnTo>
                      <a:pt x="622" y="401"/>
                    </a:lnTo>
                    <a:lnTo>
                      <a:pt x="623" y="402"/>
                    </a:lnTo>
                    <a:lnTo>
                      <a:pt x="623" y="405"/>
                    </a:lnTo>
                    <a:lnTo>
                      <a:pt x="624" y="407"/>
                    </a:lnTo>
                    <a:lnTo>
                      <a:pt x="624" y="408"/>
                    </a:lnTo>
                    <a:lnTo>
                      <a:pt x="625" y="409"/>
                    </a:lnTo>
                    <a:lnTo>
                      <a:pt x="626" y="412"/>
                    </a:lnTo>
                    <a:lnTo>
                      <a:pt x="626" y="413"/>
                    </a:lnTo>
                    <a:lnTo>
                      <a:pt x="626" y="414"/>
                    </a:lnTo>
                    <a:lnTo>
                      <a:pt x="626" y="415"/>
                    </a:lnTo>
                    <a:lnTo>
                      <a:pt x="625" y="415"/>
                    </a:lnTo>
                    <a:lnTo>
                      <a:pt x="626" y="416"/>
                    </a:lnTo>
                    <a:lnTo>
                      <a:pt x="626" y="420"/>
                    </a:lnTo>
                    <a:lnTo>
                      <a:pt x="625" y="421"/>
                    </a:lnTo>
                    <a:lnTo>
                      <a:pt x="625" y="422"/>
                    </a:lnTo>
                    <a:lnTo>
                      <a:pt x="623" y="423"/>
                    </a:lnTo>
                    <a:lnTo>
                      <a:pt x="623" y="424"/>
                    </a:lnTo>
                    <a:lnTo>
                      <a:pt x="624" y="427"/>
                    </a:lnTo>
                    <a:lnTo>
                      <a:pt x="625" y="432"/>
                    </a:lnTo>
                    <a:lnTo>
                      <a:pt x="625" y="433"/>
                    </a:lnTo>
                    <a:lnTo>
                      <a:pt x="624" y="433"/>
                    </a:lnTo>
                    <a:lnTo>
                      <a:pt x="623" y="433"/>
                    </a:lnTo>
                    <a:lnTo>
                      <a:pt x="623" y="435"/>
                    </a:lnTo>
                    <a:lnTo>
                      <a:pt x="622" y="435"/>
                    </a:lnTo>
                    <a:lnTo>
                      <a:pt x="622" y="437"/>
                    </a:lnTo>
                    <a:lnTo>
                      <a:pt x="622" y="439"/>
                    </a:lnTo>
                    <a:lnTo>
                      <a:pt x="622" y="441"/>
                    </a:lnTo>
                    <a:lnTo>
                      <a:pt x="621" y="445"/>
                    </a:lnTo>
                    <a:lnTo>
                      <a:pt x="621" y="448"/>
                    </a:lnTo>
                    <a:lnTo>
                      <a:pt x="621" y="451"/>
                    </a:lnTo>
                    <a:lnTo>
                      <a:pt x="621" y="453"/>
                    </a:lnTo>
                    <a:lnTo>
                      <a:pt x="620" y="455"/>
                    </a:lnTo>
                    <a:lnTo>
                      <a:pt x="620" y="457"/>
                    </a:lnTo>
                    <a:lnTo>
                      <a:pt x="620" y="459"/>
                    </a:lnTo>
                    <a:lnTo>
                      <a:pt x="620" y="460"/>
                    </a:lnTo>
                    <a:lnTo>
                      <a:pt x="618" y="462"/>
                    </a:lnTo>
                    <a:lnTo>
                      <a:pt x="618" y="464"/>
                    </a:lnTo>
                    <a:lnTo>
                      <a:pt x="617" y="465"/>
                    </a:lnTo>
                    <a:lnTo>
                      <a:pt x="617" y="467"/>
                    </a:lnTo>
                    <a:lnTo>
                      <a:pt x="615" y="468"/>
                    </a:lnTo>
                    <a:lnTo>
                      <a:pt x="607" y="468"/>
                    </a:lnTo>
                    <a:lnTo>
                      <a:pt x="604" y="469"/>
                    </a:lnTo>
                    <a:lnTo>
                      <a:pt x="600" y="470"/>
                    </a:lnTo>
                    <a:lnTo>
                      <a:pt x="599" y="471"/>
                    </a:lnTo>
                    <a:lnTo>
                      <a:pt x="598" y="471"/>
                    </a:lnTo>
                    <a:lnTo>
                      <a:pt x="597" y="472"/>
                    </a:lnTo>
                    <a:lnTo>
                      <a:pt x="595" y="472"/>
                    </a:lnTo>
                    <a:lnTo>
                      <a:pt x="594" y="474"/>
                    </a:lnTo>
                    <a:lnTo>
                      <a:pt x="593" y="475"/>
                    </a:lnTo>
                    <a:lnTo>
                      <a:pt x="591" y="475"/>
                    </a:lnTo>
                    <a:lnTo>
                      <a:pt x="589" y="475"/>
                    </a:lnTo>
                    <a:lnTo>
                      <a:pt x="586" y="474"/>
                    </a:lnTo>
                    <a:lnTo>
                      <a:pt x="584" y="471"/>
                    </a:lnTo>
                    <a:lnTo>
                      <a:pt x="583" y="471"/>
                    </a:lnTo>
                    <a:lnTo>
                      <a:pt x="581" y="470"/>
                    </a:lnTo>
                    <a:lnTo>
                      <a:pt x="579" y="469"/>
                    </a:lnTo>
                    <a:lnTo>
                      <a:pt x="577" y="467"/>
                    </a:lnTo>
                    <a:lnTo>
                      <a:pt x="576" y="467"/>
                    </a:lnTo>
                    <a:lnTo>
                      <a:pt x="574" y="465"/>
                    </a:lnTo>
                    <a:lnTo>
                      <a:pt x="574" y="464"/>
                    </a:lnTo>
                    <a:lnTo>
                      <a:pt x="574" y="463"/>
                    </a:lnTo>
                    <a:lnTo>
                      <a:pt x="573" y="462"/>
                    </a:lnTo>
                    <a:lnTo>
                      <a:pt x="570" y="461"/>
                    </a:lnTo>
                    <a:lnTo>
                      <a:pt x="569" y="462"/>
                    </a:lnTo>
                    <a:lnTo>
                      <a:pt x="568" y="461"/>
                    </a:lnTo>
                    <a:lnTo>
                      <a:pt x="569" y="460"/>
                    </a:lnTo>
                    <a:lnTo>
                      <a:pt x="568" y="459"/>
                    </a:lnTo>
                    <a:lnTo>
                      <a:pt x="566" y="457"/>
                    </a:lnTo>
                    <a:lnTo>
                      <a:pt x="567" y="456"/>
                    </a:lnTo>
                    <a:lnTo>
                      <a:pt x="567" y="455"/>
                    </a:lnTo>
                    <a:lnTo>
                      <a:pt x="566" y="455"/>
                    </a:lnTo>
                    <a:lnTo>
                      <a:pt x="565" y="454"/>
                    </a:lnTo>
                    <a:lnTo>
                      <a:pt x="561" y="453"/>
                    </a:lnTo>
                    <a:lnTo>
                      <a:pt x="558" y="454"/>
                    </a:lnTo>
                    <a:lnTo>
                      <a:pt x="554" y="454"/>
                    </a:lnTo>
                    <a:lnTo>
                      <a:pt x="552" y="453"/>
                    </a:lnTo>
                    <a:lnTo>
                      <a:pt x="551" y="452"/>
                    </a:lnTo>
                    <a:lnTo>
                      <a:pt x="550" y="452"/>
                    </a:lnTo>
                    <a:lnTo>
                      <a:pt x="545" y="452"/>
                    </a:lnTo>
                    <a:lnTo>
                      <a:pt x="539" y="452"/>
                    </a:lnTo>
                    <a:lnTo>
                      <a:pt x="538" y="452"/>
                    </a:lnTo>
                    <a:lnTo>
                      <a:pt x="537" y="452"/>
                    </a:lnTo>
                    <a:lnTo>
                      <a:pt x="535" y="452"/>
                    </a:lnTo>
                    <a:lnTo>
                      <a:pt x="534" y="452"/>
                    </a:lnTo>
                    <a:lnTo>
                      <a:pt x="532" y="453"/>
                    </a:lnTo>
                    <a:lnTo>
                      <a:pt x="524" y="454"/>
                    </a:lnTo>
                    <a:lnTo>
                      <a:pt x="523" y="455"/>
                    </a:lnTo>
                    <a:lnTo>
                      <a:pt x="519" y="456"/>
                    </a:lnTo>
                    <a:lnTo>
                      <a:pt x="519" y="457"/>
                    </a:lnTo>
                    <a:lnTo>
                      <a:pt x="520" y="462"/>
                    </a:lnTo>
                    <a:lnTo>
                      <a:pt x="520" y="464"/>
                    </a:lnTo>
                    <a:lnTo>
                      <a:pt x="520" y="467"/>
                    </a:lnTo>
                    <a:lnTo>
                      <a:pt x="521" y="470"/>
                    </a:lnTo>
                    <a:lnTo>
                      <a:pt x="520" y="470"/>
                    </a:lnTo>
                    <a:lnTo>
                      <a:pt x="518" y="471"/>
                    </a:lnTo>
                    <a:lnTo>
                      <a:pt x="513" y="471"/>
                    </a:lnTo>
                    <a:lnTo>
                      <a:pt x="510" y="469"/>
                    </a:lnTo>
                    <a:lnTo>
                      <a:pt x="507" y="469"/>
                    </a:lnTo>
                    <a:lnTo>
                      <a:pt x="507" y="467"/>
                    </a:lnTo>
                    <a:lnTo>
                      <a:pt x="505" y="464"/>
                    </a:lnTo>
                    <a:lnTo>
                      <a:pt x="497" y="464"/>
                    </a:lnTo>
                    <a:lnTo>
                      <a:pt x="495" y="462"/>
                    </a:lnTo>
                    <a:lnTo>
                      <a:pt x="492" y="462"/>
                    </a:lnTo>
                    <a:lnTo>
                      <a:pt x="494" y="465"/>
                    </a:lnTo>
                    <a:lnTo>
                      <a:pt x="491" y="465"/>
                    </a:lnTo>
                    <a:lnTo>
                      <a:pt x="491" y="463"/>
                    </a:lnTo>
                    <a:lnTo>
                      <a:pt x="490" y="463"/>
                    </a:lnTo>
                    <a:lnTo>
                      <a:pt x="488" y="462"/>
                    </a:lnTo>
                    <a:lnTo>
                      <a:pt x="487" y="463"/>
                    </a:lnTo>
                    <a:lnTo>
                      <a:pt x="484" y="462"/>
                    </a:lnTo>
                    <a:lnTo>
                      <a:pt x="482" y="459"/>
                    </a:lnTo>
                    <a:lnTo>
                      <a:pt x="480" y="459"/>
                    </a:lnTo>
                    <a:lnTo>
                      <a:pt x="476" y="454"/>
                    </a:lnTo>
                    <a:lnTo>
                      <a:pt x="470" y="456"/>
                    </a:lnTo>
                    <a:lnTo>
                      <a:pt x="468" y="449"/>
                    </a:lnTo>
                    <a:lnTo>
                      <a:pt x="466" y="443"/>
                    </a:lnTo>
                    <a:lnTo>
                      <a:pt x="464" y="440"/>
                    </a:lnTo>
                    <a:lnTo>
                      <a:pt x="458" y="440"/>
                    </a:lnTo>
                    <a:lnTo>
                      <a:pt x="456" y="445"/>
                    </a:lnTo>
                    <a:lnTo>
                      <a:pt x="449" y="449"/>
                    </a:lnTo>
                    <a:lnTo>
                      <a:pt x="447" y="444"/>
                    </a:lnTo>
                    <a:lnTo>
                      <a:pt x="445" y="444"/>
                    </a:lnTo>
                    <a:lnTo>
                      <a:pt x="445" y="443"/>
                    </a:lnTo>
                    <a:lnTo>
                      <a:pt x="447" y="441"/>
                    </a:lnTo>
                    <a:lnTo>
                      <a:pt x="447" y="440"/>
                    </a:lnTo>
                    <a:lnTo>
                      <a:pt x="445" y="439"/>
                    </a:lnTo>
                    <a:lnTo>
                      <a:pt x="443" y="437"/>
                    </a:lnTo>
                    <a:lnTo>
                      <a:pt x="443" y="435"/>
                    </a:lnTo>
                    <a:lnTo>
                      <a:pt x="443" y="433"/>
                    </a:lnTo>
                    <a:lnTo>
                      <a:pt x="442" y="433"/>
                    </a:lnTo>
                    <a:lnTo>
                      <a:pt x="441" y="432"/>
                    </a:lnTo>
                    <a:lnTo>
                      <a:pt x="441" y="430"/>
                    </a:lnTo>
                    <a:lnTo>
                      <a:pt x="445" y="427"/>
                    </a:lnTo>
                    <a:lnTo>
                      <a:pt x="444" y="425"/>
                    </a:lnTo>
                    <a:lnTo>
                      <a:pt x="445" y="421"/>
                    </a:lnTo>
                    <a:lnTo>
                      <a:pt x="445" y="419"/>
                    </a:lnTo>
                    <a:lnTo>
                      <a:pt x="449" y="417"/>
                    </a:lnTo>
                    <a:lnTo>
                      <a:pt x="449" y="416"/>
                    </a:lnTo>
                    <a:lnTo>
                      <a:pt x="444" y="416"/>
                    </a:lnTo>
                    <a:lnTo>
                      <a:pt x="443" y="413"/>
                    </a:lnTo>
                    <a:lnTo>
                      <a:pt x="442" y="409"/>
                    </a:lnTo>
                    <a:lnTo>
                      <a:pt x="439" y="409"/>
                    </a:lnTo>
                    <a:lnTo>
                      <a:pt x="439" y="408"/>
                    </a:lnTo>
                    <a:lnTo>
                      <a:pt x="437" y="407"/>
                    </a:lnTo>
                    <a:lnTo>
                      <a:pt x="439" y="406"/>
                    </a:lnTo>
                    <a:lnTo>
                      <a:pt x="440" y="406"/>
                    </a:lnTo>
                    <a:lnTo>
                      <a:pt x="441" y="404"/>
                    </a:lnTo>
                    <a:lnTo>
                      <a:pt x="443" y="404"/>
                    </a:lnTo>
                    <a:lnTo>
                      <a:pt x="445" y="401"/>
                    </a:lnTo>
                    <a:lnTo>
                      <a:pt x="444" y="399"/>
                    </a:lnTo>
                    <a:lnTo>
                      <a:pt x="445" y="399"/>
                    </a:lnTo>
                    <a:lnTo>
                      <a:pt x="447" y="394"/>
                    </a:lnTo>
                    <a:lnTo>
                      <a:pt x="449" y="394"/>
                    </a:lnTo>
                    <a:lnTo>
                      <a:pt x="448" y="392"/>
                    </a:lnTo>
                    <a:lnTo>
                      <a:pt x="448" y="391"/>
                    </a:lnTo>
                    <a:lnTo>
                      <a:pt x="448" y="392"/>
                    </a:lnTo>
                    <a:lnTo>
                      <a:pt x="447" y="392"/>
                    </a:lnTo>
                    <a:lnTo>
                      <a:pt x="445" y="392"/>
                    </a:lnTo>
                    <a:lnTo>
                      <a:pt x="444" y="392"/>
                    </a:lnTo>
                    <a:lnTo>
                      <a:pt x="444" y="391"/>
                    </a:lnTo>
                    <a:lnTo>
                      <a:pt x="443" y="391"/>
                    </a:lnTo>
                    <a:lnTo>
                      <a:pt x="443" y="390"/>
                    </a:lnTo>
                    <a:lnTo>
                      <a:pt x="442" y="390"/>
                    </a:lnTo>
                    <a:lnTo>
                      <a:pt x="441" y="390"/>
                    </a:lnTo>
                    <a:lnTo>
                      <a:pt x="440" y="390"/>
                    </a:lnTo>
                    <a:lnTo>
                      <a:pt x="440" y="391"/>
                    </a:lnTo>
                    <a:lnTo>
                      <a:pt x="439" y="391"/>
                    </a:lnTo>
                    <a:lnTo>
                      <a:pt x="439" y="392"/>
                    </a:lnTo>
                    <a:lnTo>
                      <a:pt x="439" y="393"/>
                    </a:lnTo>
                    <a:lnTo>
                      <a:pt x="437" y="393"/>
                    </a:lnTo>
                    <a:lnTo>
                      <a:pt x="437" y="394"/>
                    </a:lnTo>
                    <a:lnTo>
                      <a:pt x="436" y="396"/>
                    </a:lnTo>
                    <a:lnTo>
                      <a:pt x="435" y="396"/>
                    </a:lnTo>
                    <a:lnTo>
                      <a:pt x="435" y="397"/>
                    </a:lnTo>
                    <a:lnTo>
                      <a:pt x="434" y="397"/>
                    </a:lnTo>
                    <a:lnTo>
                      <a:pt x="434" y="398"/>
                    </a:lnTo>
                    <a:lnTo>
                      <a:pt x="433" y="398"/>
                    </a:lnTo>
                    <a:lnTo>
                      <a:pt x="433" y="399"/>
                    </a:lnTo>
                    <a:lnTo>
                      <a:pt x="432" y="400"/>
                    </a:lnTo>
                    <a:lnTo>
                      <a:pt x="431" y="400"/>
                    </a:lnTo>
                    <a:lnTo>
                      <a:pt x="429" y="400"/>
                    </a:lnTo>
                    <a:lnTo>
                      <a:pt x="429" y="401"/>
                    </a:lnTo>
                    <a:lnTo>
                      <a:pt x="428" y="402"/>
                    </a:lnTo>
                    <a:lnTo>
                      <a:pt x="428" y="404"/>
                    </a:lnTo>
                    <a:lnTo>
                      <a:pt x="427" y="404"/>
                    </a:lnTo>
                    <a:lnTo>
                      <a:pt x="427" y="405"/>
                    </a:lnTo>
                    <a:lnTo>
                      <a:pt x="426" y="405"/>
                    </a:lnTo>
                    <a:lnTo>
                      <a:pt x="426" y="406"/>
                    </a:lnTo>
                    <a:lnTo>
                      <a:pt x="426" y="407"/>
                    </a:lnTo>
                    <a:lnTo>
                      <a:pt x="425" y="407"/>
                    </a:lnTo>
                    <a:lnTo>
                      <a:pt x="425" y="408"/>
                    </a:lnTo>
                    <a:lnTo>
                      <a:pt x="424" y="408"/>
                    </a:lnTo>
                    <a:lnTo>
                      <a:pt x="424" y="409"/>
                    </a:lnTo>
                    <a:lnTo>
                      <a:pt x="423" y="409"/>
                    </a:lnTo>
                    <a:lnTo>
                      <a:pt x="421" y="410"/>
                    </a:lnTo>
                    <a:lnTo>
                      <a:pt x="420" y="412"/>
                    </a:lnTo>
                    <a:lnTo>
                      <a:pt x="420" y="413"/>
                    </a:lnTo>
                    <a:lnTo>
                      <a:pt x="420" y="414"/>
                    </a:lnTo>
                    <a:lnTo>
                      <a:pt x="419" y="415"/>
                    </a:lnTo>
                    <a:lnTo>
                      <a:pt x="419" y="416"/>
                    </a:lnTo>
                    <a:lnTo>
                      <a:pt x="418" y="416"/>
                    </a:lnTo>
                    <a:lnTo>
                      <a:pt x="417" y="416"/>
                    </a:lnTo>
                    <a:lnTo>
                      <a:pt x="416" y="417"/>
                    </a:lnTo>
                    <a:lnTo>
                      <a:pt x="416" y="419"/>
                    </a:lnTo>
                    <a:lnTo>
                      <a:pt x="413" y="419"/>
                    </a:lnTo>
                    <a:lnTo>
                      <a:pt x="410" y="421"/>
                    </a:lnTo>
                    <a:lnTo>
                      <a:pt x="408" y="421"/>
                    </a:lnTo>
                    <a:lnTo>
                      <a:pt x="405" y="423"/>
                    </a:lnTo>
                    <a:lnTo>
                      <a:pt x="403" y="425"/>
                    </a:lnTo>
                    <a:lnTo>
                      <a:pt x="398" y="431"/>
                    </a:lnTo>
                    <a:lnTo>
                      <a:pt x="392" y="432"/>
                    </a:lnTo>
                    <a:lnTo>
                      <a:pt x="390" y="433"/>
                    </a:lnTo>
                    <a:lnTo>
                      <a:pt x="388" y="435"/>
                    </a:lnTo>
                    <a:lnTo>
                      <a:pt x="386" y="436"/>
                    </a:lnTo>
                    <a:lnTo>
                      <a:pt x="385" y="436"/>
                    </a:lnTo>
                    <a:lnTo>
                      <a:pt x="385" y="439"/>
                    </a:lnTo>
                    <a:lnTo>
                      <a:pt x="381" y="443"/>
                    </a:lnTo>
                    <a:lnTo>
                      <a:pt x="378" y="444"/>
                    </a:lnTo>
                    <a:lnTo>
                      <a:pt x="376" y="445"/>
                    </a:lnTo>
                    <a:lnTo>
                      <a:pt x="376" y="443"/>
                    </a:lnTo>
                    <a:lnTo>
                      <a:pt x="369" y="443"/>
                    </a:lnTo>
                    <a:lnTo>
                      <a:pt x="365" y="441"/>
                    </a:lnTo>
                    <a:lnTo>
                      <a:pt x="363" y="439"/>
                    </a:lnTo>
                    <a:lnTo>
                      <a:pt x="357" y="438"/>
                    </a:lnTo>
                    <a:lnTo>
                      <a:pt x="356" y="437"/>
                    </a:lnTo>
                    <a:lnTo>
                      <a:pt x="357" y="435"/>
                    </a:lnTo>
                    <a:lnTo>
                      <a:pt x="355" y="432"/>
                    </a:lnTo>
                    <a:lnTo>
                      <a:pt x="352" y="435"/>
                    </a:lnTo>
                    <a:lnTo>
                      <a:pt x="348" y="436"/>
                    </a:lnTo>
                    <a:lnTo>
                      <a:pt x="346" y="436"/>
                    </a:lnTo>
                    <a:lnTo>
                      <a:pt x="345" y="436"/>
                    </a:lnTo>
                    <a:lnTo>
                      <a:pt x="344" y="437"/>
                    </a:lnTo>
                    <a:lnTo>
                      <a:pt x="344" y="440"/>
                    </a:lnTo>
                    <a:lnTo>
                      <a:pt x="342" y="443"/>
                    </a:lnTo>
                    <a:lnTo>
                      <a:pt x="347" y="453"/>
                    </a:lnTo>
                    <a:lnTo>
                      <a:pt x="348" y="454"/>
                    </a:lnTo>
                    <a:lnTo>
                      <a:pt x="348" y="455"/>
                    </a:lnTo>
                    <a:lnTo>
                      <a:pt x="346" y="460"/>
                    </a:lnTo>
                    <a:lnTo>
                      <a:pt x="347" y="461"/>
                    </a:lnTo>
                    <a:lnTo>
                      <a:pt x="344" y="463"/>
                    </a:lnTo>
                    <a:lnTo>
                      <a:pt x="342" y="462"/>
                    </a:lnTo>
                    <a:lnTo>
                      <a:pt x="339" y="464"/>
                    </a:lnTo>
                    <a:lnTo>
                      <a:pt x="334" y="475"/>
                    </a:lnTo>
                    <a:lnTo>
                      <a:pt x="334" y="476"/>
                    </a:lnTo>
                    <a:lnTo>
                      <a:pt x="333" y="476"/>
                    </a:lnTo>
                    <a:lnTo>
                      <a:pt x="332" y="477"/>
                    </a:lnTo>
                    <a:lnTo>
                      <a:pt x="331" y="479"/>
                    </a:lnTo>
                    <a:lnTo>
                      <a:pt x="330" y="482"/>
                    </a:lnTo>
                    <a:lnTo>
                      <a:pt x="329" y="482"/>
                    </a:lnTo>
                    <a:lnTo>
                      <a:pt x="329" y="483"/>
                    </a:lnTo>
                    <a:lnTo>
                      <a:pt x="324" y="487"/>
                    </a:lnTo>
                    <a:lnTo>
                      <a:pt x="321" y="486"/>
                    </a:lnTo>
                    <a:lnTo>
                      <a:pt x="319" y="487"/>
                    </a:lnTo>
                    <a:lnTo>
                      <a:pt x="316" y="488"/>
                    </a:lnTo>
                    <a:lnTo>
                      <a:pt x="317" y="491"/>
                    </a:lnTo>
                    <a:lnTo>
                      <a:pt x="318" y="491"/>
                    </a:lnTo>
                    <a:lnTo>
                      <a:pt x="316" y="492"/>
                    </a:lnTo>
                    <a:lnTo>
                      <a:pt x="314" y="493"/>
                    </a:lnTo>
                    <a:lnTo>
                      <a:pt x="311" y="493"/>
                    </a:lnTo>
                    <a:lnTo>
                      <a:pt x="309" y="493"/>
                    </a:lnTo>
                    <a:lnTo>
                      <a:pt x="306" y="491"/>
                    </a:lnTo>
                    <a:lnTo>
                      <a:pt x="303" y="493"/>
                    </a:lnTo>
                    <a:lnTo>
                      <a:pt x="302" y="493"/>
                    </a:lnTo>
                    <a:lnTo>
                      <a:pt x="298" y="494"/>
                    </a:lnTo>
                    <a:lnTo>
                      <a:pt x="297" y="494"/>
                    </a:lnTo>
                    <a:lnTo>
                      <a:pt x="295" y="495"/>
                    </a:lnTo>
                    <a:lnTo>
                      <a:pt x="295" y="493"/>
                    </a:lnTo>
                    <a:lnTo>
                      <a:pt x="293" y="493"/>
                    </a:lnTo>
                    <a:lnTo>
                      <a:pt x="294" y="498"/>
                    </a:lnTo>
                    <a:lnTo>
                      <a:pt x="294" y="503"/>
                    </a:lnTo>
                    <a:lnTo>
                      <a:pt x="293" y="511"/>
                    </a:lnTo>
                    <a:lnTo>
                      <a:pt x="291" y="517"/>
                    </a:lnTo>
                    <a:lnTo>
                      <a:pt x="292" y="523"/>
                    </a:lnTo>
                    <a:lnTo>
                      <a:pt x="293" y="535"/>
                    </a:lnTo>
                    <a:lnTo>
                      <a:pt x="295" y="545"/>
                    </a:lnTo>
                    <a:lnTo>
                      <a:pt x="298" y="554"/>
                    </a:lnTo>
                    <a:lnTo>
                      <a:pt x="299" y="554"/>
                    </a:lnTo>
                    <a:lnTo>
                      <a:pt x="299" y="555"/>
                    </a:lnTo>
                    <a:lnTo>
                      <a:pt x="299" y="556"/>
                    </a:lnTo>
                    <a:lnTo>
                      <a:pt x="297" y="557"/>
                    </a:lnTo>
                    <a:lnTo>
                      <a:pt x="295" y="557"/>
                    </a:lnTo>
                    <a:lnTo>
                      <a:pt x="292" y="546"/>
                    </a:lnTo>
                    <a:lnTo>
                      <a:pt x="290" y="547"/>
                    </a:lnTo>
                    <a:lnTo>
                      <a:pt x="289" y="545"/>
                    </a:lnTo>
                    <a:lnTo>
                      <a:pt x="290" y="545"/>
                    </a:lnTo>
                    <a:lnTo>
                      <a:pt x="289" y="542"/>
                    </a:lnTo>
                    <a:lnTo>
                      <a:pt x="287" y="542"/>
                    </a:lnTo>
                    <a:lnTo>
                      <a:pt x="289" y="550"/>
                    </a:lnTo>
                    <a:lnTo>
                      <a:pt x="283" y="550"/>
                    </a:lnTo>
                    <a:lnTo>
                      <a:pt x="282" y="551"/>
                    </a:lnTo>
                    <a:lnTo>
                      <a:pt x="281" y="547"/>
                    </a:lnTo>
                    <a:lnTo>
                      <a:pt x="278" y="546"/>
                    </a:lnTo>
                    <a:lnTo>
                      <a:pt x="275" y="549"/>
                    </a:lnTo>
                    <a:lnTo>
                      <a:pt x="273" y="548"/>
                    </a:lnTo>
                    <a:lnTo>
                      <a:pt x="274" y="547"/>
                    </a:lnTo>
                    <a:lnTo>
                      <a:pt x="274" y="546"/>
                    </a:lnTo>
                    <a:lnTo>
                      <a:pt x="270" y="547"/>
                    </a:lnTo>
                    <a:lnTo>
                      <a:pt x="268" y="547"/>
                    </a:lnTo>
                    <a:lnTo>
                      <a:pt x="268" y="546"/>
                    </a:lnTo>
                    <a:lnTo>
                      <a:pt x="267" y="545"/>
                    </a:lnTo>
                    <a:lnTo>
                      <a:pt x="266" y="542"/>
                    </a:lnTo>
                    <a:lnTo>
                      <a:pt x="264" y="539"/>
                    </a:lnTo>
                    <a:lnTo>
                      <a:pt x="267" y="539"/>
                    </a:lnTo>
                    <a:lnTo>
                      <a:pt x="269" y="538"/>
                    </a:lnTo>
                    <a:lnTo>
                      <a:pt x="270" y="535"/>
                    </a:lnTo>
                    <a:lnTo>
                      <a:pt x="269" y="535"/>
                    </a:lnTo>
                    <a:lnTo>
                      <a:pt x="270" y="534"/>
                    </a:lnTo>
                    <a:lnTo>
                      <a:pt x="271" y="534"/>
                    </a:lnTo>
                    <a:lnTo>
                      <a:pt x="274" y="532"/>
                    </a:lnTo>
                    <a:lnTo>
                      <a:pt x="270" y="532"/>
                    </a:lnTo>
                    <a:lnTo>
                      <a:pt x="270" y="531"/>
                    </a:lnTo>
                    <a:lnTo>
                      <a:pt x="268" y="530"/>
                    </a:lnTo>
                    <a:lnTo>
                      <a:pt x="267" y="529"/>
                    </a:lnTo>
                    <a:lnTo>
                      <a:pt x="267" y="526"/>
                    </a:lnTo>
                    <a:lnTo>
                      <a:pt x="263" y="525"/>
                    </a:lnTo>
                    <a:lnTo>
                      <a:pt x="260" y="524"/>
                    </a:lnTo>
                    <a:lnTo>
                      <a:pt x="255" y="529"/>
                    </a:lnTo>
                    <a:lnTo>
                      <a:pt x="253" y="530"/>
                    </a:lnTo>
                    <a:lnTo>
                      <a:pt x="251" y="532"/>
                    </a:lnTo>
                    <a:lnTo>
                      <a:pt x="243" y="537"/>
                    </a:lnTo>
                    <a:lnTo>
                      <a:pt x="235" y="539"/>
                    </a:lnTo>
                    <a:lnTo>
                      <a:pt x="231" y="539"/>
                    </a:lnTo>
                    <a:lnTo>
                      <a:pt x="230" y="540"/>
                    </a:lnTo>
                    <a:lnTo>
                      <a:pt x="218" y="543"/>
                    </a:lnTo>
                    <a:lnTo>
                      <a:pt x="216" y="543"/>
                    </a:lnTo>
                    <a:lnTo>
                      <a:pt x="196" y="543"/>
                    </a:lnTo>
                    <a:lnTo>
                      <a:pt x="195" y="543"/>
                    </a:lnTo>
                    <a:lnTo>
                      <a:pt x="192" y="543"/>
                    </a:lnTo>
                    <a:lnTo>
                      <a:pt x="191" y="543"/>
                    </a:lnTo>
                    <a:lnTo>
                      <a:pt x="187" y="541"/>
                    </a:lnTo>
                    <a:lnTo>
                      <a:pt x="185" y="542"/>
                    </a:lnTo>
                    <a:lnTo>
                      <a:pt x="187" y="543"/>
                    </a:lnTo>
                    <a:lnTo>
                      <a:pt x="183" y="546"/>
                    </a:lnTo>
                    <a:lnTo>
                      <a:pt x="179" y="543"/>
                    </a:lnTo>
                    <a:lnTo>
                      <a:pt x="177" y="545"/>
                    </a:lnTo>
                    <a:lnTo>
                      <a:pt x="169" y="545"/>
                    </a:lnTo>
                    <a:lnTo>
                      <a:pt x="168" y="545"/>
                    </a:lnTo>
                    <a:lnTo>
                      <a:pt x="156" y="546"/>
                    </a:lnTo>
                    <a:lnTo>
                      <a:pt x="137" y="520"/>
                    </a:lnTo>
                    <a:lnTo>
                      <a:pt x="136" y="514"/>
                    </a:lnTo>
                    <a:lnTo>
                      <a:pt x="135" y="509"/>
                    </a:lnTo>
                    <a:lnTo>
                      <a:pt x="135" y="498"/>
                    </a:lnTo>
                    <a:lnTo>
                      <a:pt x="133" y="490"/>
                    </a:lnTo>
                    <a:lnTo>
                      <a:pt x="133" y="480"/>
                    </a:lnTo>
                    <a:lnTo>
                      <a:pt x="132" y="477"/>
                    </a:lnTo>
                    <a:lnTo>
                      <a:pt x="121" y="464"/>
                    </a:lnTo>
                    <a:lnTo>
                      <a:pt x="120" y="462"/>
                    </a:lnTo>
                    <a:lnTo>
                      <a:pt x="118" y="460"/>
                    </a:lnTo>
                    <a:lnTo>
                      <a:pt x="112" y="452"/>
                    </a:lnTo>
                    <a:lnTo>
                      <a:pt x="100" y="425"/>
                    </a:lnTo>
                    <a:lnTo>
                      <a:pt x="97" y="421"/>
                    </a:lnTo>
                    <a:lnTo>
                      <a:pt x="95" y="416"/>
                    </a:lnTo>
                    <a:lnTo>
                      <a:pt x="87" y="407"/>
                    </a:lnTo>
                    <a:lnTo>
                      <a:pt x="81" y="401"/>
                    </a:lnTo>
                    <a:lnTo>
                      <a:pt x="79" y="399"/>
                    </a:lnTo>
                    <a:lnTo>
                      <a:pt x="69" y="388"/>
                    </a:lnTo>
                    <a:lnTo>
                      <a:pt x="66" y="385"/>
                    </a:lnTo>
                    <a:lnTo>
                      <a:pt x="65" y="384"/>
                    </a:lnTo>
                    <a:lnTo>
                      <a:pt x="64" y="382"/>
                    </a:lnTo>
                    <a:lnTo>
                      <a:pt x="62" y="381"/>
                    </a:lnTo>
                    <a:lnTo>
                      <a:pt x="59" y="380"/>
                    </a:lnTo>
                    <a:lnTo>
                      <a:pt x="51" y="380"/>
                    </a:lnTo>
                    <a:lnTo>
                      <a:pt x="46" y="378"/>
                    </a:lnTo>
                    <a:lnTo>
                      <a:pt x="40" y="378"/>
                    </a:lnTo>
                    <a:lnTo>
                      <a:pt x="39" y="378"/>
                    </a:lnTo>
                    <a:lnTo>
                      <a:pt x="32" y="377"/>
                    </a:lnTo>
                    <a:lnTo>
                      <a:pt x="31" y="376"/>
                    </a:lnTo>
                    <a:lnTo>
                      <a:pt x="26" y="377"/>
                    </a:lnTo>
                    <a:lnTo>
                      <a:pt x="26" y="374"/>
                    </a:lnTo>
                    <a:lnTo>
                      <a:pt x="25" y="373"/>
                    </a:lnTo>
                    <a:lnTo>
                      <a:pt x="23" y="369"/>
                    </a:lnTo>
                    <a:lnTo>
                      <a:pt x="17" y="366"/>
                    </a:lnTo>
                    <a:lnTo>
                      <a:pt x="16" y="365"/>
                    </a:lnTo>
                    <a:lnTo>
                      <a:pt x="10" y="365"/>
                    </a:lnTo>
                    <a:lnTo>
                      <a:pt x="7" y="365"/>
                    </a:lnTo>
                    <a:lnTo>
                      <a:pt x="6" y="366"/>
                    </a:lnTo>
                    <a:lnTo>
                      <a:pt x="1" y="368"/>
                    </a:lnTo>
                    <a:lnTo>
                      <a:pt x="0" y="367"/>
                    </a:lnTo>
                    <a:lnTo>
                      <a:pt x="2" y="365"/>
                    </a:lnTo>
                    <a:lnTo>
                      <a:pt x="4" y="365"/>
                    </a:lnTo>
                    <a:lnTo>
                      <a:pt x="6" y="365"/>
                    </a:lnTo>
                    <a:lnTo>
                      <a:pt x="6" y="364"/>
                    </a:lnTo>
                    <a:lnTo>
                      <a:pt x="8" y="362"/>
                    </a:lnTo>
                    <a:lnTo>
                      <a:pt x="9" y="361"/>
                    </a:lnTo>
                    <a:lnTo>
                      <a:pt x="11" y="361"/>
                    </a:lnTo>
                    <a:lnTo>
                      <a:pt x="13" y="360"/>
                    </a:lnTo>
                    <a:lnTo>
                      <a:pt x="15" y="357"/>
                    </a:lnTo>
                    <a:lnTo>
                      <a:pt x="16" y="357"/>
                    </a:lnTo>
                    <a:lnTo>
                      <a:pt x="17" y="353"/>
                    </a:lnTo>
                    <a:lnTo>
                      <a:pt x="17" y="351"/>
                    </a:lnTo>
                    <a:lnTo>
                      <a:pt x="17" y="350"/>
                    </a:lnTo>
                    <a:lnTo>
                      <a:pt x="19" y="346"/>
                    </a:lnTo>
                    <a:lnTo>
                      <a:pt x="21" y="344"/>
                    </a:lnTo>
                    <a:lnTo>
                      <a:pt x="23" y="342"/>
                    </a:lnTo>
                    <a:lnTo>
                      <a:pt x="23" y="338"/>
                    </a:lnTo>
                    <a:lnTo>
                      <a:pt x="30" y="333"/>
                    </a:lnTo>
                    <a:lnTo>
                      <a:pt x="32" y="329"/>
                    </a:lnTo>
                    <a:lnTo>
                      <a:pt x="32" y="328"/>
                    </a:lnTo>
                    <a:lnTo>
                      <a:pt x="33" y="327"/>
                    </a:lnTo>
                    <a:lnTo>
                      <a:pt x="34" y="326"/>
                    </a:lnTo>
                    <a:lnTo>
                      <a:pt x="35" y="325"/>
                    </a:lnTo>
                    <a:lnTo>
                      <a:pt x="37" y="325"/>
                    </a:lnTo>
                    <a:lnTo>
                      <a:pt x="37" y="323"/>
                    </a:lnTo>
                    <a:lnTo>
                      <a:pt x="35" y="322"/>
                    </a:lnTo>
                    <a:lnTo>
                      <a:pt x="31" y="319"/>
                    </a:lnTo>
                    <a:lnTo>
                      <a:pt x="30" y="318"/>
                    </a:lnTo>
                    <a:lnTo>
                      <a:pt x="30" y="315"/>
                    </a:lnTo>
                    <a:lnTo>
                      <a:pt x="30" y="313"/>
                    </a:lnTo>
                    <a:lnTo>
                      <a:pt x="31" y="312"/>
                    </a:lnTo>
                    <a:lnTo>
                      <a:pt x="31" y="310"/>
                    </a:lnTo>
                    <a:lnTo>
                      <a:pt x="32" y="309"/>
                    </a:lnTo>
                    <a:lnTo>
                      <a:pt x="35" y="307"/>
                    </a:lnTo>
                    <a:lnTo>
                      <a:pt x="37" y="306"/>
                    </a:lnTo>
                    <a:lnTo>
                      <a:pt x="38" y="305"/>
                    </a:lnTo>
                    <a:lnTo>
                      <a:pt x="39" y="303"/>
                    </a:lnTo>
                    <a:lnTo>
                      <a:pt x="39" y="302"/>
                    </a:lnTo>
                    <a:lnTo>
                      <a:pt x="40" y="298"/>
                    </a:lnTo>
                    <a:lnTo>
                      <a:pt x="39" y="297"/>
                    </a:lnTo>
                    <a:lnTo>
                      <a:pt x="39" y="296"/>
                    </a:lnTo>
                    <a:lnTo>
                      <a:pt x="39" y="294"/>
                    </a:lnTo>
                    <a:lnTo>
                      <a:pt x="39" y="291"/>
                    </a:lnTo>
                    <a:lnTo>
                      <a:pt x="39" y="290"/>
                    </a:lnTo>
                    <a:lnTo>
                      <a:pt x="39" y="288"/>
                    </a:lnTo>
                    <a:lnTo>
                      <a:pt x="38" y="288"/>
                    </a:lnTo>
                    <a:lnTo>
                      <a:pt x="37" y="283"/>
                    </a:lnTo>
                    <a:lnTo>
                      <a:pt x="37" y="282"/>
                    </a:lnTo>
                    <a:lnTo>
                      <a:pt x="35" y="280"/>
                    </a:lnTo>
                    <a:lnTo>
                      <a:pt x="38" y="271"/>
                    </a:lnTo>
                    <a:lnTo>
                      <a:pt x="37" y="271"/>
                    </a:lnTo>
                    <a:lnTo>
                      <a:pt x="38" y="268"/>
                    </a:lnTo>
                    <a:lnTo>
                      <a:pt x="40" y="266"/>
                    </a:lnTo>
                    <a:lnTo>
                      <a:pt x="42" y="264"/>
                    </a:lnTo>
                    <a:lnTo>
                      <a:pt x="42" y="262"/>
                    </a:lnTo>
                    <a:lnTo>
                      <a:pt x="43" y="262"/>
                    </a:lnTo>
                    <a:lnTo>
                      <a:pt x="45" y="260"/>
                    </a:lnTo>
                    <a:lnTo>
                      <a:pt x="45" y="258"/>
                    </a:lnTo>
                    <a:lnTo>
                      <a:pt x="45" y="257"/>
                    </a:lnTo>
                    <a:lnTo>
                      <a:pt x="46" y="256"/>
                    </a:lnTo>
                    <a:lnTo>
                      <a:pt x="47" y="255"/>
                    </a:lnTo>
                    <a:lnTo>
                      <a:pt x="46" y="255"/>
                    </a:lnTo>
                    <a:lnTo>
                      <a:pt x="46" y="254"/>
                    </a:lnTo>
                    <a:lnTo>
                      <a:pt x="47" y="251"/>
                    </a:lnTo>
                    <a:lnTo>
                      <a:pt x="47" y="250"/>
                    </a:lnTo>
                    <a:lnTo>
                      <a:pt x="47" y="247"/>
                    </a:lnTo>
                    <a:lnTo>
                      <a:pt x="45" y="247"/>
                    </a:lnTo>
                    <a:lnTo>
                      <a:pt x="45" y="245"/>
                    </a:lnTo>
                    <a:lnTo>
                      <a:pt x="42" y="243"/>
                    </a:lnTo>
                    <a:lnTo>
                      <a:pt x="41" y="243"/>
                    </a:lnTo>
                    <a:lnTo>
                      <a:pt x="41" y="242"/>
                    </a:lnTo>
                    <a:lnTo>
                      <a:pt x="39" y="242"/>
                    </a:lnTo>
                    <a:lnTo>
                      <a:pt x="38" y="242"/>
                    </a:lnTo>
                    <a:lnTo>
                      <a:pt x="35" y="241"/>
                    </a:lnTo>
                    <a:lnTo>
                      <a:pt x="34" y="236"/>
                    </a:lnTo>
                    <a:lnTo>
                      <a:pt x="32" y="235"/>
                    </a:lnTo>
                    <a:lnTo>
                      <a:pt x="31" y="234"/>
                    </a:lnTo>
                    <a:lnTo>
                      <a:pt x="31" y="231"/>
                    </a:lnTo>
                    <a:lnTo>
                      <a:pt x="31" y="228"/>
                    </a:lnTo>
                    <a:lnTo>
                      <a:pt x="34" y="223"/>
                    </a:lnTo>
                    <a:lnTo>
                      <a:pt x="35" y="221"/>
                    </a:lnTo>
                    <a:lnTo>
                      <a:pt x="38" y="223"/>
                    </a:lnTo>
                    <a:lnTo>
                      <a:pt x="39" y="223"/>
                    </a:lnTo>
                    <a:lnTo>
                      <a:pt x="41" y="221"/>
                    </a:lnTo>
                    <a:lnTo>
                      <a:pt x="42" y="219"/>
                    </a:lnTo>
                    <a:lnTo>
                      <a:pt x="46" y="215"/>
                    </a:lnTo>
                    <a:lnTo>
                      <a:pt x="46" y="213"/>
                    </a:lnTo>
                    <a:lnTo>
                      <a:pt x="46" y="212"/>
                    </a:lnTo>
                    <a:lnTo>
                      <a:pt x="47" y="209"/>
                    </a:lnTo>
                    <a:lnTo>
                      <a:pt x="47" y="207"/>
                    </a:lnTo>
                    <a:lnTo>
                      <a:pt x="47" y="203"/>
                    </a:lnTo>
                    <a:lnTo>
                      <a:pt x="48" y="201"/>
                    </a:lnTo>
                    <a:lnTo>
                      <a:pt x="48" y="195"/>
                    </a:lnTo>
                    <a:lnTo>
                      <a:pt x="47" y="194"/>
                    </a:lnTo>
                    <a:lnTo>
                      <a:pt x="46" y="194"/>
                    </a:lnTo>
                    <a:lnTo>
                      <a:pt x="46" y="193"/>
                    </a:lnTo>
                    <a:lnTo>
                      <a:pt x="46" y="189"/>
                    </a:lnTo>
                    <a:lnTo>
                      <a:pt x="45" y="189"/>
                    </a:lnTo>
                    <a:lnTo>
                      <a:pt x="43" y="188"/>
                    </a:lnTo>
                    <a:lnTo>
                      <a:pt x="41" y="188"/>
                    </a:lnTo>
                    <a:lnTo>
                      <a:pt x="40" y="186"/>
                    </a:lnTo>
                    <a:lnTo>
                      <a:pt x="39" y="182"/>
                    </a:lnTo>
                    <a:lnTo>
                      <a:pt x="39" y="181"/>
                    </a:lnTo>
                    <a:lnTo>
                      <a:pt x="41" y="178"/>
                    </a:lnTo>
                    <a:lnTo>
                      <a:pt x="42" y="177"/>
                    </a:lnTo>
                    <a:lnTo>
                      <a:pt x="45" y="172"/>
                    </a:lnTo>
                    <a:lnTo>
                      <a:pt x="45" y="171"/>
                    </a:lnTo>
                    <a:lnTo>
                      <a:pt x="46" y="168"/>
                    </a:lnTo>
                    <a:lnTo>
                      <a:pt x="48" y="164"/>
                    </a:lnTo>
                    <a:lnTo>
                      <a:pt x="49" y="163"/>
                    </a:lnTo>
                    <a:lnTo>
                      <a:pt x="50" y="162"/>
                    </a:lnTo>
                    <a:lnTo>
                      <a:pt x="53" y="160"/>
                    </a:lnTo>
                    <a:lnTo>
                      <a:pt x="53" y="155"/>
                    </a:lnTo>
                    <a:lnTo>
                      <a:pt x="51" y="154"/>
                    </a:lnTo>
                    <a:lnTo>
                      <a:pt x="51" y="153"/>
                    </a:lnTo>
                    <a:lnTo>
                      <a:pt x="51" y="150"/>
                    </a:lnTo>
                    <a:lnTo>
                      <a:pt x="51" y="149"/>
                    </a:lnTo>
                    <a:lnTo>
                      <a:pt x="55" y="149"/>
                    </a:lnTo>
                    <a:lnTo>
                      <a:pt x="62" y="147"/>
                    </a:lnTo>
                    <a:lnTo>
                      <a:pt x="66" y="146"/>
                    </a:lnTo>
                    <a:lnTo>
                      <a:pt x="67" y="145"/>
                    </a:lnTo>
                    <a:lnTo>
                      <a:pt x="69" y="144"/>
                    </a:lnTo>
                    <a:lnTo>
                      <a:pt x="70" y="142"/>
                    </a:lnTo>
                    <a:lnTo>
                      <a:pt x="72" y="142"/>
                    </a:lnTo>
                    <a:lnTo>
                      <a:pt x="75" y="141"/>
                    </a:lnTo>
                    <a:lnTo>
                      <a:pt x="75" y="139"/>
                    </a:lnTo>
                    <a:lnTo>
                      <a:pt x="80" y="139"/>
                    </a:lnTo>
                    <a:lnTo>
                      <a:pt x="80" y="140"/>
                    </a:lnTo>
                    <a:lnTo>
                      <a:pt x="81" y="139"/>
                    </a:lnTo>
                    <a:lnTo>
                      <a:pt x="82" y="140"/>
                    </a:lnTo>
                    <a:lnTo>
                      <a:pt x="84" y="141"/>
                    </a:lnTo>
                    <a:lnTo>
                      <a:pt x="86" y="141"/>
                    </a:lnTo>
                    <a:lnTo>
                      <a:pt x="86" y="142"/>
                    </a:lnTo>
                    <a:lnTo>
                      <a:pt x="85" y="145"/>
                    </a:lnTo>
                    <a:lnTo>
                      <a:pt x="90" y="145"/>
                    </a:lnTo>
                    <a:lnTo>
                      <a:pt x="93" y="145"/>
                    </a:lnTo>
                    <a:lnTo>
                      <a:pt x="94" y="144"/>
                    </a:lnTo>
                    <a:lnTo>
                      <a:pt x="96" y="138"/>
                    </a:lnTo>
                    <a:lnTo>
                      <a:pt x="98" y="135"/>
                    </a:lnTo>
                    <a:lnTo>
                      <a:pt x="100" y="133"/>
                    </a:lnTo>
                    <a:lnTo>
                      <a:pt x="101" y="132"/>
                    </a:lnTo>
                    <a:lnTo>
                      <a:pt x="101" y="131"/>
                    </a:lnTo>
                    <a:lnTo>
                      <a:pt x="104" y="127"/>
                    </a:lnTo>
                    <a:lnTo>
                      <a:pt x="102" y="123"/>
                    </a:lnTo>
                    <a:lnTo>
                      <a:pt x="100" y="119"/>
                    </a:lnTo>
                    <a:lnTo>
                      <a:pt x="101" y="118"/>
                    </a:lnTo>
                    <a:lnTo>
                      <a:pt x="104" y="118"/>
                    </a:lnTo>
                    <a:lnTo>
                      <a:pt x="105" y="117"/>
                    </a:lnTo>
                    <a:lnTo>
                      <a:pt x="108" y="116"/>
                    </a:lnTo>
                    <a:lnTo>
                      <a:pt x="110" y="115"/>
                    </a:lnTo>
                    <a:lnTo>
                      <a:pt x="110" y="114"/>
                    </a:lnTo>
                    <a:lnTo>
                      <a:pt x="112" y="111"/>
                    </a:lnTo>
                    <a:lnTo>
                      <a:pt x="111" y="109"/>
                    </a:lnTo>
                    <a:lnTo>
                      <a:pt x="113" y="107"/>
                    </a:lnTo>
                    <a:lnTo>
                      <a:pt x="114" y="107"/>
                    </a:lnTo>
                    <a:lnTo>
                      <a:pt x="117" y="106"/>
                    </a:lnTo>
                    <a:lnTo>
                      <a:pt x="118" y="103"/>
                    </a:lnTo>
                    <a:lnTo>
                      <a:pt x="120" y="102"/>
                    </a:lnTo>
                    <a:lnTo>
                      <a:pt x="120" y="101"/>
                    </a:lnTo>
                    <a:lnTo>
                      <a:pt x="121" y="102"/>
                    </a:lnTo>
                    <a:lnTo>
                      <a:pt x="125" y="103"/>
                    </a:lnTo>
                    <a:lnTo>
                      <a:pt x="126" y="103"/>
                    </a:lnTo>
                    <a:lnTo>
                      <a:pt x="128" y="105"/>
                    </a:lnTo>
                    <a:lnTo>
                      <a:pt x="128" y="107"/>
                    </a:lnTo>
                    <a:lnTo>
                      <a:pt x="129" y="108"/>
                    </a:lnTo>
                    <a:lnTo>
                      <a:pt x="130" y="108"/>
                    </a:lnTo>
                    <a:lnTo>
                      <a:pt x="132" y="109"/>
                    </a:lnTo>
                    <a:lnTo>
                      <a:pt x="132" y="110"/>
                    </a:lnTo>
                    <a:lnTo>
                      <a:pt x="133" y="111"/>
                    </a:lnTo>
                    <a:lnTo>
                      <a:pt x="134" y="111"/>
                    </a:lnTo>
                    <a:lnTo>
                      <a:pt x="134" y="110"/>
                    </a:lnTo>
                    <a:lnTo>
                      <a:pt x="137" y="109"/>
                    </a:lnTo>
                    <a:lnTo>
                      <a:pt x="138" y="109"/>
                    </a:lnTo>
                    <a:lnTo>
                      <a:pt x="140" y="110"/>
                    </a:lnTo>
                    <a:lnTo>
                      <a:pt x="141" y="109"/>
                    </a:lnTo>
                    <a:lnTo>
                      <a:pt x="143" y="107"/>
                    </a:lnTo>
                    <a:lnTo>
                      <a:pt x="143" y="105"/>
                    </a:lnTo>
                    <a:lnTo>
                      <a:pt x="147" y="103"/>
                    </a:lnTo>
                    <a:lnTo>
                      <a:pt x="147" y="102"/>
                    </a:lnTo>
                    <a:lnTo>
                      <a:pt x="145" y="102"/>
                    </a:lnTo>
                    <a:lnTo>
                      <a:pt x="145" y="100"/>
                    </a:lnTo>
                    <a:lnTo>
                      <a:pt x="147" y="100"/>
                    </a:lnTo>
                    <a:lnTo>
                      <a:pt x="148" y="101"/>
                    </a:lnTo>
                    <a:lnTo>
                      <a:pt x="151" y="102"/>
                    </a:lnTo>
                    <a:lnTo>
                      <a:pt x="152" y="102"/>
                    </a:lnTo>
                    <a:lnTo>
                      <a:pt x="152" y="106"/>
                    </a:lnTo>
                    <a:lnTo>
                      <a:pt x="153" y="108"/>
                    </a:lnTo>
                    <a:lnTo>
                      <a:pt x="155" y="108"/>
                    </a:lnTo>
                    <a:lnTo>
                      <a:pt x="160" y="108"/>
                    </a:lnTo>
                    <a:lnTo>
                      <a:pt x="161" y="107"/>
                    </a:lnTo>
                    <a:lnTo>
                      <a:pt x="161" y="106"/>
                    </a:lnTo>
                    <a:lnTo>
                      <a:pt x="160" y="105"/>
                    </a:lnTo>
                    <a:lnTo>
                      <a:pt x="165" y="98"/>
                    </a:lnTo>
                    <a:lnTo>
                      <a:pt x="167" y="98"/>
                    </a:lnTo>
                    <a:lnTo>
                      <a:pt x="172" y="94"/>
                    </a:lnTo>
                    <a:lnTo>
                      <a:pt x="174" y="100"/>
                    </a:lnTo>
                    <a:lnTo>
                      <a:pt x="175" y="101"/>
                    </a:lnTo>
                    <a:lnTo>
                      <a:pt x="174" y="103"/>
                    </a:lnTo>
                    <a:lnTo>
                      <a:pt x="173" y="108"/>
                    </a:lnTo>
                    <a:lnTo>
                      <a:pt x="175" y="109"/>
                    </a:lnTo>
                    <a:lnTo>
                      <a:pt x="177" y="111"/>
                    </a:lnTo>
                    <a:lnTo>
                      <a:pt x="180" y="111"/>
                    </a:lnTo>
                    <a:lnTo>
                      <a:pt x="182" y="111"/>
                    </a:lnTo>
                    <a:lnTo>
                      <a:pt x="184" y="113"/>
                    </a:lnTo>
                    <a:lnTo>
                      <a:pt x="187" y="116"/>
                    </a:lnTo>
                    <a:lnTo>
                      <a:pt x="189" y="118"/>
                    </a:lnTo>
                    <a:lnTo>
                      <a:pt x="192" y="123"/>
                    </a:lnTo>
                    <a:lnTo>
                      <a:pt x="200" y="126"/>
                    </a:lnTo>
                    <a:lnTo>
                      <a:pt x="201" y="127"/>
                    </a:lnTo>
                    <a:lnTo>
                      <a:pt x="201" y="126"/>
                    </a:lnTo>
                    <a:lnTo>
                      <a:pt x="207" y="126"/>
                    </a:lnTo>
                    <a:lnTo>
                      <a:pt x="207" y="127"/>
                    </a:lnTo>
                    <a:lnTo>
                      <a:pt x="211" y="126"/>
                    </a:lnTo>
                    <a:lnTo>
                      <a:pt x="212" y="129"/>
                    </a:lnTo>
                    <a:lnTo>
                      <a:pt x="213" y="127"/>
                    </a:lnTo>
                    <a:lnTo>
                      <a:pt x="214" y="127"/>
                    </a:lnTo>
                    <a:lnTo>
                      <a:pt x="218" y="127"/>
                    </a:lnTo>
                    <a:lnTo>
                      <a:pt x="219" y="127"/>
                    </a:lnTo>
                    <a:lnTo>
                      <a:pt x="220" y="127"/>
                    </a:lnTo>
                    <a:lnTo>
                      <a:pt x="220" y="126"/>
                    </a:lnTo>
                    <a:lnTo>
                      <a:pt x="221" y="126"/>
                    </a:lnTo>
                    <a:lnTo>
                      <a:pt x="223" y="125"/>
                    </a:lnTo>
                    <a:lnTo>
                      <a:pt x="226" y="124"/>
                    </a:lnTo>
                    <a:lnTo>
                      <a:pt x="227" y="123"/>
                    </a:lnTo>
                    <a:lnTo>
                      <a:pt x="228" y="122"/>
                    </a:lnTo>
                    <a:lnTo>
                      <a:pt x="228" y="121"/>
                    </a:lnTo>
                    <a:lnTo>
                      <a:pt x="229" y="121"/>
                    </a:lnTo>
                    <a:lnTo>
                      <a:pt x="230" y="119"/>
                    </a:lnTo>
                    <a:lnTo>
                      <a:pt x="234" y="117"/>
                    </a:lnTo>
                    <a:lnTo>
                      <a:pt x="238" y="117"/>
                    </a:lnTo>
                    <a:lnTo>
                      <a:pt x="240" y="116"/>
                    </a:lnTo>
                    <a:lnTo>
                      <a:pt x="242" y="114"/>
                    </a:lnTo>
                    <a:lnTo>
                      <a:pt x="242" y="113"/>
                    </a:lnTo>
                    <a:lnTo>
                      <a:pt x="243" y="111"/>
                    </a:lnTo>
                    <a:lnTo>
                      <a:pt x="245" y="109"/>
                    </a:lnTo>
                    <a:lnTo>
                      <a:pt x="245" y="107"/>
                    </a:lnTo>
                    <a:lnTo>
                      <a:pt x="245" y="105"/>
                    </a:lnTo>
                    <a:lnTo>
                      <a:pt x="245" y="103"/>
                    </a:lnTo>
                    <a:lnTo>
                      <a:pt x="246" y="100"/>
                    </a:lnTo>
                    <a:lnTo>
                      <a:pt x="250" y="93"/>
                    </a:lnTo>
                    <a:lnTo>
                      <a:pt x="247" y="91"/>
                    </a:lnTo>
                    <a:lnTo>
                      <a:pt x="245" y="90"/>
                    </a:lnTo>
                    <a:lnTo>
                      <a:pt x="244" y="89"/>
                    </a:lnTo>
                    <a:lnTo>
                      <a:pt x="243" y="85"/>
                    </a:lnTo>
                    <a:lnTo>
                      <a:pt x="243" y="84"/>
                    </a:lnTo>
                    <a:lnTo>
                      <a:pt x="242" y="83"/>
                    </a:lnTo>
                    <a:lnTo>
                      <a:pt x="243" y="80"/>
                    </a:lnTo>
                    <a:lnTo>
                      <a:pt x="243" y="79"/>
                    </a:lnTo>
                    <a:lnTo>
                      <a:pt x="244" y="77"/>
                    </a:lnTo>
                    <a:lnTo>
                      <a:pt x="246" y="75"/>
                    </a:lnTo>
                    <a:lnTo>
                      <a:pt x="248" y="74"/>
                    </a:lnTo>
                    <a:lnTo>
                      <a:pt x="248" y="72"/>
                    </a:lnTo>
                    <a:lnTo>
                      <a:pt x="250" y="72"/>
                    </a:lnTo>
                    <a:lnTo>
                      <a:pt x="251" y="70"/>
                    </a:lnTo>
                    <a:lnTo>
                      <a:pt x="251" y="69"/>
                    </a:lnTo>
                    <a:lnTo>
                      <a:pt x="250" y="68"/>
                    </a:lnTo>
                    <a:lnTo>
                      <a:pt x="250" y="66"/>
                    </a:lnTo>
                    <a:lnTo>
                      <a:pt x="248" y="63"/>
                    </a:lnTo>
                    <a:lnTo>
                      <a:pt x="248" y="62"/>
                    </a:lnTo>
                    <a:lnTo>
                      <a:pt x="247" y="61"/>
                    </a:lnTo>
                    <a:lnTo>
                      <a:pt x="246" y="60"/>
                    </a:lnTo>
                    <a:lnTo>
                      <a:pt x="246" y="59"/>
                    </a:lnTo>
                    <a:lnTo>
                      <a:pt x="247" y="58"/>
                    </a:lnTo>
                    <a:lnTo>
                      <a:pt x="246" y="54"/>
                    </a:lnTo>
                    <a:lnTo>
                      <a:pt x="252" y="50"/>
                    </a:lnTo>
                    <a:lnTo>
                      <a:pt x="253" y="50"/>
                    </a:lnTo>
                    <a:lnTo>
                      <a:pt x="254" y="46"/>
                    </a:lnTo>
                    <a:lnTo>
                      <a:pt x="256" y="43"/>
                    </a:lnTo>
                    <a:lnTo>
                      <a:pt x="256" y="42"/>
                    </a:lnTo>
                    <a:lnTo>
                      <a:pt x="256" y="40"/>
                    </a:lnTo>
                    <a:lnTo>
                      <a:pt x="254" y="40"/>
                    </a:lnTo>
                    <a:lnTo>
                      <a:pt x="253" y="39"/>
                    </a:lnTo>
                    <a:lnTo>
                      <a:pt x="254" y="36"/>
                    </a:lnTo>
                    <a:lnTo>
                      <a:pt x="255" y="35"/>
                    </a:lnTo>
                    <a:lnTo>
                      <a:pt x="258" y="32"/>
                    </a:lnTo>
                    <a:lnTo>
                      <a:pt x="261" y="29"/>
                    </a:lnTo>
                    <a:lnTo>
                      <a:pt x="262" y="28"/>
                    </a:lnTo>
                    <a:lnTo>
                      <a:pt x="262" y="27"/>
                    </a:lnTo>
                    <a:lnTo>
                      <a:pt x="264" y="23"/>
                    </a:lnTo>
                    <a:lnTo>
                      <a:pt x="267" y="21"/>
                    </a:lnTo>
                    <a:lnTo>
                      <a:pt x="268" y="19"/>
                    </a:lnTo>
                    <a:lnTo>
                      <a:pt x="270" y="16"/>
                    </a:lnTo>
                    <a:lnTo>
                      <a:pt x="271" y="15"/>
                    </a:lnTo>
                    <a:lnTo>
                      <a:pt x="274" y="14"/>
                    </a:lnTo>
                    <a:lnTo>
                      <a:pt x="277" y="13"/>
                    </a:lnTo>
                    <a:lnTo>
                      <a:pt x="282" y="14"/>
                    </a:lnTo>
                    <a:lnTo>
                      <a:pt x="284" y="15"/>
                    </a:lnTo>
                    <a:lnTo>
                      <a:pt x="286" y="16"/>
                    </a:lnTo>
                    <a:lnTo>
                      <a:pt x="287" y="16"/>
                    </a:lnTo>
                    <a:lnTo>
                      <a:pt x="291" y="16"/>
                    </a:lnTo>
                    <a:lnTo>
                      <a:pt x="293" y="17"/>
                    </a:lnTo>
                    <a:lnTo>
                      <a:pt x="297" y="19"/>
                    </a:lnTo>
                    <a:lnTo>
                      <a:pt x="299" y="19"/>
                    </a:lnTo>
                    <a:lnTo>
                      <a:pt x="302" y="19"/>
                    </a:lnTo>
                    <a:lnTo>
                      <a:pt x="303" y="17"/>
                    </a:lnTo>
                    <a:lnTo>
                      <a:pt x="306" y="15"/>
                    </a:lnTo>
                    <a:lnTo>
                      <a:pt x="307" y="14"/>
                    </a:lnTo>
                    <a:lnTo>
                      <a:pt x="309" y="14"/>
                    </a:lnTo>
                    <a:lnTo>
                      <a:pt x="310" y="14"/>
                    </a:lnTo>
                    <a:lnTo>
                      <a:pt x="313" y="15"/>
                    </a:lnTo>
                    <a:lnTo>
                      <a:pt x="315" y="17"/>
                    </a:lnTo>
                    <a:lnTo>
                      <a:pt x="317" y="20"/>
                    </a:lnTo>
                    <a:lnTo>
                      <a:pt x="319" y="20"/>
                    </a:lnTo>
                    <a:lnTo>
                      <a:pt x="322" y="20"/>
                    </a:lnTo>
                    <a:lnTo>
                      <a:pt x="324" y="19"/>
                    </a:lnTo>
                    <a:lnTo>
                      <a:pt x="325" y="16"/>
                    </a:lnTo>
                    <a:lnTo>
                      <a:pt x="325" y="14"/>
                    </a:lnTo>
                    <a:lnTo>
                      <a:pt x="325" y="12"/>
                    </a:lnTo>
                    <a:lnTo>
                      <a:pt x="324" y="11"/>
                    </a:lnTo>
                    <a:lnTo>
                      <a:pt x="322" y="11"/>
                    </a:lnTo>
                    <a:lnTo>
                      <a:pt x="321" y="11"/>
                    </a:lnTo>
                    <a:lnTo>
                      <a:pt x="319" y="9"/>
                    </a:lnTo>
                    <a:lnTo>
                      <a:pt x="318" y="8"/>
                    </a:lnTo>
                    <a:lnTo>
                      <a:pt x="318" y="6"/>
                    </a:lnTo>
                    <a:lnTo>
                      <a:pt x="318" y="5"/>
                    </a:lnTo>
                    <a:lnTo>
                      <a:pt x="321" y="3"/>
                    </a:lnTo>
                    <a:lnTo>
                      <a:pt x="322" y="0"/>
                    </a:lnTo>
                    <a:lnTo>
                      <a:pt x="329" y="5"/>
                    </a:lnTo>
                    <a:lnTo>
                      <a:pt x="327" y="6"/>
                    </a:lnTo>
                    <a:lnTo>
                      <a:pt x="327" y="8"/>
                    </a:lnTo>
                    <a:lnTo>
                      <a:pt x="329" y="11"/>
                    </a:lnTo>
                    <a:lnTo>
                      <a:pt x="330" y="13"/>
                    </a:lnTo>
                    <a:lnTo>
                      <a:pt x="331" y="13"/>
                    </a:lnTo>
                    <a:lnTo>
                      <a:pt x="332" y="11"/>
                    </a:lnTo>
                    <a:lnTo>
                      <a:pt x="333" y="11"/>
                    </a:lnTo>
                    <a:lnTo>
                      <a:pt x="334" y="11"/>
                    </a:lnTo>
                    <a:lnTo>
                      <a:pt x="334" y="13"/>
                    </a:lnTo>
                    <a:lnTo>
                      <a:pt x="334" y="14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8" y="20"/>
                    </a:lnTo>
                    <a:lnTo>
                      <a:pt x="341" y="20"/>
                    </a:lnTo>
                    <a:lnTo>
                      <a:pt x="340" y="23"/>
                    </a:lnTo>
                    <a:lnTo>
                      <a:pt x="342" y="24"/>
                    </a:lnTo>
                    <a:lnTo>
                      <a:pt x="342" y="25"/>
                    </a:lnTo>
                    <a:lnTo>
                      <a:pt x="342" y="28"/>
                    </a:lnTo>
                    <a:lnTo>
                      <a:pt x="342" y="29"/>
                    </a:lnTo>
                    <a:lnTo>
                      <a:pt x="344" y="31"/>
                    </a:lnTo>
                    <a:lnTo>
                      <a:pt x="346" y="31"/>
                    </a:lnTo>
                    <a:lnTo>
                      <a:pt x="347" y="32"/>
                    </a:lnTo>
                    <a:lnTo>
                      <a:pt x="352" y="32"/>
                    </a:lnTo>
                    <a:lnTo>
                      <a:pt x="353" y="35"/>
                    </a:lnTo>
                    <a:lnTo>
                      <a:pt x="352" y="37"/>
                    </a:lnTo>
                    <a:lnTo>
                      <a:pt x="348" y="35"/>
                    </a:lnTo>
                    <a:lnTo>
                      <a:pt x="347" y="37"/>
                    </a:lnTo>
                    <a:lnTo>
                      <a:pt x="346" y="39"/>
                    </a:lnTo>
                    <a:lnTo>
                      <a:pt x="345" y="43"/>
                    </a:lnTo>
                    <a:lnTo>
                      <a:pt x="345" y="45"/>
                    </a:lnTo>
                    <a:lnTo>
                      <a:pt x="345" y="47"/>
                    </a:lnTo>
                    <a:lnTo>
                      <a:pt x="346" y="48"/>
                    </a:lnTo>
                    <a:lnTo>
                      <a:pt x="346" y="50"/>
                    </a:lnTo>
                    <a:lnTo>
                      <a:pt x="345" y="50"/>
                    </a:lnTo>
                    <a:lnTo>
                      <a:pt x="345" y="51"/>
                    </a:lnTo>
                    <a:lnTo>
                      <a:pt x="345" y="52"/>
                    </a:lnTo>
                    <a:lnTo>
                      <a:pt x="346" y="54"/>
                    </a:lnTo>
                    <a:lnTo>
                      <a:pt x="347" y="54"/>
                    </a:lnTo>
                    <a:lnTo>
                      <a:pt x="348" y="54"/>
                    </a:lnTo>
                    <a:lnTo>
                      <a:pt x="348" y="64"/>
                    </a:lnTo>
                    <a:lnTo>
                      <a:pt x="348" y="66"/>
                    </a:lnTo>
                    <a:lnTo>
                      <a:pt x="347" y="69"/>
                    </a:lnTo>
                    <a:lnTo>
                      <a:pt x="344" y="77"/>
                    </a:lnTo>
                    <a:lnTo>
                      <a:pt x="342" y="82"/>
                    </a:lnTo>
                    <a:lnTo>
                      <a:pt x="344" y="84"/>
                    </a:lnTo>
                    <a:lnTo>
                      <a:pt x="346" y="84"/>
                    </a:lnTo>
                    <a:lnTo>
                      <a:pt x="348" y="86"/>
                    </a:lnTo>
                    <a:lnTo>
                      <a:pt x="350" y="85"/>
                    </a:lnTo>
                    <a:lnTo>
                      <a:pt x="354" y="83"/>
                    </a:lnTo>
                    <a:lnTo>
                      <a:pt x="355" y="82"/>
                    </a:lnTo>
                    <a:lnTo>
                      <a:pt x="356" y="82"/>
                    </a:lnTo>
                    <a:lnTo>
                      <a:pt x="357" y="80"/>
                    </a:lnTo>
                    <a:lnTo>
                      <a:pt x="358" y="79"/>
                    </a:lnTo>
                    <a:lnTo>
                      <a:pt x="360" y="79"/>
                    </a:lnTo>
                    <a:lnTo>
                      <a:pt x="361" y="79"/>
                    </a:lnTo>
                    <a:lnTo>
                      <a:pt x="362" y="78"/>
                    </a:lnTo>
                    <a:lnTo>
                      <a:pt x="363" y="77"/>
                    </a:lnTo>
                    <a:lnTo>
                      <a:pt x="364" y="77"/>
                    </a:lnTo>
                    <a:lnTo>
                      <a:pt x="364" y="76"/>
                    </a:lnTo>
                    <a:lnTo>
                      <a:pt x="365" y="76"/>
                    </a:lnTo>
                    <a:lnTo>
                      <a:pt x="366" y="77"/>
                    </a:lnTo>
                    <a:lnTo>
                      <a:pt x="368" y="78"/>
                    </a:lnTo>
                    <a:lnTo>
                      <a:pt x="370" y="77"/>
                    </a:lnTo>
                    <a:lnTo>
                      <a:pt x="371" y="76"/>
                    </a:lnTo>
                    <a:lnTo>
                      <a:pt x="371" y="75"/>
                    </a:lnTo>
                    <a:lnTo>
                      <a:pt x="371" y="74"/>
                    </a:lnTo>
                    <a:lnTo>
                      <a:pt x="371" y="72"/>
                    </a:lnTo>
                    <a:lnTo>
                      <a:pt x="373" y="70"/>
                    </a:lnTo>
                    <a:lnTo>
                      <a:pt x="374" y="70"/>
                    </a:lnTo>
                    <a:lnTo>
                      <a:pt x="376" y="69"/>
                    </a:lnTo>
                    <a:lnTo>
                      <a:pt x="377" y="69"/>
                    </a:lnTo>
                    <a:lnTo>
                      <a:pt x="377" y="68"/>
                    </a:lnTo>
                    <a:lnTo>
                      <a:pt x="380" y="68"/>
                    </a:lnTo>
                    <a:lnTo>
                      <a:pt x="378" y="64"/>
                    </a:lnTo>
                    <a:lnTo>
                      <a:pt x="381" y="64"/>
                    </a:lnTo>
                    <a:lnTo>
                      <a:pt x="382" y="64"/>
                    </a:lnTo>
                    <a:lnTo>
                      <a:pt x="385" y="64"/>
                    </a:lnTo>
                    <a:lnTo>
                      <a:pt x="385" y="66"/>
                    </a:lnTo>
                    <a:lnTo>
                      <a:pt x="387" y="66"/>
                    </a:lnTo>
                    <a:lnTo>
                      <a:pt x="387" y="63"/>
                    </a:lnTo>
                    <a:lnTo>
                      <a:pt x="389" y="63"/>
                    </a:lnTo>
                    <a:lnTo>
                      <a:pt x="390" y="62"/>
                    </a:lnTo>
                    <a:lnTo>
                      <a:pt x="394" y="63"/>
                    </a:lnTo>
                    <a:lnTo>
                      <a:pt x="393" y="64"/>
                    </a:lnTo>
                    <a:lnTo>
                      <a:pt x="393" y="66"/>
                    </a:lnTo>
                    <a:lnTo>
                      <a:pt x="394" y="69"/>
                    </a:lnTo>
                    <a:lnTo>
                      <a:pt x="394" y="70"/>
                    </a:lnTo>
                    <a:lnTo>
                      <a:pt x="394" y="71"/>
                    </a:lnTo>
                    <a:lnTo>
                      <a:pt x="394" y="72"/>
                    </a:lnTo>
                    <a:lnTo>
                      <a:pt x="394" y="74"/>
                    </a:lnTo>
                    <a:lnTo>
                      <a:pt x="393" y="74"/>
                    </a:lnTo>
                    <a:lnTo>
                      <a:pt x="392" y="75"/>
                    </a:lnTo>
                    <a:lnTo>
                      <a:pt x="390" y="76"/>
                    </a:lnTo>
                    <a:lnTo>
                      <a:pt x="392" y="76"/>
                    </a:lnTo>
                    <a:lnTo>
                      <a:pt x="396" y="76"/>
                    </a:lnTo>
                    <a:lnTo>
                      <a:pt x="400" y="75"/>
                    </a:lnTo>
                    <a:lnTo>
                      <a:pt x="402" y="75"/>
                    </a:lnTo>
                    <a:lnTo>
                      <a:pt x="402" y="76"/>
                    </a:lnTo>
                    <a:lnTo>
                      <a:pt x="403" y="78"/>
                    </a:lnTo>
                    <a:lnTo>
                      <a:pt x="404" y="78"/>
                    </a:lnTo>
                    <a:lnTo>
                      <a:pt x="407" y="80"/>
                    </a:lnTo>
                    <a:lnTo>
                      <a:pt x="407" y="82"/>
                    </a:lnTo>
                    <a:lnTo>
                      <a:pt x="408" y="82"/>
                    </a:lnTo>
                    <a:lnTo>
                      <a:pt x="409" y="84"/>
                    </a:lnTo>
                    <a:lnTo>
                      <a:pt x="409" y="83"/>
                    </a:lnTo>
                    <a:lnTo>
                      <a:pt x="410" y="82"/>
                    </a:lnTo>
                    <a:lnTo>
                      <a:pt x="411" y="82"/>
                    </a:lnTo>
                    <a:lnTo>
                      <a:pt x="413" y="83"/>
                    </a:lnTo>
                    <a:lnTo>
                      <a:pt x="413" y="82"/>
                    </a:lnTo>
                    <a:lnTo>
                      <a:pt x="415" y="82"/>
                    </a:lnTo>
                    <a:lnTo>
                      <a:pt x="415" y="80"/>
                    </a:lnTo>
                    <a:lnTo>
                      <a:pt x="416" y="80"/>
                    </a:lnTo>
                    <a:lnTo>
                      <a:pt x="417" y="80"/>
                    </a:lnTo>
                    <a:lnTo>
                      <a:pt x="417" y="82"/>
                    </a:lnTo>
                    <a:lnTo>
                      <a:pt x="419" y="83"/>
                    </a:lnTo>
                    <a:lnTo>
                      <a:pt x="419" y="86"/>
                    </a:lnTo>
                    <a:lnTo>
                      <a:pt x="421" y="85"/>
                    </a:lnTo>
                    <a:lnTo>
                      <a:pt x="424" y="86"/>
                    </a:lnTo>
                    <a:lnTo>
                      <a:pt x="426" y="85"/>
                    </a:lnTo>
                    <a:lnTo>
                      <a:pt x="429" y="83"/>
                    </a:lnTo>
                    <a:lnTo>
                      <a:pt x="428" y="83"/>
                    </a:lnTo>
                    <a:lnTo>
                      <a:pt x="429" y="82"/>
                    </a:lnTo>
                    <a:lnTo>
                      <a:pt x="429" y="80"/>
                    </a:lnTo>
                    <a:lnTo>
                      <a:pt x="429" y="79"/>
                    </a:lnTo>
                    <a:lnTo>
                      <a:pt x="431" y="79"/>
                    </a:lnTo>
                    <a:lnTo>
                      <a:pt x="432" y="79"/>
                    </a:lnTo>
                    <a:lnTo>
                      <a:pt x="432" y="78"/>
                    </a:lnTo>
                    <a:lnTo>
                      <a:pt x="433" y="78"/>
                    </a:lnTo>
                    <a:lnTo>
                      <a:pt x="434" y="79"/>
                    </a:lnTo>
                    <a:lnTo>
                      <a:pt x="435" y="79"/>
                    </a:lnTo>
                    <a:lnTo>
                      <a:pt x="435" y="78"/>
                    </a:lnTo>
                    <a:lnTo>
                      <a:pt x="442" y="78"/>
                    </a:lnTo>
                    <a:lnTo>
                      <a:pt x="442" y="77"/>
                    </a:lnTo>
                    <a:lnTo>
                      <a:pt x="443" y="76"/>
                    </a:lnTo>
                    <a:lnTo>
                      <a:pt x="444" y="77"/>
                    </a:lnTo>
                    <a:lnTo>
                      <a:pt x="441" y="80"/>
                    </a:lnTo>
                    <a:lnTo>
                      <a:pt x="443" y="83"/>
                    </a:lnTo>
                    <a:lnTo>
                      <a:pt x="451" y="83"/>
                    </a:lnTo>
                    <a:lnTo>
                      <a:pt x="452" y="83"/>
                    </a:lnTo>
                    <a:lnTo>
                      <a:pt x="453" y="83"/>
                    </a:lnTo>
                    <a:lnTo>
                      <a:pt x="457" y="84"/>
                    </a:lnTo>
                    <a:lnTo>
                      <a:pt x="458" y="85"/>
                    </a:lnTo>
                    <a:lnTo>
                      <a:pt x="460" y="89"/>
                    </a:lnTo>
                    <a:lnTo>
                      <a:pt x="463" y="91"/>
                    </a:lnTo>
                    <a:lnTo>
                      <a:pt x="464" y="92"/>
                    </a:lnTo>
                    <a:lnTo>
                      <a:pt x="465" y="94"/>
                    </a:lnTo>
                    <a:lnTo>
                      <a:pt x="466" y="94"/>
                    </a:lnTo>
                    <a:lnTo>
                      <a:pt x="466" y="97"/>
                    </a:lnTo>
                    <a:lnTo>
                      <a:pt x="465" y="99"/>
                    </a:lnTo>
                    <a:lnTo>
                      <a:pt x="465" y="100"/>
                    </a:lnTo>
                    <a:lnTo>
                      <a:pt x="467" y="101"/>
                    </a:lnTo>
                    <a:lnTo>
                      <a:pt x="467" y="102"/>
                    </a:lnTo>
                    <a:lnTo>
                      <a:pt x="468" y="105"/>
                    </a:lnTo>
                    <a:lnTo>
                      <a:pt x="468" y="106"/>
                    </a:lnTo>
                    <a:lnTo>
                      <a:pt x="467" y="107"/>
                    </a:lnTo>
                    <a:lnTo>
                      <a:pt x="467" y="108"/>
                    </a:lnTo>
                    <a:lnTo>
                      <a:pt x="466" y="109"/>
                    </a:lnTo>
                    <a:lnTo>
                      <a:pt x="466" y="111"/>
                    </a:lnTo>
                    <a:lnTo>
                      <a:pt x="464" y="113"/>
                    </a:lnTo>
                    <a:lnTo>
                      <a:pt x="463" y="113"/>
                    </a:lnTo>
                    <a:lnTo>
                      <a:pt x="461" y="113"/>
                    </a:lnTo>
                    <a:lnTo>
                      <a:pt x="460" y="113"/>
                    </a:lnTo>
                    <a:lnTo>
                      <a:pt x="458" y="113"/>
                    </a:lnTo>
                    <a:lnTo>
                      <a:pt x="458" y="115"/>
                    </a:lnTo>
                    <a:lnTo>
                      <a:pt x="456" y="115"/>
                    </a:lnTo>
                    <a:lnTo>
                      <a:pt x="456" y="116"/>
                    </a:lnTo>
                    <a:lnTo>
                      <a:pt x="457" y="117"/>
                    </a:lnTo>
                    <a:lnTo>
                      <a:pt x="458" y="118"/>
                    </a:lnTo>
                    <a:lnTo>
                      <a:pt x="456" y="119"/>
                    </a:lnTo>
                    <a:lnTo>
                      <a:pt x="452" y="121"/>
                    </a:lnTo>
                    <a:lnTo>
                      <a:pt x="451" y="121"/>
                    </a:lnTo>
                    <a:lnTo>
                      <a:pt x="450" y="122"/>
                    </a:lnTo>
                    <a:lnTo>
                      <a:pt x="449" y="123"/>
                    </a:lnTo>
                    <a:lnTo>
                      <a:pt x="449" y="129"/>
                    </a:lnTo>
                    <a:lnTo>
                      <a:pt x="449" y="130"/>
                    </a:lnTo>
                    <a:lnTo>
                      <a:pt x="448" y="131"/>
                    </a:lnTo>
                    <a:lnTo>
                      <a:pt x="447" y="133"/>
                    </a:lnTo>
                    <a:lnTo>
                      <a:pt x="447" y="135"/>
                    </a:lnTo>
                    <a:lnTo>
                      <a:pt x="447" y="139"/>
                    </a:lnTo>
                    <a:lnTo>
                      <a:pt x="449" y="138"/>
                    </a:lnTo>
                    <a:lnTo>
                      <a:pt x="451" y="135"/>
                    </a:lnTo>
                    <a:lnTo>
                      <a:pt x="455" y="132"/>
                    </a:lnTo>
                    <a:lnTo>
                      <a:pt x="456" y="132"/>
                    </a:lnTo>
                    <a:lnTo>
                      <a:pt x="458" y="131"/>
                    </a:lnTo>
                    <a:lnTo>
                      <a:pt x="459" y="132"/>
                    </a:lnTo>
                    <a:lnTo>
                      <a:pt x="460" y="133"/>
                    </a:lnTo>
                    <a:lnTo>
                      <a:pt x="461" y="133"/>
                    </a:lnTo>
                    <a:lnTo>
                      <a:pt x="463" y="134"/>
                    </a:lnTo>
                    <a:lnTo>
                      <a:pt x="465" y="134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5" name="Freeform 73">
                <a:extLst>
                  <a:ext uri="{FF2B5EF4-FFF2-40B4-BE49-F238E27FC236}">
                    <a16:creationId xmlns:a16="http://schemas.microsoft.com/office/drawing/2014/main" id="{AA192BAC-CF7E-10FC-DCFC-AEECCD952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4487" y="1052514"/>
                <a:ext cx="1131888" cy="809625"/>
              </a:xfrm>
              <a:custGeom>
                <a:avLst/>
                <a:gdLst>
                  <a:gd name="T0" fmla="*/ 349 w 713"/>
                  <a:gd name="T1" fmla="*/ 81 h 510"/>
                  <a:gd name="T2" fmla="*/ 346 w 713"/>
                  <a:gd name="T3" fmla="*/ 109 h 510"/>
                  <a:gd name="T4" fmla="*/ 349 w 713"/>
                  <a:gd name="T5" fmla="*/ 149 h 510"/>
                  <a:gd name="T6" fmla="*/ 358 w 713"/>
                  <a:gd name="T7" fmla="*/ 186 h 510"/>
                  <a:gd name="T8" fmla="*/ 466 w 713"/>
                  <a:gd name="T9" fmla="*/ 195 h 510"/>
                  <a:gd name="T10" fmla="*/ 494 w 713"/>
                  <a:gd name="T11" fmla="*/ 189 h 510"/>
                  <a:gd name="T12" fmla="*/ 529 w 713"/>
                  <a:gd name="T13" fmla="*/ 178 h 510"/>
                  <a:gd name="T14" fmla="*/ 557 w 713"/>
                  <a:gd name="T15" fmla="*/ 158 h 510"/>
                  <a:gd name="T16" fmla="*/ 572 w 713"/>
                  <a:gd name="T17" fmla="*/ 146 h 510"/>
                  <a:gd name="T18" fmla="*/ 583 w 713"/>
                  <a:gd name="T19" fmla="*/ 126 h 510"/>
                  <a:gd name="T20" fmla="*/ 597 w 713"/>
                  <a:gd name="T21" fmla="*/ 102 h 510"/>
                  <a:gd name="T22" fmla="*/ 615 w 713"/>
                  <a:gd name="T23" fmla="*/ 76 h 510"/>
                  <a:gd name="T24" fmla="*/ 638 w 713"/>
                  <a:gd name="T25" fmla="*/ 48 h 510"/>
                  <a:gd name="T26" fmla="*/ 665 w 713"/>
                  <a:gd name="T27" fmla="*/ 48 h 510"/>
                  <a:gd name="T28" fmla="*/ 702 w 713"/>
                  <a:gd name="T29" fmla="*/ 77 h 510"/>
                  <a:gd name="T30" fmla="*/ 689 w 713"/>
                  <a:gd name="T31" fmla="*/ 139 h 510"/>
                  <a:gd name="T32" fmla="*/ 702 w 713"/>
                  <a:gd name="T33" fmla="*/ 166 h 510"/>
                  <a:gd name="T34" fmla="*/ 681 w 713"/>
                  <a:gd name="T35" fmla="*/ 197 h 510"/>
                  <a:gd name="T36" fmla="*/ 679 w 713"/>
                  <a:gd name="T37" fmla="*/ 217 h 510"/>
                  <a:gd name="T38" fmla="*/ 667 w 713"/>
                  <a:gd name="T39" fmla="*/ 244 h 510"/>
                  <a:gd name="T40" fmla="*/ 647 w 713"/>
                  <a:gd name="T41" fmla="*/ 262 h 510"/>
                  <a:gd name="T42" fmla="*/ 607 w 713"/>
                  <a:gd name="T43" fmla="*/ 276 h 510"/>
                  <a:gd name="T44" fmla="*/ 586 w 713"/>
                  <a:gd name="T45" fmla="*/ 304 h 510"/>
                  <a:gd name="T46" fmla="*/ 585 w 713"/>
                  <a:gd name="T47" fmla="*/ 322 h 510"/>
                  <a:gd name="T48" fmla="*/ 581 w 713"/>
                  <a:gd name="T49" fmla="*/ 340 h 510"/>
                  <a:gd name="T50" fmla="*/ 576 w 713"/>
                  <a:gd name="T51" fmla="*/ 354 h 510"/>
                  <a:gd name="T52" fmla="*/ 581 w 713"/>
                  <a:gd name="T53" fmla="*/ 374 h 510"/>
                  <a:gd name="T54" fmla="*/ 616 w 713"/>
                  <a:gd name="T55" fmla="*/ 387 h 510"/>
                  <a:gd name="T56" fmla="*/ 638 w 713"/>
                  <a:gd name="T57" fmla="*/ 401 h 510"/>
                  <a:gd name="T58" fmla="*/ 658 w 713"/>
                  <a:gd name="T59" fmla="*/ 417 h 510"/>
                  <a:gd name="T60" fmla="*/ 630 w 713"/>
                  <a:gd name="T61" fmla="*/ 423 h 510"/>
                  <a:gd name="T62" fmla="*/ 633 w 713"/>
                  <a:gd name="T63" fmla="*/ 457 h 510"/>
                  <a:gd name="T64" fmla="*/ 611 w 713"/>
                  <a:gd name="T65" fmla="*/ 478 h 510"/>
                  <a:gd name="T66" fmla="*/ 593 w 713"/>
                  <a:gd name="T67" fmla="*/ 466 h 510"/>
                  <a:gd name="T68" fmla="*/ 581 w 713"/>
                  <a:gd name="T69" fmla="*/ 485 h 510"/>
                  <a:gd name="T70" fmla="*/ 533 w 713"/>
                  <a:gd name="T71" fmla="*/ 479 h 510"/>
                  <a:gd name="T72" fmla="*/ 514 w 713"/>
                  <a:gd name="T73" fmla="*/ 465 h 510"/>
                  <a:gd name="T74" fmla="*/ 488 w 713"/>
                  <a:gd name="T75" fmla="*/ 464 h 510"/>
                  <a:gd name="T76" fmla="*/ 462 w 713"/>
                  <a:gd name="T77" fmla="*/ 486 h 510"/>
                  <a:gd name="T78" fmla="*/ 431 w 713"/>
                  <a:gd name="T79" fmla="*/ 503 h 510"/>
                  <a:gd name="T80" fmla="*/ 411 w 713"/>
                  <a:gd name="T81" fmla="*/ 486 h 510"/>
                  <a:gd name="T82" fmla="*/ 405 w 713"/>
                  <a:gd name="T83" fmla="*/ 449 h 510"/>
                  <a:gd name="T84" fmla="*/ 394 w 713"/>
                  <a:gd name="T85" fmla="*/ 437 h 510"/>
                  <a:gd name="T86" fmla="*/ 371 w 713"/>
                  <a:gd name="T87" fmla="*/ 400 h 510"/>
                  <a:gd name="T88" fmla="*/ 344 w 713"/>
                  <a:gd name="T89" fmla="*/ 391 h 510"/>
                  <a:gd name="T90" fmla="*/ 321 w 713"/>
                  <a:gd name="T91" fmla="*/ 403 h 510"/>
                  <a:gd name="T92" fmla="*/ 294 w 713"/>
                  <a:gd name="T93" fmla="*/ 384 h 510"/>
                  <a:gd name="T94" fmla="*/ 254 w 713"/>
                  <a:gd name="T95" fmla="*/ 381 h 510"/>
                  <a:gd name="T96" fmla="*/ 220 w 713"/>
                  <a:gd name="T97" fmla="*/ 378 h 510"/>
                  <a:gd name="T98" fmla="*/ 173 w 713"/>
                  <a:gd name="T99" fmla="*/ 369 h 510"/>
                  <a:gd name="T100" fmla="*/ 140 w 713"/>
                  <a:gd name="T101" fmla="*/ 353 h 510"/>
                  <a:gd name="T102" fmla="*/ 146 w 713"/>
                  <a:gd name="T103" fmla="*/ 303 h 510"/>
                  <a:gd name="T104" fmla="*/ 122 w 713"/>
                  <a:gd name="T105" fmla="*/ 241 h 510"/>
                  <a:gd name="T106" fmla="*/ 63 w 713"/>
                  <a:gd name="T107" fmla="*/ 198 h 510"/>
                  <a:gd name="T108" fmla="*/ 18 w 713"/>
                  <a:gd name="T109" fmla="*/ 141 h 510"/>
                  <a:gd name="T110" fmla="*/ 17 w 713"/>
                  <a:gd name="T111" fmla="*/ 107 h 510"/>
                  <a:gd name="T112" fmla="*/ 57 w 713"/>
                  <a:gd name="T113" fmla="*/ 122 h 510"/>
                  <a:gd name="T114" fmla="*/ 88 w 713"/>
                  <a:gd name="T115" fmla="*/ 111 h 510"/>
                  <a:gd name="T116" fmla="*/ 113 w 713"/>
                  <a:gd name="T117" fmla="*/ 116 h 510"/>
                  <a:gd name="T118" fmla="*/ 138 w 713"/>
                  <a:gd name="T119" fmla="*/ 56 h 510"/>
                  <a:gd name="T120" fmla="*/ 301 w 713"/>
                  <a:gd name="T121" fmla="*/ 0 h 510"/>
                  <a:gd name="T122" fmla="*/ 331 w 713"/>
                  <a:gd name="T123" fmla="*/ 17 h 510"/>
                  <a:gd name="T124" fmla="*/ 340 w 713"/>
                  <a:gd name="T125" fmla="*/ 31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3" h="510">
                    <a:moveTo>
                      <a:pt x="343" y="42"/>
                    </a:moveTo>
                    <a:lnTo>
                      <a:pt x="343" y="44"/>
                    </a:lnTo>
                    <a:lnTo>
                      <a:pt x="343" y="51"/>
                    </a:lnTo>
                    <a:lnTo>
                      <a:pt x="342" y="53"/>
                    </a:lnTo>
                    <a:lnTo>
                      <a:pt x="340" y="61"/>
                    </a:lnTo>
                    <a:lnTo>
                      <a:pt x="341" y="61"/>
                    </a:lnTo>
                    <a:lnTo>
                      <a:pt x="341" y="62"/>
                    </a:lnTo>
                    <a:lnTo>
                      <a:pt x="341" y="63"/>
                    </a:lnTo>
                    <a:lnTo>
                      <a:pt x="340" y="63"/>
                    </a:lnTo>
                    <a:lnTo>
                      <a:pt x="340" y="64"/>
                    </a:lnTo>
                    <a:lnTo>
                      <a:pt x="341" y="65"/>
                    </a:lnTo>
                    <a:lnTo>
                      <a:pt x="341" y="67"/>
                    </a:lnTo>
                    <a:lnTo>
                      <a:pt x="343" y="67"/>
                    </a:lnTo>
                    <a:lnTo>
                      <a:pt x="344" y="68"/>
                    </a:lnTo>
                    <a:lnTo>
                      <a:pt x="346" y="70"/>
                    </a:lnTo>
                    <a:lnTo>
                      <a:pt x="347" y="71"/>
                    </a:lnTo>
                    <a:lnTo>
                      <a:pt x="348" y="72"/>
                    </a:lnTo>
                    <a:lnTo>
                      <a:pt x="349" y="75"/>
                    </a:lnTo>
                    <a:lnTo>
                      <a:pt x="349" y="76"/>
                    </a:lnTo>
                    <a:lnTo>
                      <a:pt x="349" y="79"/>
                    </a:lnTo>
                    <a:lnTo>
                      <a:pt x="349" y="81"/>
                    </a:lnTo>
                    <a:lnTo>
                      <a:pt x="350" y="81"/>
                    </a:lnTo>
                    <a:lnTo>
                      <a:pt x="350" y="85"/>
                    </a:lnTo>
                    <a:lnTo>
                      <a:pt x="350" y="86"/>
                    </a:lnTo>
                    <a:lnTo>
                      <a:pt x="350" y="87"/>
                    </a:lnTo>
                    <a:lnTo>
                      <a:pt x="350" y="88"/>
                    </a:lnTo>
                    <a:lnTo>
                      <a:pt x="350" y="89"/>
                    </a:lnTo>
                    <a:lnTo>
                      <a:pt x="351" y="91"/>
                    </a:lnTo>
                    <a:lnTo>
                      <a:pt x="351" y="92"/>
                    </a:lnTo>
                    <a:lnTo>
                      <a:pt x="350" y="93"/>
                    </a:lnTo>
                    <a:lnTo>
                      <a:pt x="350" y="94"/>
                    </a:lnTo>
                    <a:lnTo>
                      <a:pt x="351" y="95"/>
                    </a:lnTo>
                    <a:lnTo>
                      <a:pt x="350" y="97"/>
                    </a:lnTo>
                    <a:lnTo>
                      <a:pt x="350" y="99"/>
                    </a:lnTo>
                    <a:lnTo>
                      <a:pt x="348" y="101"/>
                    </a:lnTo>
                    <a:lnTo>
                      <a:pt x="347" y="101"/>
                    </a:lnTo>
                    <a:lnTo>
                      <a:pt x="347" y="102"/>
                    </a:lnTo>
                    <a:lnTo>
                      <a:pt x="347" y="103"/>
                    </a:lnTo>
                    <a:lnTo>
                      <a:pt x="346" y="104"/>
                    </a:lnTo>
                    <a:lnTo>
                      <a:pt x="346" y="106"/>
                    </a:lnTo>
                    <a:lnTo>
                      <a:pt x="346" y="107"/>
                    </a:lnTo>
                    <a:lnTo>
                      <a:pt x="346" y="109"/>
                    </a:lnTo>
                    <a:lnTo>
                      <a:pt x="346" y="110"/>
                    </a:lnTo>
                    <a:lnTo>
                      <a:pt x="347" y="111"/>
                    </a:lnTo>
                    <a:lnTo>
                      <a:pt x="346" y="112"/>
                    </a:lnTo>
                    <a:lnTo>
                      <a:pt x="346" y="114"/>
                    </a:lnTo>
                    <a:lnTo>
                      <a:pt x="344" y="115"/>
                    </a:lnTo>
                    <a:lnTo>
                      <a:pt x="344" y="116"/>
                    </a:lnTo>
                    <a:lnTo>
                      <a:pt x="344" y="117"/>
                    </a:lnTo>
                    <a:lnTo>
                      <a:pt x="346" y="117"/>
                    </a:lnTo>
                    <a:lnTo>
                      <a:pt x="344" y="119"/>
                    </a:lnTo>
                    <a:lnTo>
                      <a:pt x="344" y="120"/>
                    </a:lnTo>
                    <a:lnTo>
                      <a:pt x="344" y="122"/>
                    </a:lnTo>
                    <a:lnTo>
                      <a:pt x="346" y="124"/>
                    </a:lnTo>
                    <a:lnTo>
                      <a:pt x="344" y="125"/>
                    </a:lnTo>
                    <a:lnTo>
                      <a:pt x="347" y="131"/>
                    </a:lnTo>
                    <a:lnTo>
                      <a:pt x="352" y="134"/>
                    </a:lnTo>
                    <a:lnTo>
                      <a:pt x="355" y="136"/>
                    </a:lnTo>
                    <a:lnTo>
                      <a:pt x="356" y="139"/>
                    </a:lnTo>
                    <a:lnTo>
                      <a:pt x="357" y="142"/>
                    </a:lnTo>
                    <a:lnTo>
                      <a:pt x="356" y="146"/>
                    </a:lnTo>
                    <a:lnTo>
                      <a:pt x="356" y="147"/>
                    </a:lnTo>
                    <a:lnTo>
                      <a:pt x="349" y="149"/>
                    </a:lnTo>
                    <a:lnTo>
                      <a:pt x="348" y="150"/>
                    </a:lnTo>
                    <a:lnTo>
                      <a:pt x="347" y="152"/>
                    </a:lnTo>
                    <a:lnTo>
                      <a:pt x="347" y="154"/>
                    </a:lnTo>
                    <a:lnTo>
                      <a:pt x="347" y="155"/>
                    </a:lnTo>
                    <a:lnTo>
                      <a:pt x="346" y="156"/>
                    </a:lnTo>
                    <a:lnTo>
                      <a:pt x="346" y="158"/>
                    </a:lnTo>
                    <a:lnTo>
                      <a:pt x="347" y="159"/>
                    </a:lnTo>
                    <a:lnTo>
                      <a:pt x="346" y="164"/>
                    </a:lnTo>
                    <a:lnTo>
                      <a:pt x="347" y="165"/>
                    </a:lnTo>
                    <a:lnTo>
                      <a:pt x="348" y="166"/>
                    </a:lnTo>
                    <a:lnTo>
                      <a:pt x="348" y="169"/>
                    </a:lnTo>
                    <a:lnTo>
                      <a:pt x="349" y="169"/>
                    </a:lnTo>
                    <a:lnTo>
                      <a:pt x="350" y="171"/>
                    </a:lnTo>
                    <a:lnTo>
                      <a:pt x="350" y="172"/>
                    </a:lnTo>
                    <a:lnTo>
                      <a:pt x="348" y="183"/>
                    </a:lnTo>
                    <a:lnTo>
                      <a:pt x="349" y="183"/>
                    </a:lnTo>
                    <a:lnTo>
                      <a:pt x="347" y="188"/>
                    </a:lnTo>
                    <a:lnTo>
                      <a:pt x="354" y="193"/>
                    </a:lnTo>
                    <a:lnTo>
                      <a:pt x="356" y="189"/>
                    </a:lnTo>
                    <a:lnTo>
                      <a:pt x="355" y="189"/>
                    </a:lnTo>
                    <a:lnTo>
                      <a:pt x="358" y="186"/>
                    </a:lnTo>
                    <a:lnTo>
                      <a:pt x="359" y="186"/>
                    </a:lnTo>
                    <a:lnTo>
                      <a:pt x="358" y="185"/>
                    </a:lnTo>
                    <a:lnTo>
                      <a:pt x="362" y="181"/>
                    </a:lnTo>
                    <a:lnTo>
                      <a:pt x="366" y="186"/>
                    </a:lnTo>
                    <a:lnTo>
                      <a:pt x="367" y="185"/>
                    </a:lnTo>
                    <a:lnTo>
                      <a:pt x="368" y="186"/>
                    </a:lnTo>
                    <a:lnTo>
                      <a:pt x="370" y="187"/>
                    </a:lnTo>
                    <a:lnTo>
                      <a:pt x="370" y="188"/>
                    </a:lnTo>
                    <a:lnTo>
                      <a:pt x="371" y="188"/>
                    </a:lnTo>
                    <a:lnTo>
                      <a:pt x="372" y="189"/>
                    </a:lnTo>
                    <a:lnTo>
                      <a:pt x="372" y="191"/>
                    </a:lnTo>
                    <a:lnTo>
                      <a:pt x="373" y="194"/>
                    </a:lnTo>
                    <a:lnTo>
                      <a:pt x="374" y="196"/>
                    </a:lnTo>
                    <a:lnTo>
                      <a:pt x="376" y="197"/>
                    </a:lnTo>
                    <a:lnTo>
                      <a:pt x="378" y="197"/>
                    </a:lnTo>
                    <a:lnTo>
                      <a:pt x="380" y="199"/>
                    </a:lnTo>
                    <a:lnTo>
                      <a:pt x="383" y="197"/>
                    </a:lnTo>
                    <a:lnTo>
                      <a:pt x="404" y="188"/>
                    </a:lnTo>
                    <a:lnTo>
                      <a:pt x="415" y="183"/>
                    </a:lnTo>
                    <a:lnTo>
                      <a:pt x="418" y="183"/>
                    </a:lnTo>
                    <a:lnTo>
                      <a:pt x="466" y="195"/>
                    </a:lnTo>
                    <a:lnTo>
                      <a:pt x="472" y="196"/>
                    </a:lnTo>
                    <a:lnTo>
                      <a:pt x="473" y="195"/>
                    </a:lnTo>
                    <a:lnTo>
                      <a:pt x="474" y="191"/>
                    </a:lnTo>
                    <a:lnTo>
                      <a:pt x="476" y="191"/>
                    </a:lnTo>
                    <a:lnTo>
                      <a:pt x="476" y="189"/>
                    </a:lnTo>
                    <a:lnTo>
                      <a:pt x="478" y="190"/>
                    </a:lnTo>
                    <a:lnTo>
                      <a:pt x="478" y="189"/>
                    </a:lnTo>
                    <a:lnTo>
                      <a:pt x="481" y="189"/>
                    </a:lnTo>
                    <a:lnTo>
                      <a:pt x="483" y="187"/>
                    </a:lnTo>
                    <a:lnTo>
                      <a:pt x="485" y="189"/>
                    </a:lnTo>
                    <a:lnTo>
                      <a:pt x="484" y="190"/>
                    </a:lnTo>
                    <a:lnTo>
                      <a:pt x="484" y="191"/>
                    </a:lnTo>
                    <a:lnTo>
                      <a:pt x="483" y="191"/>
                    </a:lnTo>
                    <a:lnTo>
                      <a:pt x="483" y="193"/>
                    </a:lnTo>
                    <a:lnTo>
                      <a:pt x="486" y="191"/>
                    </a:lnTo>
                    <a:lnTo>
                      <a:pt x="486" y="190"/>
                    </a:lnTo>
                    <a:lnTo>
                      <a:pt x="489" y="190"/>
                    </a:lnTo>
                    <a:lnTo>
                      <a:pt x="492" y="190"/>
                    </a:lnTo>
                    <a:lnTo>
                      <a:pt x="491" y="189"/>
                    </a:lnTo>
                    <a:lnTo>
                      <a:pt x="493" y="188"/>
                    </a:lnTo>
                    <a:lnTo>
                      <a:pt x="494" y="189"/>
                    </a:lnTo>
                    <a:lnTo>
                      <a:pt x="496" y="188"/>
                    </a:lnTo>
                    <a:lnTo>
                      <a:pt x="497" y="188"/>
                    </a:lnTo>
                    <a:lnTo>
                      <a:pt x="497" y="187"/>
                    </a:lnTo>
                    <a:lnTo>
                      <a:pt x="499" y="187"/>
                    </a:lnTo>
                    <a:lnTo>
                      <a:pt x="500" y="187"/>
                    </a:lnTo>
                    <a:lnTo>
                      <a:pt x="501" y="187"/>
                    </a:lnTo>
                    <a:lnTo>
                      <a:pt x="501" y="183"/>
                    </a:lnTo>
                    <a:lnTo>
                      <a:pt x="501" y="182"/>
                    </a:lnTo>
                    <a:lnTo>
                      <a:pt x="504" y="182"/>
                    </a:lnTo>
                    <a:lnTo>
                      <a:pt x="504" y="179"/>
                    </a:lnTo>
                    <a:lnTo>
                      <a:pt x="502" y="177"/>
                    </a:lnTo>
                    <a:lnTo>
                      <a:pt x="502" y="175"/>
                    </a:lnTo>
                    <a:lnTo>
                      <a:pt x="505" y="174"/>
                    </a:lnTo>
                    <a:lnTo>
                      <a:pt x="506" y="174"/>
                    </a:lnTo>
                    <a:lnTo>
                      <a:pt x="507" y="174"/>
                    </a:lnTo>
                    <a:lnTo>
                      <a:pt x="508" y="177"/>
                    </a:lnTo>
                    <a:lnTo>
                      <a:pt x="509" y="180"/>
                    </a:lnTo>
                    <a:lnTo>
                      <a:pt x="514" y="180"/>
                    </a:lnTo>
                    <a:lnTo>
                      <a:pt x="514" y="175"/>
                    </a:lnTo>
                    <a:lnTo>
                      <a:pt x="526" y="178"/>
                    </a:lnTo>
                    <a:lnTo>
                      <a:pt x="529" y="178"/>
                    </a:lnTo>
                    <a:lnTo>
                      <a:pt x="530" y="179"/>
                    </a:lnTo>
                    <a:lnTo>
                      <a:pt x="531" y="180"/>
                    </a:lnTo>
                    <a:lnTo>
                      <a:pt x="533" y="180"/>
                    </a:lnTo>
                    <a:lnTo>
                      <a:pt x="533" y="179"/>
                    </a:lnTo>
                    <a:lnTo>
                      <a:pt x="539" y="181"/>
                    </a:lnTo>
                    <a:lnTo>
                      <a:pt x="540" y="180"/>
                    </a:lnTo>
                    <a:lnTo>
                      <a:pt x="543" y="180"/>
                    </a:lnTo>
                    <a:lnTo>
                      <a:pt x="540" y="175"/>
                    </a:lnTo>
                    <a:lnTo>
                      <a:pt x="547" y="171"/>
                    </a:lnTo>
                    <a:lnTo>
                      <a:pt x="551" y="169"/>
                    </a:lnTo>
                    <a:lnTo>
                      <a:pt x="551" y="165"/>
                    </a:lnTo>
                    <a:lnTo>
                      <a:pt x="552" y="162"/>
                    </a:lnTo>
                    <a:lnTo>
                      <a:pt x="549" y="162"/>
                    </a:lnTo>
                    <a:lnTo>
                      <a:pt x="546" y="163"/>
                    </a:lnTo>
                    <a:lnTo>
                      <a:pt x="545" y="161"/>
                    </a:lnTo>
                    <a:lnTo>
                      <a:pt x="551" y="159"/>
                    </a:lnTo>
                    <a:lnTo>
                      <a:pt x="552" y="161"/>
                    </a:lnTo>
                    <a:lnTo>
                      <a:pt x="553" y="161"/>
                    </a:lnTo>
                    <a:lnTo>
                      <a:pt x="555" y="159"/>
                    </a:lnTo>
                    <a:lnTo>
                      <a:pt x="554" y="159"/>
                    </a:lnTo>
                    <a:lnTo>
                      <a:pt x="557" y="158"/>
                    </a:lnTo>
                    <a:lnTo>
                      <a:pt x="557" y="159"/>
                    </a:lnTo>
                    <a:lnTo>
                      <a:pt x="559" y="158"/>
                    </a:lnTo>
                    <a:lnTo>
                      <a:pt x="560" y="158"/>
                    </a:lnTo>
                    <a:lnTo>
                      <a:pt x="560" y="157"/>
                    </a:lnTo>
                    <a:lnTo>
                      <a:pt x="560" y="156"/>
                    </a:lnTo>
                    <a:lnTo>
                      <a:pt x="562" y="156"/>
                    </a:lnTo>
                    <a:lnTo>
                      <a:pt x="563" y="155"/>
                    </a:lnTo>
                    <a:lnTo>
                      <a:pt x="562" y="154"/>
                    </a:lnTo>
                    <a:lnTo>
                      <a:pt x="563" y="152"/>
                    </a:lnTo>
                    <a:lnTo>
                      <a:pt x="563" y="151"/>
                    </a:lnTo>
                    <a:lnTo>
                      <a:pt x="564" y="151"/>
                    </a:lnTo>
                    <a:lnTo>
                      <a:pt x="564" y="148"/>
                    </a:lnTo>
                    <a:lnTo>
                      <a:pt x="563" y="148"/>
                    </a:lnTo>
                    <a:lnTo>
                      <a:pt x="564" y="147"/>
                    </a:lnTo>
                    <a:lnTo>
                      <a:pt x="565" y="147"/>
                    </a:lnTo>
                    <a:lnTo>
                      <a:pt x="565" y="146"/>
                    </a:lnTo>
                    <a:lnTo>
                      <a:pt x="568" y="144"/>
                    </a:lnTo>
                    <a:lnTo>
                      <a:pt x="569" y="144"/>
                    </a:lnTo>
                    <a:lnTo>
                      <a:pt x="569" y="146"/>
                    </a:lnTo>
                    <a:lnTo>
                      <a:pt x="570" y="146"/>
                    </a:lnTo>
                    <a:lnTo>
                      <a:pt x="572" y="146"/>
                    </a:lnTo>
                    <a:lnTo>
                      <a:pt x="572" y="144"/>
                    </a:lnTo>
                    <a:lnTo>
                      <a:pt x="573" y="144"/>
                    </a:lnTo>
                    <a:lnTo>
                      <a:pt x="575" y="143"/>
                    </a:lnTo>
                    <a:lnTo>
                      <a:pt x="576" y="143"/>
                    </a:lnTo>
                    <a:lnTo>
                      <a:pt x="578" y="144"/>
                    </a:lnTo>
                    <a:lnTo>
                      <a:pt x="578" y="143"/>
                    </a:lnTo>
                    <a:lnTo>
                      <a:pt x="579" y="143"/>
                    </a:lnTo>
                    <a:lnTo>
                      <a:pt x="579" y="142"/>
                    </a:lnTo>
                    <a:lnTo>
                      <a:pt x="580" y="140"/>
                    </a:lnTo>
                    <a:lnTo>
                      <a:pt x="583" y="138"/>
                    </a:lnTo>
                    <a:lnTo>
                      <a:pt x="585" y="136"/>
                    </a:lnTo>
                    <a:lnTo>
                      <a:pt x="584" y="136"/>
                    </a:lnTo>
                    <a:lnTo>
                      <a:pt x="583" y="136"/>
                    </a:lnTo>
                    <a:lnTo>
                      <a:pt x="581" y="136"/>
                    </a:lnTo>
                    <a:lnTo>
                      <a:pt x="581" y="134"/>
                    </a:lnTo>
                    <a:lnTo>
                      <a:pt x="581" y="133"/>
                    </a:lnTo>
                    <a:lnTo>
                      <a:pt x="581" y="131"/>
                    </a:lnTo>
                    <a:lnTo>
                      <a:pt x="578" y="132"/>
                    </a:lnTo>
                    <a:lnTo>
                      <a:pt x="579" y="128"/>
                    </a:lnTo>
                    <a:lnTo>
                      <a:pt x="581" y="127"/>
                    </a:lnTo>
                    <a:lnTo>
                      <a:pt x="583" y="126"/>
                    </a:lnTo>
                    <a:lnTo>
                      <a:pt x="583" y="124"/>
                    </a:lnTo>
                    <a:lnTo>
                      <a:pt x="584" y="123"/>
                    </a:lnTo>
                    <a:lnTo>
                      <a:pt x="585" y="123"/>
                    </a:lnTo>
                    <a:lnTo>
                      <a:pt x="585" y="119"/>
                    </a:lnTo>
                    <a:lnTo>
                      <a:pt x="584" y="118"/>
                    </a:lnTo>
                    <a:lnTo>
                      <a:pt x="584" y="117"/>
                    </a:lnTo>
                    <a:lnTo>
                      <a:pt x="583" y="116"/>
                    </a:lnTo>
                    <a:lnTo>
                      <a:pt x="577" y="112"/>
                    </a:lnTo>
                    <a:lnTo>
                      <a:pt x="579" y="111"/>
                    </a:lnTo>
                    <a:lnTo>
                      <a:pt x="584" y="111"/>
                    </a:lnTo>
                    <a:lnTo>
                      <a:pt x="586" y="110"/>
                    </a:lnTo>
                    <a:lnTo>
                      <a:pt x="588" y="112"/>
                    </a:lnTo>
                    <a:lnTo>
                      <a:pt x="587" y="109"/>
                    </a:lnTo>
                    <a:lnTo>
                      <a:pt x="588" y="109"/>
                    </a:lnTo>
                    <a:lnTo>
                      <a:pt x="591" y="108"/>
                    </a:lnTo>
                    <a:lnTo>
                      <a:pt x="592" y="107"/>
                    </a:lnTo>
                    <a:lnTo>
                      <a:pt x="593" y="107"/>
                    </a:lnTo>
                    <a:lnTo>
                      <a:pt x="594" y="104"/>
                    </a:lnTo>
                    <a:lnTo>
                      <a:pt x="595" y="103"/>
                    </a:lnTo>
                    <a:lnTo>
                      <a:pt x="596" y="103"/>
                    </a:lnTo>
                    <a:lnTo>
                      <a:pt x="597" y="102"/>
                    </a:lnTo>
                    <a:lnTo>
                      <a:pt x="601" y="102"/>
                    </a:lnTo>
                    <a:lnTo>
                      <a:pt x="604" y="102"/>
                    </a:lnTo>
                    <a:lnTo>
                      <a:pt x="606" y="103"/>
                    </a:lnTo>
                    <a:lnTo>
                      <a:pt x="607" y="103"/>
                    </a:lnTo>
                    <a:lnTo>
                      <a:pt x="607" y="102"/>
                    </a:lnTo>
                    <a:lnTo>
                      <a:pt x="607" y="100"/>
                    </a:lnTo>
                    <a:lnTo>
                      <a:pt x="610" y="99"/>
                    </a:lnTo>
                    <a:lnTo>
                      <a:pt x="610" y="97"/>
                    </a:lnTo>
                    <a:lnTo>
                      <a:pt x="610" y="96"/>
                    </a:lnTo>
                    <a:lnTo>
                      <a:pt x="610" y="94"/>
                    </a:lnTo>
                    <a:lnTo>
                      <a:pt x="611" y="93"/>
                    </a:lnTo>
                    <a:lnTo>
                      <a:pt x="610" y="91"/>
                    </a:lnTo>
                    <a:lnTo>
                      <a:pt x="610" y="88"/>
                    </a:lnTo>
                    <a:lnTo>
                      <a:pt x="610" y="87"/>
                    </a:lnTo>
                    <a:lnTo>
                      <a:pt x="611" y="87"/>
                    </a:lnTo>
                    <a:lnTo>
                      <a:pt x="612" y="85"/>
                    </a:lnTo>
                    <a:lnTo>
                      <a:pt x="615" y="85"/>
                    </a:lnTo>
                    <a:lnTo>
                      <a:pt x="614" y="81"/>
                    </a:lnTo>
                    <a:lnTo>
                      <a:pt x="614" y="79"/>
                    </a:lnTo>
                    <a:lnTo>
                      <a:pt x="615" y="78"/>
                    </a:lnTo>
                    <a:lnTo>
                      <a:pt x="615" y="76"/>
                    </a:lnTo>
                    <a:lnTo>
                      <a:pt x="617" y="73"/>
                    </a:lnTo>
                    <a:lnTo>
                      <a:pt x="619" y="71"/>
                    </a:lnTo>
                    <a:lnTo>
                      <a:pt x="622" y="70"/>
                    </a:lnTo>
                    <a:lnTo>
                      <a:pt x="624" y="70"/>
                    </a:lnTo>
                    <a:lnTo>
                      <a:pt x="626" y="70"/>
                    </a:lnTo>
                    <a:lnTo>
                      <a:pt x="628" y="71"/>
                    </a:lnTo>
                    <a:lnTo>
                      <a:pt x="632" y="68"/>
                    </a:lnTo>
                    <a:lnTo>
                      <a:pt x="632" y="67"/>
                    </a:lnTo>
                    <a:lnTo>
                      <a:pt x="633" y="65"/>
                    </a:lnTo>
                    <a:lnTo>
                      <a:pt x="633" y="64"/>
                    </a:lnTo>
                    <a:lnTo>
                      <a:pt x="632" y="62"/>
                    </a:lnTo>
                    <a:lnTo>
                      <a:pt x="633" y="62"/>
                    </a:lnTo>
                    <a:lnTo>
                      <a:pt x="632" y="61"/>
                    </a:lnTo>
                    <a:lnTo>
                      <a:pt x="635" y="59"/>
                    </a:lnTo>
                    <a:lnTo>
                      <a:pt x="633" y="57"/>
                    </a:lnTo>
                    <a:lnTo>
                      <a:pt x="635" y="54"/>
                    </a:lnTo>
                    <a:lnTo>
                      <a:pt x="635" y="53"/>
                    </a:lnTo>
                    <a:lnTo>
                      <a:pt x="634" y="53"/>
                    </a:lnTo>
                    <a:lnTo>
                      <a:pt x="634" y="51"/>
                    </a:lnTo>
                    <a:lnTo>
                      <a:pt x="636" y="49"/>
                    </a:lnTo>
                    <a:lnTo>
                      <a:pt x="638" y="48"/>
                    </a:lnTo>
                    <a:lnTo>
                      <a:pt x="638" y="47"/>
                    </a:lnTo>
                    <a:lnTo>
                      <a:pt x="639" y="47"/>
                    </a:lnTo>
                    <a:lnTo>
                      <a:pt x="639" y="46"/>
                    </a:lnTo>
                    <a:lnTo>
                      <a:pt x="640" y="44"/>
                    </a:lnTo>
                    <a:lnTo>
                      <a:pt x="639" y="44"/>
                    </a:lnTo>
                    <a:lnTo>
                      <a:pt x="641" y="42"/>
                    </a:lnTo>
                    <a:lnTo>
                      <a:pt x="642" y="44"/>
                    </a:lnTo>
                    <a:lnTo>
                      <a:pt x="643" y="44"/>
                    </a:lnTo>
                    <a:lnTo>
                      <a:pt x="647" y="45"/>
                    </a:lnTo>
                    <a:lnTo>
                      <a:pt x="648" y="46"/>
                    </a:lnTo>
                    <a:lnTo>
                      <a:pt x="649" y="47"/>
                    </a:lnTo>
                    <a:lnTo>
                      <a:pt x="650" y="47"/>
                    </a:lnTo>
                    <a:lnTo>
                      <a:pt x="651" y="48"/>
                    </a:lnTo>
                    <a:lnTo>
                      <a:pt x="652" y="47"/>
                    </a:lnTo>
                    <a:lnTo>
                      <a:pt x="652" y="48"/>
                    </a:lnTo>
                    <a:lnTo>
                      <a:pt x="654" y="47"/>
                    </a:lnTo>
                    <a:lnTo>
                      <a:pt x="655" y="45"/>
                    </a:lnTo>
                    <a:lnTo>
                      <a:pt x="658" y="46"/>
                    </a:lnTo>
                    <a:lnTo>
                      <a:pt x="660" y="47"/>
                    </a:lnTo>
                    <a:lnTo>
                      <a:pt x="664" y="48"/>
                    </a:lnTo>
                    <a:lnTo>
                      <a:pt x="665" y="48"/>
                    </a:lnTo>
                    <a:lnTo>
                      <a:pt x="670" y="49"/>
                    </a:lnTo>
                    <a:lnTo>
                      <a:pt x="671" y="49"/>
                    </a:lnTo>
                    <a:lnTo>
                      <a:pt x="673" y="49"/>
                    </a:lnTo>
                    <a:lnTo>
                      <a:pt x="675" y="48"/>
                    </a:lnTo>
                    <a:lnTo>
                      <a:pt x="677" y="46"/>
                    </a:lnTo>
                    <a:lnTo>
                      <a:pt x="678" y="47"/>
                    </a:lnTo>
                    <a:lnTo>
                      <a:pt x="679" y="48"/>
                    </a:lnTo>
                    <a:lnTo>
                      <a:pt x="680" y="47"/>
                    </a:lnTo>
                    <a:lnTo>
                      <a:pt x="682" y="52"/>
                    </a:lnTo>
                    <a:lnTo>
                      <a:pt x="682" y="53"/>
                    </a:lnTo>
                    <a:lnTo>
                      <a:pt x="683" y="53"/>
                    </a:lnTo>
                    <a:lnTo>
                      <a:pt x="686" y="55"/>
                    </a:lnTo>
                    <a:lnTo>
                      <a:pt x="687" y="56"/>
                    </a:lnTo>
                    <a:lnTo>
                      <a:pt x="690" y="61"/>
                    </a:lnTo>
                    <a:lnTo>
                      <a:pt x="691" y="63"/>
                    </a:lnTo>
                    <a:lnTo>
                      <a:pt x="693" y="63"/>
                    </a:lnTo>
                    <a:lnTo>
                      <a:pt x="709" y="65"/>
                    </a:lnTo>
                    <a:lnTo>
                      <a:pt x="712" y="75"/>
                    </a:lnTo>
                    <a:lnTo>
                      <a:pt x="713" y="78"/>
                    </a:lnTo>
                    <a:lnTo>
                      <a:pt x="710" y="77"/>
                    </a:lnTo>
                    <a:lnTo>
                      <a:pt x="702" y="77"/>
                    </a:lnTo>
                    <a:lnTo>
                      <a:pt x="702" y="78"/>
                    </a:lnTo>
                    <a:lnTo>
                      <a:pt x="701" y="78"/>
                    </a:lnTo>
                    <a:lnTo>
                      <a:pt x="699" y="79"/>
                    </a:lnTo>
                    <a:lnTo>
                      <a:pt x="702" y="86"/>
                    </a:lnTo>
                    <a:lnTo>
                      <a:pt x="702" y="87"/>
                    </a:lnTo>
                    <a:lnTo>
                      <a:pt x="694" y="95"/>
                    </a:lnTo>
                    <a:lnTo>
                      <a:pt x="690" y="96"/>
                    </a:lnTo>
                    <a:lnTo>
                      <a:pt x="690" y="99"/>
                    </a:lnTo>
                    <a:lnTo>
                      <a:pt x="686" y="103"/>
                    </a:lnTo>
                    <a:lnTo>
                      <a:pt x="683" y="102"/>
                    </a:lnTo>
                    <a:lnTo>
                      <a:pt x="682" y="103"/>
                    </a:lnTo>
                    <a:lnTo>
                      <a:pt x="681" y="107"/>
                    </a:lnTo>
                    <a:lnTo>
                      <a:pt x="675" y="123"/>
                    </a:lnTo>
                    <a:lnTo>
                      <a:pt x="687" y="132"/>
                    </a:lnTo>
                    <a:lnTo>
                      <a:pt x="689" y="133"/>
                    </a:lnTo>
                    <a:lnTo>
                      <a:pt x="689" y="134"/>
                    </a:lnTo>
                    <a:lnTo>
                      <a:pt x="689" y="135"/>
                    </a:lnTo>
                    <a:lnTo>
                      <a:pt x="690" y="135"/>
                    </a:lnTo>
                    <a:lnTo>
                      <a:pt x="690" y="136"/>
                    </a:lnTo>
                    <a:lnTo>
                      <a:pt x="689" y="138"/>
                    </a:lnTo>
                    <a:lnTo>
                      <a:pt x="689" y="139"/>
                    </a:lnTo>
                    <a:lnTo>
                      <a:pt x="690" y="140"/>
                    </a:lnTo>
                    <a:lnTo>
                      <a:pt x="689" y="142"/>
                    </a:lnTo>
                    <a:lnTo>
                      <a:pt x="690" y="143"/>
                    </a:lnTo>
                    <a:lnTo>
                      <a:pt x="691" y="143"/>
                    </a:lnTo>
                    <a:lnTo>
                      <a:pt x="690" y="143"/>
                    </a:lnTo>
                    <a:lnTo>
                      <a:pt x="689" y="144"/>
                    </a:lnTo>
                    <a:lnTo>
                      <a:pt x="687" y="143"/>
                    </a:lnTo>
                    <a:lnTo>
                      <a:pt x="685" y="143"/>
                    </a:lnTo>
                    <a:lnTo>
                      <a:pt x="685" y="146"/>
                    </a:lnTo>
                    <a:lnTo>
                      <a:pt x="686" y="147"/>
                    </a:lnTo>
                    <a:lnTo>
                      <a:pt x="687" y="148"/>
                    </a:lnTo>
                    <a:lnTo>
                      <a:pt x="689" y="150"/>
                    </a:lnTo>
                    <a:lnTo>
                      <a:pt x="688" y="151"/>
                    </a:lnTo>
                    <a:lnTo>
                      <a:pt x="689" y="152"/>
                    </a:lnTo>
                    <a:lnTo>
                      <a:pt x="690" y="154"/>
                    </a:lnTo>
                    <a:lnTo>
                      <a:pt x="693" y="152"/>
                    </a:lnTo>
                    <a:lnTo>
                      <a:pt x="694" y="152"/>
                    </a:lnTo>
                    <a:lnTo>
                      <a:pt x="694" y="151"/>
                    </a:lnTo>
                    <a:lnTo>
                      <a:pt x="699" y="150"/>
                    </a:lnTo>
                    <a:lnTo>
                      <a:pt x="701" y="154"/>
                    </a:lnTo>
                    <a:lnTo>
                      <a:pt x="702" y="166"/>
                    </a:lnTo>
                    <a:lnTo>
                      <a:pt x="701" y="171"/>
                    </a:lnTo>
                    <a:lnTo>
                      <a:pt x="701" y="174"/>
                    </a:lnTo>
                    <a:lnTo>
                      <a:pt x="699" y="179"/>
                    </a:lnTo>
                    <a:lnTo>
                      <a:pt x="698" y="181"/>
                    </a:lnTo>
                    <a:lnTo>
                      <a:pt x="694" y="187"/>
                    </a:lnTo>
                    <a:lnTo>
                      <a:pt x="693" y="190"/>
                    </a:lnTo>
                    <a:lnTo>
                      <a:pt x="693" y="189"/>
                    </a:lnTo>
                    <a:lnTo>
                      <a:pt x="693" y="186"/>
                    </a:lnTo>
                    <a:lnTo>
                      <a:pt x="690" y="186"/>
                    </a:lnTo>
                    <a:lnTo>
                      <a:pt x="689" y="186"/>
                    </a:lnTo>
                    <a:lnTo>
                      <a:pt x="688" y="187"/>
                    </a:lnTo>
                    <a:lnTo>
                      <a:pt x="690" y="188"/>
                    </a:lnTo>
                    <a:lnTo>
                      <a:pt x="690" y="190"/>
                    </a:lnTo>
                    <a:lnTo>
                      <a:pt x="689" y="190"/>
                    </a:lnTo>
                    <a:lnTo>
                      <a:pt x="686" y="194"/>
                    </a:lnTo>
                    <a:lnTo>
                      <a:pt x="685" y="194"/>
                    </a:lnTo>
                    <a:lnTo>
                      <a:pt x="683" y="195"/>
                    </a:lnTo>
                    <a:lnTo>
                      <a:pt x="682" y="195"/>
                    </a:lnTo>
                    <a:lnTo>
                      <a:pt x="682" y="197"/>
                    </a:lnTo>
                    <a:lnTo>
                      <a:pt x="682" y="198"/>
                    </a:lnTo>
                    <a:lnTo>
                      <a:pt x="681" y="197"/>
                    </a:lnTo>
                    <a:lnTo>
                      <a:pt x="679" y="199"/>
                    </a:lnTo>
                    <a:lnTo>
                      <a:pt x="678" y="199"/>
                    </a:lnTo>
                    <a:lnTo>
                      <a:pt x="677" y="199"/>
                    </a:lnTo>
                    <a:lnTo>
                      <a:pt x="675" y="201"/>
                    </a:lnTo>
                    <a:lnTo>
                      <a:pt x="677" y="203"/>
                    </a:lnTo>
                    <a:lnTo>
                      <a:pt x="678" y="203"/>
                    </a:lnTo>
                    <a:lnTo>
                      <a:pt x="678" y="204"/>
                    </a:lnTo>
                    <a:lnTo>
                      <a:pt x="679" y="204"/>
                    </a:lnTo>
                    <a:lnTo>
                      <a:pt x="680" y="205"/>
                    </a:lnTo>
                    <a:lnTo>
                      <a:pt x="680" y="206"/>
                    </a:lnTo>
                    <a:lnTo>
                      <a:pt x="678" y="206"/>
                    </a:lnTo>
                    <a:lnTo>
                      <a:pt x="678" y="207"/>
                    </a:lnTo>
                    <a:lnTo>
                      <a:pt x="679" y="207"/>
                    </a:lnTo>
                    <a:lnTo>
                      <a:pt x="679" y="209"/>
                    </a:lnTo>
                    <a:lnTo>
                      <a:pt x="681" y="209"/>
                    </a:lnTo>
                    <a:lnTo>
                      <a:pt x="680" y="210"/>
                    </a:lnTo>
                    <a:lnTo>
                      <a:pt x="680" y="211"/>
                    </a:lnTo>
                    <a:lnTo>
                      <a:pt x="680" y="212"/>
                    </a:lnTo>
                    <a:lnTo>
                      <a:pt x="679" y="214"/>
                    </a:lnTo>
                    <a:lnTo>
                      <a:pt x="678" y="217"/>
                    </a:lnTo>
                    <a:lnTo>
                      <a:pt x="679" y="217"/>
                    </a:lnTo>
                    <a:lnTo>
                      <a:pt x="680" y="218"/>
                    </a:lnTo>
                    <a:lnTo>
                      <a:pt x="680" y="219"/>
                    </a:lnTo>
                    <a:lnTo>
                      <a:pt x="679" y="220"/>
                    </a:lnTo>
                    <a:lnTo>
                      <a:pt x="679" y="221"/>
                    </a:lnTo>
                    <a:lnTo>
                      <a:pt x="679" y="222"/>
                    </a:lnTo>
                    <a:lnTo>
                      <a:pt x="675" y="224"/>
                    </a:lnTo>
                    <a:lnTo>
                      <a:pt x="673" y="226"/>
                    </a:lnTo>
                    <a:lnTo>
                      <a:pt x="672" y="227"/>
                    </a:lnTo>
                    <a:lnTo>
                      <a:pt x="671" y="228"/>
                    </a:lnTo>
                    <a:lnTo>
                      <a:pt x="671" y="229"/>
                    </a:lnTo>
                    <a:lnTo>
                      <a:pt x="671" y="232"/>
                    </a:lnTo>
                    <a:lnTo>
                      <a:pt x="670" y="234"/>
                    </a:lnTo>
                    <a:lnTo>
                      <a:pt x="670" y="235"/>
                    </a:lnTo>
                    <a:lnTo>
                      <a:pt x="669" y="235"/>
                    </a:lnTo>
                    <a:lnTo>
                      <a:pt x="669" y="236"/>
                    </a:lnTo>
                    <a:lnTo>
                      <a:pt x="667" y="237"/>
                    </a:lnTo>
                    <a:lnTo>
                      <a:pt x="669" y="237"/>
                    </a:lnTo>
                    <a:lnTo>
                      <a:pt x="669" y="241"/>
                    </a:lnTo>
                    <a:lnTo>
                      <a:pt x="667" y="242"/>
                    </a:lnTo>
                    <a:lnTo>
                      <a:pt x="667" y="243"/>
                    </a:lnTo>
                    <a:lnTo>
                      <a:pt x="667" y="244"/>
                    </a:lnTo>
                    <a:lnTo>
                      <a:pt x="665" y="245"/>
                    </a:lnTo>
                    <a:lnTo>
                      <a:pt x="664" y="245"/>
                    </a:lnTo>
                    <a:lnTo>
                      <a:pt x="662" y="245"/>
                    </a:lnTo>
                    <a:lnTo>
                      <a:pt x="660" y="246"/>
                    </a:lnTo>
                    <a:lnTo>
                      <a:pt x="660" y="248"/>
                    </a:lnTo>
                    <a:lnTo>
                      <a:pt x="659" y="250"/>
                    </a:lnTo>
                    <a:lnTo>
                      <a:pt x="659" y="251"/>
                    </a:lnTo>
                    <a:lnTo>
                      <a:pt x="658" y="251"/>
                    </a:lnTo>
                    <a:lnTo>
                      <a:pt x="657" y="251"/>
                    </a:lnTo>
                    <a:lnTo>
                      <a:pt x="657" y="252"/>
                    </a:lnTo>
                    <a:lnTo>
                      <a:pt x="657" y="253"/>
                    </a:lnTo>
                    <a:lnTo>
                      <a:pt x="656" y="254"/>
                    </a:lnTo>
                    <a:lnTo>
                      <a:pt x="654" y="254"/>
                    </a:lnTo>
                    <a:lnTo>
                      <a:pt x="652" y="254"/>
                    </a:lnTo>
                    <a:lnTo>
                      <a:pt x="649" y="256"/>
                    </a:lnTo>
                    <a:lnTo>
                      <a:pt x="647" y="254"/>
                    </a:lnTo>
                    <a:lnTo>
                      <a:pt x="646" y="256"/>
                    </a:lnTo>
                    <a:lnTo>
                      <a:pt x="644" y="257"/>
                    </a:lnTo>
                    <a:lnTo>
                      <a:pt x="644" y="259"/>
                    </a:lnTo>
                    <a:lnTo>
                      <a:pt x="646" y="260"/>
                    </a:lnTo>
                    <a:lnTo>
                      <a:pt x="647" y="262"/>
                    </a:lnTo>
                    <a:lnTo>
                      <a:pt x="646" y="266"/>
                    </a:lnTo>
                    <a:lnTo>
                      <a:pt x="644" y="266"/>
                    </a:lnTo>
                    <a:lnTo>
                      <a:pt x="642" y="265"/>
                    </a:lnTo>
                    <a:lnTo>
                      <a:pt x="640" y="265"/>
                    </a:lnTo>
                    <a:lnTo>
                      <a:pt x="635" y="265"/>
                    </a:lnTo>
                    <a:lnTo>
                      <a:pt x="632" y="264"/>
                    </a:lnTo>
                    <a:lnTo>
                      <a:pt x="631" y="264"/>
                    </a:lnTo>
                    <a:lnTo>
                      <a:pt x="627" y="261"/>
                    </a:lnTo>
                    <a:lnTo>
                      <a:pt x="624" y="259"/>
                    </a:lnTo>
                    <a:lnTo>
                      <a:pt x="622" y="258"/>
                    </a:lnTo>
                    <a:lnTo>
                      <a:pt x="620" y="258"/>
                    </a:lnTo>
                    <a:lnTo>
                      <a:pt x="619" y="258"/>
                    </a:lnTo>
                    <a:lnTo>
                      <a:pt x="618" y="258"/>
                    </a:lnTo>
                    <a:lnTo>
                      <a:pt x="617" y="260"/>
                    </a:lnTo>
                    <a:lnTo>
                      <a:pt x="617" y="261"/>
                    </a:lnTo>
                    <a:lnTo>
                      <a:pt x="618" y="262"/>
                    </a:lnTo>
                    <a:lnTo>
                      <a:pt x="617" y="264"/>
                    </a:lnTo>
                    <a:lnTo>
                      <a:pt x="617" y="269"/>
                    </a:lnTo>
                    <a:lnTo>
                      <a:pt x="611" y="277"/>
                    </a:lnTo>
                    <a:lnTo>
                      <a:pt x="609" y="276"/>
                    </a:lnTo>
                    <a:lnTo>
                      <a:pt x="607" y="276"/>
                    </a:lnTo>
                    <a:lnTo>
                      <a:pt x="603" y="277"/>
                    </a:lnTo>
                    <a:lnTo>
                      <a:pt x="603" y="279"/>
                    </a:lnTo>
                    <a:lnTo>
                      <a:pt x="602" y="284"/>
                    </a:lnTo>
                    <a:lnTo>
                      <a:pt x="596" y="284"/>
                    </a:lnTo>
                    <a:lnTo>
                      <a:pt x="595" y="284"/>
                    </a:lnTo>
                    <a:lnTo>
                      <a:pt x="594" y="285"/>
                    </a:lnTo>
                    <a:lnTo>
                      <a:pt x="593" y="293"/>
                    </a:lnTo>
                    <a:lnTo>
                      <a:pt x="593" y="295"/>
                    </a:lnTo>
                    <a:lnTo>
                      <a:pt x="592" y="297"/>
                    </a:lnTo>
                    <a:lnTo>
                      <a:pt x="592" y="296"/>
                    </a:lnTo>
                    <a:lnTo>
                      <a:pt x="591" y="297"/>
                    </a:lnTo>
                    <a:lnTo>
                      <a:pt x="591" y="298"/>
                    </a:lnTo>
                    <a:lnTo>
                      <a:pt x="589" y="298"/>
                    </a:lnTo>
                    <a:lnTo>
                      <a:pt x="588" y="298"/>
                    </a:lnTo>
                    <a:lnTo>
                      <a:pt x="588" y="299"/>
                    </a:lnTo>
                    <a:lnTo>
                      <a:pt x="587" y="299"/>
                    </a:lnTo>
                    <a:lnTo>
                      <a:pt x="587" y="300"/>
                    </a:lnTo>
                    <a:lnTo>
                      <a:pt x="586" y="300"/>
                    </a:lnTo>
                    <a:lnTo>
                      <a:pt x="586" y="301"/>
                    </a:lnTo>
                    <a:lnTo>
                      <a:pt x="586" y="303"/>
                    </a:lnTo>
                    <a:lnTo>
                      <a:pt x="586" y="304"/>
                    </a:lnTo>
                    <a:lnTo>
                      <a:pt x="585" y="304"/>
                    </a:lnTo>
                    <a:lnTo>
                      <a:pt x="585" y="305"/>
                    </a:lnTo>
                    <a:lnTo>
                      <a:pt x="585" y="306"/>
                    </a:lnTo>
                    <a:lnTo>
                      <a:pt x="586" y="306"/>
                    </a:lnTo>
                    <a:lnTo>
                      <a:pt x="586" y="307"/>
                    </a:lnTo>
                    <a:lnTo>
                      <a:pt x="586" y="308"/>
                    </a:lnTo>
                    <a:lnTo>
                      <a:pt x="587" y="308"/>
                    </a:lnTo>
                    <a:lnTo>
                      <a:pt x="587" y="309"/>
                    </a:lnTo>
                    <a:lnTo>
                      <a:pt x="588" y="309"/>
                    </a:lnTo>
                    <a:lnTo>
                      <a:pt x="588" y="311"/>
                    </a:lnTo>
                    <a:lnTo>
                      <a:pt x="587" y="311"/>
                    </a:lnTo>
                    <a:lnTo>
                      <a:pt x="587" y="312"/>
                    </a:lnTo>
                    <a:lnTo>
                      <a:pt x="587" y="313"/>
                    </a:lnTo>
                    <a:lnTo>
                      <a:pt x="587" y="314"/>
                    </a:lnTo>
                    <a:lnTo>
                      <a:pt x="587" y="315"/>
                    </a:lnTo>
                    <a:lnTo>
                      <a:pt x="586" y="316"/>
                    </a:lnTo>
                    <a:lnTo>
                      <a:pt x="586" y="319"/>
                    </a:lnTo>
                    <a:lnTo>
                      <a:pt x="586" y="320"/>
                    </a:lnTo>
                    <a:lnTo>
                      <a:pt x="586" y="321"/>
                    </a:lnTo>
                    <a:lnTo>
                      <a:pt x="586" y="322"/>
                    </a:lnTo>
                    <a:lnTo>
                      <a:pt x="585" y="322"/>
                    </a:lnTo>
                    <a:lnTo>
                      <a:pt x="585" y="323"/>
                    </a:lnTo>
                    <a:lnTo>
                      <a:pt x="585" y="324"/>
                    </a:lnTo>
                    <a:lnTo>
                      <a:pt x="584" y="324"/>
                    </a:lnTo>
                    <a:lnTo>
                      <a:pt x="584" y="326"/>
                    </a:lnTo>
                    <a:lnTo>
                      <a:pt x="583" y="326"/>
                    </a:lnTo>
                    <a:lnTo>
                      <a:pt x="583" y="327"/>
                    </a:lnTo>
                    <a:lnTo>
                      <a:pt x="583" y="328"/>
                    </a:lnTo>
                    <a:lnTo>
                      <a:pt x="583" y="329"/>
                    </a:lnTo>
                    <a:lnTo>
                      <a:pt x="583" y="330"/>
                    </a:lnTo>
                    <a:lnTo>
                      <a:pt x="584" y="331"/>
                    </a:lnTo>
                    <a:lnTo>
                      <a:pt x="584" y="332"/>
                    </a:lnTo>
                    <a:lnTo>
                      <a:pt x="584" y="334"/>
                    </a:lnTo>
                    <a:lnTo>
                      <a:pt x="585" y="335"/>
                    </a:lnTo>
                    <a:lnTo>
                      <a:pt x="585" y="336"/>
                    </a:lnTo>
                    <a:lnTo>
                      <a:pt x="585" y="337"/>
                    </a:lnTo>
                    <a:lnTo>
                      <a:pt x="585" y="338"/>
                    </a:lnTo>
                    <a:lnTo>
                      <a:pt x="584" y="338"/>
                    </a:lnTo>
                    <a:lnTo>
                      <a:pt x="584" y="339"/>
                    </a:lnTo>
                    <a:lnTo>
                      <a:pt x="584" y="340"/>
                    </a:lnTo>
                    <a:lnTo>
                      <a:pt x="583" y="340"/>
                    </a:lnTo>
                    <a:lnTo>
                      <a:pt x="581" y="340"/>
                    </a:lnTo>
                    <a:lnTo>
                      <a:pt x="581" y="342"/>
                    </a:lnTo>
                    <a:lnTo>
                      <a:pt x="581" y="343"/>
                    </a:lnTo>
                    <a:lnTo>
                      <a:pt x="580" y="342"/>
                    </a:lnTo>
                    <a:lnTo>
                      <a:pt x="579" y="344"/>
                    </a:lnTo>
                    <a:lnTo>
                      <a:pt x="578" y="345"/>
                    </a:lnTo>
                    <a:lnTo>
                      <a:pt x="570" y="347"/>
                    </a:lnTo>
                    <a:lnTo>
                      <a:pt x="568" y="348"/>
                    </a:lnTo>
                    <a:lnTo>
                      <a:pt x="565" y="348"/>
                    </a:lnTo>
                    <a:lnTo>
                      <a:pt x="564" y="350"/>
                    </a:lnTo>
                    <a:lnTo>
                      <a:pt x="567" y="351"/>
                    </a:lnTo>
                    <a:lnTo>
                      <a:pt x="568" y="351"/>
                    </a:lnTo>
                    <a:lnTo>
                      <a:pt x="568" y="352"/>
                    </a:lnTo>
                    <a:lnTo>
                      <a:pt x="568" y="353"/>
                    </a:lnTo>
                    <a:lnTo>
                      <a:pt x="568" y="354"/>
                    </a:lnTo>
                    <a:lnTo>
                      <a:pt x="568" y="355"/>
                    </a:lnTo>
                    <a:lnTo>
                      <a:pt x="569" y="356"/>
                    </a:lnTo>
                    <a:lnTo>
                      <a:pt x="570" y="358"/>
                    </a:lnTo>
                    <a:lnTo>
                      <a:pt x="573" y="358"/>
                    </a:lnTo>
                    <a:lnTo>
                      <a:pt x="575" y="356"/>
                    </a:lnTo>
                    <a:lnTo>
                      <a:pt x="575" y="355"/>
                    </a:lnTo>
                    <a:lnTo>
                      <a:pt x="576" y="354"/>
                    </a:lnTo>
                    <a:lnTo>
                      <a:pt x="576" y="353"/>
                    </a:lnTo>
                    <a:lnTo>
                      <a:pt x="577" y="355"/>
                    </a:lnTo>
                    <a:lnTo>
                      <a:pt x="577" y="360"/>
                    </a:lnTo>
                    <a:lnTo>
                      <a:pt x="577" y="361"/>
                    </a:lnTo>
                    <a:lnTo>
                      <a:pt x="576" y="362"/>
                    </a:lnTo>
                    <a:lnTo>
                      <a:pt x="575" y="362"/>
                    </a:lnTo>
                    <a:lnTo>
                      <a:pt x="575" y="363"/>
                    </a:lnTo>
                    <a:lnTo>
                      <a:pt x="573" y="363"/>
                    </a:lnTo>
                    <a:lnTo>
                      <a:pt x="572" y="364"/>
                    </a:lnTo>
                    <a:lnTo>
                      <a:pt x="572" y="366"/>
                    </a:lnTo>
                    <a:lnTo>
                      <a:pt x="571" y="367"/>
                    </a:lnTo>
                    <a:lnTo>
                      <a:pt x="571" y="369"/>
                    </a:lnTo>
                    <a:lnTo>
                      <a:pt x="571" y="370"/>
                    </a:lnTo>
                    <a:lnTo>
                      <a:pt x="572" y="371"/>
                    </a:lnTo>
                    <a:lnTo>
                      <a:pt x="573" y="371"/>
                    </a:lnTo>
                    <a:lnTo>
                      <a:pt x="573" y="372"/>
                    </a:lnTo>
                    <a:lnTo>
                      <a:pt x="576" y="372"/>
                    </a:lnTo>
                    <a:lnTo>
                      <a:pt x="578" y="374"/>
                    </a:lnTo>
                    <a:lnTo>
                      <a:pt x="579" y="374"/>
                    </a:lnTo>
                    <a:lnTo>
                      <a:pt x="580" y="374"/>
                    </a:lnTo>
                    <a:lnTo>
                      <a:pt x="581" y="374"/>
                    </a:lnTo>
                    <a:lnTo>
                      <a:pt x="583" y="375"/>
                    </a:lnTo>
                    <a:lnTo>
                      <a:pt x="583" y="374"/>
                    </a:lnTo>
                    <a:lnTo>
                      <a:pt x="585" y="374"/>
                    </a:lnTo>
                    <a:lnTo>
                      <a:pt x="586" y="375"/>
                    </a:lnTo>
                    <a:lnTo>
                      <a:pt x="589" y="375"/>
                    </a:lnTo>
                    <a:lnTo>
                      <a:pt x="591" y="376"/>
                    </a:lnTo>
                    <a:lnTo>
                      <a:pt x="594" y="378"/>
                    </a:lnTo>
                    <a:lnTo>
                      <a:pt x="595" y="378"/>
                    </a:lnTo>
                    <a:lnTo>
                      <a:pt x="599" y="379"/>
                    </a:lnTo>
                    <a:lnTo>
                      <a:pt x="599" y="381"/>
                    </a:lnTo>
                    <a:lnTo>
                      <a:pt x="600" y="381"/>
                    </a:lnTo>
                    <a:lnTo>
                      <a:pt x="600" y="382"/>
                    </a:lnTo>
                    <a:lnTo>
                      <a:pt x="601" y="383"/>
                    </a:lnTo>
                    <a:lnTo>
                      <a:pt x="601" y="384"/>
                    </a:lnTo>
                    <a:lnTo>
                      <a:pt x="601" y="385"/>
                    </a:lnTo>
                    <a:lnTo>
                      <a:pt x="603" y="385"/>
                    </a:lnTo>
                    <a:lnTo>
                      <a:pt x="604" y="386"/>
                    </a:lnTo>
                    <a:lnTo>
                      <a:pt x="611" y="386"/>
                    </a:lnTo>
                    <a:lnTo>
                      <a:pt x="612" y="386"/>
                    </a:lnTo>
                    <a:lnTo>
                      <a:pt x="612" y="387"/>
                    </a:lnTo>
                    <a:lnTo>
                      <a:pt x="616" y="387"/>
                    </a:lnTo>
                    <a:lnTo>
                      <a:pt x="617" y="389"/>
                    </a:lnTo>
                    <a:lnTo>
                      <a:pt x="618" y="390"/>
                    </a:lnTo>
                    <a:lnTo>
                      <a:pt x="619" y="390"/>
                    </a:lnTo>
                    <a:lnTo>
                      <a:pt x="622" y="390"/>
                    </a:lnTo>
                    <a:lnTo>
                      <a:pt x="622" y="391"/>
                    </a:lnTo>
                    <a:lnTo>
                      <a:pt x="623" y="391"/>
                    </a:lnTo>
                    <a:lnTo>
                      <a:pt x="624" y="391"/>
                    </a:lnTo>
                    <a:lnTo>
                      <a:pt x="625" y="390"/>
                    </a:lnTo>
                    <a:lnTo>
                      <a:pt x="626" y="389"/>
                    </a:lnTo>
                    <a:lnTo>
                      <a:pt x="626" y="390"/>
                    </a:lnTo>
                    <a:lnTo>
                      <a:pt x="627" y="391"/>
                    </a:lnTo>
                    <a:lnTo>
                      <a:pt x="628" y="392"/>
                    </a:lnTo>
                    <a:lnTo>
                      <a:pt x="630" y="393"/>
                    </a:lnTo>
                    <a:lnTo>
                      <a:pt x="631" y="394"/>
                    </a:lnTo>
                    <a:lnTo>
                      <a:pt x="632" y="395"/>
                    </a:lnTo>
                    <a:lnTo>
                      <a:pt x="633" y="397"/>
                    </a:lnTo>
                    <a:lnTo>
                      <a:pt x="635" y="398"/>
                    </a:lnTo>
                    <a:lnTo>
                      <a:pt x="636" y="399"/>
                    </a:lnTo>
                    <a:lnTo>
                      <a:pt x="636" y="400"/>
                    </a:lnTo>
                    <a:lnTo>
                      <a:pt x="636" y="401"/>
                    </a:lnTo>
                    <a:lnTo>
                      <a:pt x="638" y="401"/>
                    </a:lnTo>
                    <a:lnTo>
                      <a:pt x="639" y="402"/>
                    </a:lnTo>
                    <a:lnTo>
                      <a:pt x="640" y="402"/>
                    </a:lnTo>
                    <a:lnTo>
                      <a:pt x="641" y="403"/>
                    </a:lnTo>
                    <a:lnTo>
                      <a:pt x="642" y="405"/>
                    </a:lnTo>
                    <a:lnTo>
                      <a:pt x="642" y="406"/>
                    </a:lnTo>
                    <a:lnTo>
                      <a:pt x="643" y="406"/>
                    </a:lnTo>
                    <a:lnTo>
                      <a:pt x="643" y="407"/>
                    </a:lnTo>
                    <a:lnTo>
                      <a:pt x="644" y="407"/>
                    </a:lnTo>
                    <a:lnTo>
                      <a:pt x="646" y="407"/>
                    </a:lnTo>
                    <a:lnTo>
                      <a:pt x="647" y="407"/>
                    </a:lnTo>
                    <a:lnTo>
                      <a:pt x="649" y="408"/>
                    </a:lnTo>
                    <a:lnTo>
                      <a:pt x="651" y="409"/>
                    </a:lnTo>
                    <a:lnTo>
                      <a:pt x="652" y="409"/>
                    </a:lnTo>
                    <a:lnTo>
                      <a:pt x="655" y="410"/>
                    </a:lnTo>
                    <a:lnTo>
                      <a:pt x="658" y="411"/>
                    </a:lnTo>
                    <a:lnTo>
                      <a:pt x="659" y="411"/>
                    </a:lnTo>
                    <a:lnTo>
                      <a:pt x="660" y="411"/>
                    </a:lnTo>
                    <a:lnTo>
                      <a:pt x="660" y="414"/>
                    </a:lnTo>
                    <a:lnTo>
                      <a:pt x="660" y="415"/>
                    </a:lnTo>
                    <a:lnTo>
                      <a:pt x="659" y="416"/>
                    </a:lnTo>
                    <a:lnTo>
                      <a:pt x="658" y="417"/>
                    </a:lnTo>
                    <a:lnTo>
                      <a:pt x="658" y="418"/>
                    </a:lnTo>
                    <a:lnTo>
                      <a:pt x="657" y="418"/>
                    </a:lnTo>
                    <a:lnTo>
                      <a:pt x="657" y="419"/>
                    </a:lnTo>
                    <a:lnTo>
                      <a:pt x="656" y="419"/>
                    </a:lnTo>
                    <a:lnTo>
                      <a:pt x="655" y="421"/>
                    </a:lnTo>
                    <a:lnTo>
                      <a:pt x="655" y="422"/>
                    </a:lnTo>
                    <a:lnTo>
                      <a:pt x="652" y="422"/>
                    </a:lnTo>
                    <a:lnTo>
                      <a:pt x="651" y="423"/>
                    </a:lnTo>
                    <a:lnTo>
                      <a:pt x="650" y="423"/>
                    </a:lnTo>
                    <a:lnTo>
                      <a:pt x="649" y="425"/>
                    </a:lnTo>
                    <a:lnTo>
                      <a:pt x="648" y="426"/>
                    </a:lnTo>
                    <a:lnTo>
                      <a:pt x="647" y="426"/>
                    </a:lnTo>
                    <a:lnTo>
                      <a:pt x="646" y="427"/>
                    </a:lnTo>
                    <a:lnTo>
                      <a:pt x="641" y="430"/>
                    </a:lnTo>
                    <a:lnTo>
                      <a:pt x="640" y="430"/>
                    </a:lnTo>
                    <a:lnTo>
                      <a:pt x="636" y="431"/>
                    </a:lnTo>
                    <a:lnTo>
                      <a:pt x="635" y="430"/>
                    </a:lnTo>
                    <a:lnTo>
                      <a:pt x="633" y="426"/>
                    </a:lnTo>
                    <a:lnTo>
                      <a:pt x="632" y="423"/>
                    </a:lnTo>
                    <a:lnTo>
                      <a:pt x="631" y="423"/>
                    </a:lnTo>
                    <a:lnTo>
                      <a:pt x="630" y="423"/>
                    </a:lnTo>
                    <a:lnTo>
                      <a:pt x="627" y="424"/>
                    </a:lnTo>
                    <a:lnTo>
                      <a:pt x="627" y="425"/>
                    </a:lnTo>
                    <a:lnTo>
                      <a:pt x="627" y="427"/>
                    </a:lnTo>
                    <a:lnTo>
                      <a:pt x="626" y="430"/>
                    </a:lnTo>
                    <a:lnTo>
                      <a:pt x="626" y="431"/>
                    </a:lnTo>
                    <a:lnTo>
                      <a:pt x="626" y="433"/>
                    </a:lnTo>
                    <a:lnTo>
                      <a:pt x="627" y="434"/>
                    </a:lnTo>
                    <a:lnTo>
                      <a:pt x="630" y="436"/>
                    </a:lnTo>
                    <a:lnTo>
                      <a:pt x="631" y="438"/>
                    </a:lnTo>
                    <a:lnTo>
                      <a:pt x="632" y="438"/>
                    </a:lnTo>
                    <a:lnTo>
                      <a:pt x="632" y="440"/>
                    </a:lnTo>
                    <a:lnTo>
                      <a:pt x="633" y="441"/>
                    </a:lnTo>
                    <a:lnTo>
                      <a:pt x="634" y="444"/>
                    </a:lnTo>
                    <a:lnTo>
                      <a:pt x="634" y="445"/>
                    </a:lnTo>
                    <a:lnTo>
                      <a:pt x="634" y="447"/>
                    </a:lnTo>
                    <a:lnTo>
                      <a:pt x="634" y="448"/>
                    </a:lnTo>
                    <a:lnTo>
                      <a:pt x="633" y="449"/>
                    </a:lnTo>
                    <a:lnTo>
                      <a:pt x="633" y="450"/>
                    </a:lnTo>
                    <a:lnTo>
                      <a:pt x="633" y="453"/>
                    </a:lnTo>
                    <a:lnTo>
                      <a:pt x="633" y="455"/>
                    </a:lnTo>
                    <a:lnTo>
                      <a:pt x="633" y="457"/>
                    </a:lnTo>
                    <a:lnTo>
                      <a:pt x="634" y="460"/>
                    </a:lnTo>
                    <a:lnTo>
                      <a:pt x="636" y="463"/>
                    </a:lnTo>
                    <a:lnTo>
                      <a:pt x="636" y="464"/>
                    </a:lnTo>
                    <a:lnTo>
                      <a:pt x="636" y="465"/>
                    </a:lnTo>
                    <a:lnTo>
                      <a:pt x="635" y="466"/>
                    </a:lnTo>
                    <a:lnTo>
                      <a:pt x="635" y="469"/>
                    </a:lnTo>
                    <a:lnTo>
                      <a:pt x="633" y="470"/>
                    </a:lnTo>
                    <a:lnTo>
                      <a:pt x="633" y="471"/>
                    </a:lnTo>
                    <a:lnTo>
                      <a:pt x="632" y="472"/>
                    </a:lnTo>
                    <a:lnTo>
                      <a:pt x="632" y="474"/>
                    </a:lnTo>
                    <a:lnTo>
                      <a:pt x="633" y="478"/>
                    </a:lnTo>
                    <a:lnTo>
                      <a:pt x="634" y="480"/>
                    </a:lnTo>
                    <a:lnTo>
                      <a:pt x="634" y="481"/>
                    </a:lnTo>
                    <a:lnTo>
                      <a:pt x="632" y="481"/>
                    </a:lnTo>
                    <a:lnTo>
                      <a:pt x="631" y="481"/>
                    </a:lnTo>
                    <a:lnTo>
                      <a:pt x="628" y="480"/>
                    </a:lnTo>
                    <a:lnTo>
                      <a:pt x="625" y="480"/>
                    </a:lnTo>
                    <a:lnTo>
                      <a:pt x="618" y="481"/>
                    </a:lnTo>
                    <a:lnTo>
                      <a:pt x="615" y="481"/>
                    </a:lnTo>
                    <a:lnTo>
                      <a:pt x="614" y="480"/>
                    </a:lnTo>
                    <a:lnTo>
                      <a:pt x="611" y="478"/>
                    </a:lnTo>
                    <a:lnTo>
                      <a:pt x="610" y="476"/>
                    </a:lnTo>
                    <a:lnTo>
                      <a:pt x="610" y="473"/>
                    </a:lnTo>
                    <a:lnTo>
                      <a:pt x="612" y="471"/>
                    </a:lnTo>
                    <a:lnTo>
                      <a:pt x="612" y="470"/>
                    </a:lnTo>
                    <a:lnTo>
                      <a:pt x="611" y="469"/>
                    </a:lnTo>
                    <a:lnTo>
                      <a:pt x="607" y="464"/>
                    </a:lnTo>
                    <a:lnTo>
                      <a:pt x="607" y="466"/>
                    </a:lnTo>
                    <a:lnTo>
                      <a:pt x="606" y="468"/>
                    </a:lnTo>
                    <a:lnTo>
                      <a:pt x="604" y="470"/>
                    </a:lnTo>
                    <a:lnTo>
                      <a:pt x="604" y="471"/>
                    </a:lnTo>
                    <a:lnTo>
                      <a:pt x="603" y="472"/>
                    </a:lnTo>
                    <a:lnTo>
                      <a:pt x="602" y="472"/>
                    </a:lnTo>
                    <a:lnTo>
                      <a:pt x="601" y="473"/>
                    </a:lnTo>
                    <a:lnTo>
                      <a:pt x="599" y="472"/>
                    </a:lnTo>
                    <a:lnTo>
                      <a:pt x="597" y="472"/>
                    </a:lnTo>
                    <a:lnTo>
                      <a:pt x="596" y="471"/>
                    </a:lnTo>
                    <a:lnTo>
                      <a:pt x="595" y="470"/>
                    </a:lnTo>
                    <a:lnTo>
                      <a:pt x="594" y="470"/>
                    </a:lnTo>
                    <a:lnTo>
                      <a:pt x="594" y="469"/>
                    </a:lnTo>
                    <a:lnTo>
                      <a:pt x="593" y="468"/>
                    </a:lnTo>
                    <a:lnTo>
                      <a:pt x="593" y="466"/>
                    </a:lnTo>
                    <a:lnTo>
                      <a:pt x="593" y="465"/>
                    </a:lnTo>
                    <a:lnTo>
                      <a:pt x="592" y="464"/>
                    </a:lnTo>
                    <a:lnTo>
                      <a:pt x="591" y="464"/>
                    </a:lnTo>
                    <a:lnTo>
                      <a:pt x="589" y="463"/>
                    </a:lnTo>
                    <a:lnTo>
                      <a:pt x="587" y="464"/>
                    </a:lnTo>
                    <a:lnTo>
                      <a:pt x="585" y="464"/>
                    </a:lnTo>
                    <a:lnTo>
                      <a:pt x="584" y="465"/>
                    </a:lnTo>
                    <a:lnTo>
                      <a:pt x="583" y="468"/>
                    </a:lnTo>
                    <a:lnTo>
                      <a:pt x="580" y="470"/>
                    </a:lnTo>
                    <a:lnTo>
                      <a:pt x="580" y="471"/>
                    </a:lnTo>
                    <a:lnTo>
                      <a:pt x="580" y="473"/>
                    </a:lnTo>
                    <a:lnTo>
                      <a:pt x="581" y="474"/>
                    </a:lnTo>
                    <a:lnTo>
                      <a:pt x="583" y="476"/>
                    </a:lnTo>
                    <a:lnTo>
                      <a:pt x="584" y="476"/>
                    </a:lnTo>
                    <a:lnTo>
                      <a:pt x="586" y="476"/>
                    </a:lnTo>
                    <a:lnTo>
                      <a:pt x="587" y="477"/>
                    </a:lnTo>
                    <a:lnTo>
                      <a:pt x="587" y="479"/>
                    </a:lnTo>
                    <a:lnTo>
                      <a:pt x="587" y="481"/>
                    </a:lnTo>
                    <a:lnTo>
                      <a:pt x="586" y="484"/>
                    </a:lnTo>
                    <a:lnTo>
                      <a:pt x="584" y="485"/>
                    </a:lnTo>
                    <a:lnTo>
                      <a:pt x="581" y="485"/>
                    </a:lnTo>
                    <a:lnTo>
                      <a:pt x="579" y="485"/>
                    </a:lnTo>
                    <a:lnTo>
                      <a:pt x="577" y="482"/>
                    </a:lnTo>
                    <a:lnTo>
                      <a:pt x="575" y="480"/>
                    </a:lnTo>
                    <a:lnTo>
                      <a:pt x="572" y="479"/>
                    </a:lnTo>
                    <a:lnTo>
                      <a:pt x="571" y="479"/>
                    </a:lnTo>
                    <a:lnTo>
                      <a:pt x="569" y="479"/>
                    </a:lnTo>
                    <a:lnTo>
                      <a:pt x="568" y="480"/>
                    </a:lnTo>
                    <a:lnTo>
                      <a:pt x="565" y="482"/>
                    </a:lnTo>
                    <a:lnTo>
                      <a:pt x="564" y="484"/>
                    </a:lnTo>
                    <a:lnTo>
                      <a:pt x="561" y="484"/>
                    </a:lnTo>
                    <a:lnTo>
                      <a:pt x="559" y="484"/>
                    </a:lnTo>
                    <a:lnTo>
                      <a:pt x="555" y="482"/>
                    </a:lnTo>
                    <a:lnTo>
                      <a:pt x="553" y="481"/>
                    </a:lnTo>
                    <a:lnTo>
                      <a:pt x="549" y="481"/>
                    </a:lnTo>
                    <a:lnTo>
                      <a:pt x="548" y="481"/>
                    </a:lnTo>
                    <a:lnTo>
                      <a:pt x="546" y="480"/>
                    </a:lnTo>
                    <a:lnTo>
                      <a:pt x="544" y="479"/>
                    </a:lnTo>
                    <a:lnTo>
                      <a:pt x="539" y="478"/>
                    </a:lnTo>
                    <a:lnTo>
                      <a:pt x="536" y="479"/>
                    </a:lnTo>
                    <a:lnTo>
                      <a:pt x="533" y="480"/>
                    </a:lnTo>
                    <a:lnTo>
                      <a:pt x="533" y="479"/>
                    </a:lnTo>
                    <a:lnTo>
                      <a:pt x="532" y="478"/>
                    </a:lnTo>
                    <a:lnTo>
                      <a:pt x="532" y="479"/>
                    </a:lnTo>
                    <a:lnTo>
                      <a:pt x="530" y="478"/>
                    </a:lnTo>
                    <a:lnTo>
                      <a:pt x="531" y="477"/>
                    </a:lnTo>
                    <a:lnTo>
                      <a:pt x="530" y="476"/>
                    </a:lnTo>
                    <a:lnTo>
                      <a:pt x="529" y="476"/>
                    </a:lnTo>
                    <a:lnTo>
                      <a:pt x="528" y="478"/>
                    </a:lnTo>
                    <a:lnTo>
                      <a:pt x="525" y="476"/>
                    </a:lnTo>
                    <a:lnTo>
                      <a:pt x="525" y="474"/>
                    </a:lnTo>
                    <a:lnTo>
                      <a:pt x="524" y="474"/>
                    </a:lnTo>
                    <a:lnTo>
                      <a:pt x="523" y="477"/>
                    </a:lnTo>
                    <a:lnTo>
                      <a:pt x="522" y="476"/>
                    </a:lnTo>
                    <a:lnTo>
                      <a:pt x="523" y="474"/>
                    </a:lnTo>
                    <a:lnTo>
                      <a:pt x="517" y="471"/>
                    </a:lnTo>
                    <a:lnTo>
                      <a:pt x="517" y="470"/>
                    </a:lnTo>
                    <a:lnTo>
                      <a:pt x="520" y="469"/>
                    </a:lnTo>
                    <a:lnTo>
                      <a:pt x="521" y="468"/>
                    </a:lnTo>
                    <a:lnTo>
                      <a:pt x="520" y="468"/>
                    </a:lnTo>
                    <a:lnTo>
                      <a:pt x="516" y="466"/>
                    </a:lnTo>
                    <a:lnTo>
                      <a:pt x="516" y="465"/>
                    </a:lnTo>
                    <a:lnTo>
                      <a:pt x="514" y="465"/>
                    </a:lnTo>
                    <a:lnTo>
                      <a:pt x="512" y="464"/>
                    </a:lnTo>
                    <a:lnTo>
                      <a:pt x="512" y="463"/>
                    </a:lnTo>
                    <a:lnTo>
                      <a:pt x="510" y="463"/>
                    </a:lnTo>
                    <a:lnTo>
                      <a:pt x="509" y="464"/>
                    </a:lnTo>
                    <a:lnTo>
                      <a:pt x="508" y="465"/>
                    </a:lnTo>
                    <a:lnTo>
                      <a:pt x="507" y="465"/>
                    </a:lnTo>
                    <a:lnTo>
                      <a:pt x="507" y="466"/>
                    </a:lnTo>
                    <a:lnTo>
                      <a:pt x="506" y="468"/>
                    </a:lnTo>
                    <a:lnTo>
                      <a:pt x="505" y="466"/>
                    </a:lnTo>
                    <a:lnTo>
                      <a:pt x="505" y="465"/>
                    </a:lnTo>
                    <a:lnTo>
                      <a:pt x="502" y="465"/>
                    </a:lnTo>
                    <a:lnTo>
                      <a:pt x="501" y="466"/>
                    </a:lnTo>
                    <a:lnTo>
                      <a:pt x="499" y="466"/>
                    </a:lnTo>
                    <a:lnTo>
                      <a:pt x="500" y="465"/>
                    </a:lnTo>
                    <a:lnTo>
                      <a:pt x="499" y="465"/>
                    </a:lnTo>
                    <a:lnTo>
                      <a:pt x="497" y="466"/>
                    </a:lnTo>
                    <a:lnTo>
                      <a:pt x="494" y="469"/>
                    </a:lnTo>
                    <a:lnTo>
                      <a:pt x="492" y="469"/>
                    </a:lnTo>
                    <a:lnTo>
                      <a:pt x="491" y="468"/>
                    </a:lnTo>
                    <a:lnTo>
                      <a:pt x="489" y="468"/>
                    </a:lnTo>
                    <a:lnTo>
                      <a:pt x="488" y="464"/>
                    </a:lnTo>
                    <a:lnTo>
                      <a:pt x="486" y="464"/>
                    </a:lnTo>
                    <a:lnTo>
                      <a:pt x="486" y="466"/>
                    </a:lnTo>
                    <a:lnTo>
                      <a:pt x="485" y="466"/>
                    </a:lnTo>
                    <a:lnTo>
                      <a:pt x="483" y="466"/>
                    </a:lnTo>
                    <a:lnTo>
                      <a:pt x="482" y="466"/>
                    </a:lnTo>
                    <a:lnTo>
                      <a:pt x="481" y="466"/>
                    </a:lnTo>
                    <a:lnTo>
                      <a:pt x="481" y="468"/>
                    </a:lnTo>
                    <a:lnTo>
                      <a:pt x="480" y="468"/>
                    </a:lnTo>
                    <a:lnTo>
                      <a:pt x="478" y="470"/>
                    </a:lnTo>
                    <a:lnTo>
                      <a:pt x="477" y="477"/>
                    </a:lnTo>
                    <a:lnTo>
                      <a:pt x="474" y="478"/>
                    </a:lnTo>
                    <a:lnTo>
                      <a:pt x="473" y="478"/>
                    </a:lnTo>
                    <a:lnTo>
                      <a:pt x="472" y="474"/>
                    </a:lnTo>
                    <a:lnTo>
                      <a:pt x="469" y="474"/>
                    </a:lnTo>
                    <a:lnTo>
                      <a:pt x="468" y="474"/>
                    </a:lnTo>
                    <a:lnTo>
                      <a:pt x="467" y="476"/>
                    </a:lnTo>
                    <a:lnTo>
                      <a:pt x="463" y="476"/>
                    </a:lnTo>
                    <a:lnTo>
                      <a:pt x="463" y="477"/>
                    </a:lnTo>
                    <a:lnTo>
                      <a:pt x="465" y="482"/>
                    </a:lnTo>
                    <a:lnTo>
                      <a:pt x="466" y="486"/>
                    </a:lnTo>
                    <a:lnTo>
                      <a:pt x="462" y="486"/>
                    </a:lnTo>
                    <a:lnTo>
                      <a:pt x="461" y="487"/>
                    </a:lnTo>
                    <a:lnTo>
                      <a:pt x="459" y="490"/>
                    </a:lnTo>
                    <a:lnTo>
                      <a:pt x="459" y="493"/>
                    </a:lnTo>
                    <a:lnTo>
                      <a:pt x="457" y="493"/>
                    </a:lnTo>
                    <a:lnTo>
                      <a:pt x="450" y="493"/>
                    </a:lnTo>
                    <a:lnTo>
                      <a:pt x="450" y="490"/>
                    </a:lnTo>
                    <a:lnTo>
                      <a:pt x="449" y="490"/>
                    </a:lnTo>
                    <a:lnTo>
                      <a:pt x="447" y="488"/>
                    </a:lnTo>
                    <a:lnTo>
                      <a:pt x="447" y="490"/>
                    </a:lnTo>
                    <a:lnTo>
                      <a:pt x="450" y="495"/>
                    </a:lnTo>
                    <a:lnTo>
                      <a:pt x="443" y="495"/>
                    </a:lnTo>
                    <a:lnTo>
                      <a:pt x="442" y="494"/>
                    </a:lnTo>
                    <a:lnTo>
                      <a:pt x="442" y="497"/>
                    </a:lnTo>
                    <a:lnTo>
                      <a:pt x="439" y="496"/>
                    </a:lnTo>
                    <a:lnTo>
                      <a:pt x="439" y="497"/>
                    </a:lnTo>
                    <a:lnTo>
                      <a:pt x="439" y="501"/>
                    </a:lnTo>
                    <a:lnTo>
                      <a:pt x="438" y="501"/>
                    </a:lnTo>
                    <a:lnTo>
                      <a:pt x="434" y="501"/>
                    </a:lnTo>
                    <a:lnTo>
                      <a:pt x="434" y="502"/>
                    </a:lnTo>
                    <a:lnTo>
                      <a:pt x="433" y="503"/>
                    </a:lnTo>
                    <a:lnTo>
                      <a:pt x="431" y="503"/>
                    </a:lnTo>
                    <a:lnTo>
                      <a:pt x="430" y="503"/>
                    </a:lnTo>
                    <a:lnTo>
                      <a:pt x="428" y="502"/>
                    </a:lnTo>
                    <a:lnTo>
                      <a:pt x="425" y="504"/>
                    </a:lnTo>
                    <a:lnTo>
                      <a:pt x="422" y="504"/>
                    </a:lnTo>
                    <a:lnTo>
                      <a:pt x="415" y="507"/>
                    </a:lnTo>
                    <a:lnTo>
                      <a:pt x="412" y="507"/>
                    </a:lnTo>
                    <a:lnTo>
                      <a:pt x="413" y="508"/>
                    </a:lnTo>
                    <a:lnTo>
                      <a:pt x="411" y="510"/>
                    </a:lnTo>
                    <a:lnTo>
                      <a:pt x="410" y="508"/>
                    </a:lnTo>
                    <a:lnTo>
                      <a:pt x="407" y="509"/>
                    </a:lnTo>
                    <a:lnTo>
                      <a:pt x="404" y="505"/>
                    </a:lnTo>
                    <a:lnTo>
                      <a:pt x="400" y="503"/>
                    </a:lnTo>
                    <a:lnTo>
                      <a:pt x="400" y="500"/>
                    </a:lnTo>
                    <a:lnTo>
                      <a:pt x="404" y="496"/>
                    </a:lnTo>
                    <a:lnTo>
                      <a:pt x="405" y="496"/>
                    </a:lnTo>
                    <a:lnTo>
                      <a:pt x="405" y="495"/>
                    </a:lnTo>
                    <a:lnTo>
                      <a:pt x="405" y="494"/>
                    </a:lnTo>
                    <a:lnTo>
                      <a:pt x="411" y="488"/>
                    </a:lnTo>
                    <a:lnTo>
                      <a:pt x="413" y="486"/>
                    </a:lnTo>
                    <a:lnTo>
                      <a:pt x="412" y="486"/>
                    </a:lnTo>
                    <a:lnTo>
                      <a:pt x="411" y="486"/>
                    </a:lnTo>
                    <a:lnTo>
                      <a:pt x="411" y="485"/>
                    </a:lnTo>
                    <a:lnTo>
                      <a:pt x="410" y="484"/>
                    </a:lnTo>
                    <a:lnTo>
                      <a:pt x="409" y="484"/>
                    </a:lnTo>
                    <a:lnTo>
                      <a:pt x="411" y="478"/>
                    </a:lnTo>
                    <a:lnTo>
                      <a:pt x="412" y="477"/>
                    </a:lnTo>
                    <a:lnTo>
                      <a:pt x="412" y="474"/>
                    </a:lnTo>
                    <a:lnTo>
                      <a:pt x="412" y="473"/>
                    </a:lnTo>
                    <a:lnTo>
                      <a:pt x="412" y="471"/>
                    </a:lnTo>
                    <a:lnTo>
                      <a:pt x="413" y="470"/>
                    </a:lnTo>
                    <a:lnTo>
                      <a:pt x="412" y="466"/>
                    </a:lnTo>
                    <a:lnTo>
                      <a:pt x="412" y="465"/>
                    </a:lnTo>
                    <a:lnTo>
                      <a:pt x="412" y="464"/>
                    </a:lnTo>
                    <a:lnTo>
                      <a:pt x="412" y="463"/>
                    </a:lnTo>
                    <a:lnTo>
                      <a:pt x="417" y="462"/>
                    </a:lnTo>
                    <a:lnTo>
                      <a:pt x="411" y="454"/>
                    </a:lnTo>
                    <a:lnTo>
                      <a:pt x="412" y="454"/>
                    </a:lnTo>
                    <a:lnTo>
                      <a:pt x="412" y="450"/>
                    </a:lnTo>
                    <a:lnTo>
                      <a:pt x="411" y="449"/>
                    </a:lnTo>
                    <a:lnTo>
                      <a:pt x="409" y="449"/>
                    </a:lnTo>
                    <a:lnTo>
                      <a:pt x="407" y="449"/>
                    </a:lnTo>
                    <a:lnTo>
                      <a:pt x="405" y="449"/>
                    </a:lnTo>
                    <a:lnTo>
                      <a:pt x="404" y="449"/>
                    </a:lnTo>
                    <a:lnTo>
                      <a:pt x="403" y="449"/>
                    </a:lnTo>
                    <a:lnTo>
                      <a:pt x="404" y="448"/>
                    </a:lnTo>
                    <a:lnTo>
                      <a:pt x="405" y="447"/>
                    </a:lnTo>
                    <a:lnTo>
                      <a:pt x="404" y="447"/>
                    </a:lnTo>
                    <a:lnTo>
                      <a:pt x="403" y="448"/>
                    </a:lnTo>
                    <a:lnTo>
                      <a:pt x="402" y="448"/>
                    </a:lnTo>
                    <a:lnTo>
                      <a:pt x="402" y="447"/>
                    </a:lnTo>
                    <a:lnTo>
                      <a:pt x="400" y="447"/>
                    </a:lnTo>
                    <a:lnTo>
                      <a:pt x="400" y="446"/>
                    </a:lnTo>
                    <a:lnTo>
                      <a:pt x="399" y="446"/>
                    </a:lnTo>
                    <a:lnTo>
                      <a:pt x="399" y="445"/>
                    </a:lnTo>
                    <a:lnTo>
                      <a:pt x="399" y="440"/>
                    </a:lnTo>
                    <a:lnTo>
                      <a:pt x="398" y="440"/>
                    </a:lnTo>
                    <a:lnTo>
                      <a:pt x="396" y="441"/>
                    </a:lnTo>
                    <a:lnTo>
                      <a:pt x="396" y="440"/>
                    </a:lnTo>
                    <a:lnTo>
                      <a:pt x="396" y="439"/>
                    </a:lnTo>
                    <a:lnTo>
                      <a:pt x="395" y="439"/>
                    </a:lnTo>
                    <a:lnTo>
                      <a:pt x="395" y="438"/>
                    </a:lnTo>
                    <a:lnTo>
                      <a:pt x="394" y="438"/>
                    </a:lnTo>
                    <a:lnTo>
                      <a:pt x="394" y="437"/>
                    </a:lnTo>
                    <a:lnTo>
                      <a:pt x="392" y="437"/>
                    </a:lnTo>
                    <a:lnTo>
                      <a:pt x="389" y="438"/>
                    </a:lnTo>
                    <a:lnTo>
                      <a:pt x="389" y="437"/>
                    </a:lnTo>
                    <a:lnTo>
                      <a:pt x="388" y="434"/>
                    </a:lnTo>
                    <a:lnTo>
                      <a:pt x="387" y="431"/>
                    </a:lnTo>
                    <a:lnTo>
                      <a:pt x="388" y="427"/>
                    </a:lnTo>
                    <a:lnTo>
                      <a:pt x="389" y="424"/>
                    </a:lnTo>
                    <a:lnTo>
                      <a:pt x="386" y="422"/>
                    </a:lnTo>
                    <a:lnTo>
                      <a:pt x="386" y="419"/>
                    </a:lnTo>
                    <a:lnTo>
                      <a:pt x="384" y="419"/>
                    </a:lnTo>
                    <a:lnTo>
                      <a:pt x="386" y="413"/>
                    </a:lnTo>
                    <a:lnTo>
                      <a:pt x="383" y="413"/>
                    </a:lnTo>
                    <a:lnTo>
                      <a:pt x="381" y="413"/>
                    </a:lnTo>
                    <a:lnTo>
                      <a:pt x="378" y="413"/>
                    </a:lnTo>
                    <a:lnTo>
                      <a:pt x="378" y="411"/>
                    </a:lnTo>
                    <a:lnTo>
                      <a:pt x="374" y="409"/>
                    </a:lnTo>
                    <a:lnTo>
                      <a:pt x="375" y="405"/>
                    </a:lnTo>
                    <a:lnTo>
                      <a:pt x="374" y="405"/>
                    </a:lnTo>
                    <a:lnTo>
                      <a:pt x="374" y="402"/>
                    </a:lnTo>
                    <a:lnTo>
                      <a:pt x="371" y="402"/>
                    </a:lnTo>
                    <a:lnTo>
                      <a:pt x="371" y="400"/>
                    </a:lnTo>
                    <a:lnTo>
                      <a:pt x="370" y="400"/>
                    </a:lnTo>
                    <a:lnTo>
                      <a:pt x="368" y="400"/>
                    </a:lnTo>
                    <a:lnTo>
                      <a:pt x="368" y="399"/>
                    </a:lnTo>
                    <a:lnTo>
                      <a:pt x="367" y="399"/>
                    </a:lnTo>
                    <a:lnTo>
                      <a:pt x="366" y="399"/>
                    </a:lnTo>
                    <a:lnTo>
                      <a:pt x="359" y="400"/>
                    </a:lnTo>
                    <a:lnTo>
                      <a:pt x="359" y="397"/>
                    </a:lnTo>
                    <a:lnTo>
                      <a:pt x="360" y="397"/>
                    </a:lnTo>
                    <a:lnTo>
                      <a:pt x="360" y="394"/>
                    </a:lnTo>
                    <a:lnTo>
                      <a:pt x="359" y="394"/>
                    </a:lnTo>
                    <a:lnTo>
                      <a:pt x="358" y="395"/>
                    </a:lnTo>
                    <a:lnTo>
                      <a:pt x="357" y="393"/>
                    </a:lnTo>
                    <a:lnTo>
                      <a:pt x="354" y="394"/>
                    </a:lnTo>
                    <a:lnTo>
                      <a:pt x="354" y="390"/>
                    </a:lnTo>
                    <a:lnTo>
                      <a:pt x="355" y="387"/>
                    </a:lnTo>
                    <a:lnTo>
                      <a:pt x="354" y="387"/>
                    </a:lnTo>
                    <a:lnTo>
                      <a:pt x="351" y="387"/>
                    </a:lnTo>
                    <a:lnTo>
                      <a:pt x="351" y="390"/>
                    </a:lnTo>
                    <a:lnTo>
                      <a:pt x="346" y="389"/>
                    </a:lnTo>
                    <a:lnTo>
                      <a:pt x="346" y="390"/>
                    </a:lnTo>
                    <a:lnTo>
                      <a:pt x="344" y="391"/>
                    </a:lnTo>
                    <a:lnTo>
                      <a:pt x="340" y="391"/>
                    </a:lnTo>
                    <a:lnTo>
                      <a:pt x="339" y="394"/>
                    </a:lnTo>
                    <a:lnTo>
                      <a:pt x="337" y="394"/>
                    </a:lnTo>
                    <a:lnTo>
                      <a:pt x="339" y="399"/>
                    </a:lnTo>
                    <a:lnTo>
                      <a:pt x="339" y="400"/>
                    </a:lnTo>
                    <a:lnTo>
                      <a:pt x="336" y="400"/>
                    </a:lnTo>
                    <a:lnTo>
                      <a:pt x="335" y="401"/>
                    </a:lnTo>
                    <a:lnTo>
                      <a:pt x="335" y="403"/>
                    </a:lnTo>
                    <a:lnTo>
                      <a:pt x="333" y="407"/>
                    </a:lnTo>
                    <a:lnTo>
                      <a:pt x="332" y="408"/>
                    </a:lnTo>
                    <a:lnTo>
                      <a:pt x="331" y="409"/>
                    </a:lnTo>
                    <a:lnTo>
                      <a:pt x="329" y="411"/>
                    </a:lnTo>
                    <a:lnTo>
                      <a:pt x="328" y="411"/>
                    </a:lnTo>
                    <a:lnTo>
                      <a:pt x="328" y="414"/>
                    </a:lnTo>
                    <a:lnTo>
                      <a:pt x="324" y="413"/>
                    </a:lnTo>
                    <a:lnTo>
                      <a:pt x="324" y="409"/>
                    </a:lnTo>
                    <a:lnTo>
                      <a:pt x="325" y="409"/>
                    </a:lnTo>
                    <a:lnTo>
                      <a:pt x="325" y="408"/>
                    </a:lnTo>
                    <a:lnTo>
                      <a:pt x="324" y="407"/>
                    </a:lnTo>
                    <a:lnTo>
                      <a:pt x="324" y="405"/>
                    </a:lnTo>
                    <a:lnTo>
                      <a:pt x="321" y="403"/>
                    </a:lnTo>
                    <a:lnTo>
                      <a:pt x="318" y="403"/>
                    </a:lnTo>
                    <a:lnTo>
                      <a:pt x="317" y="400"/>
                    </a:lnTo>
                    <a:lnTo>
                      <a:pt x="316" y="399"/>
                    </a:lnTo>
                    <a:lnTo>
                      <a:pt x="316" y="397"/>
                    </a:lnTo>
                    <a:lnTo>
                      <a:pt x="317" y="395"/>
                    </a:lnTo>
                    <a:lnTo>
                      <a:pt x="317" y="393"/>
                    </a:lnTo>
                    <a:lnTo>
                      <a:pt x="313" y="393"/>
                    </a:lnTo>
                    <a:lnTo>
                      <a:pt x="311" y="391"/>
                    </a:lnTo>
                    <a:lnTo>
                      <a:pt x="311" y="392"/>
                    </a:lnTo>
                    <a:lnTo>
                      <a:pt x="310" y="392"/>
                    </a:lnTo>
                    <a:lnTo>
                      <a:pt x="308" y="390"/>
                    </a:lnTo>
                    <a:lnTo>
                      <a:pt x="307" y="390"/>
                    </a:lnTo>
                    <a:lnTo>
                      <a:pt x="305" y="390"/>
                    </a:lnTo>
                    <a:lnTo>
                      <a:pt x="303" y="390"/>
                    </a:lnTo>
                    <a:lnTo>
                      <a:pt x="301" y="390"/>
                    </a:lnTo>
                    <a:lnTo>
                      <a:pt x="300" y="387"/>
                    </a:lnTo>
                    <a:lnTo>
                      <a:pt x="299" y="387"/>
                    </a:lnTo>
                    <a:lnTo>
                      <a:pt x="297" y="389"/>
                    </a:lnTo>
                    <a:lnTo>
                      <a:pt x="296" y="385"/>
                    </a:lnTo>
                    <a:lnTo>
                      <a:pt x="295" y="384"/>
                    </a:lnTo>
                    <a:lnTo>
                      <a:pt x="294" y="384"/>
                    </a:lnTo>
                    <a:lnTo>
                      <a:pt x="293" y="383"/>
                    </a:lnTo>
                    <a:lnTo>
                      <a:pt x="293" y="382"/>
                    </a:lnTo>
                    <a:lnTo>
                      <a:pt x="292" y="381"/>
                    </a:lnTo>
                    <a:lnTo>
                      <a:pt x="292" y="379"/>
                    </a:lnTo>
                    <a:lnTo>
                      <a:pt x="291" y="379"/>
                    </a:lnTo>
                    <a:lnTo>
                      <a:pt x="291" y="378"/>
                    </a:lnTo>
                    <a:lnTo>
                      <a:pt x="287" y="377"/>
                    </a:lnTo>
                    <a:lnTo>
                      <a:pt x="287" y="376"/>
                    </a:lnTo>
                    <a:lnTo>
                      <a:pt x="286" y="376"/>
                    </a:lnTo>
                    <a:lnTo>
                      <a:pt x="286" y="375"/>
                    </a:lnTo>
                    <a:lnTo>
                      <a:pt x="284" y="375"/>
                    </a:lnTo>
                    <a:lnTo>
                      <a:pt x="283" y="376"/>
                    </a:lnTo>
                    <a:lnTo>
                      <a:pt x="283" y="375"/>
                    </a:lnTo>
                    <a:lnTo>
                      <a:pt x="280" y="376"/>
                    </a:lnTo>
                    <a:lnTo>
                      <a:pt x="277" y="376"/>
                    </a:lnTo>
                    <a:lnTo>
                      <a:pt x="273" y="378"/>
                    </a:lnTo>
                    <a:lnTo>
                      <a:pt x="272" y="377"/>
                    </a:lnTo>
                    <a:lnTo>
                      <a:pt x="272" y="381"/>
                    </a:lnTo>
                    <a:lnTo>
                      <a:pt x="269" y="379"/>
                    </a:lnTo>
                    <a:lnTo>
                      <a:pt x="257" y="382"/>
                    </a:lnTo>
                    <a:lnTo>
                      <a:pt x="254" y="381"/>
                    </a:lnTo>
                    <a:lnTo>
                      <a:pt x="253" y="381"/>
                    </a:lnTo>
                    <a:lnTo>
                      <a:pt x="247" y="381"/>
                    </a:lnTo>
                    <a:lnTo>
                      <a:pt x="246" y="383"/>
                    </a:lnTo>
                    <a:lnTo>
                      <a:pt x="246" y="382"/>
                    </a:lnTo>
                    <a:lnTo>
                      <a:pt x="238" y="383"/>
                    </a:lnTo>
                    <a:lnTo>
                      <a:pt x="238" y="384"/>
                    </a:lnTo>
                    <a:lnTo>
                      <a:pt x="238" y="385"/>
                    </a:lnTo>
                    <a:lnTo>
                      <a:pt x="236" y="384"/>
                    </a:lnTo>
                    <a:lnTo>
                      <a:pt x="234" y="383"/>
                    </a:lnTo>
                    <a:lnTo>
                      <a:pt x="232" y="385"/>
                    </a:lnTo>
                    <a:lnTo>
                      <a:pt x="231" y="383"/>
                    </a:lnTo>
                    <a:lnTo>
                      <a:pt x="231" y="382"/>
                    </a:lnTo>
                    <a:lnTo>
                      <a:pt x="231" y="381"/>
                    </a:lnTo>
                    <a:lnTo>
                      <a:pt x="229" y="382"/>
                    </a:lnTo>
                    <a:lnTo>
                      <a:pt x="229" y="381"/>
                    </a:lnTo>
                    <a:lnTo>
                      <a:pt x="228" y="381"/>
                    </a:lnTo>
                    <a:lnTo>
                      <a:pt x="225" y="378"/>
                    </a:lnTo>
                    <a:lnTo>
                      <a:pt x="223" y="379"/>
                    </a:lnTo>
                    <a:lnTo>
                      <a:pt x="221" y="378"/>
                    </a:lnTo>
                    <a:lnTo>
                      <a:pt x="221" y="377"/>
                    </a:lnTo>
                    <a:lnTo>
                      <a:pt x="220" y="378"/>
                    </a:lnTo>
                    <a:lnTo>
                      <a:pt x="218" y="377"/>
                    </a:lnTo>
                    <a:lnTo>
                      <a:pt x="218" y="376"/>
                    </a:lnTo>
                    <a:lnTo>
                      <a:pt x="217" y="375"/>
                    </a:lnTo>
                    <a:lnTo>
                      <a:pt x="213" y="375"/>
                    </a:lnTo>
                    <a:lnTo>
                      <a:pt x="208" y="374"/>
                    </a:lnTo>
                    <a:lnTo>
                      <a:pt x="207" y="374"/>
                    </a:lnTo>
                    <a:lnTo>
                      <a:pt x="205" y="372"/>
                    </a:lnTo>
                    <a:lnTo>
                      <a:pt x="201" y="371"/>
                    </a:lnTo>
                    <a:lnTo>
                      <a:pt x="199" y="371"/>
                    </a:lnTo>
                    <a:lnTo>
                      <a:pt x="197" y="370"/>
                    </a:lnTo>
                    <a:lnTo>
                      <a:pt x="193" y="370"/>
                    </a:lnTo>
                    <a:lnTo>
                      <a:pt x="191" y="370"/>
                    </a:lnTo>
                    <a:lnTo>
                      <a:pt x="190" y="370"/>
                    </a:lnTo>
                    <a:lnTo>
                      <a:pt x="189" y="370"/>
                    </a:lnTo>
                    <a:lnTo>
                      <a:pt x="187" y="371"/>
                    </a:lnTo>
                    <a:lnTo>
                      <a:pt x="186" y="371"/>
                    </a:lnTo>
                    <a:lnTo>
                      <a:pt x="184" y="371"/>
                    </a:lnTo>
                    <a:lnTo>
                      <a:pt x="182" y="371"/>
                    </a:lnTo>
                    <a:lnTo>
                      <a:pt x="181" y="369"/>
                    </a:lnTo>
                    <a:lnTo>
                      <a:pt x="179" y="370"/>
                    </a:lnTo>
                    <a:lnTo>
                      <a:pt x="173" y="369"/>
                    </a:lnTo>
                    <a:lnTo>
                      <a:pt x="171" y="369"/>
                    </a:lnTo>
                    <a:lnTo>
                      <a:pt x="170" y="369"/>
                    </a:lnTo>
                    <a:lnTo>
                      <a:pt x="169" y="369"/>
                    </a:lnTo>
                    <a:lnTo>
                      <a:pt x="168" y="369"/>
                    </a:lnTo>
                    <a:lnTo>
                      <a:pt x="166" y="369"/>
                    </a:lnTo>
                    <a:lnTo>
                      <a:pt x="165" y="369"/>
                    </a:lnTo>
                    <a:lnTo>
                      <a:pt x="163" y="369"/>
                    </a:lnTo>
                    <a:lnTo>
                      <a:pt x="162" y="369"/>
                    </a:lnTo>
                    <a:lnTo>
                      <a:pt x="158" y="371"/>
                    </a:lnTo>
                    <a:lnTo>
                      <a:pt x="149" y="376"/>
                    </a:lnTo>
                    <a:lnTo>
                      <a:pt x="149" y="375"/>
                    </a:lnTo>
                    <a:lnTo>
                      <a:pt x="146" y="369"/>
                    </a:lnTo>
                    <a:lnTo>
                      <a:pt x="145" y="369"/>
                    </a:lnTo>
                    <a:lnTo>
                      <a:pt x="144" y="368"/>
                    </a:lnTo>
                    <a:lnTo>
                      <a:pt x="143" y="366"/>
                    </a:lnTo>
                    <a:lnTo>
                      <a:pt x="143" y="364"/>
                    </a:lnTo>
                    <a:lnTo>
                      <a:pt x="143" y="361"/>
                    </a:lnTo>
                    <a:lnTo>
                      <a:pt x="142" y="360"/>
                    </a:lnTo>
                    <a:lnTo>
                      <a:pt x="140" y="359"/>
                    </a:lnTo>
                    <a:lnTo>
                      <a:pt x="142" y="356"/>
                    </a:lnTo>
                    <a:lnTo>
                      <a:pt x="140" y="353"/>
                    </a:lnTo>
                    <a:lnTo>
                      <a:pt x="139" y="346"/>
                    </a:lnTo>
                    <a:lnTo>
                      <a:pt x="138" y="340"/>
                    </a:lnTo>
                    <a:lnTo>
                      <a:pt x="138" y="335"/>
                    </a:lnTo>
                    <a:lnTo>
                      <a:pt x="137" y="332"/>
                    </a:lnTo>
                    <a:lnTo>
                      <a:pt x="137" y="330"/>
                    </a:lnTo>
                    <a:lnTo>
                      <a:pt x="137" y="328"/>
                    </a:lnTo>
                    <a:lnTo>
                      <a:pt x="137" y="327"/>
                    </a:lnTo>
                    <a:lnTo>
                      <a:pt x="138" y="327"/>
                    </a:lnTo>
                    <a:lnTo>
                      <a:pt x="139" y="323"/>
                    </a:lnTo>
                    <a:lnTo>
                      <a:pt x="139" y="321"/>
                    </a:lnTo>
                    <a:lnTo>
                      <a:pt x="137" y="319"/>
                    </a:lnTo>
                    <a:lnTo>
                      <a:pt x="136" y="317"/>
                    </a:lnTo>
                    <a:lnTo>
                      <a:pt x="137" y="315"/>
                    </a:lnTo>
                    <a:lnTo>
                      <a:pt x="137" y="314"/>
                    </a:lnTo>
                    <a:lnTo>
                      <a:pt x="138" y="314"/>
                    </a:lnTo>
                    <a:lnTo>
                      <a:pt x="142" y="315"/>
                    </a:lnTo>
                    <a:lnTo>
                      <a:pt x="143" y="309"/>
                    </a:lnTo>
                    <a:lnTo>
                      <a:pt x="144" y="311"/>
                    </a:lnTo>
                    <a:lnTo>
                      <a:pt x="144" y="307"/>
                    </a:lnTo>
                    <a:lnTo>
                      <a:pt x="145" y="305"/>
                    </a:lnTo>
                    <a:lnTo>
                      <a:pt x="146" y="303"/>
                    </a:lnTo>
                    <a:lnTo>
                      <a:pt x="147" y="303"/>
                    </a:lnTo>
                    <a:lnTo>
                      <a:pt x="147" y="299"/>
                    </a:lnTo>
                    <a:lnTo>
                      <a:pt x="145" y="299"/>
                    </a:lnTo>
                    <a:lnTo>
                      <a:pt x="144" y="298"/>
                    </a:lnTo>
                    <a:lnTo>
                      <a:pt x="139" y="297"/>
                    </a:lnTo>
                    <a:lnTo>
                      <a:pt x="138" y="297"/>
                    </a:lnTo>
                    <a:lnTo>
                      <a:pt x="138" y="296"/>
                    </a:lnTo>
                    <a:lnTo>
                      <a:pt x="139" y="295"/>
                    </a:lnTo>
                    <a:lnTo>
                      <a:pt x="138" y="293"/>
                    </a:lnTo>
                    <a:lnTo>
                      <a:pt x="137" y="287"/>
                    </a:lnTo>
                    <a:lnTo>
                      <a:pt x="136" y="283"/>
                    </a:lnTo>
                    <a:lnTo>
                      <a:pt x="132" y="280"/>
                    </a:lnTo>
                    <a:lnTo>
                      <a:pt x="130" y="272"/>
                    </a:lnTo>
                    <a:lnTo>
                      <a:pt x="130" y="265"/>
                    </a:lnTo>
                    <a:lnTo>
                      <a:pt x="127" y="257"/>
                    </a:lnTo>
                    <a:lnTo>
                      <a:pt x="127" y="254"/>
                    </a:lnTo>
                    <a:lnTo>
                      <a:pt x="126" y="250"/>
                    </a:lnTo>
                    <a:lnTo>
                      <a:pt x="124" y="246"/>
                    </a:lnTo>
                    <a:lnTo>
                      <a:pt x="126" y="245"/>
                    </a:lnTo>
                    <a:lnTo>
                      <a:pt x="122" y="244"/>
                    </a:lnTo>
                    <a:lnTo>
                      <a:pt x="122" y="241"/>
                    </a:lnTo>
                    <a:lnTo>
                      <a:pt x="121" y="241"/>
                    </a:lnTo>
                    <a:lnTo>
                      <a:pt x="122" y="240"/>
                    </a:lnTo>
                    <a:lnTo>
                      <a:pt x="123" y="238"/>
                    </a:lnTo>
                    <a:lnTo>
                      <a:pt x="123" y="237"/>
                    </a:lnTo>
                    <a:lnTo>
                      <a:pt x="122" y="235"/>
                    </a:lnTo>
                    <a:lnTo>
                      <a:pt x="118" y="235"/>
                    </a:lnTo>
                    <a:lnTo>
                      <a:pt x="115" y="228"/>
                    </a:lnTo>
                    <a:lnTo>
                      <a:pt x="114" y="228"/>
                    </a:lnTo>
                    <a:lnTo>
                      <a:pt x="112" y="228"/>
                    </a:lnTo>
                    <a:lnTo>
                      <a:pt x="95" y="218"/>
                    </a:lnTo>
                    <a:lnTo>
                      <a:pt x="89" y="213"/>
                    </a:lnTo>
                    <a:lnTo>
                      <a:pt x="88" y="211"/>
                    </a:lnTo>
                    <a:lnTo>
                      <a:pt x="87" y="210"/>
                    </a:lnTo>
                    <a:lnTo>
                      <a:pt x="86" y="207"/>
                    </a:lnTo>
                    <a:lnTo>
                      <a:pt x="82" y="204"/>
                    </a:lnTo>
                    <a:lnTo>
                      <a:pt x="80" y="205"/>
                    </a:lnTo>
                    <a:lnTo>
                      <a:pt x="80" y="204"/>
                    </a:lnTo>
                    <a:lnTo>
                      <a:pt x="79" y="203"/>
                    </a:lnTo>
                    <a:lnTo>
                      <a:pt x="76" y="202"/>
                    </a:lnTo>
                    <a:lnTo>
                      <a:pt x="68" y="199"/>
                    </a:lnTo>
                    <a:lnTo>
                      <a:pt x="63" y="198"/>
                    </a:lnTo>
                    <a:lnTo>
                      <a:pt x="51" y="194"/>
                    </a:lnTo>
                    <a:lnTo>
                      <a:pt x="48" y="191"/>
                    </a:lnTo>
                    <a:lnTo>
                      <a:pt x="45" y="189"/>
                    </a:lnTo>
                    <a:lnTo>
                      <a:pt x="39" y="185"/>
                    </a:lnTo>
                    <a:lnTo>
                      <a:pt x="23" y="181"/>
                    </a:lnTo>
                    <a:lnTo>
                      <a:pt x="20" y="179"/>
                    </a:lnTo>
                    <a:lnTo>
                      <a:pt x="15" y="173"/>
                    </a:lnTo>
                    <a:lnTo>
                      <a:pt x="13" y="172"/>
                    </a:lnTo>
                    <a:lnTo>
                      <a:pt x="13" y="171"/>
                    </a:lnTo>
                    <a:lnTo>
                      <a:pt x="23" y="169"/>
                    </a:lnTo>
                    <a:lnTo>
                      <a:pt x="23" y="167"/>
                    </a:lnTo>
                    <a:lnTo>
                      <a:pt x="21" y="167"/>
                    </a:lnTo>
                    <a:lnTo>
                      <a:pt x="19" y="166"/>
                    </a:lnTo>
                    <a:lnTo>
                      <a:pt x="18" y="166"/>
                    </a:lnTo>
                    <a:lnTo>
                      <a:pt x="16" y="165"/>
                    </a:lnTo>
                    <a:lnTo>
                      <a:pt x="17" y="162"/>
                    </a:lnTo>
                    <a:lnTo>
                      <a:pt x="20" y="157"/>
                    </a:lnTo>
                    <a:lnTo>
                      <a:pt x="20" y="148"/>
                    </a:lnTo>
                    <a:lnTo>
                      <a:pt x="20" y="146"/>
                    </a:lnTo>
                    <a:lnTo>
                      <a:pt x="17" y="143"/>
                    </a:lnTo>
                    <a:lnTo>
                      <a:pt x="18" y="141"/>
                    </a:lnTo>
                    <a:lnTo>
                      <a:pt x="17" y="140"/>
                    </a:lnTo>
                    <a:lnTo>
                      <a:pt x="13" y="138"/>
                    </a:lnTo>
                    <a:lnTo>
                      <a:pt x="12" y="138"/>
                    </a:lnTo>
                    <a:lnTo>
                      <a:pt x="11" y="130"/>
                    </a:lnTo>
                    <a:lnTo>
                      <a:pt x="9" y="134"/>
                    </a:lnTo>
                    <a:lnTo>
                      <a:pt x="5" y="134"/>
                    </a:lnTo>
                    <a:lnTo>
                      <a:pt x="6" y="130"/>
                    </a:lnTo>
                    <a:lnTo>
                      <a:pt x="8" y="122"/>
                    </a:lnTo>
                    <a:lnTo>
                      <a:pt x="10" y="120"/>
                    </a:lnTo>
                    <a:lnTo>
                      <a:pt x="9" y="119"/>
                    </a:lnTo>
                    <a:lnTo>
                      <a:pt x="6" y="118"/>
                    </a:lnTo>
                    <a:lnTo>
                      <a:pt x="1" y="106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2" y="102"/>
                    </a:lnTo>
                    <a:lnTo>
                      <a:pt x="5" y="100"/>
                    </a:lnTo>
                    <a:lnTo>
                      <a:pt x="9" y="104"/>
                    </a:lnTo>
                    <a:lnTo>
                      <a:pt x="11" y="102"/>
                    </a:lnTo>
                    <a:lnTo>
                      <a:pt x="11" y="103"/>
                    </a:lnTo>
                    <a:lnTo>
                      <a:pt x="12" y="103"/>
                    </a:lnTo>
                    <a:lnTo>
                      <a:pt x="17" y="107"/>
                    </a:lnTo>
                    <a:lnTo>
                      <a:pt x="21" y="110"/>
                    </a:lnTo>
                    <a:lnTo>
                      <a:pt x="24" y="109"/>
                    </a:lnTo>
                    <a:lnTo>
                      <a:pt x="27" y="108"/>
                    </a:lnTo>
                    <a:lnTo>
                      <a:pt x="28" y="108"/>
                    </a:lnTo>
                    <a:lnTo>
                      <a:pt x="28" y="107"/>
                    </a:lnTo>
                    <a:lnTo>
                      <a:pt x="31" y="106"/>
                    </a:lnTo>
                    <a:lnTo>
                      <a:pt x="33" y="108"/>
                    </a:lnTo>
                    <a:lnTo>
                      <a:pt x="34" y="108"/>
                    </a:lnTo>
                    <a:lnTo>
                      <a:pt x="41" y="109"/>
                    </a:lnTo>
                    <a:lnTo>
                      <a:pt x="42" y="110"/>
                    </a:lnTo>
                    <a:lnTo>
                      <a:pt x="43" y="109"/>
                    </a:lnTo>
                    <a:lnTo>
                      <a:pt x="44" y="111"/>
                    </a:lnTo>
                    <a:lnTo>
                      <a:pt x="45" y="111"/>
                    </a:lnTo>
                    <a:lnTo>
                      <a:pt x="47" y="111"/>
                    </a:lnTo>
                    <a:lnTo>
                      <a:pt x="48" y="114"/>
                    </a:lnTo>
                    <a:lnTo>
                      <a:pt x="48" y="116"/>
                    </a:lnTo>
                    <a:lnTo>
                      <a:pt x="48" y="117"/>
                    </a:lnTo>
                    <a:lnTo>
                      <a:pt x="55" y="122"/>
                    </a:lnTo>
                    <a:lnTo>
                      <a:pt x="56" y="122"/>
                    </a:lnTo>
                    <a:lnTo>
                      <a:pt x="56" y="123"/>
                    </a:lnTo>
                    <a:lnTo>
                      <a:pt x="57" y="122"/>
                    </a:lnTo>
                    <a:lnTo>
                      <a:pt x="58" y="123"/>
                    </a:lnTo>
                    <a:lnTo>
                      <a:pt x="59" y="120"/>
                    </a:lnTo>
                    <a:lnTo>
                      <a:pt x="60" y="119"/>
                    </a:lnTo>
                    <a:lnTo>
                      <a:pt x="61" y="120"/>
                    </a:lnTo>
                    <a:lnTo>
                      <a:pt x="63" y="119"/>
                    </a:lnTo>
                    <a:lnTo>
                      <a:pt x="65" y="119"/>
                    </a:lnTo>
                    <a:lnTo>
                      <a:pt x="65" y="120"/>
                    </a:lnTo>
                    <a:lnTo>
                      <a:pt x="66" y="119"/>
                    </a:lnTo>
                    <a:lnTo>
                      <a:pt x="66" y="120"/>
                    </a:lnTo>
                    <a:lnTo>
                      <a:pt x="67" y="120"/>
                    </a:lnTo>
                    <a:lnTo>
                      <a:pt x="68" y="119"/>
                    </a:lnTo>
                    <a:lnTo>
                      <a:pt x="72" y="120"/>
                    </a:lnTo>
                    <a:lnTo>
                      <a:pt x="75" y="119"/>
                    </a:lnTo>
                    <a:lnTo>
                      <a:pt x="76" y="116"/>
                    </a:lnTo>
                    <a:lnTo>
                      <a:pt x="80" y="115"/>
                    </a:lnTo>
                    <a:lnTo>
                      <a:pt x="81" y="114"/>
                    </a:lnTo>
                    <a:lnTo>
                      <a:pt x="82" y="112"/>
                    </a:lnTo>
                    <a:lnTo>
                      <a:pt x="84" y="114"/>
                    </a:lnTo>
                    <a:lnTo>
                      <a:pt x="86" y="114"/>
                    </a:lnTo>
                    <a:lnTo>
                      <a:pt x="86" y="112"/>
                    </a:lnTo>
                    <a:lnTo>
                      <a:pt x="88" y="111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1" y="114"/>
                    </a:lnTo>
                    <a:lnTo>
                      <a:pt x="92" y="116"/>
                    </a:lnTo>
                    <a:lnTo>
                      <a:pt x="94" y="116"/>
                    </a:lnTo>
                    <a:lnTo>
                      <a:pt x="95" y="117"/>
                    </a:lnTo>
                    <a:lnTo>
                      <a:pt x="98" y="117"/>
                    </a:lnTo>
                    <a:lnTo>
                      <a:pt x="99" y="118"/>
                    </a:lnTo>
                    <a:lnTo>
                      <a:pt x="100" y="119"/>
                    </a:lnTo>
                    <a:lnTo>
                      <a:pt x="103" y="120"/>
                    </a:lnTo>
                    <a:lnTo>
                      <a:pt x="103" y="118"/>
                    </a:lnTo>
                    <a:lnTo>
                      <a:pt x="102" y="117"/>
                    </a:lnTo>
                    <a:lnTo>
                      <a:pt x="103" y="114"/>
                    </a:lnTo>
                    <a:lnTo>
                      <a:pt x="104" y="114"/>
                    </a:lnTo>
                    <a:lnTo>
                      <a:pt x="105" y="112"/>
                    </a:lnTo>
                    <a:lnTo>
                      <a:pt x="106" y="112"/>
                    </a:lnTo>
                    <a:lnTo>
                      <a:pt x="108" y="110"/>
                    </a:lnTo>
                    <a:lnTo>
                      <a:pt x="110" y="112"/>
                    </a:lnTo>
                    <a:lnTo>
                      <a:pt x="111" y="115"/>
                    </a:lnTo>
                    <a:lnTo>
                      <a:pt x="112" y="116"/>
                    </a:lnTo>
                    <a:lnTo>
                      <a:pt x="113" y="116"/>
                    </a:lnTo>
                    <a:lnTo>
                      <a:pt x="113" y="115"/>
                    </a:lnTo>
                    <a:lnTo>
                      <a:pt x="119" y="111"/>
                    </a:lnTo>
                    <a:lnTo>
                      <a:pt x="122" y="108"/>
                    </a:lnTo>
                    <a:lnTo>
                      <a:pt x="123" y="107"/>
                    </a:lnTo>
                    <a:lnTo>
                      <a:pt x="124" y="106"/>
                    </a:lnTo>
                    <a:lnTo>
                      <a:pt x="126" y="103"/>
                    </a:lnTo>
                    <a:lnTo>
                      <a:pt x="127" y="103"/>
                    </a:lnTo>
                    <a:lnTo>
                      <a:pt x="127" y="102"/>
                    </a:lnTo>
                    <a:lnTo>
                      <a:pt x="128" y="103"/>
                    </a:lnTo>
                    <a:lnTo>
                      <a:pt x="129" y="102"/>
                    </a:lnTo>
                    <a:lnTo>
                      <a:pt x="129" y="101"/>
                    </a:lnTo>
                    <a:lnTo>
                      <a:pt x="129" y="100"/>
                    </a:lnTo>
                    <a:lnTo>
                      <a:pt x="130" y="99"/>
                    </a:lnTo>
                    <a:lnTo>
                      <a:pt x="131" y="97"/>
                    </a:lnTo>
                    <a:lnTo>
                      <a:pt x="132" y="97"/>
                    </a:lnTo>
                    <a:lnTo>
                      <a:pt x="135" y="93"/>
                    </a:lnTo>
                    <a:lnTo>
                      <a:pt x="135" y="89"/>
                    </a:lnTo>
                    <a:lnTo>
                      <a:pt x="136" y="80"/>
                    </a:lnTo>
                    <a:lnTo>
                      <a:pt x="137" y="80"/>
                    </a:lnTo>
                    <a:lnTo>
                      <a:pt x="137" y="72"/>
                    </a:lnTo>
                    <a:lnTo>
                      <a:pt x="138" y="56"/>
                    </a:lnTo>
                    <a:lnTo>
                      <a:pt x="137" y="54"/>
                    </a:lnTo>
                    <a:lnTo>
                      <a:pt x="143" y="49"/>
                    </a:lnTo>
                    <a:lnTo>
                      <a:pt x="149" y="45"/>
                    </a:lnTo>
                    <a:lnTo>
                      <a:pt x="151" y="46"/>
                    </a:lnTo>
                    <a:lnTo>
                      <a:pt x="157" y="47"/>
                    </a:lnTo>
                    <a:lnTo>
                      <a:pt x="159" y="45"/>
                    </a:lnTo>
                    <a:lnTo>
                      <a:pt x="159" y="44"/>
                    </a:lnTo>
                    <a:lnTo>
                      <a:pt x="161" y="40"/>
                    </a:lnTo>
                    <a:lnTo>
                      <a:pt x="171" y="30"/>
                    </a:lnTo>
                    <a:lnTo>
                      <a:pt x="173" y="29"/>
                    </a:lnTo>
                    <a:lnTo>
                      <a:pt x="176" y="25"/>
                    </a:lnTo>
                    <a:lnTo>
                      <a:pt x="179" y="23"/>
                    </a:lnTo>
                    <a:lnTo>
                      <a:pt x="186" y="31"/>
                    </a:lnTo>
                    <a:lnTo>
                      <a:pt x="190" y="32"/>
                    </a:lnTo>
                    <a:lnTo>
                      <a:pt x="216" y="44"/>
                    </a:lnTo>
                    <a:lnTo>
                      <a:pt x="221" y="45"/>
                    </a:lnTo>
                    <a:lnTo>
                      <a:pt x="221" y="44"/>
                    </a:lnTo>
                    <a:lnTo>
                      <a:pt x="221" y="42"/>
                    </a:lnTo>
                    <a:lnTo>
                      <a:pt x="271" y="16"/>
                    </a:lnTo>
                    <a:lnTo>
                      <a:pt x="300" y="0"/>
                    </a:lnTo>
                    <a:lnTo>
                      <a:pt x="301" y="0"/>
                    </a:lnTo>
                    <a:lnTo>
                      <a:pt x="304" y="4"/>
                    </a:lnTo>
                    <a:lnTo>
                      <a:pt x="309" y="8"/>
                    </a:lnTo>
                    <a:lnTo>
                      <a:pt x="309" y="9"/>
                    </a:lnTo>
                    <a:lnTo>
                      <a:pt x="311" y="12"/>
                    </a:lnTo>
                    <a:lnTo>
                      <a:pt x="312" y="13"/>
                    </a:lnTo>
                    <a:lnTo>
                      <a:pt x="313" y="15"/>
                    </a:lnTo>
                    <a:lnTo>
                      <a:pt x="317" y="20"/>
                    </a:lnTo>
                    <a:lnTo>
                      <a:pt x="318" y="20"/>
                    </a:lnTo>
                    <a:lnTo>
                      <a:pt x="318" y="18"/>
                    </a:lnTo>
                    <a:lnTo>
                      <a:pt x="319" y="17"/>
                    </a:lnTo>
                    <a:lnTo>
                      <a:pt x="321" y="18"/>
                    </a:lnTo>
                    <a:lnTo>
                      <a:pt x="321" y="20"/>
                    </a:lnTo>
                    <a:lnTo>
                      <a:pt x="323" y="20"/>
                    </a:lnTo>
                    <a:lnTo>
                      <a:pt x="323" y="18"/>
                    </a:lnTo>
                    <a:lnTo>
                      <a:pt x="324" y="18"/>
                    </a:lnTo>
                    <a:lnTo>
                      <a:pt x="324" y="17"/>
                    </a:lnTo>
                    <a:lnTo>
                      <a:pt x="325" y="17"/>
                    </a:lnTo>
                    <a:lnTo>
                      <a:pt x="327" y="17"/>
                    </a:lnTo>
                    <a:lnTo>
                      <a:pt x="328" y="17"/>
                    </a:lnTo>
                    <a:lnTo>
                      <a:pt x="329" y="17"/>
                    </a:lnTo>
                    <a:lnTo>
                      <a:pt x="331" y="17"/>
                    </a:lnTo>
                    <a:lnTo>
                      <a:pt x="332" y="17"/>
                    </a:lnTo>
                    <a:lnTo>
                      <a:pt x="333" y="17"/>
                    </a:lnTo>
                    <a:lnTo>
                      <a:pt x="333" y="18"/>
                    </a:lnTo>
                    <a:lnTo>
                      <a:pt x="331" y="20"/>
                    </a:lnTo>
                    <a:lnTo>
                      <a:pt x="332" y="20"/>
                    </a:lnTo>
                    <a:lnTo>
                      <a:pt x="332" y="21"/>
                    </a:lnTo>
                    <a:lnTo>
                      <a:pt x="331" y="21"/>
                    </a:lnTo>
                    <a:lnTo>
                      <a:pt x="329" y="21"/>
                    </a:lnTo>
                    <a:lnTo>
                      <a:pt x="329" y="22"/>
                    </a:lnTo>
                    <a:lnTo>
                      <a:pt x="328" y="23"/>
                    </a:lnTo>
                    <a:lnTo>
                      <a:pt x="328" y="24"/>
                    </a:lnTo>
                    <a:lnTo>
                      <a:pt x="329" y="25"/>
                    </a:lnTo>
                    <a:lnTo>
                      <a:pt x="328" y="26"/>
                    </a:lnTo>
                    <a:lnTo>
                      <a:pt x="329" y="26"/>
                    </a:lnTo>
                    <a:lnTo>
                      <a:pt x="332" y="26"/>
                    </a:lnTo>
                    <a:lnTo>
                      <a:pt x="331" y="28"/>
                    </a:lnTo>
                    <a:lnTo>
                      <a:pt x="332" y="28"/>
                    </a:lnTo>
                    <a:lnTo>
                      <a:pt x="333" y="28"/>
                    </a:lnTo>
                    <a:lnTo>
                      <a:pt x="334" y="29"/>
                    </a:lnTo>
                    <a:lnTo>
                      <a:pt x="336" y="29"/>
                    </a:lnTo>
                    <a:lnTo>
                      <a:pt x="340" y="31"/>
                    </a:lnTo>
                    <a:lnTo>
                      <a:pt x="340" y="33"/>
                    </a:lnTo>
                    <a:lnTo>
                      <a:pt x="343" y="38"/>
                    </a:lnTo>
                    <a:lnTo>
                      <a:pt x="343" y="39"/>
                    </a:lnTo>
                    <a:lnTo>
                      <a:pt x="340" y="41"/>
                    </a:lnTo>
                    <a:lnTo>
                      <a:pt x="343" y="4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" name="Freeform 74">
                <a:extLst>
                  <a:ext uri="{FF2B5EF4-FFF2-40B4-BE49-F238E27FC236}">
                    <a16:creationId xmlns:a16="http://schemas.microsoft.com/office/drawing/2014/main" id="{ADE9451A-0A8D-2EE2-3837-92FF0729B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7362" y="2482851"/>
                <a:ext cx="825500" cy="931863"/>
              </a:xfrm>
              <a:custGeom>
                <a:avLst/>
                <a:gdLst>
                  <a:gd name="T0" fmla="*/ 351 w 520"/>
                  <a:gd name="T1" fmla="*/ 107 h 587"/>
                  <a:gd name="T2" fmla="*/ 415 w 520"/>
                  <a:gd name="T3" fmla="*/ 101 h 587"/>
                  <a:gd name="T4" fmla="*/ 441 w 520"/>
                  <a:gd name="T5" fmla="*/ 99 h 587"/>
                  <a:gd name="T6" fmla="*/ 450 w 520"/>
                  <a:gd name="T7" fmla="*/ 110 h 587"/>
                  <a:gd name="T8" fmla="*/ 475 w 520"/>
                  <a:gd name="T9" fmla="*/ 128 h 587"/>
                  <a:gd name="T10" fmla="*/ 495 w 520"/>
                  <a:gd name="T11" fmla="*/ 159 h 587"/>
                  <a:gd name="T12" fmla="*/ 495 w 520"/>
                  <a:gd name="T13" fmla="*/ 178 h 587"/>
                  <a:gd name="T14" fmla="*/ 491 w 520"/>
                  <a:gd name="T15" fmla="*/ 206 h 587"/>
                  <a:gd name="T16" fmla="*/ 505 w 520"/>
                  <a:gd name="T17" fmla="*/ 238 h 587"/>
                  <a:gd name="T18" fmla="*/ 485 w 520"/>
                  <a:gd name="T19" fmla="*/ 279 h 587"/>
                  <a:gd name="T20" fmla="*/ 495 w 520"/>
                  <a:gd name="T21" fmla="*/ 314 h 587"/>
                  <a:gd name="T22" fmla="*/ 489 w 520"/>
                  <a:gd name="T23" fmla="*/ 359 h 587"/>
                  <a:gd name="T24" fmla="*/ 506 w 520"/>
                  <a:gd name="T25" fmla="*/ 384 h 587"/>
                  <a:gd name="T26" fmla="*/ 520 w 520"/>
                  <a:gd name="T27" fmla="*/ 413 h 587"/>
                  <a:gd name="T28" fmla="*/ 506 w 520"/>
                  <a:gd name="T29" fmla="*/ 418 h 587"/>
                  <a:gd name="T30" fmla="*/ 473 w 520"/>
                  <a:gd name="T31" fmla="*/ 431 h 587"/>
                  <a:gd name="T32" fmla="*/ 461 w 520"/>
                  <a:gd name="T33" fmla="*/ 448 h 587"/>
                  <a:gd name="T34" fmla="*/ 450 w 520"/>
                  <a:gd name="T35" fmla="*/ 467 h 587"/>
                  <a:gd name="T36" fmla="*/ 426 w 520"/>
                  <a:gd name="T37" fmla="*/ 472 h 587"/>
                  <a:gd name="T38" fmla="*/ 414 w 520"/>
                  <a:gd name="T39" fmla="*/ 450 h 587"/>
                  <a:gd name="T40" fmla="*/ 379 w 520"/>
                  <a:gd name="T41" fmla="*/ 450 h 587"/>
                  <a:gd name="T42" fmla="*/ 364 w 520"/>
                  <a:gd name="T43" fmla="*/ 464 h 587"/>
                  <a:gd name="T44" fmla="*/ 347 w 520"/>
                  <a:gd name="T45" fmla="*/ 487 h 587"/>
                  <a:gd name="T46" fmla="*/ 353 w 520"/>
                  <a:gd name="T47" fmla="*/ 531 h 587"/>
                  <a:gd name="T48" fmla="*/ 323 w 520"/>
                  <a:gd name="T49" fmla="*/ 575 h 587"/>
                  <a:gd name="T50" fmla="*/ 296 w 520"/>
                  <a:gd name="T51" fmla="*/ 570 h 587"/>
                  <a:gd name="T52" fmla="*/ 266 w 520"/>
                  <a:gd name="T53" fmla="*/ 569 h 587"/>
                  <a:gd name="T54" fmla="*/ 243 w 520"/>
                  <a:gd name="T55" fmla="*/ 558 h 587"/>
                  <a:gd name="T56" fmla="*/ 225 w 520"/>
                  <a:gd name="T57" fmla="*/ 553 h 587"/>
                  <a:gd name="T58" fmla="*/ 207 w 520"/>
                  <a:gd name="T59" fmla="*/ 542 h 587"/>
                  <a:gd name="T60" fmla="*/ 195 w 520"/>
                  <a:gd name="T61" fmla="*/ 542 h 587"/>
                  <a:gd name="T62" fmla="*/ 181 w 520"/>
                  <a:gd name="T63" fmla="*/ 542 h 587"/>
                  <a:gd name="T64" fmla="*/ 171 w 520"/>
                  <a:gd name="T65" fmla="*/ 538 h 587"/>
                  <a:gd name="T66" fmla="*/ 149 w 520"/>
                  <a:gd name="T67" fmla="*/ 549 h 587"/>
                  <a:gd name="T68" fmla="*/ 104 w 520"/>
                  <a:gd name="T69" fmla="*/ 536 h 587"/>
                  <a:gd name="T70" fmla="*/ 93 w 520"/>
                  <a:gd name="T71" fmla="*/ 494 h 587"/>
                  <a:gd name="T72" fmla="*/ 92 w 520"/>
                  <a:gd name="T73" fmla="*/ 476 h 587"/>
                  <a:gd name="T74" fmla="*/ 77 w 520"/>
                  <a:gd name="T75" fmla="*/ 474 h 587"/>
                  <a:gd name="T76" fmla="*/ 68 w 520"/>
                  <a:gd name="T77" fmla="*/ 458 h 587"/>
                  <a:gd name="T78" fmla="*/ 62 w 520"/>
                  <a:gd name="T79" fmla="*/ 421 h 587"/>
                  <a:gd name="T80" fmla="*/ 76 w 520"/>
                  <a:gd name="T81" fmla="*/ 396 h 587"/>
                  <a:gd name="T82" fmla="*/ 91 w 520"/>
                  <a:gd name="T83" fmla="*/ 387 h 587"/>
                  <a:gd name="T84" fmla="*/ 123 w 520"/>
                  <a:gd name="T85" fmla="*/ 373 h 587"/>
                  <a:gd name="T86" fmla="*/ 143 w 520"/>
                  <a:gd name="T87" fmla="*/ 299 h 587"/>
                  <a:gd name="T88" fmla="*/ 104 w 520"/>
                  <a:gd name="T89" fmla="*/ 283 h 587"/>
                  <a:gd name="T90" fmla="*/ 94 w 520"/>
                  <a:gd name="T91" fmla="*/ 274 h 587"/>
                  <a:gd name="T92" fmla="*/ 78 w 520"/>
                  <a:gd name="T93" fmla="*/ 269 h 587"/>
                  <a:gd name="T94" fmla="*/ 65 w 520"/>
                  <a:gd name="T95" fmla="*/ 266 h 587"/>
                  <a:gd name="T96" fmla="*/ 63 w 520"/>
                  <a:gd name="T97" fmla="*/ 247 h 587"/>
                  <a:gd name="T98" fmla="*/ 56 w 520"/>
                  <a:gd name="T99" fmla="*/ 239 h 587"/>
                  <a:gd name="T100" fmla="*/ 55 w 520"/>
                  <a:gd name="T101" fmla="*/ 214 h 587"/>
                  <a:gd name="T102" fmla="*/ 8 w 520"/>
                  <a:gd name="T103" fmla="*/ 216 h 587"/>
                  <a:gd name="T104" fmla="*/ 5 w 520"/>
                  <a:gd name="T105" fmla="*/ 185 h 587"/>
                  <a:gd name="T106" fmla="*/ 57 w 520"/>
                  <a:gd name="T107" fmla="*/ 118 h 587"/>
                  <a:gd name="T108" fmla="*/ 75 w 520"/>
                  <a:gd name="T109" fmla="*/ 110 h 587"/>
                  <a:gd name="T110" fmla="*/ 89 w 520"/>
                  <a:gd name="T111" fmla="*/ 101 h 587"/>
                  <a:gd name="T112" fmla="*/ 104 w 520"/>
                  <a:gd name="T113" fmla="*/ 83 h 587"/>
                  <a:gd name="T114" fmla="*/ 133 w 520"/>
                  <a:gd name="T115" fmla="*/ 52 h 587"/>
                  <a:gd name="T116" fmla="*/ 190 w 520"/>
                  <a:gd name="T117" fmla="*/ 21 h 587"/>
                  <a:gd name="T118" fmla="*/ 238 w 520"/>
                  <a:gd name="T119" fmla="*/ 29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20" h="587">
                    <a:moveTo>
                      <a:pt x="292" y="26"/>
                    </a:moveTo>
                    <a:lnTo>
                      <a:pt x="293" y="28"/>
                    </a:lnTo>
                    <a:lnTo>
                      <a:pt x="304" y="41"/>
                    </a:lnTo>
                    <a:lnTo>
                      <a:pt x="305" y="44"/>
                    </a:lnTo>
                    <a:lnTo>
                      <a:pt x="305" y="54"/>
                    </a:lnTo>
                    <a:lnTo>
                      <a:pt x="307" y="62"/>
                    </a:lnTo>
                    <a:lnTo>
                      <a:pt x="307" y="73"/>
                    </a:lnTo>
                    <a:lnTo>
                      <a:pt x="308" y="78"/>
                    </a:lnTo>
                    <a:lnTo>
                      <a:pt x="309" y="84"/>
                    </a:lnTo>
                    <a:lnTo>
                      <a:pt x="328" y="110"/>
                    </a:lnTo>
                    <a:lnTo>
                      <a:pt x="340" y="109"/>
                    </a:lnTo>
                    <a:lnTo>
                      <a:pt x="341" y="109"/>
                    </a:lnTo>
                    <a:lnTo>
                      <a:pt x="349" y="109"/>
                    </a:lnTo>
                    <a:lnTo>
                      <a:pt x="351" y="107"/>
                    </a:lnTo>
                    <a:lnTo>
                      <a:pt x="355" y="110"/>
                    </a:lnTo>
                    <a:lnTo>
                      <a:pt x="359" y="107"/>
                    </a:lnTo>
                    <a:lnTo>
                      <a:pt x="357" y="106"/>
                    </a:lnTo>
                    <a:lnTo>
                      <a:pt x="359" y="105"/>
                    </a:lnTo>
                    <a:lnTo>
                      <a:pt x="363" y="107"/>
                    </a:lnTo>
                    <a:lnTo>
                      <a:pt x="364" y="107"/>
                    </a:lnTo>
                    <a:lnTo>
                      <a:pt x="367" y="107"/>
                    </a:lnTo>
                    <a:lnTo>
                      <a:pt x="368" y="107"/>
                    </a:lnTo>
                    <a:lnTo>
                      <a:pt x="388" y="107"/>
                    </a:lnTo>
                    <a:lnTo>
                      <a:pt x="390" y="107"/>
                    </a:lnTo>
                    <a:lnTo>
                      <a:pt x="402" y="104"/>
                    </a:lnTo>
                    <a:lnTo>
                      <a:pt x="403" y="103"/>
                    </a:lnTo>
                    <a:lnTo>
                      <a:pt x="407" y="103"/>
                    </a:lnTo>
                    <a:lnTo>
                      <a:pt x="415" y="101"/>
                    </a:lnTo>
                    <a:lnTo>
                      <a:pt x="423" y="96"/>
                    </a:lnTo>
                    <a:lnTo>
                      <a:pt x="425" y="94"/>
                    </a:lnTo>
                    <a:lnTo>
                      <a:pt x="427" y="93"/>
                    </a:lnTo>
                    <a:lnTo>
                      <a:pt x="432" y="88"/>
                    </a:lnTo>
                    <a:lnTo>
                      <a:pt x="435" y="89"/>
                    </a:lnTo>
                    <a:lnTo>
                      <a:pt x="439" y="90"/>
                    </a:lnTo>
                    <a:lnTo>
                      <a:pt x="439" y="93"/>
                    </a:lnTo>
                    <a:lnTo>
                      <a:pt x="440" y="94"/>
                    </a:lnTo>
                    <a:lnTo>
                      <a:pt x="442" y="95"/>
                    </a:lnTo>
                    <a:lnTo>
                      <a:pt x="442" y="96"/>
                    </a:lnTo>
                    <a:lnTo>
                      <a:pt x="446" y="96"/>
                    </a:lnTo>
                    <a:lnTo>
                      <a:pt x="443" y="98"/>
                    </a:lnTo>
                    <a:lnTo>
                      <a:pt x="442" y="98"/>
                    </a:lnTo>
                    <a:lnTo>
                      <a:pt x="441" y="99"/>
                    </a:lnTo>
                    <a:lnTo>
                      <a:pt x="442" y="99"/>
                    </a:lnTo>
                    <a:lnTo>
                      <a:pt x="441" y="102"/>
                    </a:lnTo>
                    <a:lnTo>
                      <a:pt x="439" y="103"/>
                    </a:lnTo>
                    <a:lnTo>
                      <a:pt x="436" y="103"/>
                    </a:lnTo>
                    <a:lnTo>
                      <a:pt x="438" y="106"/>
                    </a:lnTo>
                    <a:lnTo>
                      <a:pt x="439" y="109"/>
                    </a:lnTo>
                    <a:lnTo>
                      <a:pt x="440" y="110"/>
                    </a:lnTo>
                    <a:lnTo>
                      <a:pt x="440" y="111"/>
                    </a:lnTo>
                    <a:lnTo>
                      <a:pt x="442" y="111"/>
                    </a:lnTo>
                    <a:lnTo>
                      <a:pt x="446" y="110"/>
                    </a:lnTo>
                    <a:lnTo>
                      <a:pt x="446" y="111"/>
                    </a:lnTo>
                    <a:lnTo>
                      <a:pt x="445" y="112"/>
                    </a:lnTo>
                    <a:lnTo>
                      <a:pt x="447" y="113"/>
                    </a:lnTo>
                    <a:lnTo>
                      <a:pt x="450" y="110"/>
                    </a:lnTo>
                    <a:lnTo>
                      <a:pt x="453" y="111"/>
                    </a:lnTo>
                    <a:lnTo>
                      <a:pt x="454" y="115"/>
                    </a:lnTo>
                    <a:lnTo>
                      <a:pt x="455" y="114"/>
                    </a:lnTo>
                    <a:lnTo>
                      <a:pt x="461" y="114"/>
                    </a:lnTo>
                    <a:lnTo>
                      <a:pt x="459" y="106"/>
                    </a:lnTo>
                    <a:lnTo>
                      <a:pt x="461" y="106"/>
                    </a:lnTo>
                    <a:lnTo>
                      <a:pt x="462" y="109"/>
                    </a:lnTo>
                    <a:lnTo>
                      <a:pt x="461" y="109"/>
                    </a:lnTo>
                    <a:lnTo>
                      <a:pt x="462" y="111"/>
                    </a:lnTo>
                    <a:lnTo>
                      <a:pt x="464" y="110"/>
                    </a:lnTo>
                    <a:lnTo>
                      <a:pt x="467" y="121"/>
                    </a:lnTo>
                    <a:lnTo>
                      <a:pt x="469" y="121"/>
                    </a:lnTo>
                    <a:lnTo>
                      <a:pt x="471" y="120"/>
                    </a:lnTo>
                    <a:lnTo>
                      <a:pt x="475" y="128"/>
                    </a:lnTo>
                    <a:lnTo>
                      <a:pt x="479" y="135"/>
                    </a:lnTo>
                    <a:lnTo>
                      <a:pt x="481" y="139"/>
                    </a:lnTo>
                    <a:lnTo>
                      <a:pt x="481" y="142"/>
                    </a:lnTo>
                    <a:lnTo>
                      <a:pt x="480" y="145"/>
                    </a:lnTo>
                    <a:lnTo>
                      <a:pt x="481" y="146"/>
                    </a:lnTo>
                    <a:lnTo>
                      <a:pt x="482" y="148"/>
                    </a:lnTo>
                    <a:lnTo>
                      <a:pt x="486" y="146"/>
                    </a:lnTo>
                    <a:lnTo>
                      <a:pt x="489" y="146"/>
                    </a:lnTo>
                    <a:lnTo>
                      <a:pt x="488" y="148"/>
                    </a:lnTo>
                    <a:lnTo>
                      <a:pt x="488" y="150"/>
                    </a:lnTo>
                    <a:lnTo>
                      <a:pt x="491" y="157"/>
                    </a:lnTo>
                    <a:lnTo>
                      <a:pt x="493" y="159"/>
                    </a:lnTo>
                    <a:lnTo>
                      <a:pt x="494" y="159"/>
                    </a:lnTo>
                    <a:lnTo>
                      <a:pt x="495" y="159"/>
                    </a:lnTo>
                    <a:lnTo>
                      <a:pt x="498" y="157"/>
                    </a:lnTo>
                    <a:lnTo>
                      <a:pt x="503" y="160"/>
                    </a:lnTo>
                    <a:lnTo>
                      <a:pt x="505" y="162"/>
                    </a:lnTo>
                    <a:lnTo>
                      <a:pt x="505" y="166"/>
                    </a:lnTo>
                    <a:lnTo>
                      <a:pt x="504" y="166"/>
                    </a:lnTo>
                    <a:lnTo>
                      <a:pt x="503" y="169"/>
                    </a:lnTo>
                    <a:lnTo>
                      <a:pt x="501" y="169"/>
                    </a:lnTo>
                    <a:lnTo>
                      <a:pt x="502" y="172"/>
                    </a:lnTo>
                    <a:lnTo>
                      <a:pt x="502" y="174"/>
                    </a:lnTo>
                    <a:lnTo>
                      <a:pt x="501" y="174"/>
                    </a:lnTo>
                    <a:lnTo>
                      <a:pt x="498" y="174"/>
                    </a:lnTo>
                    <a:lnTo>
                      <a:pt x="497" y="174"/>
                    </a:lnTo>
                    <a:lnTo>
                      <a:pt x="496" y="175"/>
                    </a:lnTo>
                    <a:lnTo>
                      <a:pt x="495" y="178"/>
                    </a:lnTo>
                    <a:lnTo>
                      <a:pt x="493" y="185"/>
                    </a:lnTo>
                    <a:lnTo>
                      <a:pt x="493" y="188"/>
                    </a:lnTo>
                    <a:lnTo>
                      <a:pt x="493" y="189"/>
                    </a:lnTo>
                    <a:lnTo>
                      <a:pt x="491" y="193"/>
                    </a:lnTo>
                    <a:lnTo>
                      <a:pt x="490" y="193"/>
                    </a:lnTo>
                    <a:lnTo>
                      <a:pt x="489" y="194"/>
                    </a:lnTo>
                    <a:lnTo>
                      <a:pt x="488" y="196"/>
                    </a:lnTo>
                    <a:lnTo>
                      <a:pt x="488" y="197"/>
                    </a:lnTo>
                    <a:lnTo>
                      <a:pt x="491" y="199"/>
                    </a:lnTo>
                    <a:lnTo>
                      <a:pt x="493" y="199"/>
                    </a:lnTo>
                    <a:lnTo>
                      <a:pt x="494" y="199"/>
                    </a:lnTo>
                    <a:lnTo>
                      <a:pt x="495" y="199"/>
                    </a:lnTo>
                    <a:lnTo>
                      <a:pt x="496" y="204"/>
                    </a:lnTo>
                    <a:lnTo>
                      <a:pt x="491" y="206"/>
                    </a:lnTo>
                    <a:lnTo>
                      <a:pt x="489" y="207"/>
                    </a:lnTo>
                    <a:lnTo>
                      <a:pt x="488" y="209"/>
                    </a:lnTo>
                    <a:lnTo>
                      <a:pt x="489" y="211"/>
                    </a:lnTo>
                    <a:lnTo>
                      <a:pt x="493" y="214"/>
                    </a:lnTo>
                    <a:lnTo>
                      <a:pt x="496" y="213"/>
                    </a:lnTo>
                    <a:lnTo>
                      <a:pt x="498" y="219"/>
                    </a:lnTo>
                    <a:lnTo>
                      <a:pt x="499" y="225"/>
                    </a:lnTo>
                    <a:lnTo>
                      <a:pt x="501" y="225"/>
                    </a:lnTo>
                    <a:lnTo>
                      <a:pt x="501" y="228"/>
                    </a:lnTo>
                    <a:lnTo>
                      <a:pt x="501" y="229"/>
                    </a:lnTo>
                    <a:lnTo>
                      <a:pt x="503" y="231"/>
                    </a:lnTo>
                    <a:lnTo>
                      <a:pt x="505" y="235"/>
                    </a:lnTo>
                    <a:lnTo>
                      <a:pt x="504" y="237"/>
                    </a:lnTo>
                    <a:lnTo>
                      <a:pt x="505" y="238"/>
                    </a:lnTo>
                    <a:lnTo>
                      <a:pt x="504" y="239"/>
                    </a:lnTo>
                    <a:lnTo>
                      <a:pt x="502" y="238"/>
                    </a:lnTo>
                    <a:lnTo>
                      <a:pt x="498" y="238"/>
                    </a:lnTo>
                    <a:lnTo>
                      <a:pt x="493" y="240"/>
                    </a:lnTo>
                    <a:lnTo>
                      <a:pt x="485" y="246"/>
                    </a:lnTo>
                    <a:lnTo>
                      <a:pt x="491" y="254"/>
                    </a:lnTo>
                    <a:lnTo>
                      <a:pt x="491" y="255"/>
                    </a:lnTo>
                    <a:lnTo>
                      <a:pt x="490" y="259"/>
                    </a:lnTo>
                    <a:lnTo>
                      <a:pt x="488" y="266"/>
                    </a:lnTo>
                    <a:lnTo>
                      <a:pt x="487" y="268"/>
                    </a:lnTo>
                    <a:lnTo>
                      <a:pt x="486" y="269"/>
                    </a:lnTo>
                    <a:lnTo>
                      <a:pt x="482" y="275"/>
                    </a:lnTo>
                    <a:lnTo>
                      <a:pt x="483" y="278"/>
                    </a:lnTo>
                    <a:lnTo>
                      <a:pt x="485" y="279"/>
                    </a:lnTo>
                    <a:lnTo>
                      <a:pt x="483" y="284"/>
                    </a:lnTo>
                    <a:lnTo>
                      <a:pt x="485" y="286"/>
                    </a:lnTo>
                    <a:lnTo>
                      <a:pt x="485" y="287"/>
                    </a:lnTo>
                    <a:lnTo>
                      <a:pt x="489" y="293"/>
                    </a:lnTo>
                    <a:lnTo>
                      <a:pt x="490" y="296"/>
                    </a:lnTo>
                    <a:lnTo>
                      <a:pt x="491" y="300"/>
                    </a:lnTo>
                    <a:lnTo>
                      <a:pt x="493" y="301"/>
                    </a:lnTo>
                    <a:lnTo>
                      <a:pt x="493" y="304"/>
                    </a:lnTo>
                    <a:lnTo>
                      <a:pt x="493" y="306"/>
                    </a:lnTo>
                    <a:lnTo>
                      <a:pt x="494" y="307"/>
                    </a:lnTo>
                    <a:lnTo>
                      <a:pt x="494" y="308"/>
                    </a:lnTo>
                    <a:lnTo>
                      <a:pt x="494" y="309"/>
                    </a:lnTo>
                    <a:lnTo>
                      <a:pt x="495" y="311"/>
                    </a:lnTo>
                    <a:lnTo>
                      <a:pt x="495" y="314"/>
                    </a:lnTo>
                    <a:lnTo>
                      <a:pt x="493" y="319"/>
                    </a:lnTo>
                    <a:lnTo>
                      <a:pt x="493" y="321"/>
                    </a:lnTo>
                    <a:lnTo>
                      <a:pt x="493" y="323"/>
                    </a:lnTo>
                    <a:lnTo>
                      <a:pt x="495" y="331"/>
                    </a:lnTo>
                    <a:lnTo>
                      <a:pt x="491" y="332"/>
                    </a:lnTo>
                    <a:lnTo>
                      <a:pt x="491" y="335"/>
                    </a:lnTo>
                    <a:lnTo>
                      <a:pt x="493" y="338"/>
                    </a:lnTo>
                    <a:lnTo>
                      <a:pt x="494" y="339"/>
                    </a:lnTo>
                    <a:lnTo>
                      <a:pt x="494" y="345"/>
                    </a:lnTo>
                    <a:lnTo>
                      <a:pt x="493" y="349"/>
                    </a:lnTo>
                    <a:lnTo>
                      <a:pt x="491" y="350"/>
                    </a:lnTo>
                    <a:lnTo>
                      <a:pt x="487" y="350"/>
                    </a:lnTo>
                    <a:lnTo>
                      <a:pt x="487" y="353"/>
                    </a:lnTo>
                    <a:lnTo>
                      <a:pt x="489" y="359"/>
                    </a:lnTo>
                    <a:lnTo>
                      <a:pt x="489" y="363"/>
                    </a:lnTo>
                    <a:lnTo>
                      <a:pt x="494" y="365"/>
                    </a:lnTo>
                    <a:lnTo>
                      <a:pt x="495" y="369"/>
                    </a:lnTo>
                    <a:lnTo>
                      <a:pt x="496" y="371"/>
                    </a:lnTo>
                    <a:lnTo>
                      <a:pt x="496" y="377"/>
                    </a:lnTo>
                    <a:lnTo>
                      <a:pt x="497" y="377"/>
                    </a:lnTo>
                    <a:lnTo>
                      <a:pt x="498" y="378"/>
                    </a:lnTo>
                    <a:lnTo>
                      <a:pt x="499" y="378"/>
                    </a:lnTo>
                    <a:lnTo>
                      <a:pt x="501" y="379"/>
                    </a:lnTo>
                    <a:lnTo>
                      <a:pt x="504" y="379"/>
                    </a:lnTo>
                    <a:lnTo>
                      <a:pt x="503" y="382"/>
                    </a:lnTo>
                    <a:lnTo>
                      <a:pt x="503" y="384"/>
                    </a:lnTo>
                    <a:lnTo>
                      <a:pt x="505" y="384"/>
                    </a:lnTo>
                    <a:lnTo>
                      <a:pt x="506" y="384"/>
                    </a:lnTo>
                    <a:lnTo>
                      <a:pt x="510" y="382"/>
                    </a:lnTo>
                    <a:lnTo>
                      <a:pt x="511" y="382"/>
                    </a:lnTo>
                    <a:lnTo>
                      <a:pt x="513" y="381"/>
                    </a:lnTo>
                    <a:lnTo>
                      <a:pt x="517" y="385"/>
                    </a:lnTo>
                    <a:lnTo>
                      <a:pt x="517" y="387"/>
                    </a:lnTo>
                    <a:lnTo>
                      <a:pt x="518" y="389"/>
                    </a:lnTo>
                    <a:lnTo>
                      <a:pt x="518" y="394"/>
                    </a:lnTo>
                    <a:lnTo>
                      <a:pt x="517" y="397"/>
                    </a:lnTo>
                    <a:lnTo>
                      <a:pt x="518" y="403"/>
                    </a:lnTo>
                    <a:lnTo>
                      <a:pt x="518" y="404"/>
                    </a:lnTo>
                    <a:lnTo>
                      <a:pt x="519" y="408"/>
                    </a:lnTo>
                    <a:lnTo>
                      <a:pt x="519" y="410"/>
                    </a:lnTo>
                    <a:lnTo>
                      <a:pt x="520" y="412"/>
                    </a:lnTo>
                    <a:lnTo>
                      <a:pt x="520" y="413"/>
                    </a:lnTo>
                    <a:lnTo>
                      <a:pt x="517" y="413"/>
                    </a:lnTo>
                    <a:lnTo>
                      <a:pt x="513" y="412"/>
                    </a:lnTo>
                    <a:lnTo>
                      <a:pt x="510" y="411"/>
                    </a:lnTo>
                    <a:lnTo>
                      <a:pt x="509" y="410"/>
                    </a:lnTo>
                    <a:lnTo>
                      <a:pt x="506" y="410"/>
                    </a:lnTo>
                    <a:lnTo>
                      <a:pt x="505" y="410"/>
                    </a:lnTo>
                    <a:lnTo>
                      <a:pt x="504" y="410"/>
                    </a:lnTo>
                    <a:lnTo>
                      <a:pt x="505" y="412"/>
                    </a:lnTo>
                    <a:lnTo>
                      <a:pt x="506" y="412"/>
                    </a:lnTo>
                    <a:lnTo>
                      <a:pt x="506" y="413"/>
                    </a:lnTo>
                    <a:lnTo>
                      <a:pt x="507" y="413"/>
                    </a:lnTo>
                    <a:lnTo>
                      <a:pt x="507" y="416"/>
                    </a:lnTo>
                    <a:lnTo>
                      <a:pt x="506" y="417"/>
                    </a:lnTo>
                    <a:lnTo>
                      <a:pt x="506" y="418"/>
                    </a:lnTo>
                    <a:lnTo>
                      <a:pt x="506" y="420"/>
                    </a:lnTo>
                    <a:lnTo>
                      <a:pt x="505" y="420"/>
                    </a:lnTo>
                    <a:lnTo>
                      <a:pt x="504" y="421"/>
                    </a:lnTo>
                    <a:lnTo>
                      <a:pt x="502" y="421"/>
                    </a:lnTo>
                    <a:lnTo>
                      <a:pt x="502" y="420"/>
                    </a:lnTo>
                    <a:lnTo>
                      <a:pt x="499" y="421"/>
                    </a:lnTo>
                    <a:lnTo>
                      <a:pt x="497" y="424"/>
                    </a:lnTo>
                    <a:lnTo>
                      <a:pt x="488" y="426"/>
                    </a:lnTo>
                    <a:lnTo>
                      <a:pt x="486" y="427"/>
                    </a:lnTo>
                    <a:lnTo>
                      <a:pt x="483" y="427"/>
                    </a:lnTo>
                    <a:lnTo>
                      <a:pt x="481" y="427"/>
                    </a:lnTo>
                    <a:lnTo>
                      <a:pt x="480" y="427"/>
                    </a:lnTo>
                    <a:lnTo>
                      <a:pt x="475" y="428"/>
                    </a:lnTo>
                    <a:lnTo>
                      <a:pt x="473" y="431"/>
                    </a:lnTo>
                    <a:lnTo>
                      <a:pt x="473" y="432"/>
                    </a:lnTo>
                    <a:lnTo>
                      <a:pt x="470" y="433"/>
                    </a:lnTo>
                    <a:lnTo>
                      <a:pt x="470" y="435"/>
                    </a:lnTo>
                    <a:lnTo>
                      <a:pt x="469" y="436"/>
                    </a:lnTo>
                    <a:lnTo>
                      <a:pt x="471" y="444"/>
                    </a:lnTo>
                    <a:lnTo>
                      <a:pt x="470" y="444"/>
                    </a:lnTo>
                    <a:lnTo>
                      <a:pt x="470" y="445"/>
                    </a:lnTo>
                    <a:lnTo>
                      <a:pt x="469" y="445"/>
                    </a:lnTo>
                    <a:lnTo>
                      <a:pt x="467" y="444"/>
                    </a:lnTo>
                    <a:lnTo>
                      <a:pt x="466" y="443"/>
                    </a:lnTo>
                    <a:lnTo>
                      <a:pt x="465" y="444"/>
                    </a:lnTo>
                    <a:lnTo>
                      <a:pt x="462" y="445"/>
                    </a:lnTo>
                    <a:lnTo>
                      <a:pt x="461" y="445"/>
                    </a:lnTo>
                    <a:lnTo>
                      <a:pt x="461" y="448"/>
                    </a:lnTo>
                    <a:lnTo>
                      <a:pt x="458" y="448"/>
                    </a:lnTo>
                    <a:lnTo>
                      <a:pt x="457" y="447"/>
                    </a:lnTo>
                    <a:lnTo>
                      <a:pt x="454" y="451"/>
                    </a:lnTo>
                    <a:lnTo>
                      <a:pt x="451" y="451"/>
                    </a:lnTo>
                    <a:lnTo>
                      <a:pt x="450" y="452"/>
                    </a:lnTo>
                    <a:lnTo>
                      <a:pt x="449" y="453"/>
                    </a:lnTo>
                    <a:lnTo>
                      <a:pt x="447" y="455"/>
                    </a:lnTo>
                    <a:lnTo>
                      <a:pt x="448" y="456"/>
                    </a:lnTo>
                    <a:lnTo>
                      <a:pt x="449" y="457"/>
                    </a:lnTo>
                    <a:lnTo>
                      <a:pt x="448" y="460"/>
                    </a:lnTo>
                    <a:lnTo>
                      <a:pt x="451" y="460"/>
                    </a:lnTo>
                    <a:lnTo>
                      <a:pt x="451" y="464"/>
                    </a:lnTo>
                    <a:lnTo>
                      <a:pt x="453" y="465"/>
                    </a:lnTo>
                    <a:lnTo>
                      <a:pt x="450" y="467"/>
                    </a:lnTo>
                    <a:lnTo>
                      <a:pt x="449" y="466"/>
                    </a:lnTo>
                    <a:lnTo>
                      <a:pt x="448" y="466"/>
                    </a:lnTo>
                    <a:lnTo>
                      <a:pt x="447" y="466"/>
                    </a:lnTo>
                    <a:lnTo>
                      <a:pt x="446" y="466"/>
                    </a:lnTo>
                    <a:lnTo>
                      <a:pt x="445" y="464"/>
                    </a:lnTo>
                    <a:lnTo>
                      <a:pt x="443" y="464"/>
                    </a:lnTo>
                    <a:lnTo>
                      <a:pt x="440" y="465"/>
                    </a:lnTo>
                    <a:lnTo>
                      <a:pt x="436" y="468"/>
                    </a:lnTo>
                    <a:lnTo>
                      <a:pt x="432" y="469"/>
                    </a:lnTo>
                    <a:lnTo>
                      <a:pt x="431" y="469"/>
                    </a:lnTo>
                    <a:lnTo>
                      <a:pt x="427" y="468"/>
                    </a:lnTo>
                    <a:lnTo>
                      <a:pt x="426" y="469"/>
                    </a:lnTo>
                    <a:lnTo>
                      <a:pt x="427" y="472"/>
                    </a:lnTo>
                    <a:lnTo>
                      <a:pt x="426" y="472"/>
                    </a:lnTo>
                    <a:lnTo>
                      <a:pt x="424" y="473"/>
                    </a:lnTo>
                    <a:lnTo>
                      <a:pt x="423" y="474"/>
                    </a:lnTo>
                    <a:lnTo>
                      <a:pt x="422" y="474"/>
                    </a:lnTo>
                    <a:lnTo>
                      <a:pt x="417" y="475"/>
                    </a:lnTo>
                    <a:lnTo>
                      <a:pt x="416" y="474"/>
                    </a:lnTo>
                    <a:lnTo>
                      <a:pt x="418" y="473"/>
                    </a:lnTo>
                    <a:lnTo>
                      <a:pt x="417" y="472"/>
                    </a:lnTo>
                    <a:lnTo>
                      <a:pt x="414" y="471"/>
                    </a:lnTo>
                    <a:lnTo>
                      <a:pt x="414" y="468"/>
                    </a:lnTo>
                    <a:lnTo>
                      <a:pt x="414" y="467"/>
                    </a:lnTo>
                    <a:lnTo>
                      <a:pt x="415" y="465"/>
                    </a:lnTo>
                    <a:lnTo>
                      <a:pt x="414" y="457"/>
                    </a:lnTo>
                    <a:lnTo>
                      <a:pt x="412" y="456"/>
                    </a:lnTo>
                    <a:lnTo>
                      <a:pt x="414" y="450"/>
                    </a:lnTo>
                    <a:lnTo>
                      <a:pt x="410" y="450"/>
                    </a:lnTo>
                    <a:lnTo>
                      <a:pt x="408" y="449"/>
                    </a:lnTo>
                    <a:lnTo>
                      <a:pt x="406" y="450"/>
                    </a:lnTo>
                    <a:lnTo>
                      <a:pt x="402" y="452"/>
                    </a:lnTo>
                    <a:lnTo>
                      <a:pt x="400" y="452"/>
                    </a:lnTo>
                    <a:lnTo>
                      <a:pt x="399" y="452"/>
                    </a:lnTo>
                    <a:lnTo>
                      <a:pt x="398" y="451"/>
                    </a:lnTo>
                    <a:lnTo>
                      <a:pt x="391" y="451"/>
                    </a:lnTo>
                    <a:lnTo>
                      <a:pt x="387" y="451"/>
                    </a:lnTo>
                    <a:lnTo>
                      <a:pt x="385" y="455"/>
                    </a:lnTo>
                    <a:lnTo>
                      <a:pt x="384" y="452"/>
                    </a:lnTo>
                    <a:lnTo>
                      <a:pt x="382" y="451"/>
                    </a:lnTo>
                    <a:lnTo>
                      <a:pt x="380" y="449"/>
                    </a:lnTo>
                    <a:lnTo>
                      <a:pt x="379" y="450"/>
                    </a:lnTo>
                    <a:lnTo>
                      <a:pt x="378" y="450"/>
                    </a:lnTo>
                    <a:lnTo>
                      <a:pt x="376" y="452"/>
                    </a:lnTo>
                    <a:lnTo>
                      <a:pt x="375" y="452"/>
                    </a:lnTo>
                    <a:lnTo>
                      <a:pt x="373" y="452"/>
                    </a:lnTo>
                    <a:lnTo>
                      <a:pt x="375" y="460"/>
                    </a:lnTo>
                    <a:lnTo>
                      <a:pt x="376" y="460"/>
                    </a:lnTo>
                    <a:lnTo>
                      <a:pt x="376" y="463"/>
                    </a:lnTo>
                    <a:lnTo>
                      <a:pt x="375" y="463"/>
                    </a:lnTo>
                    <a:lnTo>
                      <a:pt x="370" y="461"/>
                    </a:lnTo>
                    <a:lnTo>
                      <a:pt x="368" y="461"/>
                    </a:lnTo>
                    <a:lnTo>
                      <a:pt x="367" y="460"/>
                    </a:lnTo>
                    <a:lnTo>
                      <a:pt x="364" y="459"/>
                    </a:lnTo>
                    <a:lnTo>
                      <a:pt x="364" y="460"/>
                    </a:lnTo>
                    <a:lnTo>
                      <a:pt x="364" y="464"/>
                    </a:lnTo>
                    <a:lnTo>
                      <a:pt x="361" y="465"/>
                    </a:lnTo>
                    <a:lnTo>
                      <a:pt x="361" y="463"/>
                    </a:lnTo>
                    <a:lnTo>
                      <a:pt x="360" y="461"/>
                    </a:lnTo>
                    <a:lnTo>
                      <a:pt x="356" y="461"/>
                    </a:lnTo>
                    <a:lnTo>
                      <a:pt x="356" y="460"/>
                    </a:lnTo>
                    <a:lnTo>
                      <a:pt x="348" y="461"/>
                    </a:lnTo>
                    <a:lnTo>
                      <a:pt x="349" y="473"/>
                    </a:lnTo>
                    <a:lnTo>
                      <a:pt x="344" y="473"/>
                    </a:lnTo>
                    <a:lnTo>
                      <a:pt x="343" y="474"/>
                    </a:lnTo>
                    <a:lnTo>
                      <a:pt x="341" y="480"/>
                    </a:lnTo>
                    <a:lnTo>
                      <a:pt x="346" y="480"/>
                    </a:lnTo>
                    <a:lnTo>
                      <a:pt x="344" y="484"/>
                    </a:lnTo>
                    <a:lnTo>
                      <a:pt x="345" y="487"/>
                    </a:lnTo>
                    <a:lnTo>
                      <a:pt x="347" y="487"/>
                    </a:lnTo>
                    <a:lnTo>
                      <a:pt x="347" y="488"/>
                    </a:lnTo>
                    <a:lnTo>
                      <a:pt x="354" y="490"/>
                    </a:lnTo>
                    <a:lnTo>
                      <a:pt x="353" y="495"/>
                    </a:lnTo>
                    <a:lnTo>
                      <a:pt x="356" y="496"/>
                    </a:lnTo>
                    <a:lnTo>
                      <a:pt x="357" y="499"/>
                    </a:lnTo>
                    <a:lnTo>
                      <a:pt x="357" y="500"/>
                    </a:lnTo>
                    <a:lnTo>
                      <a:pt x="357" y="502"/>
                    </a:lnTo>
                    <a:lnTo>
                      <a:pt x="365" y="508"/>
                    </a:lnTo>
                    <a:lnTo>
                      <a:pt x="363" y="513"/>
                    </a:lnTo>
                    <a:lnTo>
                      <a:pt x="368" y="515"/>
                    </a:lnTo>
                    <a:lnTo>
                      <a:pt x="367" y="521"/>
                    </a:lnTo>
                    <a:lnTo>
                      <a:pt x="360" y="524"/>
                    </a:lnTo>
                    <a:lnTo>
                      <a:pt x="354" y="529"/>
                    </a:lnTo>
                    <a:lnTo>
                      <a:pt x="353" y="531"/>
                    </a:lnTo>
                    <a:lnTo>
                      <a:pt x="348" y="536"/>
                    </a:lnTo>
                    <a:lnTo>
                      <a:pt x="347" y="537"/>
                    </a:lnTo>
                    <a:lnTo>
                      <a:pt x="346" y="541"/>
                    </a:lnTo>
                    <a:lnTo>
                      <a:pt x="343" y="544"/>
                    </a:lnTo>
                    <a:lnTo>
                      <a:pt x="341" y="549"/>
                    </a:lnTo>
                    <a:lnTo>
                      <a:pt x="337" y="554"/>
                    </a:lnTo>
                    <a:lnTo>
                      <a:pt x="336" y="555"/>
                    </a:lnTo>
                    <a:lnTo>
                      <a:pt x="333" y="561"/>
                    </a:lnTo>
                    <a:lnTo>
                      <a:pt x="331" y="567"/>
                    </a:lnTo>
                    <a:lnTo>
                      <a:pt x="327" y="571"/>
                    </a:lnTo>
                    <a:lnTo>
                      <a:pt x="327" y="574"/>
                    </a:lnTo>
                    <a:lnTo>
                      <a:pt x="325" y="574"/>
                    </a:lnTo>
                    <a:lnTo>
                      <a:pt x="324" y="575"/>
                    </a:lnTo>
                    <a:lnTo>
                      <a:pt x="323" y="575"/>
                    </a:lnTo>
                    <a:lnTo>
                      <a:pt x="317" y="578"/>
                    </a:lnTo>
                    <a:lnTo>
                      <a:pt x="315" y="581"/>
                    </a:lnTo>
                    <a:lnTo>
                      <a:pt x="314" y="582"/>
                    </a:lnTo>
                    <a:lnTo>
                      <a:pt x="313" y="584"/>
                    </a:lnTo>
                    <a:lnTo>
                      <a:pt x="312" y="584"/>
                    </a:lnTo>
                    <a:lnTo>
                      <a:pt x="310" y="585"/>
                    </a:lnTo>
                    <a:lnTo>
                      <a:pt x="308" y="587"/>
                    </a:lnTo>
                    <a:lnTo>
                      <a:pt x="307" y="586"/>
                    </a:lnTo>
                    <a:lnTo>
                      <a:pt x="305" y="582"/>
                    </a:lnTo>
                    <a:lnTo>
                      <a:pt x="301" y="579"/>
                    </a:lnTo>
                    <a:lnTo>
                      <a:pt x="300" y="578"/>
                    </a:lnTo>
                    <a:lnTo>
                      <a:pt x="300" y="577"/>
                    </a:lnTo>
                    <a:lnTo>
                      <a:pt x="299" y="575"/>
                    </a:lnTo>
                    <a:lnTo>
                      <a:pt x="296" y="570"/>
                    </a:lnTo>
                    <a:lnTo>
                      <a:pt x="294" y="568"/>
                    </a:lnTo>
                    <a:lnTo>
                      <a:pt x="296" y="565"/>
                    </a:lnTo>
                    <a:lnTo>
                      <a:pt x="296" y="563"/>
                    </a:lnTo>
                    <a:lnTo>
                      <a:pt x="296" y="561"/>
                    </a:lnTo>
                    <a:lnTo>
                      <a:pt x="293" y="562"/>
                    </a:lnTo>
                    <a:lnTo>
                      <a:pt x="292" y="562"/>
                    </a:lnTo>
                    <a:lnTo>
                      <a:pt x="290" y="563"/>
                    </a:lnTo>
                    <a:lnTo>
                      <a:pt x="288" y="562"/>
                    </a:lnTo>
                    <a:lnTo>
                      <a:pt x="284" y="565"/>
                    </a:lnTo>
                    <a:lnTo>
                      <a:pt x="282" y="565"/>
                    </a:lnTo>
                    <a:lnTo>
                      <a:pt x="275" y="569"/>
                    </a:lnTo>
                    <a:lnTo>
                      <a:pt x="269" y="570"/>
                    </a:lnTo>
                    <a:lnTo>
                      <a:pt x="268" y="569"/>
                    </a:lnTo>
                    <a:lnTo>
                      <a:pt x="266" y="569"/>
                    </a:lnTo>
                    <a:lnTo>
                      <a:pt x="262" y="567"/>
                    </a:lnTo>
                    <a:lnTo>
                      <a:pt x="261" y="567"/>
                    </a:lnTo>
                    <a:lnTo>
                      <a:pt x="260" y="565"/>
                    </a:lnTo>
                    <a:lnTo>
                      <a:pt x="257" y="565"/>
                    </a:lnTo>
                    <a:lnTo>
                      <a:pt x="256" y="565"/>
                    </a:lnTo>
                    <a:lnTo>
                      <a:pt x="253" y="566"/>
                    </a:lnTo>
                    <a:lnTo>
                      <a:pt x="251" y="565"/>
                    </a:lnTo>
                    <a:lnTo>
                      <a:pt x="251" y="563"/>
                    </a:lnTo>
                    <a:lnTo>
                      <a:pt x="251" y="562"/>
                    </a:lnTo>
                    <a:lnTo>
                      <a:pt x="249" y="561"/>
                    </a:lnTo>
                    <a:lnTo>
                      <a:pt x="249" y="560"/>
                    </a:lnTo>
                    <a:lnTo>
                      <a:pt x="245" y="560"/>
                    </a:lnTo>
                    <a:lnTo>
                      <a:pt x="244" y="559"/>
                    </a:lnTo>
                    <a:lnTo>
                      <a:pt x="243" y="558"/>
                    </a:lnTo>
                    <a:lnTo>
                      <a:pt x="242" y="557"/>
                    </a:lnTo>
                    <a:lnTo>
                      <a:pt x="241" y="557"/>
                    </a:lnTo>
                    <a:lnTo>
                      <a:pt x="241" y="555"/>
                    </a:lnTo>
                    <a:lnTo>
                      <a:pt x="242" y="555"/>
                    </a:lnTo>
                    <a:lnTo>
                      <a:pt x="242" y="554"/>
                    </a:lnTo>
                    <a:lnTo>
                      <a:pt x="242" y="552"/>
                    </a:lnTo>
                    <a:lnTo>
                      <a:pt x="238" y="552"/>
                    </a:lnTo>
                    <a:lnTo>
                      <a:pt x="237" y="552"/>
                    </a:lnTo>
                    <a:lnTo>
                      <a:pt x="235" y="553"/>
                    </a:lnTo>
                    <a:lnTo>
                      <a:pt x="233" y="553"/>
                    </a:lnTo>
                    <a:lnTo>
                      <a:pt x="228" y="553"/>
                    </a:lnTo>
                    <a:lnTo>
                      <a:pt x="227" y="553"/>
                    </a:lnTo>
                    <a:lnTo>
                      <a:pt x="226" y="552"/>
                    </a:lnTo>
                    <a:lnTo>
                      <a:pt x="225" y="553"/>
                    </a:lnTo>
                    <a:lnTo>
                      <a:pt x="222" y="553"/>
                    </a:lnTo>
                    <a:lnTo>
                      <a:pt x="220" y="550"/>
                    </a:lnTo>
                    <a:lnTo>
                      <a:pt x="219" y="547"/>
                    </a:lnTo>
                    <a:lnTo>
                      <a:pt x="218" y="547"/>
                    </a:lnTo>
                    <a:lnTo>
                      <a:pt x="215" y="543"/>
                    </a:lnTo>
                    <a:lnTo>
                      <a:pt x="215" y="542"/>
                    </a:lnTo>
                    <a:lnTo>
                      <a:pt x="214" y="542"/>
                    </a:lnTo>
                    <a:lnTo>
                      <a:pt x="213" y="542"/>
                    </a:lnTo>
                    <a:lnTo>
                      <a:pt x="213" y="541"/>
                    </a:lnTo>
                    <a:lnTo>
                      <a:pt x="212" y="541"/>
                    </a:lnTo>
                    <a:lnTo>
                      <a:pt x="211" y="541"/>
                    </a:lnTo>
                    <a:lnTo>
                      <a:pt x="210" y="541"/>
                    </a:lnTo>
                    <a:lnTo>
                      <a:pt x="209" y="542"/>
                    </a:lnTo>
                    <a:lnTo>
                      <a:pt x="207" y="542"/>
                    </a:lnTo>
                    <a:lnTo>
                      <a:pt x="206" y="543"/>
                    </a:lnTo>
                    <a:lnTo>
                      <a:pt x="205" y="543"/>
                    </a:lnTo>
                    <a:lnTo>
                      <a:pt x="204" y="543"/>
                    </a:lnTo>
                    <a:lnTo>
                      <a:pt x="203" y="543"/>
                    </a:lnTo>
                    <a:lnTo>
                      <a:pt x="202" y="543"/>
                    </a:lnTo>
                    <a:lnTo>
                      <a:pt x="202" y="542"/>
                    </a:lnTo>
                    <a:lnTo>
                      <a:pt x="202" y="543"/>
                    </a:lnTo>
                    <a:lnTo>
                      <a:pt x="201" y="543"/>
                    </a:lnTo>
                    <a:lnTo>
                      <a:pt x="201" y="542"/>
                    </a:lnTo>
                    <a:lnTo>
                      <a:pt x="199" y="542"/>
                    </a:lnTo>
                    <a:lnTo>
                      <a:pt x="198" y="542"/>
                    </a:lnTo>
                    <a:lnTo>
                      <a:pt x="197" y="542"/>
                    </a:lnTo>
                    <a:lnTo>
                      <a:pt x="196" y="542"/>
                    </a:lnTo>
                    <a:lnTo>
                      <a:pt x="195" y="542"/>
                    </a:lnTo>
                    <a:lnTo>
                      <a:pt x="195" y="543"/>
                    </a:lnTo>
                    <a:lnTo>
                      <a:pt x="194" y="543"/>
                    </a:lnTo>
                    <a:lnTo>
                      <a:pt x="194" y="544"/>
                    </a:lnTo>
                    <a:lnTo>
                      <a:pt x="193" y="544"/>
                    </a:lnTo>
                    <a:lnTo>
                      <a:pt x="191" y="544"/>
                    </a:lnTo>
                    <a:lnTo>
                      <a:pt x="188" y="544"/>
                    </a:lnTo>
                    <a:lnTo>
                      <a:pt x="187" y="544"/>
                    </a:lnTo>
                    <a:lnTo>
                      <a:pt x="186" y="544"/>
                    </a:lnTo>
                    <a:lnTo>
                      <a:pt x="186" y="543"/>
                    </a:lnTo>
                    <a:lnTo>
                      <a:pt x="185" y="543"/>
                    </a:lnTo>
                    <a:lnTo>
                      <a:pt x="185" y="542"/>
                    </a:lnTo>
                    <a:lnTo>
                      <a:pt x="183" y="542"/>
                    </a:lnTo>
                    <a:lnTo>
                      <a:pt x="182" y="542"/>
                    </a:lnTo>
                    <a:lnTo>
                      <a:pt x="181" y="542"/>
                    </a:lnTo>
                    <a:lnTo>
                      <a:pt x="180" y="542"/>
                    </a:lnTo>
                    <a:lnTo>
                      <a:pt x="180" y="541"/>
                    </a:lnTo>
                    <a:lnTo>
                      <a:pt x="179" y="541"/>
                    </a:lnTo>
                    <a:lnTo>
                      <a:pt x="178" y="541"/>
                    </a:lnTo>
                    <a:lnTo>
                      <a:pt x="178" y="542"/>
                    </a:lnTo>
                    <a:lnTo>
                      <a:pt x="176" y="542"/>
                    </a:lnTo>
                    <a:lnTo>
                      <a:pt x="175" y="542"/>
                    </a:lnTo>
                    <a:lnTo>
                      <a:pt x="174" y="542"/>
                    </a:lnTo>
                    <a:lnTo>
                      <a:pt x="174" y="541"/>
                    </a:lnTo>
                    <a:lnTo>
                      <a:pt x="173" y="541"/>
                    </a:lnTo>
                    <a:lnTo>
                      <a:pt x="173" y="539"/>
                    </a:lnTo>
                    <a:lnTo>
                      <a:pt x="172" y="539"/>
                    </a:lnTo>
                    <a:lnTo>
                      <a:pt x="172" y="538"/>
                    </a:lnTo>
                    <a:lnTo>
                      <a:pt x="171" y="538"/>
                    </a:lnTo>
                    <a:lnTo>
                      <a:pt x="171" y="537"/>
                    </a:lnTo>
                    <a:lnTo>
                      <a:pt x="171" y="536"/>
                    </a:lnTo>
                    <a:lnTo>
                      <a:pt x="170" y="537"/>
                    </a:lnTo>
                    <a:lnTo>
                      <a:pt x="168" y="538"/>
                    </a:lnTo>
                    <a:lnTo>
                      <a:pt x="167" y="539"/>
                    </a:lnTo>
                    <a:lnTo>
                      <a:pt x="163" y="541"/>
                    </a:lnTo>
                    <a:lnTo>
                      <a:pt x="160" y="541"/>
                    </a:lnTo>
                    <a:lnTo>
                      <a:pt x="159" y="542"/>
                    </a:lnTo>
                    <a:lnTo>
                      <a:pt x="158" y="542"/>
                    </a:lnTo>
                    <a:lnTo>
                      <a:pt x="155" y="543"/>
                    </a:lnTo>
                    <a:lnTo>
                      <a:pt x="154" y="545"/>
                    </a:lnTo>
                    <a:lnTo>
                      <a:pt x="152" y="547"/>
                    </a:lnTo>
                    <a:lnTo>
                      <a:pt x="151" y="547"/>
                    </a:lnTo>
                    <a:lnTo>
                      <a:pt x="149" y="549"/>
                    </a:lnTo>
                    <a:lnTo>
                      <a:pt x="148" y="551"/>
                    </a:lnTo>
                    <a:lnTo>
                      <a:pt x="147" y="554"/>
                    </a:lnTo>
                    <a:lnTo>
                      <a:pt x="144" y="558"/>
                    </a:lnTo>
                    <a:lnTo>
                      <a:pt x="143" y="560"/>
                    </a:lnTo>
                    <a:lnTo>
                      <a:pt x="139" y="561"/>
                    </a:lnTo>
                    <a:lnTo>
                      <a:pt x="134" y="562"/>
                    </a:lnTo>
                    <a:lnTo>
                      <a:pt x="133" y="561"/>
                    </a:lnTo>
                    <a:lnTo>
                      <a:pt x="125" y="560"/>
                    </a:lnTo>
                    <a:lnTo>
                      <a:pt x="123" y="559"/>
                    </a:lnTo>
                    <a:lnTo>
                      <a:pt x="122" y="557"/>
                    </a:lnTo>
                    <a:lnTo>
                      <a:pt x="110" y="543"/>
                    </a:lnTo>
                    <a:lnTo>
                      <a:pt x="110" y="542"/>
                    </a:lnTo>
                    <a:lnTo>
                      <a:pt x="105" y="536"/>
                    </a:lnTo>
                    <a:lnTo>
                      <a:pt x="104" y="536"/>
                    </a:lnTo>
                    <a:lnTo>
                      <a:pt x="103" y="534"/>
                    </a:lnTo>
                    <a:lnTo>
                      <a:pt x="99" y="529"/>
                    </a:lnTo>
                    <a:lnTo>
                      <a:pt x="99" y="527"/>
                    </a:lnTo>
                    <a:lnTo>
                      <a:pt x="99" y="526"/>
                    </a:lnTo>
                    <a:lnTo>
                      <a:pt x="99" y="524"/>
                    </a:lnTo>
                    <a:lnTo>
                      <a:pt x="99" y="523"/>
                    </a:lnTo>
                    <a:lnTo>
                      <a:pt x="99" y="521"/>
                    </a:lnTo>
                    <a:lnTo>
                      <a:pt x="99" y="518"/>
                    </a:lnTo>
                    <a:lnTo>
                      <a:pt x="97" y="515"/>
                    </a:lnTo>
                    <a:lnTo>
                      <a:pt x="96" y="508"/>
                    </a:lnTo>
                    <a:lnTo>
                      <a:pt x="94" y="503"/>
                    </a:lnTo>
                    <a:lnTo>
                      <a:pt x="93" y="502"/>
                    </a:lnTo>
                    <a:lnTo>
                      <a:pt x="93" y="497"/>
                    </a:lnTo>
                    <a:lnTo>
                      <a:pt x="93" y="494"/>
                    </a:lnTo>
                    <a:lnTo>
                      <a:pt x="94" y="491"/>
                    </a:lnTo>
                    <a:lnTo>
                      <a:pt x="93" y="489"/>
                    </a:lnTo>
                    <a:lnTo>
                      <a:pt x="92" y="489"/>
                    </a:lnTo>
                    <a:lnTo>
                      <a:pt x="91" y="489"/>
                    </a:lnTo>
                    <a:lnTo>
                      <a:pt x="91" y="488"/>
                    </a:lnTo>
                    <a:lnTo>
                      <a:pt x="92" y="487"/>
                    </a:lnTo>
                    <a:lnTo>
                      <a:pt x="92" y="486"/>
                    </a:lnTo>
                    <a:lnTo>
                      <a:pt x="91" y="486"/>
                    </a:lnTo>
                    <a:lnTo>
                      <a:pt x="91" y="484"/>
                    </a:lnTo>
                    <a:lnTo>
                      <a:pt x="91" y="483"/>
                    </a:lnTo>
                    <a:lnTo>
                      <a:pt x="89" y="483"/>
                    </a:lnTo>
                    <a:lnTo>
                      <a:pt x="89" y="482"/>
                    </a:lnTo>
                    <a:lnTo>
                      <a:pt x="91" y="480"/>
                    </a:lnTo>
                    <a:lnTo>
                      <a:pt x="92" y="476"/>
                    </a:lnTo>
                    <a:lnTo>
                      <a:pt x="92" y="474"/>
                    </a:lnTo>
                    <a:lnTo>
                      <a:pt x="89" y="473"/>
                    </a:lnTo>
                    <a:lnTo>
                      <a:pt x="88" y="472"/>
                    </a:lnTo>
                    <a:lnTo>
                      <a:pt x="87" y="473"/>
                    </a:lnTo>
                    <a:lnTo>
                      <a:pt x="86" y="472"/>
                    </a:lnTo>
                    <a:lnTo>
                      <a:pt x="86" y="471"/>
                    </a:lnTo>
                    <a:lnTo>
                      <a:pt x="85" y="471"/>
                    </a:lnTo>
                    <a:lnTo>
                      <a:pt x="81" y="472"/>
                    </a:lnTo>
                    <a:lnTo>
                      <a:pt x="78" y="473"/>
                    </a:lnTo>
                    <a:lnTo>
                      <a:pt x="77" y="473"/>
                    </a:lnTo>
                    <a:lnTo>
                      <a:pt x="75" y="473"/>
                    </a:lnTo>
                    <a:lnTo>
                      <a:pt x="76" y="474"/>
                    </a:lnTo>
                    <a:lnTo>
                      <a:pt x="77" y="473"/>
                    </a:lnTo>
                    <a:lnTo>
                      <a:pt x="77" y="474"/>
                    </a:lnTo>
                    <a:lnTo>
                      <a:pt x="76" y="475"/>
                    </a:lnTo>
                    <a:lnTo>
                      <a:pt x="72" y="472"/>
                    </a:lnTo>
                    <a:lnTo>
                      <a:pt x="70" y="471"/>
                    </a:lnTo>
                    <a:lnTo>
                      <a:pt x="70" y="468"/>
                    </a:lnTo>
                    <a:lnTo>
                      <a:pt x="69" y="467"/>
                    </a:lnTo>
                    <a:lnTo>
                      <a:pt x="72" y="465"/>
                    </a:lnTo>
                    <a:lnTo>
                      <a:pt x="72" y="464"/>
                    </a:lnTo>
                    <a:lnTo>
                      <a:pt x="71" y="463"/>
                    </a:lnTo>
                    <a:lnTo>
                      <a:pt x="70" y="461"/>
                    </a:lnTo>
                    <a:lnTo>
                      <a:pt x="70" y="460"/>
                    </a:lnTo>
                    <a:lnTo>
                      <a:pt x="70" y="459"/>
                    </a:lnTo>
                    <a:lnTo>
                      <a:pt x="70" y="458"/>
                    </a:lnTo>
                    <a:lnTo>
                      <a:pt x="69" y="458"/>
                    </a:lnTo>
                    <a:lnTo>
                      <a:pt x="68" y="458"/>
                    </a:lnTo>
                    <a:lnTo>
                      <a:pt x="64" y="452"/>
                    </a:lnTo>
                    <a:lnTo>
                      <a:pt x="63" y="451"/>
                    </a:lnTo>
                    <a:lnTo>
                      <a:pt x="62" y="450"/>
                    </a:lnTo>
                    <a:lnTo>
                      <a:pt x="62" y="443"/>
                    </a:lnTo>
                    <a:lnTo>
                      <a:pt x="62" y="442"/>
                    </a:lnTo>
                    <a:lnTo>
                      <a:pt x="61" y="440"/>
                    </a:lnTo>
                    <a:lnTo>
                      <a:pt x="60" y="433"/>
                    </a:lnTo>
                    <a:lnTo>
                      <a:pt x="59" y="431"/>
                    </a:lnTo>
                    <a:lnTo>
                      <a:pt x="59" y="428"/>
                    </a:lnTo>
                    <a:lnTo>
                      <a:pt x="60" y="427"/>
                    </a:lnTo>
                    <a:lnTo>
                      <a:pt x="67" y="427"/>
                    </a:lnTo>
                    <a:lnTo>
                      <a:pt x="67" y="425"/>
                    </a:lnTo>
                    <a:lnTo>
                      <a:pt x="64" y="421"/>
                    </a:lnTo>
                    <a:lnTo>
                      <a:pt x="62" y="421"/>
                    </a:lnTo>
                    <a:lnTo>
                      <a:pt x="60" y="416"/>
                    </a:lnTo>
                    <a:lnTo>
                      <a:pt x="64" y="414"/>
                    </a:lnTo>
                    <a:lnTo>
                      <a:pt x="62" y="412"/>
                    </a:lnTo>
                    <a:lnTo>
                      <a:pt x="65" y="410"/>
                    </a:lnTo>
                    <a:lnTo>
                      <a:pt x="68" y="410"/>
                    </a:lnTo>
                    <a:lnTo>
                      <a:pt x="71" y="404"/>
                    </a:lnTo>
                    <a:lnTo>
                      <a:pt x="72" y="404"/>
                    </a:lnTo>
                    <a:lnTo>
                      <a:pt x="73" y="404"/>
                    </a:lnTo>
                    <a:lnTo>
                      <a:pt x="75" y="400"/>
                    </a:lnTo>
                    <a:lnTo>
                      <a:pt x="71" y="398"/>
                    </a:lnTo>
                    <a:lnTo>
                      <a:pt x="72" y="396"/>
                    </a:lnTo>
                    <a:lnTo>
                      <a:pt x="73" y="396"/>
                    </a:lnTo>
                    <a:lnTo>
                      <a:pt x="75" y="396"/>
                    </a:lnTo>
                    <a:lnTo>
                      <a:pt x="76" y="396"/>
                    </a:lnTo>
                    <a:lnTo>
                      <a:pt x="77" y="396"/>
                    </a:lnTo>
                    <a:lnTo>
                      <a:pt x="78" y="396"/>
                    </a:lnTo>
                    <a:lnTo>
                      <a:pt x="79" y="396"/>
                    </a:lnTo>
                    <a:lnTo>
                      <a:pt x="80" y="396"/>
                    </a:lnTo>
                    <a:lnTo>
                      <a:pt x="81" y="396"/>
                    </a:lnTo>
                    <a:lnTo>
                      <a:pt x="83" y="397"/>
                    </a:lnTo>
                    <a:lnTo>
                      <a:pt x="85" y="397"/>
                    </a:lnTo>
                    <a:lnTo>
                      <a:pt x="87" y="398"/>
                    </a:lnTo>
                    <a:lnTo>
                      <a:pt x="88" y="398"/>
                    </a:lnTo>
                    <a:lnTo>
                      <a:pt x="88" y="397"/>
                    </a:lnTo>
                    <a:lnTo>
                      <a:pt x="87" y="393"/>
                    </a:lnTo>
                    <a:lnTo>
                      <a:pt x="87" y="390"/>
                    </a:lnTo>
                    <a:lnTo>
                      <a:pt x="92" y="390"/>
                    </a:lnTo>
                    <a:lnTo>
                      <a:pt x="91" y="387"/>
                    </a:lnTo>
                    <a:lnTo>
                      <a:pt x="96" y="385"/>
                    </a:lnTo>
                    <a:lnTo>
                      <a:pt x="97" y="385"/>
                    </a:lnTo>
                    <a:lnTo>
                      <a:pt x="99" y="384"/>
                    </a:lnTo>
                    <a:lnTo>
                      <a:pt x="100" y="384"/>
                    </a:lnTo>
                    <a:lnTo>
                      <a:pt x="104" y="382"/>
                    </a:lnTo>
                    <a:lnTo>
                      <a:pt x="107" y="381"/>
                    </a:lnTo>
                    <a:lnTo>
                      <a:pt x="108" y="381"/>
                    </a:lnTo>
                    <a:lnTo>
                      <a:pt x="110" y="381"/>
                    </a:lnTo>
                    <a:lnTo>
                      <a:pt x="113" y="378"/>
                    </a:lnTo>
                    <a:lnTo>
                      <a:pt x="115" y="377"/>
                    </a:lnTo>
                    <a:lnTo>
                      <a:pt x="116" y="374"/>
                    </a:lnTo>
                    <a:lnTo>
                      <a:pt x="118" y="372"/>
                    </a:lnTo>
                    <a:lnTo>
                      <a:pt x="122" y="373"/>
                    </a:lnTo>
                    <a:lnTo>
                      <a:pt x="123" y="373"/>
                    </a:lnTo>
                    <a:lnTo>
                      <a:pt x="123" y="372"/>
                    </a:lnTo>
                    <a:lnTo>
                      <a:pt x="125" y="371"/>
                    </a:lnTo>
                    <a:lnTo>
                      <a:pt x="128" y="367"/>
                    </a:lnTo>
                    <a:lnTo>
                      <a:pt x="133" y="362"/>
                    </a:lnTo>
                    <a:lnTo>
                      <a:pt x="139" y="359"/>
                    </a:lnTo>
                    <a:lnTo>
                      <a:pt x="140" y="359"/>
                    </a:lnTo>
                    <a:lnTo>
                      <a:pt x="149" y="353"/>
                    </a:lnTo>
                    <a:lnTo>
                      <a:pt x="155" y="357"/>
                    </a:lnTo>
                    <a:lnTo>
                      <a:pt x="152" y="348"/>
                    </a:lnTo>
                    <a:lnTo>
                      <a:pt x="148" y="326"/>
                    </a:lnTo>
                    <a:lnTo>
                      <a:pt x="146" y="316"/>
                    </a:lnTo>
                    <a:lnTo>
                      <a:pt x="147" y="312"/>
                    </a:lnTo>
                    <a:lnTo>
                      <a:pt x="144" y="299"/>
                    </a:lnTo>
                    <a:lnTo>
                      <a:pt x="143" y="299"/>
                    </a:lnTo>
                    <a:lnTo>
                      <a:pt x="140" y="300"/>
                    </a:lnTo>
                    <a:lnTo>
                      <a:pt x="139" y="299"/>
                    </a:lnTo>
                    <a:lnTo>
                      <a:pt x="132" y="292"/>
                    </a:lnTo>
                    <a:lnTo>
                      <a:pt x="132" y="291"/>
                    </a:lnTo>
                    <a:lnTo>
                      <a:pt x="131" y="290"/>
                    </a:lnTo>
                    <a:lnTo>
                      <a:pt x="130" y="287"/>
                    </a:lnTo>
                    <a:lnTo>
                      <a:pt x="130" y="286"/>
                    </a:lnTo>
                    <a:lnTo>
                      <a:pt x="123" y="285"/>
                    </a:lnTo>
                    <a:lnTo>
                      <a:pt x="122" y="285"/>
                    </a:lnTo>
                    <a:lnTo>
                      <a:pt x="117" y="286"/>
                    </a:lnTo>
                    <a:lnTo>
                      <a:pt x="109" y="285"/>
                    </a:lnTo>
                    <a:lnTo>
                      <a:pt x="107" y="285"/>
                    </a:lnTo>
                    <a:lnTo>
                      <a:pt x="105" y="284"/>
                    </a:lnTo>
                    <a:lnTo>
                      <a:pt x="104" y="283"/>
                    </a:lnTo>
                    <a:lnTo>
                      <a:pt x="103" y="283"/>
                    </a:lnTo>
                    <a:lnTo>
                      <a:pt x="102" y="283"/>
                    </a:lnTo>
                    <a:lnTo>
                      <a:pt x="101" y="282"/>
                    </a:lnTo>
                    <a:lnTo>
                      <a:pt x="100" y="282"/>
                    </a:lnTo>
                    <a:lnTo>
                      <a:pt x="99" y="282"/>
                    </a:lnTo>
                    <a:lnTo>
                      <a:pt x="99" y="280"/>
                    </a:lnTo>
                    <a:lnTo>
                      <a:pt x="99" y="279"/>
                    </a:lnTo>
                    <a:lnTo>
                      <a:pt x="97" y="279"/>
                    </a:lnTo>
                    <a:lnTo>
                      <a:pt x="96" y="278"/>
                    </a:lnTo>
                    <a:lnTo>
                      <a:pt x="95" y="277"/>
                    </a:lnTo>
                    <a:lnTo>
                      <a:pt x="95" y="276"/>
                    </a:lnTo>
                    <a:lnTo>
                      <a:pt x="95" y="275"/>
                    </a:lnTo>
                    <a:lnTo>
                      <a:pt x="94" y="275"/>
                    </a:lnTo>
                    <a:lnTo>
                      <a:pt x="94" y="274"/>
                    </a:lnTo>
                    <a:lnTo>
                      <a:pt x="93" y="274"/>
                    </a:lnTo>
                    <a:lnTo>
                      <a:pt x="93" y="272"/>
                    </a:lnTo>
                    <a:lnTo>
                      <a:pt x="92" y="272"/>
                    </a:lnTo>
                    <a:lnTo>
                      <a:pt x="92" y="271"/>
                    </a:lnTo>
                    <a:lnTo>
                      <a:pt x="91" y="271"/>
                    </a:lnTo>
                    <a:lnTo>
                      <a:pt x="89" y="270"/>
                    </a:lnTo>
                    <a:lnTo>
                      <a:pt x="86" y="270"/>
                    </a:lnTo>
                    <a:lnTo>
                      <a:pt x="85" y="270"/>
                    </a:lnTo>
                    <a:lnTo>
                      <a:pt x="84" y="269"/>
                    </a:lnTo>
                    <a:lnTo>
                      <a:pt x="83" y="269"/>
                    </a:lnTo>
                    <a:lnTo>
                      <a:pt x="81" y="269"/>
                    </a:lnTo>
                    <a:lnTo>
                      <a:pt x="80" y="269"/>
                    </a:lnTo>
                    <a:lnTo>
                      <a:pt x="79" y="269"/>
                    </a:lnTo>
                    <a:lnTo>
                      <a:pt x="78" y="269"/>
                    </a:lnTo>
                    <a:lnTo>
                      <a:pt x="78" y="268"/>
                    </a:lnTo>
                    <a:lnTo>
                      <a:pt x="77" y="268"/>
                    </a:lnTo>
                    <a:lnTo>
                      <a:pt x="76" y="268"/>
                    </a:lnTo>
                    <a:lnTo>
                      <a:pt x="75" y="268"/>
                    </a:lnTo>
                    <a:lnTo>
                      <a:pt x="73" y="268"/>
                    </a:lnTo>
                    <a:lnTo>
                      <a:pt x="73" y="267"/>
                    </a:lnTo>
                    <a:lnTo>
                      <a:pt x="72" y="267"/>
                    </a:lnTo>
                    <a:lnTo>
                      <a:pt x="71" y="267"/>
                    </a:lnTo>
                    <a:lnTo>
                      <a:pt x="70" y="267"/>
                    </a:lnTo>
                    <a:lnTo>
                      <a:pt x="70" y="266"/>
                    </a:lnTo>
                    <a:lnTo>
                      <a:pt x="69" y="266"/>
                    </a:lnTo>
                    <a:lnTo>
                      <a:pt x="68" y="266"/>
                    </a:lnTo>
                    <a:lnTo>
                      <a:pt x="67" y="266"/>
                    </a:lnTo>
                    <a:lnTo>
                      <a:pt x="65" y="266"/>
                    </a:lnTo>
                    <a:lnTo>
                      <a:pt x="64" y="266"/>
                    </a:lnTo>
                    <a:lnTo>
                      <a:pt x="63" y="266"/>
                    </a:lnTo>
                    <a:lnTo>
                      <a:pt x="63" y="261"/>
                    </a:lnTo>
                    <a:lnTo>
                      <a:pt x="64" y="262"/>
                    </a:lnTo>
                    <a:lnTo>
                      <a:pt x="64" y="260"/>
                    </a:lnTo>
                    <a:lnTo>
                      <a:pt x="67" y="261"/>
                    </a:lnTo>
                    <a:lnTo>
                      <a:pt x="68" y="261"/>
                    </a:lnTo>
                    <a:lnTo>
                      <a:pt x="69" y="261"/>
                    </a:lnTo>
                    <a:lnTo>
                      <a:pt x="69" y="257"/>
                    </a:lnTo>
                    <a:lnTo>
                      <a:pt x="68" y="256"/>
                    </a:lnTo>
                    <a:lnTo>
                      <a:pt x="69" y="255"/>
                    </a:lnTo>
                    <a:lnTo>
                      <a:pt x="68" y="253"/>
                    </a:lnTo>
                    <a:lnTo>
                      <a:pt x="68" y="251"/>
                    </a:lnTo>
                    <a:lnTo>
                      <a:pt x="63" y="247"/>
                    </a:lnTo>
                    <a:lnTo>
                      <a:pt x="65" y="247"/>
                    </a:lnTo>
                    <a:lnTo>
                      <a:pt x="65" y="246"/>
                    </a:lnTo>
                    <a:lnTo>
                      <a:pt x="65" y="245"/>
                    </a:lnTo>
                    <a:lnTo>
                      <a:pt x="64" y="245"/>
                    </a:lnTo>
                    <a:lnTo>
                      <a:pt x="64" y="246"/>
                    </a:lnTo>
                    <a:lnTo>
                      <a:pt x="63" y="246"/>
                    </a:lnTo>
                    <a:lnTo>
                      <a:pt x="62" y="246"/>
                    </a:lnTo>
                    <a:lnTo>
                      <a:pt x="62" y="245"/>
                    </a:lnTo>
                    <a:lnTo>
                      <a:pt x="61" y="245"/>
                    </a:lnTo>
                    <a:lnTo>
                      <a:pt x="60" y="245"/>
                    </a:lnTo>
                    <a:lnTo>
                      <a:pt x="59" y="245"/>
                    </a:lnTo>
                    <a:lnTo>
                      <a:pt x="59" y="246"/>
                    </a:lnTo>
                    <a:lnTo>
                      <a:pt x="57" y="239"/>
                    </a:lnTo>
                    <a:lnTo>
                      <a:pt x="56" y="239"/>
                    </a:lnTo>
                    <a:lnTo>
                      <a:pt x="56" y="237"/>
                    </a:lnTo>
                    <a:lnTo>
                      <a:pt x="57" y="236"/>
                    </a:lnTo>
                    <a:lnTo>
                      <a:pt x="61" y="236"/>
                    </a:lnTo>
                    <a:lnTo>
                      <a:pt x="61" y="233"/>
                    </a:lnTo>
                    <a:lnTo>
                      <a:pt x="62" y="233"/>
                    </a:lnTo>
                    <a:lnTo>
                      <a:pt x="62" y="232"/>
                    </a:lnTo>
                    <a:lnTo>
                      <a:pt x="64" y="232"/>
                    </a:lnTo>
                    <a:lnTo>
                      <a:pt x="64" y="230"/>
                    </a:lnTo>
                    <a:lnTo>
                      <a:pt x="62" y="231"/>
                    </a:lnTo>
                    <a:lnTo>
                      <a:pt x="61" y="228"/>
                    </a:lnTo>
                    <a:lnTo>
                      <a:pt x="63" y="228"/>
                    </a:lnTo>
                    <a:lnTo>
                      <a:pt x="62" y="223"/>
                    </a:lnTo>
                    <a:lnTo>
                      <a:pt x="55" y="223"/>
                    </a:lnTo>
                    <a:lnTo>
                      <a:pt x="55" y="214"/>
                    </a:lnTo>
                    <a:lnTo>
                      <a:pt x="49" y="216"/>
                    </a:lnTo>
                    <a:lnTo>
                      <a:pt x="44" y="215"/>
                    </a:lnTo>
                    <a:lnTo>
                      <a:pt x="42" y="214"/>
                    </a:lnTo>
                    <a:lnTo>
                      <a:pt x="31" y="219"/>
                    </a:lnTo>
                    <a:lnTo>
                      <a:pt x="25" y="220"/>
                    </a:lnTo>
                    <a:lnTo>
                      <a:pt x="25" y="217"/>
                    </a:lnTo>
                    <a:lnTo>
                      <a:pt x="23" y="217"/>
                    </a:lnTo>
                    <a:lnTo>
                      <a:pt x="22" y="216"/>
                    </a:lnTo>
                    <a:lnTo>
                      <a:pt x="20" y="217"/>
                    </a:lnTo>
                    <a:lnTo>
                      <a:pt x="15" y="217"/>
                    </a:lnTo>
                    <a:lnTo>
                      <a:pt x="14" y="217"/>
                    </a:lnTo>
                    <a:lnTo>
                      <a:pt x="9" y="217"/>
                    </a:lnTo>
                    <a:lnTo>
                      <a:pt x="8" y="217"/>
                    </a:lnTo>
                    <a:lnTo>
                      <a:pt x="8" y="216"/>
                    </a:lnTo>
                    <a:lnTo>
                      <a:pt x="5" y="216"/>
                    </a:lnTo>
                    <a:lnTo>
                      <a:pt x="4" y="216"/>
                    </a:lnTo>
                    <a:lnTo>
                      <a:pt x="2" y="220"/>
                    </a:lnTo>
                    <a:lnTo>
                      <a:pt x="1" y="220"/>
                    </a:lnTo>
                    <a:lnTo>
                      <a:pt x="0" y="217"/>
                    </a:lnTo>
                    <a:lnTo>
                      <a:pt x="0" y="216"/>
                    </a:lnTo>
                    <a:lnTo>
                      <a:pt x="0" y="215"/>
                    </a:lnTo>
                    <a:lnTo>
                      <a:pt x="0" y="206"/>
                    </a:lnTo>
                    <a:lnTo>
                      <a:pt x="4" y="204"/>
                    </a:lnTo>
                    <a:lnTo>
                      <a:pt x="4" y="203"/>
                    </a:lnTo>
                    <a:lnTo>
                      <a:pt x="5" y="200"/>
                    </a:lnTo>
                    <a:lnTo>
                      <a:pt x="5" y="197"/>
                    </a:lnTo>
                    <a:lnTo>
                      <a:pt x="5" y="194"/>
                    </a:lnTo>
                    <a:lnTo>
                      <a:pt x="5" y="185"/>
                    </a:lnTo>
                    <a:lnTo>
                      <a:pt x="5" y="177"/>
                    </a:lnTo>
                    <a:lnTo>
                      <a:pt x="6" y="175"/>
                    </a:lnTo>
                    <a:lnTo>
                      <a:pt x="7" y="173"/>
                    </a:lnTo>
                    <a:lnTo>
                      <a:pt x="9" y="168"/>
                    </a:lnTo>
                    <a:lnTo>
                      <a:pt x="10" y="165"/>
                    </a:lnTo>
                    <a:lnTo>
                      <a:pt x="12" y="162"/>
                    </a:lnTo>
                    <a:lnTo>
                      <a:pt x="17" y="157"/>
                    </a:lnTo>
                    <a:lnTo>
                      <a:pt x="23" y="151"/>
                    </a:lnTo>
                    <a:lnTo>
                      <a:pt x="24" y="150"/>
                    </a:lnTo>
                    <a:lnTo>
                      <a:pt x="42" y="130"/>
                    </a:lnTo>
                    <a:lnTo>
                      <a:pt x="48" y="128"/>
                    </a:lnTo>
                    <a:lnTo>
                      <a:pt x="49" y="128"/>
                    </a:lnTo>
                    <a:lnTo>
                      <a:pt x="55" y="118"/>
                    </a:lnTo>
                    <a:lnTo>
                      <a:pt x="57" y="118"/>
                    </a:lnTo>
                    <a:lnTo>
                      <a:pt x="59" y="117"/>
                    </a:lnTo>
                    <a:lnTo>
                      <a:pt x="61" y="115"/>
                    </a:lnTo>
                    <a:lnTo>
                      <a:pt x="63" y="113"/>
                    </a:lnTo>
                    <a:lnTo>
                      <a:pt x="64" y="113"/>
                    </a:lnTo>
                    <a:lnTo>
                      <a:pt x="65" y="113"/>
                    </a:lnTo>
                    <a:lnTo>
                      <a:pt x="67" y="113"/>
                    </a:lnTo>
                    <a:lnTo>
                      <a:pt x="68" y="113"/>
                    </a:lnTo>
                    <a:lnTo>
                      <a:pt x="69" y="113"/>
                    </a:lnTo>
                    <a:lnTo>
                      <a:pt x="70" y="113"/>
                    </a:lnTo>
                    <a:lnTo>
                      <a:pt x="71" y="113"/>
                    </a:lnTo>
                    <a:lnTo>
                      <a:pt x="72" y="112"/>
                    </a:lnTo>
                    <a:lnTo>
                      <a:pt x="73" y="112"/>
                    </a:lnTo>
                    <a:lnTo>
                      <a:pt x="73" y="111"/>
                    </a:lnTo>
                    <a:lnTo>
                      <a:pt x="75" y="110"/>
                    </a:lnTo>
                    <a:lnTo>
                      <a:pt x="76" y="110"/>
                    </a:lnTo>
                    <a:lnTo>
                      <a:pt x="77" y="110"/>
                    </a:lnTo>
                    <a:lnTo>
                      <a:pt x="78" y="110"/>
                    </a:lnTo>
                    <a:lnTo>
                      <a:pt x="79" y="109"/>
                    </a:lnTo>
                    <a:lnTo>
                      <a:pt x="80" y="109"/>
                    </a:lnTo>
                    <a:lnTo>
                      <a:pt x="81" y="109"/>
                    </a:lnTo>
                    <a:lnTo>
                      <a:pt x="81" y="107"/>
                    </a:lnTo>
                    <a:lnTo>
                      <a:pt x="83" y="106"/>
                    </a:lnTo>
                    <a:lnTo>
                      <a:pt x="84" y="106"/>
                    </a:lnTo>
                    <a:lnTo>
                      <a:pt x="86" y="103"/>
                    </a:lnTo>
                    <a:lnTo>
                      <a:pt x="87" y="102"/>
                    </a:lnTo>
                    <a:lnTo>
                      <a:pt x="88" y="102"/>
                    </a:lnTo>
                    <a:lnTo>
                      <a:pt x="89" y="102"/>
                    </a:lnTo>
                    <a:lnTo>
                      <a:pt x="89" y="101"/>
                    </a:lnTo>
                    <a:lnTo>
                      <a:pt x="91" y="101"/>
                    </a:lnTo>
                    <a:lnTo>
                      <a:pt x="91" y="99"/>
                    </a:lnTo>
                    <a:lnTo>
                      <a:pt x="92" y="99"/>
                    </a:lnTo>
                    <a:lnTo>
                      <a:pt x="93" y="99"/>
                    </a:lnTo>
                    <a:lnTo>
                      <a:pt x="94" y="98"/>
                    </a:lnTo>
                    <a:lnTo>
                      <a:pt x="95" y="98"/>
                    </a:lnTo>
                    <a:lnTo>
                      <a:pt x="95" y="97"/>
                    </a:lnTo>
                    <a:lnTo>
                      <a:pt x="96" y="96"/>
                    </a:lnTo>
                    <a:lnTo>
                      <a:pt x="97" y="96"/>
                    </a:lnTo>
                    <a:lnTo>
                      <a:pt x="99" y="95"/>
                    </a:lnTo>
                    <a:lnTo>
                      <a:pt x="102" y="89"/>
                    </a:lnTo>
                    <a:lnTo>
                      <a:pt x="103" y="87"/>
                    </a:lnTo>
                    <a:lnTo>
                      <a:pt x="102" y="86"/>
                    </a:lnTo>
                    <a:lnTo>
                      <a:pt x="104" y="83"/>
                    </a:lnTo>
                    <a:lnTo>
                      <a:pt x="107" y="82"/>
                    </a:lnTo>
                    <a:lnTo>
                      <a:pt x="108" y="81"/>
                    </a:lnTo>
                    <a:lnTo>
                      <a:pt x="108" y="78"/>
                    </a:lnTo>
                    <a:lnTo>
                      <a:pt x="107" y="75"/>
                    </a:lnTo>
                    <a:lnTo>
                      <a:pt x="109" y="66"/>
                    </a:lnTo>
                    <a:lnTo>
                      <a:pt x="110" y="65"/>
                    </a:lnTo>
                    <a:lnTo>
                      <a:pt x="110" y="63"/>
                    </a:lnTo>
                    <a:lnTo>
                      <a:pt x="115" y="62"/>
                    </a:lnTo>
                    <a:lnTo>
                      <a:pt x="117" y="62"/>
                    </a:lnTo>
                    <a:lnTo>
                      <a:pt x="122" y="57"/>
                    </a:lnTo>
                    <a:lnTo>
                      <a:pt x="127" y="52"/>
                    </a:lnTo>
                    <a:lnTo>
                      <a:pt x="131" y="52"/>
                    </a:lnTo>
                    <a:lnTo>
                      <a:pt x="132" y="52"/>
                    </a:lnTo>
                    <a:lnTo>
                      <a:pt x="133" y="52"/>
                    </a:lnTo>
                    <a:lnTo>
                      <a:pt x="133" y="50"/>
                    </a:lnTo>
                    <a:lnTo>
                      <a:pt x="142" y="48"/>
                    </a:lnTo>
                    <a:lnTo>
                      <a:pt x="150" y="44"/>
                    </a:lnTo>
                    <a:lnTo>
                      <a:pt x="150" y="43"/>
                    </a:lnTo>
                    <a:lnTo>
                      <a:pt x="157" y="39"/>
                    </a:lnTo>
                    <a:lnTo>
                      <a:pt x="158" y="38"/>
                    </a:lnTo>
                    <a:lnTo>
                      <a:pt x="163" y="35"/>
                    </a:lnTo>
                    <a:lnTo>
                      <a:pt x="167" y="33"/>
                    </a:lnTo>
                    <a:lnTo>
                      <a:pt x="171" y="32"/>
                    </a:lnTo>
                    <a:lnTo>
                      <a:pt x="173" y="29"/>
                    </a:lnTo>
                    <a:lnTo>
                      <a:pt x="174" y="28"/>
                    </a:lnTo>
                    <a:lnTo>
                      <a:pt x="181" y="25"/>
                    </a:lnTo>
                    <a:lnTo>
                      <a:pt x="188" y="23"/>
                    </a:lnTo>
                    <a:lnTo>
                      <a:pt x="190" y="21"/>
                    </a:lnTo>
                    <a:lnTo>
                      <a:pt x="197" y="3"/>
                    </a:lnTo>
                    <a:lnTo>
                      <a:pt x="198" y="1"/>
                    </a:lnTo>
                    <a:lnTo>
                      <a:pt x="198" y="0"/>
                    </a:lnTo>
                    <a:lnTo>
                      <a:pt x="204" y="7"/>
                    </a:lnTo>
                    <a:lnTo>
                      <a:pt x="212" y="17"/>
                    </a:lnTo>
                    <a:lnTo>
                      <a:pt x="218" y="32"/>
                    </a:lnTo>
                    <a:lnTo>
                      <a:pt x="219" y="35"/>
                    </a:lnTo>
                    <a:lnTo>
                      <a:pt x="221" y="34"/>
                    </a:lnTo>
                    <a:lnTo>
                      <a:pt x="225" y="32"/>
                    </a:lnTo>
                    <a:lnTo>
                      <a:pt x="227" y="31"/>
                    </a:lnTo>
                    <a:lnTo>
                      <a:pt x="228" y="33"/>
                    </a:lnTo>
                    <a:lnTo>
                      <a:pt x="233" y="32"/>
                    </a:lnTo>
                    <a:lnTo>
                      <a:pt x="238" y="31"/>
                    </a:lnTo>
                    <a:lnTo>
                      <a:pt x="238" y="29"/>
                    </a:lnTo>
                    <a:lnTo>
                      <a:pt x="243" y="28"/>
                    </a:lnTo>
                    <a:lnTo>
                      <a:pt x="243" y="29"/>
                    </a:lnTo>
                    <a:lnTo>
                      <a:pt x="249" y="31"/>
                    </a:lnTo>
                    <a:lnTo>
                      <a:pt x="267" y="32"/>
                    </a:lnTo>
                    <a:lnTo>
                      <a:pt x="272" y="31"/>
                    </a:lnTo>
                    <a:lnTo>
                      <a:pt x="276" y="29"/>
                    </a:lnTo>
                    <a:lnTo>
                      <a:pt x="284" y="27"/>
                    </a:lnTo>
                    <a:lnTo>
                      <a:pt x="292" y="26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7" name="Freeform 75">
                <a:extLst>
                  <a:ext uri="{FF2B5EF4-FFF2-40B4-BE49-F238E27FC236}">
                    <a16:creationId xmlns:a16="http://schemas.microsoft.com/office/drawing/2014/main" id="{A74DFF4D-34E7-5ACA-8F44-5808454A2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6350" y="3233739"/>
                <a:ext cx="333375" cy="260350"/>
              </a:xfrm>
              <a:custGeom>
                <a:avLst/>
                <a:gdLst>
                  <a:gd name="T0" fmla="*/ 172 w 210"/>
                  <a:gd name="T1" fmla="*/ 18 h 164"/>
                  <a:gd name="T2" fmla="*/ 172 w 210"/>
                  <a:gd name="T3" fmla="*/ 35 h 164"/>
                  <a:gd name="T4" fmla="*/ 183 w 210"/>
                  <a:gd name="T5" fmla="*/ 40 h 164"/>
                  <a:gd name="T6" fmla="*/ 187 w 210"/>
                  <a:gd name="T7" fmla="*/ 49 h 164"/>
                  <a:gd name="T8" fmla="*/ 190 w 210"/>
                  <a:gd name="T9" fmla="*/ 57 h 164"/>
                  <a:gd name="T10" fmla="*/ 194 w 210"/>
                  <a:gd name="T11" fmla="*/ 49 h 164"/>
                  <a:gd name="T12" fmla="*/ 203 w 210"/>
                  <a:gd name="T13" fmla="*/ 48 h 164"/>
                  <a:gd name="T14" fmla="*/ 204 w 210"/>
                  <a:gd name="T15" fmla="*/ 53 h 164"/>
                  <a:gd name="T16" fmla="*/ 203 w 210"/>
                  <a:gd name="T17" fmla="*/ 57 h 164"/>
                  <a:gd name="T18" fmla="*/ 205 w 210"/>
                  <a:gd name="T19" fmla="*/ 65 h 164"/>
                  <a:gd name="T20" fmla="*/ 209 w 210"/>
                  <a:gd name="T21" fmla="*/ 69 h 164"/>
                  <a:gd name="T22" fmla="*/ 209 w 210"/>
                  <a:gd name="T23" fmla="*/ 77 h 164"/>
                  <a:gd name="T24" fmla="*/ 209 w 210"/>
                  <a:gd name="T25" fmla="*/ 92 h 164"/>
                  <a:gd name="T26" fmla="*/ 199 w 210"/>
                  <a:gd name="T27" fmla="*/ 100 h 164"/>
                  <a:gd name="T28" fmla="*/ 187 w 210"/>
                  <a:gd name="T29" fmla="*/ 101 h 164"/>
                  <a:gd name="T30" fmla="*/ 172 w 210"/>
                  <a:gd name="T31" fmla="*/ 104 h 164"/>
                  <a:gd name="T32" fmla="*/ 164 w 210"/>
                  <a:gd name="T33" fmla="*/ 102 h 164"/>
                  <a:gd name="T34" fmla="*/ 160 w 210"/>
                  <a:gd name="T35" fmla="*/ 108 h 164"/>
                  <a:gd name="T36" fmla="*/ 159 w 210"/>
                  <a:gd name="T37" fmla="*/ 123 h 164"/>
                  <a:gd name="T38" fmla="*/ 149 w 210"/>
                  <a:gd name="T39" fmla="*/ 131 h 164"/>
                  <a:gd name="T40" fmla="*/ 139 w 210"/>
                  <a:gd name="T41" fmla="*/ 145 h 164"/>
                  <a:gd name="T42" fmla="*/ 126 w 210"/>
                  <a:gd name="T43" fmla="*/ 161 h 164"/>
                  <a:gd name="T44" fmla="*/ 108 w 210"/>
                  <a:gd name="T45" fmla="*/ 164 h 164"/>
                  <a:gd name="T46" fmla="*/ 89 w 210"/>
                  <a:gd name="T47" fmla="*/ 153 h 164"/>
                  <a:gd name="T48" fmla="*/ 72 w 210"/>
                  <a:gd name="T49" fmla="*/ 152 h 164"/>
                  <a:gd name="T50" fmla="*/ 64 w 210"/>
                  <a:gd name="T51" fmla="*/ 152 h 164"/>
                  <a:gd name="T52" fmla="*/ 61 w 210"/>
                  <a:gd name="T53" fmla="*/ 158 h 164"/>
                  <a:gd name="T54" fmla="*/ 51 w 210"/>
                  <a:gd name="T55" fmla="*/ 157 h 164"/>
                  <a:gd name="T56" fmla="*/ 40 w 210"/>
                  <a:gd name="T57" fmla="*/ 153 h 164"/>
                  <a:gd name="T58" fmla="*/ 38 w 210"/>
                  <a:gd name="T59" fmla="*/ 147 h 164"/>
                  <a:gd name="T60" fmla="*/ 17 w 210"/>
                  <a:gd name="T61" fmla="*/ 136 h 164"/>
                  <a:gd name="T62" fmla="*/ 26 w 210"/>
                  <a:gd name="T63" fmla="*/ 125 h 164"/>
                  <a:gd name="T64" fmla="*/ 23 w 210"/>
                  <a:gd name="T65" fmla="*/ 114 h 164"/>
                  <a:gd name="T66" fmla="*/ 16 w 210"/>
                  <a:gd name="T67" fmla="*/ 103 h 164"/>
                  <a:gd name="T68" fmla="*/ 6 w 210"/>
                  <a:gd name="T69" fmla="*/ 95 h 164"/>
                  <a:gd name="T70" fmla="*/ 10 w 210"/>
                  <a:gd name="T71" fmla="*/ 80 h 164"/>
                  <a:gd name="T72" fmla="*/ 1 w 210"/>
                  <a:gd name="T73" fmla="*/ 69 h 164"/>
                  <a:gd name="T74" fmla="*/ 16 w 210"/>
                  <a:gd name="T75" fmla="*/ 58 h 164"/>
                  <a:gd name="T76" fmla="*/ 30 w 210"/>
                  <a:gd name="T77" fmla="*/ 35 h 164"/>
                  <a:gd name="T78" fmla="*/ 41 w 210"/>
                  <a:gd name="T79" fmla="*/ 34 h 164"/>
                  <a:gd name="T80" fmla="*/ 45 w 210"/>
                  <a:gd name="T81" fmla="*/ 33 h 164"/>
                  <a:gd name="T82" fmla="*/ 56 w 210"/>
                  <a:gd name="T83" fmla="*/ 35 h 164"/>
                  <a:gd name="T84" fmla="*/ 76 w 210"/>
                  <a:gd name="T85" fmla="*/ 30 h 164"/>
                  <a:gd name="T86" fmla="*/ 79 w 210"/>
                  <a:gd name="T87" fmla="*/ 18 h 164"/>
                  <a:gd name="T88" fmla="*/ 88 w 210"/>
                  <a:gd name="T89" fmla="*/ 18 h 164"/>
                  <a:gd name="T90" fmla="*/ 99 w 210"/>
                  <a:gd name="T91" fmla="*/ 14 h 164"/>
                  <a:gd name="T92" fmla="*/ 107 w 210"/>
                  <a:gd name="T93" fmla="*/ 18 h 164"/>
                  <a:gd name="T94" fmla="*/ 114 w 210"/>
                  <a:gd name="T95" fmla="*/ 16 h 164"/>
                  <a:gd name="T96" fmla="*/ 124 w 210"/>
                  <a:gd name="T97" fmla="*/ 14 h 164"/>
                  <a:gd name="T98" fmla="*/ 128 w 210"/>
                  <a:gd name="T99" fmla="*/ 15 h 164"/>
                  <a:gd name="T100" fmla="*/ 133 w 210"/>
                  <a:gd name="T101" fmla="*/ 7 h 164"/>
                  <a:gd name="T102" fmla="*/ 147 w 210"/>
                  <a:gd name="T103" fmla="*/ 9 h 164"/>
                  <a:gd name="T104" fmla="*/ 162 w 210"/>
                  <a:gd name="T105" fmla="*/ 1 h 164"/>
                  <a:gd name="T106" fmla="*/ 172 w 210"/>
                  <a:gd name="T107" fmla="*/ 8 h 164"/>
                  <a:gd name="T108" fmla="*/ 180 w 210"/>
                  <a:gd name="T109" fmla="*/ 11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0" h="164">
                    <a:moveTo>
                      <a:pt x="181" y="13"/>
                    </a:moveTo>
                    <a:lnTo>
                      <a:pt x="180" y="13"/>
                    </a:lnTo>
                    <a:lnTo>
                      <a:pt x="178" y="15"/>
                    </a:lnTo>
                    <a:lnTo>
                      <a:pt x="175" y="17"/>
                    </a:lnTo>
                    <a:lnTo>
                      <a:pt x="174" y="18"/>
                    </a:lnTo>
                    <a:lnTo>
                      <a:pt x="172" y="18"/>
                    </a:lnTo>
                    <a:lnTo>
                      <a:pt x="172" y="18"/>
                    </a:lnTo>
                    <a:lnTo>
                      <a:pt x="172" y="21"/>
                    </a:lnTo>
                    <a:lnTo>
                      <a:pt x="171" y="25"/>
                    </a:lnTo>
                    <a:lnTo>
                      <a:pt x="171" y="25"/>
                    </a:lnTo>
                    <a:lnTo>
                      <a:pt x="170" y="32"/>
                    </a:lnTo>
                    <a:lnTo>
                      <a:pt x="172" y="34"/>
                    </a:lnTo>
                    <a:lnTo>
                      <a:pt x="172" y="35"/>
                    </a:lnTo>
                    <a:lnTo>
                      <a:pt x="172" y="35"/>
                    </a:lnTo>
                    <a:lnTo>
                      <a:pt x="172" y="37"/>
                    </a:lnTo>
                    <a:lnTo>
                      <a:pt x="180" y="37"/>
                    </a:lnTo>
                    <a:lnTo>
                      <a:pt x="181" y="34"/>
                    </a:lnTo>
                    <a:lnTo>
                      <a:pt x="181" y="34"/>
                    </a:lnTo>
                    <a:lnTo>
                      <a:pt x="183" y="34"/>
                    </a:lnTo>
                    <a:lnTo>
                      <a:pt x="183" y="38"/>
                    </a:lnTo>
                    <a:lnTo>
                      <a:pt x="183" y="40"/>
                    </a:lnTo>
                    <a:lnTo>
                      <a:pt x="185" y="42"/>
                    </a:lnTo>
                    <a:lnTo>
                      <a:pt x="185" y="43"/>
                    </a:lnTo>
                    <a:lnTo>
                      <a:pt x="182" y="45"/>
                    </a:lnTo>
                    <a:lnTo>
                      <a:pt x="182" y="47"/>
                    </a:lnTo>
                    <a:lnTo>
                      <a:pt x="182" y="48"/>
                    </a:lnTo>
                    <a:lnTo>
                      <a:pt x="183" y="50"/>
                    </a:lnTo>
                    <a:lnTo>
                      <a:pt x="187" y="49"/>
                    </a:lnTo>
                    <a:lnTo>
                      <a:pt x="188" y="56"/>
                    </a:lnTo>
                    <a:lnTo>
                      <a:pt x="188" y="57"/>
                    </a:lnTo>
                    <a:lnTo>
                      <a:pt x="188" y="57"/>
                    </a:lnTo>
                    <a:lnTo>
                      <a:pt x="188" y="56"/>
                    </a:lnTo>
                    <a:lnTo>
                      <a:pt x="189" y="56"/>
                    </a:lnTo>
                    <a:lnTo>
                      <a:pt x="190" y="57"/>
                    </a:lnTo>
                    <a:lnTo>
                      <a:pt x="190" y="57"/>
                    </a:lnTo>
                    <a:lnTo>
                      <a:pt x="191" y="57"/>
                    </a:lnTo>
                    <a:lnTo>
                      <a:pt x="191" y="56"/>
                    </a:lnTo>
                    <a:lnTo>
                      <a:pt x="193" y="56"/>
                    </a:lnTo>
                    <a:lnTo>
                      <a:pt x="194" y="51"/>
                    </a:lnTo>
                    <a:lnTo>
                      <a:pt x="195" y="51"/>
                    </a:lnTo>
                    <a:lnTo>
                      <a:pt x="195" y="50"/>
                    </a:lnTo>
                    <a:lnTo>
                      <a:pt x="194" y="49"/>
                    </a:lnTo>
                    <a:lnTo>
                      <a:pt x="194" y="47"/>
                    </a:lnTo>
                    <a:lnTo>
                      <a:pt x="197" y="47"/>
                    </a:lnTo>
                    <a:lnTo>
                      <a:pt x="198" y="48"/>
                    </a:lnTo>
                    <a:lnTo>
                      <a:pt x="198" y="48"/>
                    </a:lnTo>
                    <a:lnTo>
                      <a:pt x="199" y="48"/>
                    </a:lnTo>
                    <a:lnTo>
                      <a:pt x="201" y="48"/>
                    </a:lnTo>
                    <a:lnTo>
                      <a:pt x="203" y="48"/>
                    </a:lnTo>
                    <a:lnTo>
                      <a:pt x="202" y="49"/>
                    </a:lnTo>
                    <a:lnTo>
                      <a:pt x="202" y="50"/>
                    </a:lnTo>
                    <a:lnTo>
                      <a:pt x="202" y="51"/>
                    </a:lnTo>
                    <a:lnTo>
                      <a:pt x="204" y="51"/>
                    </a:lnTo>
                    <a:lnTo>
                      <a:pt x="204" y="51"/>
                    </a:lnTo>
                    <a:lnTo>
                      <a:pt x="204" y="51"/>
                    </a:lnTo>
                    <a:lnTo>
                      <a:pt x="204" y="53"/>
                    </a:lnTo>
                    <a:lnTo>
                      <a:pt x="204" y="54"/>
                    </a:lnTo>
                    <a:lnTo>
                      <a:pt x="205" y="54"/>
                    </a:lnTo>
                    <a:lnTo>
                      <a:pt x="205" y="56"/>
                    </a:lnTo>
                    <a:lnTo>
                      <a:pt x="205" y="56"/>
                    </a:lnTo>
                    <a:lnTo>
                      <a:pt x="204" y="57"/>
                    </a:lnTo>
                    <a:lnTo>
                      <a:pt x="204" y="57"/>
                    </a:lnTo>
                    <a:lnTo>
                      <a:pt x="203" y="57"/>
                    </a:lnTo>
                    <a:lnTo>
                      <a:pt x="203" y="59"/>
                    </a:lnTo>
                    <a:lnTo>
                      <a:pt x="203" y="62"/>
                    </a:lnTo>
                    <a:lnTo>
                      <a:pt x="203" y="62"/>
                    </a:lnTo>
                    <a:lnTo>
                      <a:pt x="203" y="62"/>
                    </a:lnTo>
                    <a:lnTo>
                      <a:pt x="204" y="63"/>
                    </a:lnTo>
                    <a:lnTo>
                      <a:pt x="204" y="63"/>
                    </a:lnTo>
                    <a:lnTo>
                      <a:pt x="205" y="65"/>
                    </a:lnTo>
                    <a:lnTo>
                      <a:pt x="206" y="64"/>
                    </a:lnTo>
                    <a:lnTo>
                      <a:pt x="207" y="64"/>
                    </a:lnTo>
                    <a:lnTo>
                      <a:pt x="209" y="64"/>
                    </a:lnTo>
                    <a:lnTo>
                      <a:pt x="209" y="65"/>
                    </a:lnTo>
                    <a:lnTo>
                      <a:pt x="210" y="66"/>
                    </a:lnTo>
                    <a:lnTo>
                      <a:pt x="207" y="68"/>
                    </a:lnTo>
                    <a:lnTo>
                      <a:pt x="209" y="69"/>
                    </a:lnTo>
                    <a:lnTo>
                      <a:pt x="207" y="69"/>
                    </a:lnTo>
                    <a:lnTo>
                      <a:pt x="210" y="74"/>
                    </a:lnTo>
                    <a:lnTo>
                      <a:pt x="209" y="76"/>
                    </a:lnTo>
                    <a:lnTo>
                      <a:pt x="207" y="76"/>
                    </a:lnTo>
                    <a:lnTo>
                      <a:pt x="207" y="76"/>
                    </a:lnTo>
                    <a:lnTo>
                      <a:pt x="209" y="76"/>
                    </a:lnTo>
                    <a:lnTo>
                      <a:pt x="209" y="77"/>
                    </a:lnTo>
                    <a:lnTo>
                      <a:pt x="210" y="79"/>
                    </a:lnTo>
                    <a:lnTo>
                      <a:pt x="210" y="79"/>
                    </a:lnTo>
                    <a:lnTo>
                      <a:pt x="209" y="79"/>
                    </a:lnTo>
                    <a:lnTo>
                      <a:pt x="210" y="85"/>
                    </a:lnTo>
                    <a:lnTo>
                      <a:pt x="210" y="88"/>
                    </a:lnTo>
                    <a:lnTo>
                      <a:pt x="209" y="90"/>
                    </a:lnTo>
                    <a:lnTo>
                      <a:pt x="209" y="92"/>
                    </a:lnTo>
                    <a:lnTo>
                      <a:pt x="209" y="93"/>
                    </a:lnTo>
                    <a:lnTo>
                      <a:pt x="207" y="95"/>
                    </a:lnTo>
                    <a:lnTo>
                      <a:pt x="205" y="98"/>
                    </a:lnTo>
                    <a:lnTo>
                      <a:pt x="204" y="101"/>
                    </a:lnTo>
                    <a:lnTo>
                      <a:pt x="203" y="100"/>
                    </a:lnTo>
                    <a:lnTo>
                      <a:pt x="199" y="100"/>
                    </a:lnTo>
                    <a:lnTo>
                      <a:pt x="199" y="100"/>
                    </a:lnTo>
                    <a:lnTo>
                      <a:pt x="199" y="100"/>
                    </a:lnTo>
                    <a:lnTo>
                      <a:pt x="195" y="101"/>
                    </a:lnTo>
                    <a:lnTo>
                      <a:pt x="195" y="101"/>
                    </a:lnTo>
                    <a:lnTo>
                      <a:pt x="193" y="101"/>
                    </a:lnTo>
                    <a:lnTo>
                      <a:pt x="190" y="102"/>
                    </a:lnTo>
                    <a:lnTo>
                      <a:pt x="190" y="102"/>
                    </a:lnTo>
                    <a:lnTo>
                      <a:pt x="187" y="101"/>
                    </a:lnTo>
                    <a:lnTo>
                      <a:pt x="186" y="101"/>
                    </a:lnTo>
                    <a:lnTo>
                      <a:pt x="185" y="101"/>
                    </a:lnTo>
                    <a:lnTo>
                      <a:pt x="185" y="101"/>
                    </a:lnTo>
                    <a:lnTo>
                      <a:pt x="182" y="101"/>
                    </a:lnTo>
                    <a:lnTo>
                      <a:pt x="177" y="104"/>
                    </a:lnTo>
                    <a:lnTo>
                      <a:pt x="174" y="104"/>
                    </a:lnTo>
                    <a:lnTo>
                      <a:pt x="172" y="104"/>
                    </a:lnTo>
                    <a:lnTo>
                      <a:pt x="171" y="103"/>
                    </a:lnTo>
                    <a:lnTo>
                      <a:pt x="170" y="102"/>
                    </a:lnTo>
                    <a:lnTo>
                      <a:pt x="168" y="103"/>
                    </a:lnTo>
                    <a:lnTo>
                      <a:pt x="167" y="102"/>
                    </a:lnTo>
                    <a:lnTo>
                      <a:pt x="166" y="101"/>
                    </a:lnTo>
                    <a:lnTo>
                      <a:pt x="165" y="101"/>
                    </a:lnTo>
                    <a:lnTo>
                      <a:pt x="164" y="102"/>
                    </a:lnTo>
                    <a:lnTo>
                      <a:pt x="163" y="102"/>
                    </a:lnTo>
                    <a:lnTo>
                      <a:pt x="162" y="103"/>
                    </a:lnTo>
                    <a:lnTo>
                      <a:pt x="159" y="104"/>
                    </a:lnTo>
                    <a:lnTo>
                      <a:pt x="159" y="104"/>
                    </a:lnTo>
                    <a:lnTo>
                      <a:pt x="157" y="105"/>
                    </a:lnTo>
                    <a:lnTo>
                      <a:pt x="159" y="108"/>
                    </a:lnTo>
                    <a:lnTo>
                      <a:pt x="160" y="108"/>
                    </a:lnTo>
                    <a:lnTo>
                      <a:pt x="162" y="111"/>
                    </a:lnTo>
                    <a:lnTo>
                      <a:pt x="162" y="111"/>
                    </a:lnTo>
                    <a:lnTo>
                      <a:pt x="160" y="111"/>
                    </a:lnTo>
                    <a:lnTo>
                      <a:pt x="162" y="114"/>
                    </a:lnTo>
                    <a:lnTo>
                      <a:pt x="163" y="118"/>
                    </a:lnTo>
                    <a:lnTo>
                      <a:pt x="162" y="119"/>
                    </a:lnTo>
                    <a:lnTo>
                      <a:pt x="159" y="123"/>
                    </a:lnTo>
                    <a:lnTo>
                      <a:pt x="158" y="124"/>
                    </a:lnTo>
                    <a:lnTo>
                      <a:pt x="156" y="125"/>
                    </a:lnTo>
                    <a:lnTo>
                      <a:pt x="155" y="127"/>
                    </a:lnTo>
                    <a:lnTo>
                      <a:pt x="152" y="127"/>
                    </a:lnTo>
                    <a:lnTo>
                      <a:pt x="152" y="128"/>
                    </a:lnTo>
                    <a:lnTo>
                      <a:pt x="151" y="128"/>
                    </a:lnTo>
                    <a:lnTo>
                      <a:pt x="149" y="131"/>
                    </a:lnTo>
                    <a:lnTo>
                      <a:pt x="148" y="133"/>
                    </a:lnTo>
                    <a:lnTo>
                      <a:pt x="148" y="135"/>
                    </a:lnTo>
                    <a:lnTo>
                      <a:pt x="147" y="136"/>
                    </a:lnTo>
                    <a:lnTo>
                      <a:pt x="144" y="142"/>
                    </a:lnTo>
                    <a:lnTo>
                      <a:pt x="143" y="144"/>
                    </a:lnTo>
                    <a:lnTo>
                      <a:pt x="141" y="145"/>
                    </a:lnTo>
                    <a:lnTo>
                      <a:pt x="139" y="145"/>
                    </a:lnTo>
                    <a:lnTo>
                      <a:pt x="136" y="148"/>
                    </a:lnTo>
                    <a:lnTo>
                      <a:pt x="134" y="150"/>
                    </a:lnTo>
                    <a:lnTo>
                      <a:pt x="132" y="153"/>
                    </a:lnTo>
                    <a:lnTo>
                      <a:pt x="130" y="156"/>
                    </a:lnTo>
                    <a:lnTo>
                      <a:pt x="128" y="159"/>
                    </a:lnTo>
                    <a:lnTo>
                      <a:pt x="126" y="161"/>
                    </a:lnTo>
                    <a:lnTo>
                      <a:pt x="126" y="161"/>
                    </a:lnTo>
                    <a:lnTo>
                      <a:pt x="124" y="163"/>
                    </a:lnTo>
                    <a:lnTo>
                      <a:pt x="118" y="161"/>
                    </a:lnTo>
                    <a:lnTo>
                      <a:pt x="115" y="161"/>
                    </a:lnTo>
                    <a:lnTo>
                      <a:pt x="111" y="163"/>
                    </a:lnTo>
                    <a:lnTo>
                      <a:pt x="109" y="164"/>
                    </a:lnTo>
                    <a:lnTo>
                      <a:pt x="108" y="164"/>
                    </a:lnTo>
                    <a:lnTo>
                      <a:pt x="108" y="164"/>
                    </a:lnTo>
                    <a:lnTo>
                      <a:pt x="105" y="161"/>
                    </a:lnTo>
                    <a:lnTo>
                      <a:pt x="103" y="161"/>
                    </a:lnTo>
                    <a:lnTo>
                      <a:pt x="101" y="161"/>
                    </a:lnTo>
                    <a:lnTo>
                      <a:pt x="99" y="159"/>
                    </a:lnTo>
                    <a:lnTo>
                      <a:pt x="94" y="157"/>
                    </a:lnTo>
                    <a:lnTo>
                      <a:pt x="91" y="155"/>
                    </a:lnTo>
                    <a:lnTo>
                      <a:pt x="89" y="153"/>
                    </a:lnTo>
                    <a:lnTo>
                      <a:pt x="87" y="153"/>
                    </a:lnTo>
                    <a:lnTo>
                      <a:pt x="84" y="152"/>
                    </a:lnTo>
                    <a:lnTo>
                      <a:pt x="83" y="152"/>
                    </a:lnTo>
                    <a:lnTo>
                      <a:pt x="78" y="153"/>
                    </a:lnTo>
                    <a:lnTo>
                      <a:pt x="75" y="153"/>
                    </a:lnTo>
                    <a:lnTo>
                      <a:pt x="75" y="153"/>
                    </a:lnTo>
                    <a:lnTo>
                      <a:pt x="72" y="152"/>
                    </a:lnTo>
                    <a:lnTo>
                      <a:pt x="72" y="153"/>
                    </a:lnTo>
                    <a:lnTo>
                      <a:pt x="71" y="152"/>
                    </a:lnTo>
                    <a:lnTo>
                      <a:pt x="70" y="151"/>
                    </a:lnTo>
                    <a:lnTo>
                      <a:pt x="68" y="151"/>
                    </a:lnTo>
                    <a:lnTo>
                      <a:pt x="68" y="151"/>
                    </a:lnTo>
                    <a:lnTo>
                      <a:pt x="65" y="151"/>
                    </a:lnTo>
                    <a:lnTo>
                      <a:pt x="64" y="152"/>
                    </a:lnTo>
                    <a:lnTo>
                      <a:pt x="63" y="153"/>
                    </a:lnTo>
                    <a:lnTo>
                      <a:pt x="64" y="155"/>
                    </a:lnTo>
                    <a:lnTo>
                      <a:pt x="63" y="156"/>
                    </a:lnTo>
                    <a:lnTo>
                      <a:pt x="63" y="156"/>
                    </a:lnTo>
                    <a:lnTo>
                      <a:pt x="63" y="156"/>
                    </a:lnTo>
                    <a:lnTo>
                      <a:pt x="62" y="157"/>
                    </a:lnTo>
                    <a:lnTo>
                      <a:pt x="61" y="158"/>
                    </a:lnTo>
                    <a:lnTo>
                      <a:pt x="60" y="158"/>
                    </a:lnTo>
                    <a:lnTo>
                      <a:pt x="56" y="159"/>
                    </a:lnTo>
                    <a:lnTo>
                      <a:pt x="55" y="159"/>
                    </a:lnTo>
                    <a:lnTo>
                      <a:pt x="55" y="159"/>
                    </a:lnTo>
                    <a:lnTo>
                      <a:pt x="55" y="158"/>
                    </a:lnTo>
                    <a:lnTo>
                      <a:pt x="55" y="155"/>
                    </a:lnTo>
                    <a:lnTo>
                      <a:pt x="51" y="157"/>
                    </a:lnTo>
                    <a:lnTo>
                      <a:pt x="48" y="158"/>
                    </a:lnTo>
                    <a:lnTo>
                      <a:pt x="45" y="159"/>
                    </a:lnTo>
                    <a:lnTo>
                      <a:pt x="42" y="155"/>
                    </a:lnTo>
                    <a:lnTo>
                      <a:pt x="42" y="155"/>
                    </a:lnTo>
                    <a:lnTo>
                      <a:pt x="42" y="155"/>
                    </a:lnTo>
                    <a:lnTo>
                      <a:pt x="41" y="152"/>
                    </a:lnTo>
                    <a:lnTo>
                      <a:pt x="40" y="153"/>
                    </a:lnTo>
                    <a:lnTo>
                      <a:pt x="40" y="152"/>
                    </a:lnTo>
                    <a:lnTo>
                      <a:pt x="40" y="151"/>
                    </a:lnTo>
                    <a:lnTo>
                      <a:pt x="40" y="151"/>
                    </a:lnTo>
                    <a:lnTo>
                      <a:pt x="39" y="150"/>
                    </a:lnTo>
                    <a:lnTo>
                      <a:pt x="39" y="149"/>
                    </a:lnTo>
                    <a:lnTo>
                      <a:pt x="38" y="148"/>
                    </a:lnTo>
                    <a:lnTo>
                      <a:pt x="38" y="147"/>
                    </a:lnTo>
                    <a:lnTo>
                      <a:pt x="36" y="145"/>
                    </a:lnTo>
                    <a:lnTo>
                      <a:pt x="34" y="145"/>
                    </a:lnTo>
                    <a:lnTo>
                      <a:pt x="33" y="144"/>
                    </a:lnTo>
                    <a:lnTo>
                      <a:pt x="31" y="143"/>
                    </a:lnTo>
                    <a:lnTo>
                      <a:pt x="24" y="137"/>
                    </a:lnTo>
                    <a:lnTo>
                      <a:pt x="21" y="136"/>
                    </a:lnTo>
                    <a:lnTo>
                      <a:pt x="17" y="136"/>
                    </a:lnTo>
                    <a:lnTo>
                      <a:pt x="17" y="135"/>
                    </a:lnTo>
                    <a:lnTo>
                      <a:pt x="18" y="135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18" y="132"/>
                    </a:lnTo>
                    <a:lnTo>
                      <a:pt x="21" y="129"/>
                    </a:lnTo>
                    <a:lnTo>
                      <a:pt x="26" y="125"/>
                    </a:lnTo>
                    <a:lnTo>
                      <a:pt x="26" y="125"/>
                    </a:lnTo>
                    <a:lnTo>
                      <a:pt x="28" y="121"/>
                    </a:lnTo>
                    <a:lnTo>
                      <a:pt x="23" y="117"/>
                    </a:lnTo>
                    <a:lnTo>
                      <a:pt x="23" y="117"/>
                    </a:lnTo>
                    <a:lnTo>
                      <a:pt x="23" y="116"/>
                    </a:lnTo>
                    <a:lnTo>
                      <a:pt x="23" y="114"/>
                    </a:lnTo>
                    <a:lnTo>
                      <a:pt x="23" y="114"/>
                    </a:lnTo>
                    <a:lnTo>
                      <a:pt x="23" y="114"/>
                    </a:lnTo>
                    <a:lnTo>
                      <a:pt x="22" y="111"/>
                    </a:lnTo>
                    <a:lnTo>
                      <a:pt x="21" y="110"/>
                    </a:lnTo>
                    <a:lnTo>
                      <a:pt x="18" y="108"/>
                    </a:lnTo>
                    <a:lnTo>
                      <a:pt x="18" y="106"/>
                    </a:lnTo>
                    <a:lnTo>
                      <a:pt x="17" y="105"/>
                    </a:lnTo>
                    <a:lnTo>
                      <a:pt x="16" y="103"/>
                    </a:lnTo>
                    <a:lnTo>
                      <a:pt x="14" y="103"/>
                    </a:lnTo>
                    <a:lnTo>
                      <a:pt x="13" y="103"/>
                    </a:lnTo>
                    <a:lnTo>
                      <a:pt x="12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7" y="97"/>
                    </a:lnTo>
                    <a:lnTo>
                      <a:pt x="6" y="95"/>
                    </a:lnTo>
                    <a:lnTo>
                      <a:pt x="6" y="94"/>
                    </a:lnTo>
                    <a:lnTo>
                      <a:pt x="7" y="93"/>
                    </a:lnTo>
                    <a:lnTo>
                      <a:pt x="9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10" y="82"/>
                    </a:lnTo>
                    <a:lnTo>
                      <a:pt x="10" y="80"/>
                    </a:lnTo>
                    <a:lnTo>
                      <a:pt x="10" y="80"/>
                    </a:lnTo>
                    <a:lnTo>
                      <a:pt x="9" y="79"/>
                    </a:lnTo>
                    <a:lnTo>
                      <a:pt x="7" y="76"/>
                    </a:lnTo>
                    <a:lnTo>
                      <a:pt x="5" y="74"/>
                    </a:lnTo>
                    <a:lnTo>
                      <a:pt x="4" y="72"/>
                    </a:lnTo>
                    <a:lnTo>
                      <a:pt x="2" y="69"/>
                    </a:lnTo>
                    <a:lnTo>
                      <a:pt x="1" y="69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5"/>
                    </a:lnTo>
                    <a:lnTo>
                      <a:pt x="4" y="65"/>
                    </a:lnTo>
                    <a:lnTo>
                      <a:pt x="10" y="62"/>
                    </a:lnTo>
                    <a:lnTo>
                      <a:pt x="12" y="61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31" y="54"/>
                    </a:lnTo>
                    <a:lnTo>
                      <a:pt x="31" y="54"/>
                    </a:lnTo>
                    <a:lnTo>
                      <a:pt x="31" y="54"/>
                    </a:lnTo>
                    <a:lnTo>
                      <a:pt x="31" y="42"/>
                    </a:lnTo>
                    <a:lnTo>
                      <a:pt x="31" y="40"/>
                    </a:lnTo>
                    <a:lnTo>
                      <a:pt x="30" y="35"/>
                    </a:lnTo>
                    <a:lnTo>
                      <a:pt x="32" y="34"/>
                    </a:lnTo>
                    <a:lnTo>
                      <a:pt x="34" y="34"/>
                    </a:lnTo>
                    <a:lnTo>
                      <a:pt x="36" y="35"/>
                    </a:lnTo>
                    <a:lnTo>
                      <a:pt x="37" y="34"/>
                    </a:lnTo>
                    <a:lnTo>
                      <a:pt x="37" y="37"/>
                    </a:lnTo>
                    <a:lnTo>
                      <a:pt x="41" y="35"/>
                    </a:lnTo>
                    <a:lnTo>
                      <a:pt x="41" y="34"/>
                    </a:lnTo>
                    <a:lnTo>
                      <a:pt x="41" y="37"/>
                    </a:lnTo>
                    <a:lnTo>
                      <a:pt x="42" y="37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4" y="38"/>
                    </a:lnTo>
                    <a:lnTo>
                      <a:pt x="45" y="33"/>
                    </a:lnTo>
                    <a:lnTo>
                      <a:pt x="48" y="33"/>
                    </a:lnTo>
                    <a:lnTo>
                      <a:pt x="51" y="33"/>
                    </a:lnTo>
                    <a:lnTo>
                      <a:pt x="51" y="31"/>
                    </a:lnTo>
                    <a:lnTo>
                      <a:pt x="52" y="32"/>
                    </a:lnTo>
                    <a:lnTo>
                      <a:pt x="53" y="33"/>
                    </a:lnTo>
                    <a:lnTo>
                      <a:pt x="55" y="35"/>
                    </a:lnTo>
                    <a:lnTo>
                      <a:pt x="56" y="35"/>
                    </a:lnTo>
                    <a:lnTo>
                      <a:pt x="57" y="37"/>
                    </a:lnTo>
                    <a:lnTo>
                      <a:pt x="63" y="34"/>
                    </a:lnTo>
                    <a:lnTo>
                      <a:pt x="69" y="32"/>
                    </a:lnTo>
                    <a:lnTo>
                      <a:pt x="72" y="32"/>
                    </a:lnTo>
                    <a:lnTo>
                      <a:pt x="71" y="31"/>
                    </a:lnTo>
                    <a:lnTo>
                      <a:pt x="75" y="30"/>
                    </a:lnTo>
                    <a:lnTo>
                      <a:pt x="76" y="30"/>
                    </a:lnTo>
                    <a:lnTo>
                      <a:pt x="76" y="25"/>
                    </a:lnTo>
                    <a:lnTo>
                      <a:pt x="76" y="23"/>
                    </a:lnTo>
                    <a:lnTo>
                      <a:pt x="76" y="22"/>
                    </a:lnTo>
                    <a:lnTo>
                      <a:pt x="76" y="21"/>
                    </a:lnTo>
                    <a:lnTo>
                      <a:pt x="76" y="19"/>
                    </a:lnTo>
                    <a:lnTo>
                      <a:pt x="78" y="18"/>
                    </a:lnTo>
                    <a:lnTo>
                      <a:pt x="79" y="18"/>
                    </a:lnTo>
                    <a:lnTo>
                      <a:pt x="81" y="17"/>
                    </a:lnTo>
                    <a:lnTo>
                      <a:pt x="81" y="16"/>
                    </a:lnTo>
                    <a:lnTo>
                      <a:pt x="83" y="14"/>
                    </a:lnTo>
                    <a:lnTo>
                      <a:pt x="86" y="13"/>
                    </a:lnTo>
                    <a:lnTo>
                      <a:pt x="87" y="14"/>
                    </a:lnTo>
                    <a:lnTo>
                      <a:pt x="88" y="14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9" y="17"/>
                    </a:lnTo>
                    <a:lnTo>
                      <a:pt x="94" y="17"/>
                    </a:lnTo>
                    <a:lnTo>
                      <a:pt x="94" y="17"/>
                    </a:lnTo>
                    <a:lnTo>
                      <a:pt x="95" y="16"/>
                    </a:lnTo>
                    <a:lnTo>
                      <a:pt x="99" y="14"/>
                    </a:lnTo>
                    <a:lnTo>
                      <a:pt x="100" y="15"/>
                    </a:lnTo>
                    <a:lnTo>
                      <a:pt x="101" y="16"/>
                    </a:lnTo>
                    <a:lnTo>
                      <a:pt x="102" y="16"/>
                    </a:lnTo>
                    <a:lnTo>
                      <a:pt x="102" y="17"/>
                    </a:lnTo>
                    <a:lnTo>
                      <a:pt x="104" y="16"/>
                    </a:lnTo>
                    <a:lnTo>
                      <a:pt x="107" y="17"/>
                    </a:lnTo>
                    <a:lnTo>
                      <a:pt x="107" y="18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109" y="17"/>
                    </a:lnTo>
                    <a:lnTo>
                      <a:pt x="109" y="18"/>
                    </a:lnTo>
                    <a:lnTo>
                      <a:pt x="111" y="18"/>
                    </a:lnTo>
                    <a:lnTo>
                      <a:pt x="111" y="16"/>
                    </a:lnTo>
                    <a:lnTo>
                      <a:pt x="114" y="16"/>
                    </a:lnTo>
                    <a:lnTo>
                      <a:pt x="116" y="17"/>
                    </a:lnTo>
                    <a:lnTo>
                      <a:pt x="117" y="15"/>
                    </a:lnTo>
                    <a:lnTo>
                      <a:pt x="116" y="15"/>
                    </a:lnTo>
                    <a:lnTo>
                      <a:pt x="116" y="15"/>
                    </a:lnTo>
                    <a:lnTo>
                      <a:pt x="116" y="15"/>
                    </a:lnTo>
                    <a:lnTo>
                      <a:pt x="118" y="14"/>
                    </a:lnTo>
                    <a:lnTo>
                      <a:pt x="124" y="14"/>
                    </a:lnTo>
                    <a:lnTo>
                      <a:pt x="124" y="11"/>
                    </a:lnTo>
                    <a:lnTo>
                      <a:pt x="125" y="10"/>
                    </a:lnTo>
                    <a:lnTo>
                      <a:pt x="126" y="10"/>
                    </a:lnTo>
                    <a:lnTo>
                      <a:pt x="126" y="10"/>
                    </a:lnTo>
                    <a:lnTo>
                      <a:pt x="127" y="11"/>
                    </a:lnTo>
                    <a:lnTo>
                      <a:pt x="128" y="13"/>
                    </a:lnTo>
                    <a:lnTo>
                      <a:pt x="128" y="15"/>
                    </a:lnTo>
                    <a:lnTo>
                      <a:pt x="131" y="15"/>
                    </a:lnTo>
                    <a:lnTo>
                      <a:pt x="131" y="14"/>
                    </a:lnTo>
                    <a:lnTo>
                      <a:pt x="131" y="8"/>
                    </a:lnTo>
                    <a:lnTo>
                      <a:pt x="131" y="7"/>
                    </a:lnTo>
                    <a:lnTo>
                      <a:pt x="131" y="7"/>
                    </a:lnTo>
                    <a:lnTo>
                      <a:pt x="132" y="6"/>
                    </a:lnTo>
                    <a:lnTo>
                      <a:pt x="133" y="7"/>
                    </a:lnTo>
                    <a:lnTo>
                      <a:pt x="134" y="7"/>
                    </a:lnTo>
                    <a:lnTo>
                      <a:pt x="136" y="7"/>
                    </a:lnTo>
                    <a:lnTo>
                      <a:pt x="140" y="8"/>
                    </a:lnTo>
                    <a:lnTo>
                      <a:pt x="142" y="8"/>
                    </a:lnTo>
                    <a:lnTo>
                      <a:pt x="144" y="9"/>
                    </a:lnTo>
                    <a:lnTo>
                      <a:pt x="146" y="9"/>
                    </a:lnTo>
                    <a:lnTo>
                      <a:pt x="147" y="9"/>
                    </a:lnTo>
                    <a:lnTo>
                      <a:pt x="156" y="9"/>
                    </a:lnTo>
                    <a:lnTo>
                      <a:pt x="156" y="7"/>
                    </a:lnTo>
                    <a:lnTo>
                      <a:pt x="159" y="6"/>
                    </a:lnTo>
                    <a:lnTo>
                      <a:pt x="159" y="4"/>
                    </a:lnTo>
                    <a:lnTo>
                      <a:pt x="160" y="3"/>
                    </a:lnTo>
                    <a:lnTo>
                      <a:pt x="160" y="2"/>
                    </a:lnTo>
                    <a:lnTo>
                      <a:pt x="162" y="1"/>
                    </a:lnTo>
                    <a:lnTo>
                      <a:pt x="164" y="0"/>
                    </a:lnTo>
                    <a:lnTo>
                      <a:pt x="165" y="1"/>
                    </a:lnTo>
                    <a:lnTo>
                      <a:pt x="165" y="1"/>
                    </a:lnTo>
                    <a:lnTo>
                      <a:pt x="168" y="0"/>
                    </a:lnTo>
                    <a:lnTo>
                      <a:pt x="170" y="6"/>
                    </a:lnTo>
                    <a:lnTo>
                      <a:pt x="171" y="4"/>
                    </a:lnTo>
                    <a:lnTo>
                      <a:pt x="172" y="8"/>
                    </a:lnTo>
                    <a:lnTo>
                      <a:pt x="175" y="7"/>
                    </a:lnTo>
                    <a:lnTo>
                      <a:pt x="178" y="9"/>
                    </a:lnTo>
                    <a:lnTo>
                      <a:pt x="178" y="10"/>
                    </a:lnTo>
                    <a:lnTo>
                      <a:pt x="179" y="9"/>
                    </a:lnTo>
                    <a:lnTo>
                      <a:pt x="180" y="10"/>
                    </a:lnTo>
                    <a:lnTo>
                      <a:pt x="181" y="10"/>
                    </a:lnTo>
                    <a:lnTo>
                      <a:pt x="180" y="11"/>
                    </a:lnTo>
                    <a:lnTo>
                      <a:pt x="181" y="13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8" name="Freeform 76">
                <a:extLst>
                  <a:ext uri="{FF2B5EF4-FFF2-40B4-BE49-F238E27FC236}">
                    <a16:creationId xmlns:a16="http://schemas.microsoft.com/office/drawing/2014/main" id="{AD251B60-3639-C85A-3B7D-3F779D69D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6225" y="3084514"/>
                <a:ext cx="452438" cy="398463"/>
              </a:xfrm>
              <a:custGeom>
                <a:avLst/>
                <a:gdLst>
                  <a:gd name="T0" fmla="*/ 170 w 285"/>
                  <a:gd name="T1" fmla="*/ 247 h 251"/>
                  <a:gd name="T2" fmla="*/ 163 w 285"/>
                  <a:gd name="T3" fmla="*/ 250 h 251"/>
                  <a:gd name="T4" fmla="*/ 157 w 285"/>
                  <a:gd name="T5" fmla="*/ 247 h 251"/>
                  <a:gd name="T6" fmla="*/ 138 w 285"/>
                  <a:gd name="T7" fmla="*/ 249 h 251"/>
                  <a:gd name="T8" fmla="*/ 139 w 285"/>
                  <a:gd name="T9" fmla="*/ 230 h 251"/>
                  <a:gd name="T10" fmla="*/ 123 w 285"/>
                  <a:gd name="T11" fmla="*/ 225 h 251"/>
                  <a:gd name="T12" fmla="*/ 116 w 285"/>
                  <a:gd name="T13" fmla="*/ 223 h 251"/>
                  <a:gd name="T14" fmla="*/ 99 w 285"/>
                  <a:gd name="T15" fmla="*/ 215 h 251"/>
                  <a:gd name="T16" fmla="*/ 92 w 285"/>
                  <a:gd name="T17" fmla="*/ 202 h 251"/>
                  <a:gd name="T18" fmla="*/ 86 w 285"/>
                  <a:gd name="T19" fmla="*/ 196 h 251"/>
                  <a:gd name="T20" fmla="*/ 78 w 285"/>
                  <a:gd name="T21" fmla="*/ 191 h 251"/>
                  <a:gd name="T22" fmla="*/ 73 w 285"/>
                  <a:gd name="T23" fmla="*/ 176 h 251"/>
                  <a:gd name="T24" fmla="*/ 61 w 285"/>
                  <a:gd name="T25" fmla="*/ 167 h 251"/>
                  <a:gd name="T26" fmla="*/ 57 w 285"/>
                  <a:gd name="T27" fmla="*/ 160 h 251"/>
                  <a:gd name="T28" fmla="*/ 48 w 285"/>
                  <a:gd name="T29" fmla="*/ 163 h 251"/>
                  <a:gd name="T30" fmla="*/ 42 w 285"/>
                  <a:gd name="T31" fmla="*/ 159 h 251"/>
                  <a:gd name="T32" fmla="*/ 35 w 285"/>
                  <a:gd name="T33" fmla="*/ 159 h 251"/>
                  <a:gd name="T34" fmla="*/ 34 w 285"/>
                  <a:gd name="T35" fmla="*/ 151 h 251"/>
                  <a:gd name="T36" fmla="*/ 34 w 285"/>
                  <a:gd name="T37" fmla="*/ 145 h 251"/>
                  <a:gd name="T38" fmla="*/ 28 w 285"/>
                  <a:gd name="T39" fmla="*/ 142 h 251"/>
                  <a:gd name="T40" fmla="*/ 23 w 285"/>
                  <a:gd name="T41" fmla="*/ 150 h 251"/>
                  <a:gd name="T42" fmla="*/ 18 w 285"/>
                  <a:gd name="T43" fmla="*/ 151 h 251"/>
                  <a:gd name="T44" fmla="*/ 15 w 285"/>
                  <a:gd name="T45" fmla="*/ 136 h 251"/>
                  <a:gd name="T46" fmla="*/ 2 w 285"/>
                  <a:gd name="T47" fmla="*/ 129 h 251"/>
                  <a:gd name="T48" fmla="*/ 2 w 285"/>
                  <a:gd name="T49" fmla="*/ 112 h 251"/>
                  <a:gd name="T50" fmla="*/ 13 w 285"/>
                  <a:gd name="T51" fmla="*/ 105 h 251"/>
                  <a:gd name="T52" fmla="*/ 24 w 285"/>
                  <a:gd name="T53" fmla="*/ 108 h 251"/>
                  <a:gd name="T54" fmla="*/ 33 w 285"/>
                  <a:gd name="T55" fmla="*/ 104 h 251"/>
                  <a:gd name="T56" fmla="*/ 37 w 285"/>
                  <a:gd name="T57" fmla="*/ 107 h 251"/>
                  <a:gd name="T58" fmla="*/ 45 w 285"/>
                  <a:gd name="T59" fmla="*/ 101 h 251"/>
                  <a:gd name="T60" fmla="*/ 52 w 285"/>
                  <a:gd name="T61" fmla="*/ 97 h 251"/>
                  <a:gd name="T62" fmla="*/ 47 w 285"/>
                  <a:gd name="T63" fmla="*/ 88 h 251"/>
                  <a:gd name="T64" fmla="*/ 41 w 285"/>
                  <a:gd name="T65" fmla="*/ 80 h 251"/>
                  <a:gd name="T66" fmla="*/ 41 w 285"/>
                  <a:gd name="T67" fmla="*/ 70 h 251"/>
                  <a:gd name="T68" fmla="*/ 42 w 285"/>
                  <a:gd name="T69" fmla="*/ 55 h 251"/>
                  <a:gd name="T70" fmla="*/ 37 w 285"/>
                  <a:gd name="T71" fmla="*/ 39 h 251"/>
                  <a:gd name="T72" fmla="*/ 44 w 285"/>
                  <a:gd name="T73" fmla="*/ 21 h 251"/>
                  <a:gd name="T74" fmla="*/ 56 w 285"/>
                  <a:gd name="T75" fmla="*/ 24 h 251"/>
                  <a:gd name="T76" fmla="*/ 82 w 285"/>
                  <a:gd name="T77" fmla="*/ 16 h 251"/>
                  <a:gd name="T78" fmla="*/ 102 w 285"/>
                  <a:gd name="T79" fmla="*/ 2 h 251"/>
                  <a:gd name="T80" fmla="*/ 99 w 285"/>
                  <a:gd name="T81" fmla="*/ 21 h 251"/>
                  <a:gd name="T82" fmla="*/ 122 w 285"/>
                  <a:gd name="T83" fmla="*/ 25 h 251"/>
                  <a:gd name="T84" fmla="*/ 141 w 285"/>
                  <a:gd name="T85" fmla="*/ 16 h 251"/>
                  <a:gd name="T86" fmla="*/ 168 w 285"/>
                  <a:gd name="T87" fmla="*/ 15 h 251"/>
                  <a:gd name="T88" fmla="*/ 189 w 285"/>
                  <a:gd name="T89" fmla="*/ 30 h 251"/>
                  <a:gd name="T90" fmla="*/ 201 w 285"/>
                  <a:gd name="T91" fmla="*/ 25 h 251"/>
                  <a:gd name="T92" fmla="*/ 237 w 285"/>
                  <a:gd name="T93" fmla="*/ 23 h 251"/>
                  <a:gd name="T94" fmla="*/ 244 w 285"/>
                  <a:gd name="T95" fmla="*/ 40 h 251"/>
                  <a:gd name="T96" fmla="*/ 254 w 285"/>
                  <a:gd name="T97" fmla="*/ 43 h 251"/>
                  <a:gd name="T98" fmla="*/ 258 w 285"/>
                  <a:gd name="T99" fmla="*/ 60 h 251"/>
                  <a:gd name="T100" fmla="*/ 275 w 285"/>
                  <a:gd name="T101" fmla="*/ 65 h 251"/>
                  <a:gd name="T102" fmla="*/ 280 w 285"/>
                  <a:gd name="T103" fmla="*/ 80 h 251"/>
                  <a:gd name="T104" fmla="*/ 284 w 285"/>
                  <a:gd name="T105" fmla="*/ 104 h 251"/>
                  <a:gd name="T106" fmla="*/ 250 w 285"/>
                  <a:gd name="T107" fmla="*/ 139 h 251"/>
                  <a:gd name="T108" fmla="*/ 261 w 285"/>
                  <a:gd name="T109" fmla="*/ 164 h 251"/>
                  <a:gd name="T110" fmla="*/ 239 w 285"/>
                  <a:gd name="T111" fmla="*/ 186 h 251"/>
                  <a:gd name="T112" fmla="*/ 228 w 285"/>
                  <a:gd name="T113" fmla="*/ 171 h 251"/>
                  <a:gd name="T114" fmla="*/ 207 w 285"/>
                  <a:gd name="T115" fmla="*/ 184 h 251"/>
                  <a:gd name="T116" fmla="*/ 204 w 285"/>
                  <a:gd name="T117" fmla="*/ 202 h 251"/>
                  <a:gd name="T118" fmla="*/ 187 w 285"/>
                  <a:gd name="T119" fmla="*/ 222 h 251"/>
                  <a:gd name="T120" fmla="*/ 175 w 285"/>
                  <a:gd name="T121" fmla="*/ 235 h 251"/>
                  <a:gd name="T122" fmla="*/ 176 w 285"/>
                  <a:gd name="T123" fmla="*/ 246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5" h="251">
                    <a:moveTo>
                      <a:pt x="176" y="249"/>
                    </a:moveTo>
                    <a:lnTo>
                      <a:pt x="176" y="247"/>
                    </a:lnTo>
                    <a:lnTo>
                      <a:pt x="175" y="247"/>
                    </a:lnTo>
                    <a:lnTo>
                      <a:pt x="174" y="247"/>
                    </a:lnTo>
                    <a:lnTo>
                      <a:pt x="173" y="247"/>
                    </a:lnTo>
                    <a:lnTo>
                      <a:pt x="171" y="247"/>
                    </a:lnTo>
                    <a:lnTo>
                      <a:pt x="170" y="247"/>
                    </a:lnTo>
                    <a:lnTo>
                      <a:pt x="170" y="247"/>
                    </a:lnTo>
                    <a:lnTo>
                      <a:pt x="169" y="247"/>
                    </a:lnTo>
                    <a:lnTo>
                      <a:pt x="168" y="247"/>
                    </a:lnTo>
                    <a:lnTo>
                      <a:pt x="168" y="247"/>
                    </a:lnTo>
                    <a:lnTo>
                      <a:pt x="168" y="247"/>
                    </a:lnTo>
                    <a:lnTo>
                      <a:pt x="167" y="247"/>
                    </a:lnTo>
                    <a:lnTo>
                      <a:pt x="166" y="249"/>
                    </a:lnTo>
                    <a:lnTo>
                      <a:pt x="163" y="250"/>
                    </a:lnTo>
                    <a:lnTo>
                      <a:pt x="163" y="250"/>
                    </a:lnTo>
                    <a:lnTo>
                      <a:pt x="162" y="251"/>
                    </a:lnTo>
                    <a:lnTo>
                      <a:pt x="161" y="250"/>
                    </a:lnTo>
                    <a:lnTo>
                      <a:pt x="161" y="250"/>
                    </a:lnTo>
                    <a:lnTo>
                      <a:pt x="161" y="250"/>
                    </a:lnTo>
                    <a:lnTo>
                      <a:pt x="160" y="250"/>
                    </a:lnTo>
                    <a:lnTo>
                      <a:pt x="159" y="249"/>
                    </a:lnTo>
                    <a:lnTo>
                      <a:pt x="157" y="247"/>
                    </a:lnTo>
                    <a:lnTo>
                      <a:pt x="157" y="247"/>
                    </a:lnTo>
                    <a:lnTo>
                      <a:pt x="152" y="249"/>
                    </a:lnTo>
                    <a:lnTo>
                      <a:pt x="151" y="249"/>
                    </a:lnTo>
                    <a:lnTo>
                      <a:pt x="150" y="249"/>
                    </a:lnTo>
                    <a:lnTo>
                      <a:pt x="144" y="249"/>
                    </a:lnTo>
                    <a:lnTo>
                      <a:pt x="143" y="249"/>
                    </a:lnTo>
                    <a:lnTo>
                      <a:pt x="138" y="249"/>
                    </a:lnTo>
                    <a:lnTo>
                      <a:pt x="138" y="249"/>
                    </a:lnTo>
                    <a:lnTo>
                      <a:pt x="138" y="249"/>
                    </a:lnTo>
                    <a:lnTo>
                      <a:pt x="137" y="245"/>
                    </a:lnTo>
                    <a:lnTo>
                      <a:pt x="137" y="242"/>
                    </a:lnTo>
                    <a:lnTo>
                      <a:pt x="137" y="238"/>
                    </a:lnTo>
                    <a:lnTo>
                      <a:pt x="137" y="237"/>
                    </a:lnTo>
                    <a:lnTo>
                      <a:pt x="138" y="234"/>
                    </a:lnTo>
                    <a:lnTo>
                      <a:pt x="138" y="233"/>
                    </a:lnTo>
                    <a:lnTo>
                      <a:pt x="138" y="231"/>
                    </a:lnTo>
                    <a:lnTo>
                      <a:pt x="139" y="230"/>
                    </a:lnTo>
                    <a:lnTo>
                      <a:pt x="141" y="229"/>
                    </a:lnTo>
                    <a:lnTo>
                      <a:pt x="141" y="229"/>
                    </a:lnTo>
                    <a:lnTo>
                      <a:pt x="141" y="226"/>
                    </a:lnTo>
                    <a:lnTo>
                      <a:pt x="136" y="226"/>
                    </a:lnTo>
                    <a:lnTo>
                      <a:pt x="135" y="222"/>
                    </a:lnTo>
                    <a:lnTo>
                      <a:pt x="132" y="223"/>
                    </a:lnTo>
                    <a:lnTo>
                      <a:pt x="126" y="223"/>
                    </a:lnTo>
                    <a:lnTo>
                      <a:pt x="123" y="225"/>
                    </a:lnTo>
                    <a:lnTo>
                      <a:pt x="122" y="225"/>
                    </a:lnTo>
                    <a:lnTo>
                      <a:pt x="121" y="225"/>
                    </a:lnTo>
                    <a:lnTo>
                      <a:pt x="120" y="226"/>
                    </a:lnTo>
                    <a:lnTo>
                      <a:pt x="120" y="226"/>
                    </a:lnTo>
                    <a:lnTo>
                      <a:pt x="119" y="226"/>
                    </a:lnTo>
                    <a:lnTo>
                      <a:pt x="118" y="225"/>
                    </a:lnTo>
                    <a:lnTo>
                      <a:pt x="116" y="225"/>
                    </a:lnTo>
                    <a:lnTo>
                      <a:pt x="116" y="223"/>
                    </a:lnTo>
                    <a:lnTo>
                      <a:pt x="113" y="225"/>
                    </a:lnTo>
                    <a:lnTo>
                      <a:pt x="110" y="226"/>
                    </a:lnTo>
                    <a:lnTo>
                      <a:pt x="103" y="229"/>
                    </a:lnTo>
                    <a:lnTo>
                      <a:pt x="102" y="223"/>
                    </a:lnTo>
                    <a:lnTo>
                      <a:pt x="102" y="222"/>
                    </a:lnTo>
                    <a:lnTo>
                      <a:pt x="99" y="219"/>
                    </a:lnTo>
                    <a:lnTo>
                      <a:pt x="99" y="217"/>
                    </a:lnTo>
                    <a:lnTo>
                      <a:pt x="99" y="215"/>
                    </a:lnTo>
                    <a:lnTo>
                      <a:pt x="99" y="212"/>
                    </a:lnTo>
                    <a:lnTo>
                      <a:pt x="98" y="211"/>
                    </a:lnTo>
                    <a:lnTo>
                      <a:pt x="97" y="211"/>
                    </a:lnTo>
                    <a:lnTo>
                      <a:pt x="95" y="207"/>
                    </a:lnTo>
                    <a:lnTo>
                      <a:pt x="95" y="204"/>
                    </a:lnTo>
                    <a:lnTo>
                      <a:pt x="94" y="203"/>
                    </a:lnTo>
                    <a:lnTo>
                      <a:pt x="94" y="202"/>
                    </a:lnTo>
                    <a:lnTo>
                      <a:pt x="92" y="202"/>
                    </a:lnTo>
                    <a:lnTo>
                      <a:pt x="92" y="200"/>
                    </a:lnTo>
                    <a:lnTo>
                      <a:pt x="92" y="200"/>
                    </a:lnTo>
                    <a:lnTo>
                      <a:pt x="91" y="199"/>
                    </a:lnTo>
                    <a:lnTo>
                      <a:pt x="90" y="197"/>
                    </a:lnTo>
                    <a:lnTo>
                      <a:pt x="88" y="198"/>
                    </a:lnTo>
                    <a:lnTo>
                      <a:pt x="88" y="198"/>
                    </a:lnTo>
                    <a:lnTo>
                      <a:pt x="87" y="197"/>
                    </a:lnTo>
                    <a:lnTo>
                      <a:pt x="86" y="196"/>
                    </a:lnTo>
                    <a:lnTo>
                      <a:pt x="84" y="195"/>
                    </a:lnTo>
                    <a:lnTo>
                      <a:pt x="83" y="194"/>
                    </a:lnTo>
                    <a:lnTo>
                      <a:pt x="83" y="194"/>
                    </a:lnTo>
                    <a:lnTo>
                      <a:pt x="78" y="194"/>
                    </a:lnTo>
                    <a:lnTo>
                      <a:pt x="78" y="191"/>
                    </a:lnTo>
                    <a:lnTo>
                      <a:pt x="78" y="191"/>
                    </a:lnTo>
                    <a:lnTo>
                      <a:pt x="78" y="191"/>
                    </a:lnTo>
                    <a:lnTo>
                      <a:pt x="78" y="191"/>
                    </a:lnTo>
                    <a:lnTo>
                      <a:pt x="76" y="189"/>
                    </a:lnTo>
                    <a:lnTo>
                      <a:pt x="76" y="189"/>
                    </a:lnTo>
                    <a:lnTo>
                      <a:pt x="74" y="187"/>
                    </a:lnTo>
                    <a:lnTo>
                      <a:pt x="75" y="184"/>
                    </a:lnTo>
                    <a:lnTo>
                      <a:pt x="75" y="183"/>
                    </a:lnTo>
                    <a:lnTo>
                      <a:pt x="74" y="182"/>
                    </a:lnTo>
                    <a:lnTo>
                      <a:pt x="73" y="182"/>
                    </a:lnTo>
                    <a:lnTo>
                      <a:pt x="73" y="176"/>
                    </a:lnTo>
                    <a:lnTo>
                      <a:pt x="74" y="172"/>
                    </a:lnTo>
                    <a:lnTo>
                      <a:pt x="73" y="171"/>
                    </a:lnTo>
                    <a:lnTo>
                      <a:pt x="68" y="167"/>
                    </a:lnTo>
                    <a:lnTo>
                      <a:pt x="67" y="165"/>
                    </a:lnTo>
                    <a:lnTo>
                      <a:pt x="66" y="166"/>
                    </a:lnTo>
                    <a:lnTo>
                      <a:pt x="66" y="167"/>
                    </a:lnTo>
                    <a:lnTo>
                      <a:pt x="64" y="166"/>
                    </a:lnTo>
                    <a:lnTo>
                      <a:pt x="61" y="167"/>
                    </a:lnTo>
                    <a:lnTo>
                      <a:pt x="60" y="167"/>
                    </a:lnTo>
                    <a:lnTo>
                      <a:pt x="59" y="167"/>
                    </a:lnTo>
                    <a:lnTo>
                      <a:pt x="59" y="166"/>
                    </a:lnTo>
                    <a:lnTo>
                      <a:pt x="59" y="165"/>
                    </a:lnTo>
                    <a:lnTo>
                      <a:pt x="59" y="164"/>
                    </a:lnTo>
                    <a:lnTo>
                      <a:pt x="60" y="164"/>
                    </a:lnTo>
                    <a:lnTo>
                      <a:pt x="59" y="160"/>
                    </a:lnTo>
                    <a:lnTo>
                      <a:pt x="57" y="160"/>
                    </a:lnTo>
                    <a:lnTo>
                      <a:pt x="56" y="160"/>
                    </a:lnTo>
                    <a:lnTo>
                      <a:pt x="56" y="162"/>
                    </a:lnTo>
                    <a:lnTo>
                      <a:pt x="56" y="162"/>
                    </a:lnTo>
                    <a:lnTo>
                      <a:pt x="51" y="163"/>
                    </a:lnTo>
                    <a:lnTo>
                      <a:pt x="50" y="164"/>
                    </a:lnTo>
                    <a:lnTo>
                      <a:pt x="50" y="163"/>
                    </a:lnTo>
                    <a:lnTo>
                      <a:pt x="49" y="163"/>
                    </a:lnTo>
                    <a:lnTo>
                      <a:pt x="48" y="163"/>
                    </a:lnTo>
                    <a:lnTo>
                      <a:pt x="45" y="160"/>
                    </a:lnTo>
                    <a:lnTo>
                      <a:pt x="44" y="160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43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9"/>
                    </a:lnTo>
                    <a:lnTo>
                      <a:pt x="42" y="160"/>
                    </a:lnTo>
                    <a:lnTo>
                      <a:pt x="40" y="160"/>
                    </a:lnTo>
                    <a:lnTo>
                      <a:pt x="40" y="160"/>
                    </a:lnTo>
                    <a:lnTo>
                      <a:pt x="39" y="159"/>
                    </a:lnTo>
                    <a:lnTo>
                      <a:pt x="39" y="158"/>
                    </a:lnTo>
                    <a:lnTo>
                      <a:pt x="37" y="158"/>
                    </a:lnTo>
                    <a:lnTo>
                      <a:pt x="36" y="158"/>
                    </a:lnTo>
                    <a:lnTo>
                      <a:pt x="35" y="159"/>
                    </a:lnTo>
                    <a:lnTo>
                      <a:pt x="34" y="157"/>
                    </a:lnTo>
                    <a:lnTo>
                      <a:pt x="34" y="157"/>
                    </a:lnTo>
                    <a:lnTo>
                      <a:pt x="33" y="156"/>
                    </a:lnTo>
                    <a:lnTo>
                      <a:pt x="33" y="156"/>
                    </a:lnTo>
                    <a:lnTo>
                      <a:pt x="33" y="156"/>
                    </a:lnTo>
                    <a:lnTo>
                      <a:pt x="33" y="153"/>
                    </a:lnTo>
                    <a:lnTo>
                      <a:pt x="33" y="151"/>
                    </a:lnTo>
                    <a:lnTo>
                      <a:pt x="34" y="151"/>
                    </a:lnTo>
                    <a:lnTo>
                      <a:pt x="34" y="151"/>
                    </a:lnTo>
                    <a:lnTo>
                      <a:pt x="35" y="150"/>
                    </a:lnTo>
                    <a:lnTo>
                      <a:pt x="35" y="150"/>
                    </a:lnTo>
                    <a:lnTo>
                      <a:pt x="35" y="148"/>
                    </a:lnTo>
                    <a:lnTo>
                      <a:pt x="34" y="148"/>
                    </a:lnTo>
                    <a:lnTo>
                      <a:pt x="34" y="147"/>
                    </a:lnTo>
                    <a:lnTo>
                      <a:pt x="34" y="145"/>
                    </a:lnTo>
                    <a:lnTo>
                      <a:pt x="34" y="145"/>
                    </a:lnTo>
                    <a:lnTo>
                      <a:pt x="34" y="145"/>
                    </a:lnTo>
                    <a:lnTo>
                      <a:pt x="32" y="145"/>
                    </a:lnTo>
                    <a:lnTo>
                      <a:pt x="32" y="144"/>
                    </a:lnTo>
                    <a:lnTo>
                      <a:pt x="32" y="143"/>
                    </a:lnTo>
                    <a:lnTo>
                      <a:pt x="33" y="142"/>
                    </a:lnTo>
                    <a:lnTo>
                      <a:pt x="31" y="142"/>
                    </a:lnTo>
                    <a:lnTo>
                      <a:pt x="29" y="142"/>
                    </a:lnTo>
                    <a:lnTo>
                      <a:pt x="28" y="142"/>
                    </a:lnTo>
                    <a:lnTo>
                      <a:pt x="28" y="142"/>
                    </a:lnTo>
                    <a:lnTo>
                      <a:pt x="27" y="141"/>
                    </a:lnTo>
                    <a:lnTo>
                      <a:pt x="24" y="141"/>
                    </a:lnTo>
                    <a:lnTo>
                      <a:pt x="24" y="143"/>
                    </a:lnTo>
                    <a:lnTo>
                      <a:pt x="25" y="144"/>
                    </a:lnTo>
                    <a:lnTo>
                      <a:pt x="25" y="145"/>
                    </a:lnTo>
                    <a:lnTo>
                      <a:pt x="24" y="145"/>
                    </a:lnTo>
                    <a:lnTo>
                      <a:pt x="23" y="150"/>
                    </a:lnTo>
                    <a:lnTo>
                      <a:pt x="21" y="150"/>
                    </a:lnTo>
                    <a:lnTo>
                      <a:pt x="21" y="151"/>
                    </a:lnTo>
                    <a:lnTo>
                      <a:pt x="20" y="151"/>
                    </a:lnTo>
                    <a:lnTo>
                      <a:pt x="20" y="151"/>
                    </a:lnTo>
                    <a:lnTo>
                      <a:pt x="19" y="150"/>
                    </a:lnTo>
                    <a:lnTo>
                      <a:pt x="18" y="150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18" y="150"/>
                    </a:lnTo>
                    <a:lnTo>
                      <a:pt x="17" y="143"/>
                    </a:lnTo>
                    <a:lnTo>
                      <a:pt x="13" y="144"/>
                    </a:lnTo>
                    <a:lnTo>
                      <a:pt x="12" y="142"/>
                    </a:lnTo>
                    <a:lnTo>
                      <a:pt x="12" y="141"/>
                    </a:lnTo>
                    <a:lnTo>
                      <a:pt x="12" y="139"/>
                    </a:lnTo>
                    <a:lnTo>
                      <a:pt x="15" y="137"/>
                    </a:lnTo>
                    <a:lnTo>
                      <a:pt x="15" y="136"/>
                    </a:lnTo>
                    <a:lnTo>
                      <a:pt x="13" y="134"/>
                    </a:lnTo>
                    <a:lnTo>
                      <a:pt x="13" y="132"/>
                    </a:lnTo>
                    <a:lnTo>
                      <a:pt x="13" y="128"/>
                    </a:lnTo>
                    <a:lnTo>
                      <a:pt x="11" y="128"/>
                    </a:lnTo>
                    <a:lnTo>
                      <a:pt x="11" y="128"/>
                    </a:lnTo>
                    <a:lnTo>
                      <a:pt x="10" y="131"/>
                    </a:lnTo>
                    <a:lnTo>
                      <a:pt x="2" y="131"/>
                    </a:lnTo>
                    <a:lnTo>
                      <a:pt x="2" y="129"/>
                    </a:lnTo>
                    <a:lnTo>
                      <a:pt x="2" y="129"/>
                    </a:lnTo>
                    <a:lnTo>
                      <a:pt x="2" y="128"/>
                    </a:lnTo>
                    <a:lnTo>
                      <a:pt x="0" y="126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2" y="115"/>
                    </a:lnTo>
                    <a:lnTo>
                      <a:pt x="2" y="112"/>
                    </a:lnTo>
                    <a:lnTo>
                      <a:pt x="2" y="112"/>
                    </a:lnTo>
                    <a:lnTo>
                      <a:pt x="4" y="112"/>
                    </a:lnTo>
                    <a:lnTo>
                      <a:pt x="5" y="111"/>
                    </a:lnTo>
                    <a:lnTo>
                      <a:pt x="8" y="109"/>
                    </a:lnTo>
                    <a:lnTo>
                      <a:pt x="10" y="107"/>
                    </a:lnTo>
                    <a:lnTo>
                      <a:pt x="11" y="107"/>
                    </a:lnTo>
                    <a:lnTo>
                      <a:pt x="11" y="105"/>
                    </a:lnTo>
                    <a:lnTo>
                      <a:pt x="12" y="107"/>
                    </a:lnTo>
                    <a:lnTo>
                      <a:pt x="13" y="105"/>
                    </a:lnTo>
                    <a:lnTo>
                      <a:pt x="15" y="105"/>
                    </a:lnTo>
                    <a:lnTo>
                      <a:pt x="16" y="107"/>
                    </a:lnTo>
                    <a:lnTo>
                      <a:pt x="18" y="104"/>
                    </a:lnTo>
                    <a:lnTo>
                      <a:pt x="19" y="104"/>
                    </a:lnTo>
                    <a:lnTo>
                      <a:pt x="19" y="105"/>
                    </a:lnTo>
                    <a:lnTo>
                      <a:pt x="19" y="105"/>
                    </a:lnTo>
                    <a:lnTo>
                      <a:pt x="21" y="107"/>
                    </a:lnTo>
                    <a:lnTo>
                      <a:pt x="24" y="108"/>
                    </a:lnTo>
                    <a:lnTo>
                      <a:pt x="24" y="108"/>
                    </a:lnTo>
                    <a:lnTo>
                      <a:pt x="26" y="108"/>
                    </a:lnTo>
                    <a:lnTo>
                      <a:pt x="27" y="108"/>
                    </a:lnTo>
                    <a:lnTo>
                      <a:pt x="27" y="109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2" y="108"/>
                    </a:lnTo>
                    <a:lnTo>
                      <a:pt x="33" y="104"/>
                    </a:lnTo>
                    <a:lnTo>
                      <a:pt x="35" y="103"/>
                    </a:lnTo>
                    <a:lnTo>
                      <a:pt x="35" y="104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9" y="103"/>
                    </a:lnTo>
                    <a:lnTo>
                      <a:pt x="39" y="104"/>
                    </a:lnTo>
                    <a:lnTo>
                      <a:pt x="37" y="105"/>
                    </a:lnTo>
                    <a:lnTo>
                      <a:pt x="37" y="107"/>
                    </a:lnTo>
                    <a:lnTo>
                      <a:pt x="41" y="104"/>
                    </a:lnTo>
                    <a:lnTo>
                      <a:pt x="44" y="104"/>
                    </a:lnTo>
                    <a:lnTo>
                      <a:pt x="44" y="103"/>
                    </a:lnTo>
                    <a:lnTo>
                      <a:pt x="44" y="102"/>
                    </a:lnTo>
                    <a:lnTo>
                      <a:pt x="44" y="102"/>
                    </a:lnTo>
                    <a:lnTo>
                      <a:pt x="45" y="103"/>
                    </a:lnTo>
                    <a:lnTo>
                      <a:pt x="45" y="102"/>
                    </a:lnTo>
                    <a:lnTo>
                      <a:pt x="45" y="101"/>
                    </a:lnTo>
                    <a:lnTo>
                      <a:pt x="47" y="100"/>
                    </a:lnTo>
                    <a:lnTo>
                      <a:pt x="47" y="100"/>
                    </a:lnTo>
                    <a:lnTo>
                      <a:pt x="49" y="98"/>
                    </a:lnTo>
                    <a:lnTo>
                      <a:pt x="50" y="97"/>
                    </a:lnTo>
                    <a:lnTo>
                      <a:pt x="51" y="100"/>
                    </a:lnTo>
                    <a:lnTo>
                      <a:pt x="52" y="98"/>
                    </a:lnTo>
                    <a:lnTo>
                      <a:pt x="52" y="98"/>
                    </a:lnTo>
                    <a:lnTo>
                      <a:pt x="52" y="97"/>
                    </a:lnTo>
                    <a:lnTo>
                      <a:pt x="51" y="96"/>
                    </a:lnTo>
                    <a:lnTo>
                      <a:pt x="52" y="95"/>
                    </a:lnTo>
                    <a:lnTo>
                      <a:pt x="50" y="92"/>
                    </a:lnTo>
                    <a:lnTo>
                      <a:pt x="51" y="90"/>
                    </a:lnTo>
                    <a:lnTo>
                      <a:pt x="50" y="90"/>
                    </a:lnTo>
                    <a:lnTo>
                      <a:pt x="49" y="90"/>
                    </a:lnTo>
                    <a:lnTo>
                      <a:pt x="48" y="90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5" y="87"/>
                    </a:lnTo>
                    <a:lnTo>
                      <a:pt x="44" y="84"/>
                    </a:lnTo>
                    <a:lnTo>
                      <a:pt x="44" y="84"/>
                    </a:lnTo>
                    <a:lnTo>
                      <a:pt x="43" y="85"/>
                    </a:lnTo>
                    <a:lnTo>
                      <a:pt x="41" y="82"/>
                    </a:lnTo>
                    <a:lnTo>
                      <a:pt x="41" y="81"/>
                    </a:lnTo>
                    <a:lnTo>
                      <a:pt x="41" y="80"/>
                    </a:lnTo>
                    <a:lnTo>
                      <a:pt x="40" y="78"/>
                    </a:lnTo>
                    <a:lnTo>
                      <a:pt x="40" y="78"/>
                    </a:lnTo>
                    <a:lnTo>
                      <a:pt x="39" y="76"/>
                    </a:lnTo>
                    <a:lnTo>
                      <a:pt x="40" y="74"/>
                    </a:lnTo>
                    <a:lnTo>
                      <a:pt x="41" y="73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1" y="70"/>
                    </a:lnTo>
                    <a:lnTo>
                      <a:pt x="44" y="68"/>
                    </a:lnTo>
                    <a:lnTo>
                      <a:pt x="43" y="66"/>
                    </a:lnTo>
                    <a:lnTo>
                      <a:pt x="42" y="65"/>
                    </a:lnTo>
                    <a:lnTo>
                      <a:pt x="43" y="63"/>
                    </a:lnTo>
                    <a:lnTo>
                      <a:pt x="47" y="60"/>
                    </a:lnTo>
                    <a:lnTo>
                      <a:pt x="44" y="57"/>
                    </a:lnTo>
                    <a:lnTo>
                      <a:pt x="43" y="54"/>
                    </a:lnTo>
                    <a:lnTo>
                      <a:pt x="42" y="55"/>
                    </a:lnTo>
                    <a:lnTo>
                      <a:pt x="42" y="52"/>
                    </a:lnTo>
                    <a:lnTo>
                      <a:pt x="42" y="52"/>
                    </a:lnTo>
                    <a:lnTo>
                      <a:pt x="42" y="52"/>
                    </a:lnTo>
                    <a:lnTo>
                      <a:pt x="42" y="49"/>
                    </a:lnTo>
                    <a:lnTo>
                      <a:pt x="43" y="47"/>
                    </a:lnTo>
                    <a:lnTo>
                      <a:pt x="41" y="46"/>
                    </a:lnTo>
                    <a:lnTo>
                      <a:pt x="40" y="43"/>
                    </a:lnTo>
                    <a:lnTo>
                      <a:pt x="37" y="39"/>
                    </a:lnTo>
                    <a:lnTo>
                      <a:pt x="35" y="40"/>
                    </a:lnTo>
                    <a:lnTo>
                      <a:pt x="32" y="32"/>
                    </a:lnTo>
                    <a:lnTo>
                      <a:pt x="32" y="31"/>
                    </a:lnTo>
                    <a:lnTo>
                      <a:pt x="39" y="26"/>
                    </a:lnTo>
                    <a:lnTo>
                      <a:pt x="40" y="25"/>
                    </a:lnTo>
                    <a:lnTo>
                      <a:pt x="42" y="24"/>
                    </a:lnTo>
                    <a:lnTo>
                      <a:pt x="43" y="23"/>
                    </a:lnTo>
                    <a:lnTo>
                      <a:pt x="44" y="21"/>
                    </a:lnTo>
                    <a:lnTo>
                      <a:pt x="47" y="23"/>
                    </a:lnTo>
                    <a:lnTo>
                      <a:pt x="47" y="25"/>
                    </a:lnTo>
                    <a:lnTo>
                      <a:pt x="49" y="25"/>
                    </a:lnTo>
                    <a:lnTo>
                      <a:pt x="50" y="24"/>
                    </a:lnTo>
                    <a:lnTo>
                      <a:pt x="50" y="24"/>
                    </a:lnTo>
                    <a:lnTo>
                      <a:pt x="52" y="23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7" y="19"/>
                    </a:lnTo>
                    <a:lnTo>
                      <a:pt x="59" y="13"/>
                    </a:lnTo>
                    <a:lnTo>
                      <a:pt x="66" y="16"/>
                    </a:lnTo>
                    <a:lnTo>
                      <a:pt x="75" y="17"/>
                    </a:lnTo>
                    <a:lnTo>
                      <a:pt x="78" y="17"/>
                    </a:lnTo>
                    <a:lnTo>
                      <a:pt x="80" y="18"/>
                    </a:lnTo>
                    <a:lnTo>
                      <a:pt x="82" y="16"/>
                    </a:lnTo>
                    <a:lnTo>
                      <a:pt x="82" y="16"/>
                    </a:lnTo>
                    <a:lnTo>
                      <a:pt x="82" y="10"/>
                    </a:lnTo>
                    <a:lnTo>
                      <a:pt x="83" y="9"/>
                    </a:lnTo>
                    <a:lnTo>
                      <a:pt x="87" y="9"/>
                    </a:lnTo>
                    <a:lnTo>
                      <a:pt x="89" y="8"/>
                    </a:lnTo>
                    <a:lnTo>
                      <a:pt x="94" y="6"/>
                    </a:lnTo>
                    <a:lnTo>
                      <a:pt x="95" y="3"/>
                    </a:lnTo>
                    <a:lnTo>
                      <a:pt x="98" y="0"/>
                    </a:lnTo>
                    <a:lnTo>
                      <a:pt x="102" y="2"/>
                    </a:lnTo>
                    <a:lnTo>
                      <a:pt x="102" y="3"/>
                    </a:lnTo>
                    <a:lnTo>
                      <a:pt x="103" y="3"/>
                    </a:lnTo>
                    <a:lnTo>
                      <a:pt x="105" y="8"/>
                    </a:lnTo>
                    <a:lnTo>
                      <a:pt x="105" y="8"/>
                    </a:lnTo>
                    <a:lnTo>
                      <a:pt x="103" y="9"/>
                    </a:lnTo>
                    <a:lnTo>
                      <a:pt x="104" y="11"/>
                    </a:lnTo>
                    <a:lnTo>
                      <a:pt x="98" y="21"/>
                    </a:lnTo>
                    <a:lnTo>
                      <a:pt x="99" y="21"/>
                    </a:lnTo>
                    <a:lnTo>
                      <a:pt x="103" y="22"/>
                    </a:lnTo>
                    <a:lnTo>
                      <a:pt x="104" y="22"/>
                    </a:lnTo>
                    <a:lnTo>
                      <a:pt x="114" y="25"/>
                    </a:lnTo>
                    <a:lnTo>
                      <a:pt x="122" y="29"/>
                    </a:lnTo>
                    <a:lnTo>
                      <a:pt x="122" y="27"/>
                    </a:lnTo>
                    <a:lnTo>
                      <a:pt x="122" y="26"/>
                    </a:lnTo>
                    <a:lnTo>
                      <a:pt x="122" y="26"/>
                    </a:lnTo>
                    <a:lnTo>
                      <a:pt x="122" y="25"/>
                    </a:lnTo>
                    <a:lnTo>
                      <a:pt x="124" y="23"/>
                    </a:lnTo>
                    <a:lnTo>
                      <a:pt x="128" y="25"/>
                    </a:lnTo>
                    <a:lnTo>
                      <a:pt x="130" y="23"/>
                    </a:lnTo>
                    <a:lnTo>
                      <a:pt x="134" y="23"/>
                    </a:lnTo>
                    <a:lnTo>
                      <a:pt x="136" y="22"/>
                    </a:lnTo>
                    <a:lnTo>
                      <a:pt x="137" y="21"/>
                    </a:lnTo>
                    <a:lnTo>
                      <a:pt x="138" y="19"/>
                    </a:lnTo>
                    <a:lnTo>
                      <a:pt x="141" y="16"/>
                    </a:lnTo>
                    <a:lnTo>
                      <a:pt x="143" y="18"/>
                    </a:lnTo>
                    <a:lnTo>
                      <a:pt x="147" y="13"/>
                    </a:lnTo>
                    <a:lnTo>
                      <a:pt x="147" y="13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9" y="10"/>
                    </a:lnTo>
                    <a:lnTo>
                      <a:pt x="166" y="11"/>
                    </a:lnTo>
                    <a:lnTo>
                      <a:pt x="168" y="15"/>
                    </a:lnTo>
                    <a:lnTo>
                      <a:pt x="169" y="18"/>
                    </a:lnTo>
                    <a:lnTo>
                      <a:pt x="171" y="19"/>
                    </a:lnTo>
                    <a:lnTo>
                      <a:pt x="170" y="25"/>
                    </a:lnTo>
                    <a:lnTo>
                      <a:pt x="169" y="26"/>
                    </a:lnTo>
                    <a:lnTo>
                      <a:pt x="170" y="27"/>
                    </a:lnTo>
                    <a:lnTo>
                      <a:pt x="170" y="29"/>
                    </a:lnTo>
                    <a:lnTo>
                      <a:pt x="173" y="29"/>
                    </a:lnTo>
                    <a:lnTo>
                      <a:pt x="189" y="30"/>
                    </a:lnTo>
                    <a:lnTo>
                      <a:pt x="189" y="30"/>
                    </a:lnTo>
                    <a:lnTo>
                      <a:pt x="190" y="30"/>
                    </a:lnTo>
                    <a:lnTo>
                      <a:pt x="191" y="30"/>
                    </a:lnTo>
                    <a:lnTo>
                      <a:pt x="193" y="29"/>
                    </a:lnTo>
                    <a:lnTo>
                      <a:pt x="198" y="27"/>
                    </a:lnTo>
                    <a:lnTo>
                      <a:pt x="198" y="27"/>
                    </a:lnTo>
                    <a:lnTo>
                      <a:pt x="199" y="26"/>
                    </a:lnTo>
                    <a:lnTo>
                      <a:pt x="201" y="25"/>
                    </a:lnTo>
                    <a:lnTo>
                      <a:pt x="209" y="22"/>
                    </a:lnTo>
                    <a:lnTo>
                      <a:pt x="216" y="19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2" y="21"/>
                    </a:lnTo>
                    <a:lnTo>
                      <a:pt x="228" y="19"/>
                    </a:lnTo>
                    <a:lnTo>
                      <a:pt x="228" y="22"/>
                    </a:lnTo>
                    <a:lnTo>
                      <a:pt x="237" y="23"/>
                    </a:lnTo>
                    <a:lnTo>
                      <a:pt x="238" y="25"/>
                    </a:lnTo>
                    <a:lnTo>
                      <a:pt x="238" y="25"/>
                    </a:lnTo>
                    <a:lnTo>
                      <a:pt x="244" y="23"/>
                    </a:lnTo>
                    <a:lnTo>
                      <a:pt x="249" y="31"/>
                    </a:lnTo>
                    <a:lnTo>
                      <a:pt x="249" y="35"/>
                    </a:lnTo>
                    <a:lnTo>
                      <a:pt x="246" y="37"/>
                    </a:lnTo>
                    <a:lnTo>
                      <a:pt x="244" y="39"/>
                    </a:lnTo>
                    <a:lnTo>
                      <a:pt x="244" y="40"/>
                    </a:lnTo>
                    <a:lnTo>
                      <a:pt x="245" y="41"/>
                    </a:lnTo>
                    <a:lnTo>
                      <a:pt x="247" y="43"/>
                    </a:lnTo>
                    <a:lnTo>
                      <a:pt x="245" y="47"/>
                    </a:lnTo>
                    <a:lnTo>
                      <a:pt x="245" y="47"/>
                    </a:lnTo>
                    <a:lnTo>
                      <a:pt x="248" y="48"/>
                    </a:lnTo>
                    <a:lnTo>
                      <a:pt x="253" y="47"/>
                    </a:lnTo>
                    <a:lnTo>
                      <a:pt x="253" y="43"/>
                    </a:lnTo>
                    <a:lnTo>
                      <a:pt x="254" y="43"/>
                    </a:lnTo>
                    <a:lnTo>
                      <a:pt x="257" y="43"/>
                    </a:lnTo>
                    <a:lnTo>
                      <a:pt x="258" y="47"/>
                    </a:lnTo>
                    <a:lnTo>
                      <a:pt x="256" y="52"/>
                    </a:lnTo>
                    <a:lnTo>
                      <a:pt x="256" y="52"/>
                    </a:lnTo>
                    <a:lnTo>
                      <a:pt x="255" y="53"/>
                    </a:lnTo>
                    <a:lnTo>
                      <a:pt x="255" y="58"/>
                    </a:lnTo>
                    <a:lnTo>
                      <a:pt x="257" y="60"/>
                    </a:lnTo>
                    <a:lnTo>
                      <a:pt x="258" y="60"/>
                    </a:lnTo>
                    <a:lnTo>
                      <a:pt x="258" y="61"/>
                    </a:lnTo>
                    <a:lnTo>
                      <a:pt x="255" y="62"/>
                    </a:lnTo>
                    <a:lnTo>
                      <a:pt x="257" y="65"/>
                    </a:lnTo>
                    <a:lnTo>
                      <a:pt x="258" y="70"/>
                    </a:lnTo>
                    <a:lnTo>
                      <a:pt x="260" y="71"/>
                    </a:lnTo>
                    <a:lnTo>
                      <a:pt x="269" y="69"/>
                    </a:lnTo>
                    <a:lnTo>
                      <a:pt x="269" y="69"/>
                    </a:lnTo>
                    <a:lnTo>
                      <a:pt x="275" y="65"/>
                    </a:lnTo>
                    <a:lnTo>
                      <a:pt x="280" y="70"/>
                    </a:lnTo>
                    <a:lnTo>
                      <a:pt x="280" y="71"/>
                    </a:lnTo>
                    <a:lnTo>
                      <a:pt x="280" y="72"/>
                    </a:lnTo>
                    <a:lnTo>
                      <a:pt x="280" y="74"/>
                    </a:lnTo>
                    <a:lnTo>
                      <a:pt x="278" y="78"/>
                    </a:lnTo>
                    <a:lnTo>
                      <a:pt x="277" y="80"/>
                    </a:lnTo>
                    <a:lnTo>
                      <a:pt x="280" y="79"/>
                    </a:lnTo>
                    <a:lnTo>
                      <a:pt x="280" y="80"/>
                    </a:lnTo>
                    <a:lnTo>
                      <a:pt x="279" y="81"/>
                    </a:lnTo>
                    <a:lnTo>
                      <a:pt x="280" y="86"/>
                    </a:lnTo>
                    <a:lnTo>
                      <a:pt x="281" y="93"/>
                    </a:lnTo>
                    <a:lnTo>
                      <a:pt x="283" y="93"/>
                    </a:lnTo>
                    <a:lnTo>
                      <a:pt x="284" y="95"/>
                    </a:lnTo>
                    <a:lnTo>
                      <a:pt x="285" y="98"/>
                    </a:lnTo>
                    <a:lnTo>
                      <a:pt x="281" y="100"/>
                    </a:lnTo>
                    <a:lnTo>
                      <a:pt x="284" y="104"/>
                    </a:lnTo>
                    <a:lnTo>
                      <a:pt x="279" y="107"/>
                    </a:lnTo>
                    <a:lnTo>
                      <a:pt x="280" y="110"/>
                    </a:lnTo>
                    <a:lnTo>
                      <a:pt x="268" y="112"/>
                    </a:lnTo>
                    <a:lnTo>
                      <a:pt x="253" y="124"/>
                    </a:lnTo>
                    <a:lnTo>
                      <a:pt x="249" y="126"/>
                    </a:lnTo>
                    <a:lnTo>
                      <a:pt x="249" y="127"/>
                    </a:lnTo>
                    <a:lnTo>
                      <a:pt x="250" y="136"/>
                    </a:lnTo>
                    <a:lnTo>
                      <a:pt x="250" y="139"/>
                    </a:lnTo>
                    <a:lnTo>
                      <a:pt x="250" y="141"/>
                    </a:lnTo>
                    <a:lnTo>
                      <a:pt x="250" y="142"/>
                    </a:lnTo>
                    <a:lnTo>
                      <a:pt x="250" y="142"/>
                    </a:lnTo>
                    <a:lnTo>
                      <a:pt x="253" y="149"/>
                    </a:lnTo>
                    <a:lnTo>
                      <a:pt x="254" y="149"/>
                    </a:lnTo>
                    <a:lnTo>
                      <a:pt x="260" y="164"/>
                    </a:lnTo>
                    <a:lnTo>
                      <a:pt x="261" y="164"/>
                    </a:lnTo>
                    <a:lnTo>
                      <a:pt x="261" y="164"/>
                    </a:lnTo>
                    <a:lnTo>
                      <a:pt x="258" y="165"/>
                    </a:lnTo>
                    <a:lnTo>
                      <a:pt x="257" y="167"/>
                    </a:lnTo>
                    <a:lnTo>
                      <a:pt x="256" y="170"/>
                    </a:lnTo>
                    <a:lnTo>
                      <a:pt x="256" y="170"/>
                    </a:lnTo>
                    <a:lnTo>
                      <a:pt x="249" y="179"/>
                    </a:lnTo>
                    <a:lnTo>
                      <a:pt x="248" y="180"/>
                    </a:lnTo>
                    <a:lnTo>
                      <a:pt x="245" y="182"/>
                    </a:lnTo>
                    <a:lnTo>
                      <a:pt x="239" y="186"/>
                    </a:lnTo>
                    <a:lnTo>
                      <a:pt x="238" y="183"/>
                    </a:lnTo>
                    <a:lnTo>
                      <a:pt x="238" y="179"/>
                    </a:lnTo>
                    <a:lnTo>
                      <a:pt x="238" y="179"/>
                    </a:lnTo>
                    <a:lnTo>
                      <a:pt x="238" y="179"/>
                    </a:lnTo>
                    <a:lnTo>
                      <a:pt x="234" y="175"/>
                    </a:lnTo>
                    <a:lnTo>
                      <a:pt x="233" y="175"/>
                    </a:lnTo>
                    <a:lnTo>
                      <a:pt x="230" y="171"/>
                    </a:lnTo>
                    <a:lnTo>
                      <a:pt x="228" y="171"/>
                    </a:lnTo>
                    <a:lnTo>
                      <a:pt x="226" y="172"/>
                    </a:lnTo>
                    <a:lnTo>
                      <a:pt x="224" y="174"/>
                    </a:lnTo>
                    <a:lnTo>
                      <a:pt x="223" y="175"/>
                    </a:lnTo>
                    <a:lnTo>
                      <a:pt x="221" y="176"/>
                    </a:lnTo>
                    <a:lnTo>
                      <a:pt x="213" y="178"/>
                    </a:lnTo>
                    <a:lnTo>
                      <a:pt x="213" y="178"/>
                    </a:lnTo>
                    <a:lnTo>
                      <a:pt x="207" y="182"/>
                    </a:lnTo>
                    <a:lnTo>
                      <a:pt x="207" y="184"/>
                    </a:lnTo>
                    <a:lnTo>
                      <a:pt x="204" y="187"/>
                    </a:lnTo>
                    <a:lnTo>
                      <a:pt x="204" y="188"/>
                    </a:lnTo>
                    <a:lnTo>
                      <a:pt x="204" y="189"/>
                    </a:lnTo>
                    <a:lnTo>
                      <a:pt x="205" y="190"/>
                    </a:lnTo>
                    <a:lnTo>
                      <a:pt x="209" y="194"/>
                    </a:lnTo>
                    <a:lnTo>
                      <a:pt x="212" y="197"/>
                    </a:lnTo>
                    <a:lnTo>
                      <a:pt x="210" y="198"/>
                    </a:lnTo>
                    <a:lnTo>
                      <a:pt x="204" y="202"/>
                    </a:lnTo>
                    <a:lnTo>
                      <a:pt x="200" y="206"/>
                    </a:lnTo>
                    <a:lnTo>
                      <a:pt x="200" y="207"/>
                    </a:lnTo>
                    <a:lnTo>
                      <a:pt x="198" y="214"/>
                    </a:lnTo>
                    <a:lnTo>
                      <a:pt x="195" y="221"/>
                    </a:lnTo>
                    <a:lnTo>
                      <a:pt x="195" y="222"/>
                    </a:lnTo>
                    <a:lnTo>
                      <a:pt x="194" y="225"/>
                    </a:lnTo>
                    <a:lnTo>
                      <a:pt x="191" y="226"/>
                    </a:lnTo>
                    <a:lnTo>
                      <a:pt x="187" y="222"/>
                    </a:lnTo>
                    <a:lnTo>
                      <a:pt x="187" y="222"/>
                    </a:lnTo>
                    <a:lnTo>
                      <a:pt x="184" y="225"/>
                    </a:lnTo>
                    <a:lnTo>
                      <a:pt x="181" y="226"/>
                    </a:lnTo>
                    <a:lnTo>
                      <a:pt x="178" y="227"/>
                    </a:lnTo>
                    <a:lnTo>
                      <a:pt x="177" y="231"/>
                    </a:lnTo>
                    <a:lnTo>
                      <a:pt x="176" y="231"/>
                    </a:lnTo>
                    <a:lnTo>
                      <a:pt x="176" y="233"/>
                    </a:lnTo>
                    <a:lnTo>
                      <a:pt x="175" y="235"/>
                    </a:lnTo>
                    <a:lnTo>
                      <a:pt x="175" y="235"/>
                    </a:lnTo>
                    <a:lnTo>
                      <a:pt x="170" y="236"/>
                    </a:lnTo>
                    <a:lnTo>
                      <a:pt x="170" y="238"/>
                    </a:lnTo>
                    <a:lnTo>
                      <a:pt x="170" y="238"/>
                    </a:lnTo>
                    <a:lnTo>
                      <a:pt x="171" y="238"/>
                    </a:lnTo>
                    <a:lnTo>
                      <a:pt x="173" y="238"/>
                    </a:lnTo>
                    <a:lnTo>
                      <a:pt x="174" y="241"/>
                    </a:lnTo>
                    <a:lnTo>
                      <a:pt x="176" y="246"/>
                    </a:lnTo>
                    <a:lnTo>
                      <a:pt x="177" y="246"/>
                    </a:lnTo>
                    <a:lnTo>
                      <a:pt x="177" y="247"/>
                    </a:lnTo>
                    <a:lnTo>
                      <a:pt x="176" y="249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9" name="Freeform 77">
                <a:extLst>
                  <a:ext uri="{FF2B5EF4-FFF2-40B4-BE49-F238E27FC236}">
                    <a16:creationId xmlns:a16="http://schemas.microsoft.com/office/drawing/2014/main" id="{25EF255A-D3AC-80C6-BF23-0BFF62F27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6237" y="3476626"/>
                <a:ext cx="300038" cy="330200"/>
              </a:xfrm>
              <a:custGeom>
                <a:avLst/>
                <a:gdLst>
                  <a:gd name="T0" fmla="*/ 115 w 189"/>
                  <a:gd name="T1" fmla="*/ 7 h 208"/>
                  <a:gd name="T2" fmla="*/ 130 w 189"/>
                  <a:gd name="T3" fmla="*/ 14 h 208"/>
                  <a:gd name="T4" fmla="*/ 131 w 189"/>
                  <a:gd name="T5" fmla="*/ 28 h 208"/>
                  <a:gd name="T6" fmla="*/ 150 w 189"/>
                  <a:gd name="T7" fmla="*/ 27 h 208"/>
                  <a:gd name="T8" fmla="*/ 166 w 189"/>
                  <a:gd name="T9" fmla="*/ 29 h 208"/>
                  <a:gd name="T10" fmla="*/ 177 w 189"/>
                  <a:gd name="T11" fmla="*/ 38 h 208"/>
                  <a:gd name="T12" fmla="*/ 178 w 189"/>
                  <a:gd name="T13" fmla="*/ 68 h 208"/>
                  <a:gd name="T14" fmla="*/ 186 w 189"/>
                  <a:gd name="T15" fmla="*/ 100 h 208"/>
                  <a:gd name="T16" fmla="*/ 175 w 189"/>
                  <a:gd name="T17" fmla="*/ 116 h 208"/>
                  <a:gd name="T18" fmla="*/ 173 w 189"/>
                  <a:gd name="T19" fmla="*/ 132 h 208"/>
                  <a:gd name="T20" fmla="*/ 175 w 189"/>
                  <a:gd name="T21" fmla="*/ 155 h 208"/>
                  <a:gd name="T22" fmla="*/ 167 w 189"/>
                  <a:gd name="T23" fmla="*/ 170 h 208"/>
                  <a:gd name="T24" fmla="*/ 160 w 189"/>
                  <a:gd name="T25" fmla="*/ 187 h 208"/>
                  <a:gd name="T26" fmla="*/ 146 w 189"/>
                  <a:gd name="T27" fmla="*/ 202 h 208"/>
                  <a:gd name="T28" fmla="*/ 135 w 189"/>
                  <a:gd name="T29" fmla="*/ 201 h 208"/>
                  <a:gd name="T30" fmla="*/ 122 w 189"/>
                  <a:gd name="T31" fmla="*/ 207 h 208"/>
                  <a:gd name="T32" fmla="*/ 122 w 189"/>
                  <a:gd name="T33" fmla="*/ 201 h 208"/>
                  <a:gd name="T34" fmla="*/ 119 w 189"/>
                  <a:gd name="T35" fmla="*/ 192 h 208"/>
                  <a:gd name="T36" fmla="*/ 111 w 189"/>
                  <a:gd name="T37" fmla="*/ 198 h 208"/>
                  <a:gd name="T38" fmla="*/ 96 w 189"/>
                  <a:gd name="T39" fmla="*/ 193 h 208"/>
                  <a:gd name="T40" fmla="*/ 87 w 189"/>
                  <a:gd name="T41" fmla="*/ 178 h 208"/>
                  <a:gd name="T42" fmla="*/ 91 w 189"/>
                  <a:gd name="T43" fmla="*/ 171 h 208"/>
                  <a:gd name="T44" fmla="*/ 100 w 189"/>
                  <a:gd name="T45" fmla="*/ 169 h 208"/>
                  <a:gd name="T46" fmla="*/ 105 w 189"/>
                  <a:gd name="T47" fmla="*/ 167 h 208"/>
                  <a:gd name="T48" fmla="*/ 111 w 189"/>
                  <a:gd name="T49" fmla="*/ 153 h 208"/>
                  <a:gd name="T50" fmla="*/ 107 w 189"/>
                  <a:gd name="T51" fmla="*/ 144 h 208"/>
                  <a:gd name="T52" fmla="*/ 99 w 189"/>
                  <a:gd name="T53" fmla="*/ 137 h 208"/>
                  <a:gd name="T54" fmla="*/ 92 w 189"/>
                  <a:gd name="T55" fmla="*/ 139 h 208"/>
                  <a:gd name="T56" fmla="*/ 78 w 189"/>
                  <a:gd name="T57" fmla="*/ 138 h 208"/>
                  <a:gd name="T58" fmla="*/ 71 w 189"/>
                  <a:gd name="T59" fmla="*/ 143 h 208"/>
                  <a:gd name="T60" fmla="*/ 64 w 189"/>
                  <a:gd name="T61" fmla="*/ 138 h 208"/>
                  <a:gd name="T62" fmla="*/ 53 w 189"/>
                  <a:gd name="T63" fmla="*/ 138 h 208"/>
                  <a:gd name="T64" fmla="*/ 49 w 189"/>
                  <a:gd name="T65" fmla="*/ 148 h 208"/>
                  <a:gd name="T66" fmla="*/ 44 w 189"/>
                  <a:gd name="T67" fmla="*/ 163 h 208"/>
                  <a:gd name="T68" fmla="*/ 51 w 189"/>
                  <a:gd name="T69" fmla="*/ 170 h 208"/>
                  <a:gd name="T70" fmla="*/ 45 w 189"/>
                  <a:gd name="T71" fmla="*/ 168 h 208"/>
                  <a:gd name="T72" fmla="*/ 29 w 189"/>
                  <a:gd name="T73" fmla="*/ 164 h 208"/>
                  <a:gd name="T74" fmla="*/ 20 w 189"/>
                  <a:gd name="T75" fmla="*/ 161 h 208"/>
                  <a:gd name="T76" fmla="*/ 27 w 189"/>
                  <a:gd name="T77" fmla="*/ 157 h 208"/>
                  <a:gd name="T78" fmla="*/ 33 w 189"/>
                  <a:gd name="T79" fmla="*/ 141 h 208"/>
                  <a:gd name="T80" fmla="*/ 39 w 189"/>
                  <a:gd name="T81" fmla="*/ 130 h 208"/>
                  <a:gd name="T82" fmla="*/ 36 w 189"/>
                  <a:gd name="T83" fmla="*/ 120 h 208"/>
                  <a:gd name="T84" fmla="*/ 29 w 189"/>
                  <a:gd name="T85" fmla="*/ 124 h 208"/>
                  <a:gd name="T86" fmla="*/ 18 w 189"/>
                  <a:gd name="T87" fmla="*/ 116 h 208"/>
                  <a:gd name="T88" fmla="*/ 15 w 189"/>
                  <a:gd name="T89" fmla="*/ 113 h 208"/>
                  <a:gd name="T90" fmla="*/ 6 w 189"/>
                  <a:gd name="T91" fmla="*/ 109 h 208"/>
                  <a:gd name="T92" fmla="*/ 1 w 189"/>
                  <a:gd name="T93" fmla="*/ 98 h 208"/>
                  <a:gd name="T94" fmla="*/ 12 w 189"/>
                  <a:gd name="T95" fmla="*/ 89 h 208"/>
                  <a:gd name="T96" fmla="*/ 11 w 189"/>
                  <a:gd name="T97" fmla="*/ 80 h 208"/>
                  <a:gd name="T98" fmla="*/ 16 w 189"/>
                  <a:gd name="T99" fmla="*/ 63 h 208"/>
                  <a:gd name="T100" fmla="*/ 25 w 189"/>
                  <a:gd name="T101" fmla="*/ 51 h 208"/>
                  <a:gd name="T102" fmla="*/ 21 w 189"/>
                  <a:gd name="T103" fmla="*/ 34 h 208"/>
                  <a:gd name="T104" fmla="*/ 45 w 189"/>
                  <a:gd name="T105" fmla="*/ 33 h 208"/>
                  <a:gd name="T106" fmla="*/ 55 w 189"/>
                  <a:gd name="T107" fmla="*/ 34 h 208"/>
                  <a:gd name="T108" fmla="*/ 65 w 189"/>
                  <a:gd name="T109" fmla="*/ 11 h 208"/>
                  <a:gd name="T110" fmla="*/ 87 w 189"/>
                  <a:gd name="T111" fmla="*/ 2 h 208"/>
                  <a:gd name="T112" fmla="*/ 100 w 189"/>
                  <a:gd name="T113" fmla="*/ 3 h 208"/>
                  <a:gd name="T114" fmla="*/ 111 w 189"/>
                  <a:gd name="T115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9" h="208">
                    <a:moveTo>
                      <a:pt x="113" y="2"/>
                    </a:moveTo>
                    <a:lnTo>
                      <a:pt x="110" y="5"/>
                    </a:lnTo>
                    <a:lnTo>
                      <a:pt x="110" y="6"/>
                    </a:lnTo>
                    <a:lnTo>
                      <a:pt x="111" y="6"/>
                    </a:lnTo>
                    <a:lnTo>
                      <a:pt x="112" y="6"/>
                    </a:lnTo>
                    <a:lnTo>
                      <a:pt x="113" y="6"/>
                    </a:lnTo>
                    <a:lnTo>
                      <a:pt x="114" y="7"/>
                    </a:lnTo>
                    <a:lnTo>
                      <a:pt x="115" y="7"/>
                    </a:lnTo>
                    <a:lnTo>
                      <a:pt x="116" y="7"/>
                    </a:lnTo>
                    <a:lnTo>
                      <a:pt x="118" y="7"/>
                    </a:lnTo>
                    <a:lnTo>
                      <a:pt x="118" y="8"/>
                    </a:lnTo>
                    <a:lnTo>
                      <a:pt x="120" y="12"/>
                    </a:lnTo>
                    <a:lnTo>
                      <a:pt x="122" y="13"/>
                    </a:lnTo>
                    <a:lnTo>
                      <a:pt x="124" y="14"/>
                    </a:lnTo>
                    <a:lnTo>
                      <a:pt x="129" y="15"/>
                    </a:lnTo>
                    <a:lnTo>
                      <a:pt x="130" y="14"/>
                    </a:lnTo>
                    <a:lnTo>
                      <a:pt x="134" y="16"/>
                    </a:lnTo>
                    <a:lnTo>
                      <a:pt x="134" y="18"/>
                    </a:lnTo>
                    <a:lnTo>
                      <a:pt x="135" y="18"/>
                    </a:lnTo>
                    <a:lnTo>
                      <a:pt x="134" y="20"/>
                    </a:lnTo>
                    <a:lnTo>
                      <a:pt x="132" y="21"/>
                    </a:lnTo>
                    <a:lnTo>
                      <a:pt x="131" y="25"/>
                    </a:lnTo>
                    <a:lnTo>
                      <a:pt x="131" y="27"/>
                    </a:lnTo>
                    <a:lnTo>
                      <a:pt x="131" y="28"/>
                    </a:lnTo>
                    <a:lnTo>
                      <a:pt x="131" y="29"/>
                    </a:lnTo>
                    <a:lnTo>
                      <a:pt x="131" y="30"/>
                    </a:lnTo>
                    <a:lnTo>
                      <a:pt x="134" y="31"/>
                    </a:lnTo>
                    <a:lnTo>
                      <a:pt x="136" y="31"/>
                    </a:lnTo>
                    <a:lnTo>
                      <a:pt x="139" y="30"/>
                    </a:lnTo>
                    <a:lnTo>
                      <a:pt x="143" y="29"/>
                    </a:lnTo>
                    <a:lnTo>
                      <a:pt x="147" y="27"/>
                    </a:lnTo>
                    <a:lnTo>
                      <a:pt x="150" y="27"/>
                    </a:lnTo>
                    <a:lnTo>
                      <a:pt x="152" y="28"/>
                    </a:lnTo>
                    <a:lnTo>
                      <a:pt x="154" y="27"/>
                    </a:lnTo>
                    <a:lnTo>
                      <a:pt x="159" y="27"/>
                    </a:lnTo>
                    <a:lnTo>
                      <a:pt x="160" y="27"/>
                    </a:lnTo>
                    <a:lnTo>
                      <a:pt x="161" y="27"/>
                    </a:lnTo>
                    <a:lnTo>
                      <a:pt x="162" y="28"/>
                    </a:lnTo>
                    <a:lnTo>
                      <a:pt x="165" y="29"/>
                    </a:lnTo>
                    <a:lnTo>
                      <a:pt x="166" y="29"/>
                    </a:lnTo>
                    <a:lnTo>
                      <a:pt x="166" y="31"/>
                    </a:lnTo>
                    <a:lnTo>
                      <a:pt x="169" y="29"/>
                    </a:lnTo>
                    <a:lnTo>
                      <a:pt x="168" y="33"/>
                    </a:lnTo>
                    <a:lnTo>
                      <a:pt x="170" y="31"/>
                    </a:lnTo>
                    <a:lnTo>
                      <a:pt x="173" y="33"/>
                    </a:lnTo>
                    <a:lnTo>
                      <a:pt x="174" y="35"/>
                    </a:lnTo>
                    <a:lnTo>
                      <a:pt x="176" y="37"/>
                    </a:lnTo>
                    <a:lnTo>
                      <a:pt x="177" y="38"/>
                    </a:lnTo>
                    <a:lnTo>
                      <a:pt x="178" y="38"/>
                    </a:lnTo>
                    <a:lnTo>
                      <a:pt x="178" y="43"/>
                    </a:lnTo>
                    <a:lnTo>
                      <a:pt x="182" y="44"/>
                    </a:lnTo>
                    <a:lnTo>
                      <a:pt x="179" y="49"/>
                    </a:lnTo>
                    <a:lnTo>
                      <a:pt x="178" y="51"/>
                    </a:lnTo>
                    <a:lnTo>
                      <a:pt x="176" y="55"/>
                    </a:lnTo>
                    <a:lnTo>
                      <a:pt x="178" y="62"/>
                    </a:lnTo>
                    <a:lnTo>
                      <a:pt x="178" y="68"/>
                    </a:lnTo>
                    <a:lnTo>
                      <a:pt x="178" y="69"/>
                    </a:lnTo>
                    <a:lnTo>
                      <a:pt x="178" y="71"/>
                    </a:lnTo>
                    <a:lnTo>
                      <a:pt x="179" y="74"/>
                    </a:lnTo>
                    <a:lnTo>
                      <a:pt x="182" y="83"/>
                    </a:lnTo>
                    <a:lnTo>
                      <a:pt x="184" y="92"/>
                    </a:lnTo>
                    <a:lnTo>
                      <a:pt x="186" y="92"/>
                    </a:lnTo>
                    <a:lnTo>
                      <a:pt x="189" y="97"/>
                    </a:lnTo>
                    <a:lnTo>
                      <a:pt x="186" y="100"/>
                    </a:lnTo>
                    <a:lnTo>
                      <a:pt x="184" y="101"/>
                    </a:lnTo>
                    <a:lnTo>
                      <a:pt x="184" y="105"/>
                    </a:lnTo>
                    <a:lnTo>
                      <a:pt x="183" y="107"/>
                    </a:lnTo>
                    <a:lnTo>
                      <a:pt x="181" y="107"/>
                    </a:lnTo>
                    <a:lnTo>
                      <a:pt x="178" y="110"/>
                    </a:lnTo>
                    <a:lnTo>
                      <a:pt x="175" y="112"/>
                    </a:lnTo>
                    <a:lnTo>
                      <a:pt x="174" y="114"/>
                    </a:lnTo>
                    <a:lnTo>
                      <a:pt x="175" y="116"/>
                    </a:lnTo>
                    <a:lnTo>
                      <a:pt x="170" y="120"/>
                    </a:lnTo>
                    <a:lnTo>
                      <a:pt x="169" y="122"/>
                    </a:lnTo>
                    <a:lnTo>
                      <a:pt x="170" y="123"/>
                    </a:lnTo>
                    <a:lnTo>
                      <a:pt x="171" y="126"/>
                    </a:lnTo>
                    <a:lnTo>
                      <a:pt x="170" y="129"/>
                    </a:lnTo>
                    <a:lnTo>
                      <a:pt x="173" y="130"/>
                    </a:lnTo>
                    <a:lnTo>
                      <a:pt x="174" y="131"/>
                    </a:lnTo>
                    <a:lnTo>
                      <a:pt x="173" y="132"/>
                    </a:lnTo>
                    <a:lnTo>
                      <a:pt x="176" y="133"/>
                    </a:lnTo>
                    <a:lnTo>
                      <a:pt x="175" y="137"/>
                    </a:lnTo>
                    <a:lnTo>
                      <a:pt x="171" y="138"/>
                    </a:lnTo>
                    <a:lnTo>
                      <a:pt x="173" y="144"/>
                    </a:lnTo>
                    <a:lnTo>
                      <a:pt x="174" y="149"/>
                    </a:lnTo>
                    <a:lnTo>
                      <a:pt x="176" y="149"/>
                    </a:lnTo>
                    <a:lnTo>
                      <a:pt x="177" y="152"/>
                    </a:lnTo>
                    <a:lnTo>
                      <a:pt x="175" y="155"/>
                    </a:lnTo>
                    <a:lnTo>
                      <a:pt x="175" y="157"/>
                    </a:lnTo>
                    <a:lnTo>
                      <a:pt x="175" y="161"/>
                    </a:lnTo>
                    <a:lnTo>
                      <a:pt x="175" y="165"/>
                    </a:lnTo>
                    <a:lnTo>
                      <a:pt x="173" y="165"/>
                    </a:lnTo>
                    <a:lnTo>
                      <a:pt x="173" y="167"/>
                    </a:lnTo>
                    <a:lnTo>
                      <a:pt x="173" y="168"/>
                    </a:lnTo>
                    <a:lnTo>
                      <a:pt x="169" y="170"/>
                    </a:lnTo>
                    <a:lnTo>
                      <a:pt x="167" y="170"/>
                    </a:lnTo>
                    <a:lnTo>
                      <a:pt x="166" y="170"/>
                    </a:lnTo>
                    <a:lnTo>
                      <a:pt x="167" y="171"/>
                    </a:lnTo>
                    <a:lnTo>
                      <a:pt x="166" y="173"/>
                    </a:lnTo>
                    <a:lnTo>
                      <a:pt x="165" y="172"/>
                    </a:lnTo>
                    <a:lnTo>
                      <a:pt x="162" y="176"/>
                    </a:lnTo>
                    <a:lnTo>
                      <a:pt x="162" y="178"/>
                    </a:lnTo>
                    <a:lnTo>
                      <a:pt x="160" y="186"/>
                    </a:lnTo>
                    <a:lnTo>
                      <a:pt x="160" y="187"/>
                    </a:lnTo>
                    <a:lnTo>
                      <a:pt x="157" y="187"/>
                    </a:lnTo>
                    <a:lnTo>
                      <a:pt x="154" y="190"/>
                    </a:lnTo>
                    <a:lnTo>
                      <a:pt x="153" y="190"/>
                    </a:lnTo>
                    <a:lnTo>
                      <a:pt x="151" y="193"/>
                    </a:lnTo>
                    <a:lnTo>
                      <a:pt x="149" y="193"/>
                    </a:lnTo>
                    <a:lnTo>
                      <a:pt x="147" y="193"/>
                    </a:lnTo>
                    <a:lnTo>
                      <a:pt x="146" y="195"/>
                    </a:lnTo>
                    <a:lnTo>
                      <a:pt x="146" y="202"/>
                    </a:lnTo>
                    <a:lnTo>
                      <a:pt x="143" y="202"/>
                    </a:lnTo>
                    <a:lnTo>
                      <a:pt x="142" y="202"/>
                    </a:lnTo>
                    <a:lnTo>
                      <a:pt x="141" y="203"/>
                    </a:lnTo>
                    <a:lnTo>
                      <a:pt x="141" y="201"/>
                    </a:lnTo>
                    <a:lnTo>
                      <a:pt x="139" y="201"/>
                    </a:lnTo>
                    <a:lnTo>
                      <a:pt x="137" y="202"/>
                    </a:lnTo>
                    <a:lnTo>
                      <a:pt x="136" y="202"/>
                    </a:lnTo>
                    <a:lnTo>
                      <a:pt x="135" y="201"/>
                    </a:lnTo>
                    <a:lnTo>
                      <a:pt x="134" y="200"/>
                    </a:lnTo>
                    <a:lnTo>
                      <a:pt x="132" y="200"/>
                    </a:lnTo>
                    <a:lnTo>
                      <a:pt x="131" y="202"/>
                    </a:lnTo>
                    <a:lnTo>
                      <a:pt x="130" y="201"/>
                    </a:lnTo>
                    <a:lnTo>
                      <a:pt x="129" y="202"/>
                    </a:lnTo>
                    <a:lnTo>
                      <a:pt x="128" y="206"/>
                    </a:lnTo>
                    <a:lnTo>
                      <a:pt x="124" y="207"/>
                    </a:lnTo>
                    <a:lnTo>
                      <a:pt x="122" y="207"/>
                    </a:lnTo>
                    <a:lnTo>
                      <a:pt x="121" y="207"/>
                    </a:lnTo>
                    <a:lnTo>
                      <a:pt x="121" y="208"/>
                    </a:lnTo>
                    <a:lnTo>
                      <a:pt x="121" y="207"/>
                    </a:lnTo>
                    <a:lnTo>
                      <a:pt x="121" y="206"/>
                    </a:lnTo>
                    <a:lnTo>
                      <a:pt x="121" y="204"/>
                    </a:lnTo>
                    <a:lnTo>
                      <a:pt x="122" y="203"/>
                    </a:lnTo>
                    <a:lnTo>
                      <a:pt x="122" y="202"/>
                    </a:lnTo>
                    <a:lnTo>
                      <a:pt x="122" y="201"/>
                    </a:lnTo>
                    <a:lnTo>
                      <a:pt x="120" y="200"/>
                    </a:lnTo>
                    <a:lnTo>
                      <a:pt x="120" y="198"/>
                    </a:lnTo>
                    <a:lnTo>
                      <a:pt x="120" y="196"/>
                    </a:lnTo>
                    <a:lnTo>
                      <a:pt x="121" y="195"/>
                    </a:lnTo>
                    <a:lnTo>
                      <a:pt x="120" y="194"/>
                    </a:lnTo>
                    <a:lnTo>
                      <a:pt x="120" y="193"/>
                    </a:lnTo>
                    <a:lnTo>
                      <a:pt x="119" y="193"/>
                    </a:lnTo>
                    <a:lnTo>
                      <a:pt x="119" y="192"/>
                    </a:lnTo>
                    <a:lnTo>
                      <a:pt x="119" y="191"/>
                    </a:lnTo>
                    <a:lnTo>
                      <a:pt x="118" y="193"/>
                    </a:lnTo>
                    <a:lnTo>
                      <a:pt x="116" y="195"/>
                    </a:lnTo>
                    <a:lnTo>
                      <a:pt x="115" y="194"/>
                    </a:lnTo>
                    <a:lnTo>
                      <a:pt x="114" y="195"/>
                    </a:lnTo>
                    <a:lnTo>
                      <a:pt x="113" y="196"/>
                    </a:lnTo>
                    <a:lnTo>
                      <a:pt x="112" y="198"/>
                    </a:lnTo>
                    <a:lnTo>
                      <a:pt x="111" y="198"/>
                    </a:lnTo>
                    <a:lnTo>
                      <a:pt x="110" y="198"/>
                    </a:lnTo>
                    <a:lnTo>
                      <a:pt x="110" y="196"/>
                    </a:lnTo>
                    <a:lnTo>
                      <a:pt x="107" y="196"/>
                    </a:lnTo>
                    <a:lnTo>
                      <a:pt x="106" y="196"/>
                    </a:lnTo>
                    <a:lnTo>
                      <a:pt x="105" y="196"/>
                    </a:lnTo>
                    <a:lnTo>
                      <a:pt x="104" y="196"/>
                    </a:lnTo>
                    <a:lnTo>
                      <a:pt x="99" y="195"/>
                    </a:lnTo>
                    <a:lnTo>
                      <a:pt x="96" y="193"/>
                    </a:lnTo>
                    <a:lnTo>
                      <a:pt x="95" y="191"/>
                    </a:lnTo>
                    <a:lnTo>
                      <a:pt x="92" y="191"/>
                    </a:lnTo>
                    <a:lnTo>
                      <a:pt x="92" y="190"/>
                    </a:lnTo>
                    <a:lnTo>
                      <a:pt x="89" y="187"/>
                    </a:lnTo>
                    <a:lnTo>
                      <a:pt x="89" y="184"/>
                    </a:lnTo>
                    <a:lnTo>
                      <a:pt x="88" y="183"/>
                    </a:lnTo>
                    <a:lnTo>
                      <a:pt x="89" y="180"/>
                    </a:lnTo>
                    <a:lnTo>
                      <a:pt x="87" y="178"/>
                    </a:lnTo>
                    <a:lnTo>
                      <a:pt x="88" y="178"/>
                    </a:lnTo>
                    <a:lnTo>
                      <a:pt x="89" y="178"/>
                    </a:lnTo>
                    <a:lnTo>
                      <a:pt x="88" y="177"/>
                    </a:lnTo>
                    <a:lnTo>
                      <a:pt x="88" y="176"/>
                    </a:lnTo>
                    <a:lnTo>
                      <a:pt x="89" y="176"/>
                    </a:lnTo>
                    <a:lnTo>
                      <a:pt x="90" y="175"/>
                    </a:lnTo>
                    <a:lnTo>
                      <a:pt x="92" y="172"/>
                    </a:lnTo>
                    <a:lnTo>
                      <a:pt x="91" y="171"/>
                    </a:lnTo>
                    <a:lnTo>
                      <a:pt x="90" y="170"/>
                    </a:lnTo>
                    <a:lnTo>
                      <a:pt x="92" y="168"/>
                    </a:lnTo>
                    <a:lnTo>
                      <a:pt x="94" y="168"/>
                    </a:lnTo>
                    <a:lnTo>
                      <a:pt x="92" y="167"/>
                    </a:lnTo>
                    <a:lnTo>
                      <a:pt x="95" y="165"/>
                    </a:lnTo>
                    <a:lnTo>
                      <a:pt x="96" y="169"/>
                    </a:lnTo>
                    <a:lnTo>
                      <a:pt x="97" y="170"/>
                    </a:lnTo>
                    <a:lnTo>
                      <a:pt x="100" y="169"/>
                    </a:lnTo>
                    <a:lnTo>
                      <a:pt x="102" y="169"/>
                    </a:lnTo>
                    <a:lnTo>
                      <a:pt x="100" y="167"/>
                    </a:lnTo>
                    <a:lnTo>
                      <a:pt x="102" y="168"/>
                    </a:lnTo>
                    <a:lnTo>
                      <a:pt x="102" y="167"/>
                    </a:lnTo>
                    <a:lnTo>
                      <a:pt x="100" y="167"/>
                    </a:lnTo>
                    <a:lnTo>
                      <a:pt x="102" y="164"/>
                    </a:lnTo>
                    <a:lnTo>
                      <a:pt x="104" y="165"/>
                    </a:lnTo>
                    <a:lnTo>
                      <a:pt x="105" y="167"/>
                    </a:lnTo>
                    <a:lnTo>
                      <a:pt x="105" y="164"/>
                    </a:lnTo>
                    <a:lnTo>
                      <a:pt x="105" y="162"/>
                    </a:lnTo>
                    <a:lnTo>
                      <a:pt x="105" y="161"/>
                    </a:lnTo>
                    <a:lnTo>
                      <a:pt x="106" y="160"/>
                    </a:lnTo>
                    <a:lnTo>
                      <a:pt x="107" y="159"/>
                    </a:lnTo>
                    <a:lnTo>
                      <a:pt x="110" y="157"/>
                    </a:lnTo>
                    <a:lnTo>
                      <a:pt x="110" y="155"/>
                    </a:lnTo>
                    <a:lnTo>
                      <a:pt x="111" y="153"/>
                    </a:lnTo>
                    <a:lnTo>
                      <a:pt x="112" y="153"/>
                    </a:lnTo>
                    <a:lnTo>
                      <a:pt x="112" y="152"/>
                    </a:lnTo>
                    <a:lnTo>
                      <a:pt x="111" y="152"/>
                    </a:lnTo>
                    <a:lnTo>
                      <a:pt x="110" y="148"/>
                    </a:lnTo>
                    <a:lnTo>
                      <a:pt x="110" y="147"/>
                    </a:lnTo>
                    <a:lnTo>
                      <a:pt x="108" y="146"/>
                    </a:lnTo>
                    <a:lnTo>
                      <a:pt x="107" y="145"/>
                    </a:lnTo>
                    <a:lnTo>
                      <a:pt x="107" y="144"/>
                    </a:lnTo>
                    <a:lnTo>
                      <a:pt x="108" y="139"/>
                    </a:lnTo>
                    <a:lnTo>
                      <a:pt x="105" y="139"/>
                    </a:lnTo>
                    <a:lnTo>
                      <a:pt x="105" y="138"/>
                    </a:lnTo>
                    <a:lnTo>
                      <a:pt x="103" y="137"/>
                    </a:lnTo>
                    <a:lnTo>
                      <a:pt x="102" y="137"/>
                    </a:lnTo>
                    <a:lnTo>
                      <a:pt x="102" y="138"/>
                    </a:lnTo>
                    <a:lnTo>
                      <a:pt x="100" y="139"/>
                    </a:lnTo>
                    <a:lnTo>
                      <a:pt x="99" y="137"/>
                    </a:lnTo>
                    <a:lnTo>
                      <a:pt x="98" y="138"/>
                    </a:lnTo>
                    <a:lnTo>
                      <a:pt x="97" y="139"/>
                    </a:lnTo>
                    <a:lnTo>
                      <a:pt x="97" y="140"/>
                    </a:lnTo>
                    <a:lnTo>
                      <a:pt x="96" y="143"/>
                    </a:lnTo>
                    <a:lnTo>
                      <a:pt x="92" y="141"/>
                    </a:lnTo>
                    <a:lnTo>
                      <a:pt x="91" y="141"/>
                    </a:lnTo>
                    <a:lnTo>
                      <a:pt x="91" y="140"/>
                    </a:lnTo>
                    <a:lnTo>
                      <a:pt x="92" y="139"/>
                    </a:lnTo>
                    <a:lnTo>
                      <a:pt x="92" y="138"/>
                    </a:lnTo>
                    <a:lnTo>
                      <a:pt x="91" y="138"/>
                    </a:lnTo>
                    <a:lnTo>
                      <a:pt x="88" y="138"/>
                    </a:lnTo>
                    <a:lnTo>
                      <a:pt x="87" y="137"/>
                    </a:lnTo>
                    <a:lnTo>
                      <a:pt x="84" y="137"/>
                    </a:lnTo>
                    <a:lnTo>
                      <a:pt x="80" y="137"/>
                    </a:lnTo>
                    <a:lnTo>
                      <a:pt x="79" y="137"/>
                    </a:lnTo>
                    <a:lnTo>
                      <a:pt x="78" y="138"/>
                    </a:lnTo>
                    <a:lnTo>
                      <a:pt x="76" y="137"/>
                    </a:lnTo>
                    <a:lnTo>
                      <a:pt x="76" y="136"/>
                    </a:lnTo>
                    <a:lnTo>
                      <a:pt x="74" y="136"/>
                    </a:lnTo>
                    <a:lnTo>
                      <a:pt x="73" y="135"/>
                    </a:lnTo>
                    <a:lnTo>
                      <a:pt x="73" y="136"/>
                    </a:lnTo>
                    <a:lnTo>
                      <a:pt x="71" y="139"/>
                    </a:lnTo>
                    <a:lnTo>
                      <a:pt x="72" y="141"/>
                    </a:lnTo>
                    <a:lnTo>
                      <a:pt x="71" y="143"/>
                    </a:lnTo>
                    <a:lnTo>
                      <a:pt x="68" y="140"/>
                    </a:lnTo>
                    <a:lnTo>
                      <a:pt x="67" y="139"/>
                    </a:lnTo>
                    <a:lnTo>
                      <a:pt x="67" y="138"/>
                    </a:lnTo>
                    <a:lnTo>
                      <a:pt x="66" y="138"/>
                    </a:lnTo>
                    <a:lnTo>
                      <a:pt x="65" y="137"/>
                    </a:lnTo>
                    <a:lnTo>
                      <a:pt x="64" y="138"/>
                    </a:lnTo>
                    <a:lnTo>
                      <a:pt x="64" y="137"/>
                    </a:lnTo>
                    <a:lnTo>
                      <a:pt x="64" y="138"/>
                    </a:lnTo>
                    <a:lnTo>
                      <a:pt x="63" y="139"/>
                    </a:lnTo>
                    <a:lnTo>
                      <a:pt x="61" y="140"/>
                    </a:lnTo>
                    <a:lnTo>
                      <a:pt x="60" y="139"/>
                    </a:lnTo>
                    <a:lnTo>
                      <a:pt x="58" y="139"/>
                    </a:lnTo>
                    <a:lnTo>
                      <a:pt x="57" y="139"/>
                    </a:lnTo>
                    <a:lnTo>
                      <a:pt x="55" y="140"/>
                    </a:lnTo>
                    <a:lnTo>
                      <a:pt x="55" y="138"/>
                    </a:lnTo>
                    <a:lnTo>
                      <a:pt x="53" y="138"/>
                    </a:lnTo>
                    <a:lnTo>
                      <a:pt x="53" y="139"/>
                    </a:lnTo>
                    <a:lnTo>
                      <a:pt x="53" y="143"/>
                    </a:lnTo>
                    <a:lnTo>
                      <a:pt x="55" y="144"/>
                    </a:lnTo>
                    <a:lnTo>
                      <a:pt x="53" y="143"/>
                    </a:lnTo>
                    <a:lnTo>
                      <a:pt x="51" y="143"/>
                    </a:lnTo>
                    <a:lnTo>
                      <a:pt x="50" y="145"/>
                    </a:lnTo>
                    <a:lnTo>
                      <a:pt x="49" y="146"/>
                    </a:lnTo>
                    <a:lnTo>
                      <a:pt x="49" y="148"/>
                    </a:lnTo>
                    <a:lnTo>
                      <a:pt x="49" y="149"/>
                    </a:lnTo>
                    <a:lnTo>
                      <a:pt x="49" y="151"/>
                    </a:lnTo>
                    <a:lnTo>
                      <a:pt x="50" y="152"/>
                    </a:lnTo>
                    <a:lnTo>
                      <a:pt x="49" y="153"/>
                    </a:lnTo>
                    <a:lnTo>
                      <a:pt x="48" y="154"/>
                    </a:lnTo>
                    <a:lnTo>
                      <a:pt x="44" y="157"/>
                    </a:lnTo>
                    <a:lnTo>
                      <a:pt x="43" y="161"/>
                    </a:lnTo>
                    <a:lnTo>
                      <a:pt x="44" y="163"/>
                    </a:lnTo>
                    <a:lnTo>
                      <a:pt x="48" y="164"/>
                    </a:lnTo>
                    <a:lnTo>
                      <a:pt x="49" y="162"/>
                    </a:lnTo>
                    <a:lnTo>
                      <a:pt x="52" y="161"/>
                    </a:lnTo>
                    <a:lnTo>
                      <a:pt x="52" y="163"/>
                    </a:lnTo>
                    <a:lnTo>
                      <a:pt x="50" y="164"/>
                    </a:lnTo>
                    <a:lnTo>
                      <a:pt x="49" y="165"/>
                    </a:lnTo>
                    <a:lnTo>
                      <a:pt x="49" y="168"/>
                    </a:lnTo>
                    <a:lnTo>
                      <a:pt x="51" y="170"/>
                    </a:lnTo>
                    <a:lnTo>
                      <a:pt x="50" y="171"/>
                    </a:lnTo>
                    <a:lnTo>
                      <a:pt x="51" y="172"/>
                    </a:lnTo>
                    <a:lnTo>
                      <a:pt x="50" y="171"/>
                    </a:lnTo>
                    <a:lnTo>
                      <a:pt x="48" y="175"/>
                    </a:lnTo>
                    <a:lnTo>
                      <a:pt x="48" y="172"/>
                    </a:lnTo>
                    <a:lnTo>
                      <a:pt x="47" y="172"/>
                    </a:lnTo>
                    <a:lnTo>
                      <a:pt x="44" y="169"/>
                    </a:lnTo>
                    <a:lnTo>
                      <a:pt x="45" y="168"/>
                    </a:lnTo>
                    <a:lnTo>
                      <a:pt x="39" y="167"/>
                    </a:lnTo>
                    <a:lnTo>
                      <a:pt x="37" y="168"/>
                    </a:lnTo>
                    <a:lnTo>
                      <a:pt x="35" y="168"/>
                    </a:lnTo>
                    <a:lnTo>
                      <a:pt x="34" y="167"/>
                    </a:lnTo>
                    <a:lnTo>
                      <a:pt x="33" y="167"/>
                    </a:lnTo>
                    <a:lnTo>
                      <a:pt x="33" y="168"/>
                    </a:lnTo>
                    <a:lnTo>
                      <a:pt x="32" y="168"/>
                    </a:lnTo>
                    <a:lnTo>
                      <a:pt x="29" y="164"/>
                    </a:lnTo>
                    <a:lnTo>
                      <a:pt x="27" y="165"/>
                    </a:lnTo>
                    <a:lnTo>
                      <a:pt x="27" y="163"/>
                    </a:lnTo>
                    <a:lnTo>
                      <a:pt x="26" y="163"/>
                    </a:lnTo>
                    <a:lnTo>
                      <a:pt x="25" y="162"/>
                    </a:lnTo>
                    <a:lnTo>
                      <a:pt x="24" y="163"/>
                    </a:lnTo>
                    <a:lnTo>
                      <a:pt x="24" y="161"/>
                    </a:lnTo>
                    <a:lnTo>
                      <a:pt x="23" y="160"/>
                    </a:lnTo>
                    <a:lnTo>
                      <a:pt x="20" y="161"/>
                    </a:lnTo>
                    <a:lnTo>
                      <a:pt x="20" y="160"/>
                    </a:lnTo>
                    <a:lnTo>
                      <a:pt x="20" y="157"/>
                    </a:lnTo>
                    <a:lnTo>
                      <a:pt x="23" y="157"/>
                    </a:lnTo>
                    <a:lnTo>
                      <a:pt x="25" y="157"/>
                    </a:lnTo>
                    <a:lnTo>
                      <a:pt x="25" y="159"/>
                    </a:lnTo>
                    <a:lnTo>
                      <a:pt x="26" y="159"/>
                    </a:lnTo>
                    <a:lnTo>
                      <a:pt x="28" y="157"/>
                    </a:lnTo>
                    <a:lnTo>
                      <a:pt x="27" y="157"/>
                    </a:lnTo>
                    <a:lnTo>
                      <a:pt x="26" y="156"/>
                    </a:lnTo>
                    <a:lnTo>
                      <a:pt x="26" y="155"/>
                    </a:lnTo>
                    <a:lnTo>
                      <a:pt x="26" y="153"/>
                    </a:lnTo>
                    <a:lnTo>
                      <a:pt x="25" y="149"/>
                    </a:lnTo>
                    <a:lnTo>
                      <a:pt x="32" y="146"/>
                    </a:lnTo>
                    <a:lnTo>
                      <a:pt x="36" y="146"/>
                    </a:lnTo>
                    <a:lnTo>
                      <a:pt x="34" y="144"/>
                    </a:lnTo>
                    <a:lnTo>
                      <a:pt x="33" y="141"/>
                    </a:lnTo>
                    <a:lnTo>
                      <a:pt x="34" y="139"/>
                    </a:lnTo>
                    <a:lnTo>
                      <a:pt x="36" y="139"/>
                    </a:lnTo>
                    <a:lnTo>
                      <a:pt x="36" y="138"/>
                    </a:lnTo>
                    <a:lnTo>
                      <a:pt x="39" y="136"/>
                    </a:lnTo>
                    <a:lnTo>
                      <a:pt x="40" y="135"/>
                    </a:lnTo>
                    <a:lnTo>
                      <a:pt x="41" y="132"/>
                    </a:lnTo>
                    <a:lnTo>
                      <a:pt x="40" y="131"/>
                    </a:lnTo>
                    <a:lnTo>
                      <a:pt x="39" y="130"/>
                    </a:lnTo>
                    <a:lnTo>
                      <a:pt x="37" y="129"/>
                    </a:lnTo>
                    <a:lnTo>
                      <a:pt x="39" y="126"/>
                    </a:lnTo>
                    <a:lnTo>
                      <a:pt x="40" y="123"/>
                    </a:lnTo>
                    <a:lnTo>
                      <a:pt x="41" y="122"/>
                    </a:lnTo>
                    <a:lnTo>
                      <a:pt x="40" y="122"/>
                    </a:lnTo>
                    <a:lnTo>
                      <a:pt x="40" y="121"/>
                    </a:lnTo>
                    <a:lnTo>
                      <a:pt x="39" y="120"/>
                    </a:lnTo>
                    <a:lnTo>
                      <a:pt x="36" y="120"/>
                    </a:lnTo>
                    <a:lnTo>
                      <a:pt x="35" y="121"/>
                    </a:lnTo>
                    <a:lnTo>
                      <a:pt x="35" y="122"/>
                    </a:lnTo>
                    <a:lnTo>
                      <a:pt x="34" y="122"/>
                    </a:lnTo>
                    <a:lnTo>
                      <a:pt x="32" y="121"/>
                    </a:lnTo>
                    <a:lnTo>
                      <a:pt x="31" y="121"/>
                    </a:lnTo>
                    <a:lnTo>
                      <a:pt x="31" y="123"/>
                    </a:lnTo>
                    <a:lnTo>
                      <a:pt x="29" y="123"/>
                    </a:lnTo>
                    <a:lnTo>
                      <a:pt x="29" y="124"/>
                    </a:lnTo>
                    <a:lnTo>
                      <a:pt x="28" y="123"/>
                    </a:lnTo>
                    <a:lnTo>
                      <a:pt x="28" y="122"/>
                    </a:lnTo>
                    <a:lnTo>
                      <a:pt x="28" y="120"/>
                    </a:lnTo>
                    <a:lnTo>
                      <a:pt x="29" y="120"/>
                    </a:lnTo>
                    <a:lnTo>
                      <a:pt x="29" y="118"/>
                    </a:lnTo>
                    <a:lnTo>
                      <a:pt x="20" y="118"/>
                    </a:lnTo>
                    <a:lnTo>
                      <a:pt x="19" y="117"/>
                    </a:lnTo>
                    <a:lnTo>
                      <a:pt x="18" y="116"/>
                    </a:lnTo>
                    <a:lnTo>
                      <a:pt x="15" y="125"/>
                    </a:lnTo>
                    <a:lnTo>
                      <a:pt x="15" y="124"/>
                    </a:lnTo>
                    <a:lnTo>
                      <a:pt x="16" y="122"/>
                    </a:lnTo>
                    <a:lnTo>
                      <a:pt x="16" y="120"/>
                    </a:lnTo>
                    <a:lnTo>
                      <a:pt x="16" y="117"/>
                    </a:lnTo>
                    <a:lnTo>
                      <a:pt x="16" y="116"/>
                    </a:lnTo>
                    <a:lnTo>
                      <a:pt x="15" y="114"/>
                    </a:lnTo>
                    <a:lnTo>
                      <a:pt x="15" y="113"/>
                    </a:lnTo>
                    <a:lnTo>
                      <a:pt x="12" y="109"/>
                    </a:lnTo>
                    <a:lnTo>
                      <a:pt x="12" y="108"/>
                    </a:lnTo>
                    <a:lnTo>
                      <a:pt x="12" y="107"/>
                    </a:lnTo>
                    <a:lnTo>
                      <a:pt x="13" y="106"/>
                    </a:lnTo>
                    <a:lnTo>
                      <a:pt x="12" y="106"/>
                    </a:lnTo>
                    <a:lnTo>
                      <a:pt x="11" y="106"/>
                    </a:lnTo>
                    <a:lnTo>
                      <a:pt x="9" y="109"/>
                    </a:lnTo>
                    <a:lnTo>
                      <a:pt x="6" y="109"/>
                    </a:lnTo>
                    <a:lnTo>
                      <a:pt x="5" y="109"/>
                    </a:lnTo>
                    <a:lnTo>
                      <a:pt x="5" y="108"/>
                    </a:lnTo>
                    <a:lnTo>
                      <a:pt x="4" y="107"/>
                    </a:lnTo>
                    <a:lnTo>
                      <a:pt x="4" y="106"/>
                    </a:lnTo>
                    <a:lnTo>
                      <a:pt x="2" y="104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1" y="98"/>
                    </a:lnTo>
                    <a:lnTo>
                      <a:pt x="1" y="97"/>
                    </a:lnTo>
                    <a:lnTo>
                      <a:pt x="1" y="94"/>
                    </a:lnTo>
                    <a:lnTo>
                      <a:pt x="3" y="92"/>
                    </a:lnTo>
                    <a:lnTo>
                      <a:pt x="3" y="91"/>
                    </a:lnTo>
                    <a:lnTo>
                      <a:pt x="5" y="90"/>
                    </a:lnTo>
                    <a:lnTo>
                      <a:pt x="6" y="90"/>
                    </a:lnTo>
                    <a:lnTo>
                      <a:pt x="10" y="90"/>
                    </a:lnTo>
                    <a:lnTo>
                      <a:pt x="12" y="89"/>
                    </a:lnTo>
                    <a:lnTo>
                      <a:pt x="15" y="88"/>
                    </a:lnTo>
                    <a:lnTo>
                      <a:pt x="15" y="89"/>
                    </a:lnTo>
                    <a:lnTo>
                      <a:pt x="16" y="88"/>
                    </a:lnTo>
                    <a:lnTo>
                      <a:pt x="15" y="86"/>
                    </a:lnTo>
                    <a:lnTo>
                      <a:pt x="15" y="88"/>
                    </a:lnTo>
                    <a:lnTo>
                      <a:pt x="10" y="83"/>
                    </a:lnTo>
                    <a:lnTo>
                      <a:pt x="10" y="82"/>
                    </a:lnTo>
                    <a:lnTo>
                      <a:pt x="11" y="80"/>
                    </a:lnTo>
                    <a:lnTo>
                      <a:pt x="17" y="78"/>
                    </a:lnTo>
                    <a:lnTo>
                      <a:pt x="15" y="76"/>
                    </a:lnTo>
                    <a:lnTo>
                      <a:pt x="15" y="75"/>
                    </a:lnTo>
                    <a:lnTo>
                      <a:pt x="12" y="71"/>
                    </a:lnTo>
                    <a:lnTo>
                      <a:pt x="15" y="67"/>
                    </a:lnTo>
                    <a:lnTo>
                      <a:pt x="15" y="66"/>
                    </a:lnTo>
                    <a:lnTo>
                      <a:pt x="16" y="65"/>
                    </a:lnTo>
                    <a:lnTo>
                      <a:pt x="16" y="63"/>
                    </a:lnTo>
                    <a:lnTo>
                      <a:pt x="17" y="63"/>
                    </a:lnTo>
                    <a:lnTo>
                      <a:pt x="16" y="62"/>
                    </a:lnTo>
                    <a:lnTo>
                      <a:pt x="18" y="60"/>
                    </a:lnTo>
                    <a:lnTo>
                      <a:pt x="19" y="60"/>
                    </a:lnTo>
                    <a:lnTo>
                      <a:pt x="21" y="59"/>
                    </a:lnTo>
                    <a:lnTo>
                      <a:pt x="24" y="55"/>
                    </a:lnTo>
                    <a:lnTo>
                      <a:pt x="26" y="53"/>
                    </a:lnTo>
                    <a:lnTo>
                      <a:pt x="25" y="51"/>
                    </a:lnTo>
                    <a:lnTo>
                      <a:pt x="26" y="50"/>
                    </a:lnTo>
                    <a:lnTo>
                      <a:pt x="26" y="49"/>
                    </a:lnTo>
                    <a:lnTo>
                      <a:pt x="26" y="47"/>
                    </a:lnTo>
                    <a:lnTo>
                      <a:pt x="26" y="46"/>
                    </a:lnTo>
                    <a:lnTo>
                      <a:pt x="25" y="46"/>
                    </a:lnTo>
                    <a:lnTo>
                      <a:pt x="24" y="47"/>
                    </a:lnTo>
                    <a:lnTo>
                      <a:pt x="24" y="41"/>
                    </a:lnTo>
                    <a:lnTo>
                      <a:pt x="21" y="34"/>
                    </a:lnTo>
                    <a:lnTo>
                      <a:pt x="25" y="28"/>
                    </a:lnTo>
                    <a:lnTo>
                      <a:pt x="32" y="23"/>
                    </a:lnTo>
                    <a:lnTo>
                      <a:pt x="34" y="22"/>
                    </a:lnTo>
                    <a:lnTo>
                      <a:pt x="37" y="23"/>
                    </a:lnTo>
                    <a:lnTo>
                      <a:pt x="37" y="26"/>
                    </a:lnTo>
                    <a:lnTo>
                      <a:pt x="41" y="29"/>
                    </a:lnTo>
                    <a:lnTo>
                      <a:pt x="44" y="30"/>
                    </a:lnTo>
                    <a:lnTo>
                      <a:pt x="45" y="33"/>
                    </a:lnTo>
                    <a:lnTo>
                      <a:pt x="45" y="34"/>
                    </a:lnTo>
                    <a:lnTo>
                      <a:pt x="48" y="36"/>
                    </a:lnTo>
                    <a:lnTo>
                      <a:pt x="49" y="36"/>
                    </a:lnTo>
                    <a:lnTo>
                      <a:pt x="50" y="36"/>
                    </a:lnTo>
                    <a:lnTo>
                      <a:pt x="50" y="34"/>
                    </a:lnTo>
                    <a:lnTo>
                      <a:pt x="51" y="33"/>
                    </a:lnTo>
                    <a:lnTo>
                      <a:pt x="53" y="34"/>
                    </a:lnTo>
                    <a:lnTo>
                      <a:pt x="55" y="34"/>
                    </a:lnTo>
                    <a:lnTo>
                      <a:pt x="63" y="26"/>
                    </a:lnTo>
                    <a:lnTo>
                      <a:pt x="63" y="22"/>
                    </a:lnTo>
                    <a:lnTo>
                      <a:pt x="63" y="21"/>
                    </a:lnTo>
                    <a:lnTo>
                      <a:pt x="63" y="19"/>
                    </a:lnTo>
                    <a:lnTo>
                      <a:pt x="63" y="18"/>
                    </a:lnTo>
                    <a:lnTo>
                      <a:pt x="64" y="16"/>
                    </a:lnTo>
                    <a:lnTo>
                      <a:pt x="64" y="13"/>
                    </a:lnTo>
                    <a:lnTo>
                      <a:pt x="65" y="11"/>
                    </a:lnTo>
                    <a:lnTo>
                      <a:pt x="66" y="11"/>
                    </a:lnTo>
                    <a:lnTo>
                      <a:pt x="67" y="8"/>
                    </a:lnTo>
                    <a:lnTo>
                      <a:pt x="73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80" y="2"/>
                    </a:lnTo>
                    <a:lnTo>
                      <a:pt x="81" y="2"/>
                    </a:lnTo>
                    <a:lnTo>
                      <a:pt x="87" y="2"/>
                    </a:lnTo>
                    <a:lnTo>
                      <a:pt x="88" y="2"/>
                    </a:lnTo>
                    <a:lnTo>
                      <a:pt x="89" y="2"/>
                    </a:lnTo>
                    <a:lnTo>
                      <a:pt x="94" y="0"/>
                    </a:lnTo>
                    <a:lnTo>
                      <a:pt x="96" y="2"/>
                    </a:lnTo>
                    <a:lnTo>
                      <a:pt x="97" y="3"/>
                    </a:lnTo>
                    <a:lnTo>
                      <a:pt x="98" y="3"/>
                    </a:lnTo>
                    <a:lnTo>
                      <a:pt x="99" y="4"/>
                    </a:lnTo>
                    <a:lnTo>
                      <a:pt x="100" y="3"/>
                    </a:lnTo>
                    <a:lnTo>
                      <a:pt x="103" y="2"/>
                    </a:lnTo>
                    <a:lnTo>
                      <a:pt x="104" y="0"/>
                    </a:lnTo>
                    <a:lnTo>
                      <a:pt x="105" y="0"/>
                    </a:lnTo>
                    <a:lnTo>
                      <a:pt x="106" y="0"/>
                    </a:lnTo>
                    <a:lnTo>
                      <a:pt x="107" y="0"/>
                    </a:lnTo>
                    <a:lnTo>
                      <a:pt x="108" y="0"/>
                    </a:lnTo>
                    <a:lnTo>
                      <a:pt x="110" y="0"/>
                    </a:lnTo>
                    <a:lnTo>
                      <a:pt x="111" y="0"/>
                    </a:lnTo>
                    <a:lnTo>
                      <a:pt x="112" y="0"/>
                    </a:lnTo>
                    <a:lnTo>
                      <a:pt x="113" y="0"/>
                    </a:lnTo>
                    <a:lnTo>
                      <a:pt x="113" y="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0" name="Freeform 78">
                <a:extLst>
                  <a:ext uri="{FF2B5EF4-FFF2-40B4-BE49-F238E27FC236}">
                    <a16:creationId xmlns:a16="http://schemas.microsoft.com/office/drawing/2014/main" id="{94A784F2-3662-CFDE-BCC6-FE6BB0D6C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7875" y="2771776"/>
                <a:ext cx="433388" cy="360363"/>
              </a:xfrm>
              <a:custGeom>
                <a:avLst/>
                <a:gdLst>
                  <a:gd name="T0" fmla="*/ 236 w 273"/>
                  <a:gd name="T1" fmla="*/ 65 h 227"/>
                  <a:gd name="T2" fmla="*/ 245 w 273"/>
                  <a:gd name="T3" fmla="*/ 70 h 227"/>
                  <a:gd name="T4" fmla="*/ 252 w 273"/>
                  <a:gd name="T5" fmla="*/ 73 h 227"/>
                  <a:gd name="T6" fmla="*/ 256 w 273"/>
                  <a:gd name="T7" fmla="*/ 78 h 227"/>
                  <a:gd name="T8" fmla="*/ 263 w 273"/>
                  <a:gd name="T9" fmla="*/ 84 h 227"/>
                  <a:gd name="T10" fmla="*/ 267 w 273"/>
                  <a:gd name="T11" fmla="*/ 90 h 227"/>
                  <a:gd name="T12" fmla="*/ 271 w 273"/>
                  <a:gd name="T13" fmla="*/ 94 h 227"/>
                  <a:gd name="T14" fmla="*/ 263 w 273"/>
                  <a:gd name="T15" fmla="*/ 98 h 227"/>
                  <a:gd name="T16" fmla="*/ 236 w 273"/>
                  <a:gd name="T17" fmla="*/ 98 h 227"/>
                  <a:gd name="T18" fmla="*/ 233 w 273"/>
                  <a:gd name="T19" fmla="*/ 122 h 227"/>
                  <a:gd name="T20" fmla="*/ 230 w 273"/>
                  <a:gd name="T21" fmla="*/ 143 h 227"/>
                  <a:gd name="T22" fmla="*/ 222 w 273"/>
                  <a:gd name="T23" fmla="*/ 143 h 227"/>
                  <a:gd name="T24" fmla="*/ 217 w 273"/>
                  <a:gd name="T25" fmla="*/ 155 h 227"/>
                  <a:gd name="T26" fmla="*/ 210 w 273"/>
                  <a:gd name="T27" fmla="*/ 165 h 227"/>
                  <a:gd name="T28" fmla="*/ 202 w 273"/>
                  <a:gd name="T29" fmla="*/ 176 h 227"/>
                  <a:gd name="T30" fmla="*/ 204 w 273"/>
                  <a:gd name="T31" fmla="*/ 196 h 227"/>
                  <a:gd name="T32" fmla="*/ 199 w 273"/>
                  <a:gd name="T33" fmla="*/ 205 h 227"/>
                  <a:gd name="T34" fmla="*/ 176 w 273"/>
                  <a:gd name="T35" fmla="*/ 205 h 227"/>
                  <a:gd name="T36" fmla="*/ 151 w 273"/>
                  <a:gd name="T37" fmla="*/ 214 h 227"/>
                  <a:gd name="T38" fmla="*/ 125 w 273"/>
                  <a:gd name="T39" fmla="*/ 219 h 227"/>
                  <a:gd name="T40" fmla="*/ 119 w 273"/>
                  <a:gd name="T41" fmla="*/ 206 h 227"/>
                  <a:gd name="T42" fmla="*/ 117 w 273"/>
                  <a:gd name="T43" fmla="*/ 192 h 227"/>
                  <a:gd name="T44" fmla="*/ 117 w 273"/>
                  <a:gd name="T45" fmla="*/ 177 h 227"/>
                  <a:gd name="T46" fmla="*/ 89 w 273"/>
                  <a:gd name="T47" fmla="*/ 168 h 227"/>
                  <a:gd name="T48" fmla="*/ 72 w 273"/>
                  <a:gd name="T49" fmla="*/ 169 h 227"/>
                  <a:gd name="T50" fmla="*/ 60 w 273"/>
                  <a:gd name="T51" fmla="*/ 164 h 227"/>
                  <a:gd name="T52" fmla="*/ 47 w 273"/>
                  <a:gd name="T53" fmla="*/ 163 h 227"/>
                  <a:gd name="T54" fmla="*/ 34 w 273"/>
                  <a:gd name="T55" fmla="*/ 179 h 227"/>
                  <a:gd name="T56" fmla="*/ 13 w 273"/>
                  <a:gd name="T57" fmla="*/ 180 h 227"/>
                  <a:gd name="T58" fmla="*/ 9 w 273"/>
                  <a:gd name="T59" fmla="*/ 143 h 227"/>
                  <a:gd name="T60" fmla="*/ 0 w 273"/>
                  <a:gd name="T61" fmla="*/ 117 h 227"/>
                  <a:gd name="T62" fmla="*/ 4 w 273"/>
                  <a:gd name="T63" fmla="*/ 116 h 227"/>
                  <a:gd name="T64" fmla="*/ 8 w 273"/>
                  <a:gd name="T65" fmla="*/ 110 h 227"/>
                  <a:gd name="T66" fmla="*/ 15 w 273"/>
                  <a:gd name="T67" fmla="*/ 112 h 227"/>
                  <a:gd name="T68" fmla="*/ 18 w 273"/>
                  <a:gd name="T69" fmla="*/ 110 h 227"/>
                  <a:gd name="T70" fmla="*/ 22 w 273"/>
                  <a:gd name="T71" fmla="*/ 103 h 227"/>
                  <a:gd name="T72" fmla="*/ 26 w 273"/>
                  <a:gd name="T73" fmla="*/ 102 h 227"/>
                  <a:gd name="T74" fmla="*/ 33 w 273"/>
                  <a:gd name="T75" fmla="*/ 104 h 227"/>
                  <a:gd name="T76" fmla="*/ 35 w 273"/>
                  <a:gd name="T77" fmla="*/ 101 h 227"/>
                  <a:gd name="T78" fmla="*/ 44 w 273"/>
                  <a:gd name="T79" fmla="*/ 95 h 227"/>
                  <a:gd name="T80" fmla="*/ 41 w 273"/>
                  <a:gd name="T81" fmla="*/ 88 h 227"/>
                  <a:gd name="T82" fmla="*/ 34 w 273"/>
                  <a:gd name="T83" fmla="*/ 77 h 227"/>
                  <a:gd name="T84" fmla="*/ 26 w 273"/>
                  <a:gd name="T85" fmla="*/ 63 h 227"/>
                  <a:gd name="T86" fmla="*/ 28 w 273"/>
                  <a:gd name="T87" fmla="*/ 41 h 227"/>
                  <a:gd name="T88" fmla="*/ 38 w 273"/>
                  <a:gd name="T89" fmla="*/ 34 h 227"/>
                  <a:gd name="T90" fmla="*/ 43 w 273"/>
                  <a:gd name="T91" fmla="*/ 23 h 227"/>
                  <a:gd name="T92" fmla="*/ 52 w 273"/>
                  <a:gd name="T93" fmla="*/ 9 h 227"/>
                  <a:gd name="T94" fmla="*/ 75 w 273"/>
                  <a:gd name="T95" fmla="*/ 19 h 227"/>
                  <a:gd name="T96" fmla="*/ 89 w 273"/>
                  <a:gd name="T97" fmla="*/ 24 h 227"/>
                  <a:gd name="T98" fmla="*/ 110 w 273"/>
                  <a:gd name="T99" fmla="*/ 18 h 227"/>
                  <a:gd name="T100" fmla="*/ 117 w 273"/>
                  <a:gd name="T101" fmla="*/ 7 h 227"/>
                  <a:gd name="T102" fmla="*/ 134 w 273"/>
                  <a:gd name="T103" fmla="*/ 3 h 227"/>
                  <a:gd name="T104" fmla="*/ 143 w 273"/>
                  <a:gd name="T105" fmla="*/ 23 h 227"/>
                  <a:gd name="T106" fmla="*/ 165 w 273"/>
                  <a:gd name="T107" fmla="*/ 22 h 227"/>
                  <a:gd name="T108" fmla="*/ 176 w 273"/>
                  <a:gd name="T109" fmla="*/ 34 h 227"/>
                  <a:gd name="T110" fmla="*/ 181 w 273"/>
                  <a:gd name="T111" fmla="*/ 54 h 227"/>
                  <a:gd name="T112" fmla="*/ 186 w 273"/>
                  <a:gd name="T113" fmla="*/ 54 h 227"/>
                  <a:gd name="T114" fmla="*/ 193 w 273"/>
                  <a:gd name="T115" fmla="*/ 55 h 227"/>
                  <a:gd name="T116" fmla="*/ 202 w 273"/>
                  <a:gd name="T117" fmla="*/ 53 h 227"/>
                  <a:gd name="T118" fmla="*/ 212 w 273"/>
                  <a:gd name="T119" fmla="*/ 55 h 227"/>
                  <a:gd name="T120" fmla="*/ 220 w 273"/>
                  <a:gd name="T121" fmla="*/ 56 h 227"/>
                  <a:gd name="T122" fmla="*/ 222 w 273"/>
                  <a:gd name="T123" fmla="*/ 59 h 227"/>
                  <a:gd name="T124" fmla="*/ 230 w 273"/>
                  <a:gd name="T125" fmla="*/ 62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3" h="227">
                    <a:moveTo>
                      <a:pt x="230" y="62"/>
                    </a:moveTo>
                    <a:lnTo>
                      <a:pt x="230" y="63"/>
                    </a:lnTo>
                    <a:lnTo>
                      <a:pt x="231" y="64"/>
                    </a:lnTo>
                    <a:lnTo>
                      <a:pt x="232" y="64"/>
                    </a:lnTo>
                    <a:lnTo>
                      <a:pt x="233" y="64"/>
                    </a:lnTo>
                    <a:lnTo>
                      <a:pt x="235" y="65"/>
                    </a:lnTo>
                    <a:lnTo>
                      <a:pt x="235" y="66"/>
                    </a:lnTo>
                    <a:lnTo>
                      <a:pt x="236" y="66"/>
                    </a:lnTo>
                    <a:lnTo>
                      <a:pt x="236" y="65"/>
                    </a:lnTo>
                    <a:lnTo>
                      <a:pt x="237" y="65"/>
                    </a:lnTo>
                    <a:lnTo>
                      <a:pt x="238" y="66"/>
                    </a:lnTo>
                    <a:lnTo>
                      <a:pt x="239" y="66"/>
                    </a:lnTo>
                    <a:lnTo>
                      <a:pt x="240" y="67"/>
                    </a:lnTo>
                    <a:lnTo>
                      <a:pt x="241" y="69"/>
                    </a:lnTo>
                    <a:lnTo>
                      <a:pt x="243" y="70"/>
                    </a:lnTo>
                    <a:lnTo>
                      <a:pt x="244" y="70"/>
                    </a:lnTo>
                    <a:lnTo>
                      <a:pt x="244" y="71"/>
                    </a:lnTo>
                    <a:lnTo>
                      <a:pt x="245" y="70"/>
                    </a:lnTo>
                    <a:lnTo>
                      <a:pt x="245" y="71"/>
                    </a:lnTo>
                    <a:lnTo>
                      <a:pt x="246" y="71"/>
                    </a:lnTo>
                    <a:lnTo>
                      <a:pt x="246" y="72"/>
                    </a:lnTo>
                    <a:lnTo>
                      <a:pt x="247" y="72"/>
                    </a:lnTo>
                    <a:lnTo>
                      <a:pt x="248" y="72"/>
                    </a:lnTo>
                    <a:lnTo>
                      <a:pt x="249" y="72"/>
                    </a:lnTo>
                    <a:lnTo>
                      <a:pt x="251" y="72"/>
                    </a:lnTo>
                    <a:lnTo>
                      <a:pt x="251" y="73"/>
                    </a:lnTo>
                    <a:lnTo>
                      <a:pt x="252" y="73"/>
                    </a:lnTo>
                    <a:lnTo>
                      <a:pt x="253" y="73"/>
                    </a:lnTo>
                    <a:lnTo>
                      <a:pt x="253" y="74"/>
                    </a:lnTo>
                    <a:lnTo>
                      <a:pt x="254" y="74"/>
                    </a:lnTo>
                    <a:lnTo>
                      <a:pt x="255" y="75"/>
                    </a:lnTo>
                    <a:lnTo>
                      <a:pt x="254" y="75"/>
                    </a:lnTo>
                    <a:lnTo>
                      <a:pt x="254" y="77"/>
                    </a:lnTo>
                    <a:lnTo>
                      <a:pt x="255" y="77"/>
                    </a:lnTo>
                    <a:lnTo>
                      <a:pt x="256" y="77"/>
                    </a:lnTo>
                    <a:lnTo>
                      <a:pt x="256" y="78"/>
                    </a:lnTo>
                    <a:lnTo>
                      <a:pt x="256" y="79"/>
                    </a:lnTo>
                    <a:lnTo>
                      <a:pt x="257" y="79"/>
                    </a:lnTo>
                    <a:lnTo>
                      <a:pt x="259" y="79"/>
                    </a:lnTo>
                    <a:lnTo>
                      <a:pt x="259" y="81"/>
                    </a:lnTo>
                    <a:lnTo>
                      <a:pt x="259" y="82"/>
                    </a:lnTo>
                    <a:lnTo>
                      <a:pt x="260" y="82"/>
                    </a:lnTo>
                    <a:lnTo>
                      <a:pt x="261" y="82"/>
                    </a:lnTo>
                    <a:lnTo>
                      <a:pt x="262" y="82"/>
                    </a:lnTo>
                    <a:lnTo>
                      <a:pt x="263" y="84"/>
                    </a:lnTo>
                    <a:lnTo>
                      <a:pt x="264" y="84"/>
                    </a:lnTo>
                    <a:lnTo>
                      <a:pt x="264" y="85"/>
                    </a:lnTo>
                    <a:lnTo>
                      <a:pt x="264" y="86"/>
                    </a:lnTo>
                    <a:lnTo>
                      <a:pt x="264" y="87"/>
                    </a:lnTo>
                    <a:lnTo>
                      <a:pt x="264" y="88"/>
                    </a:lnTo>
                    <a:lnTo>
                      <a:pt x="265" y="88"/>
                    </a:lnTo>
                    <a:lnTo>
                      <a:pt x="265" y="89"/>
                    </a:lnTo>
                    <a:lnTo>
                      <a:pt x="265" y="90"/>
                    </a:lnTo>
                    <a:lnTo>
                      <a:pt x="267" y="90"/>
                    </a:lnTo>
                    <a:lnTo>
                      <a:pt x="267" y="89"/>
                    </a:lnTo>
                    <a:lnTo>
                      <a:pt x="267" y="90"/>
                    </a:lnTo>
                    <a:lnTo>
                      <a:pt x="268" y="90"/>
                    </a:lnTo>
                    <a:lnTo>
                      <a:pt x="269" y="90"/>
                    </a:lnTo>
                    <a:lnTo>
                      <a:pt x="269" y="92"/>
                    </a:lnTo>
                    <a:lnTo>
                      <a:pt x="270" y="92"/>
                    </a:lnTo>
                    <a:lnTo>
                      <a:pt x="270" y="93"/>
                    </a:lnTo>
                    <a:lnTo>
                      <a:pt x="271" y="93"/>
                    </a:lnTo>
                    <a:lnTo>
                      <a:pt x="271" y="94"/>
                    </a:lnTo>
                    <a:lnTo>
                      <a:pt x="272" y="94"/>
                    </a:lnTo>
                    <a:lnTo>
                      <a:pt x="272" y="95"/>
                    </a:lnTo>
                    <a:lnTo>
                      <a:pt x="273" y="96"/>
                    </a:lnTo>
                    <a:lnTo>
                      <a:pt x="272" y="97"/>
                    </a:lnTo>
                    <a:lnTo>
                      <a:pt x="272" y="98"/>
                    </a:lnTo>
                    <a:lnTo>
                      <a:pt x="269" y="100"/>
                    </a:lnTo>
                    <a:lnTo>
                      <a:pt x="268" y="98"/>
                    </a:lnTo>
                    <a:lnTo>
                      <a:pt x="267" y="98"/>
                    </a:lnTo>
                    <a:lnTo>
                      <a:pt x="263" y="98"/>
                    </a:lnTo>
                    <a:lnTo>
                      <a:pt x="262" y="100"/>
                    </a:lnTo>
                    <a:lnTo>
                      <a:pt x="252" y="96"/>
                    </a:lnTo>
                    <a:lnTo>
                      <a:pt x="248" y="95"/>
                    </a:lnTo>
                    <a:lnTo>
                      <a:pt x="245" y="95"/>
                    </a:lnTo>
                    <a:lnTo>
                      <a:pt x="245" y="94"/>
                    </a:lnTo>
                    <a:lnTo>
                      <a:pt x="240" y="96"/>
                    </a:lnTo>
                    <a:lnTo>
                      <a:pt x="239" y="96"/>
                    </a:lnTo>
                    <a:lnTo>
                      <a:pt x="238" y="98"/>
                    </a:lnTo>
                    <a:lnTo>
                      <a:pt x="236" y="98"/>
                    </a:lnTo>
                    <a:lnTo>
                      <a:pt x="237" y="100"/>
                    </a:lnTo>
                    <a:lnTo>
                      <a:pt x="238" y="103"/>
                    </a:lnTo>
                    <a:lnTo>
                      <a:pt x="235" y="106"/>
                    </a:lnTo>
                    <a:lnTo>
                      <a:pt x="236" y="108"/>
                    </a:lnTo>
                    <a:lnTo>
                      <a:pt x="236" y="111"/>
                    </a:lnTo>
                    <a:lnTo>
                      <a:pt x="237" y="113"/>
                    </a:lnTo>
                    <a:lnTo>
                      <a:pt x="236" y="118"/>
                    </a:lnTo>
                    <a:lnTo>
                      <a:pt x="235" y="122"/>
                    </a:lnTo>
                    <a:lnTo>
                      <a:pt x="233" y="122"/>
                    </a:lnTo>
                    <a:lnTo>
                      <a:pt x="231" y="127"/>
                    </a:lnTo>
                    <a:lnTo>
                      <a:pt x="229" y="134"/>
                    </a:lnTo>
                    <a:lnTo>
                      <a:pt x="232" y="135"/>
                    </a:lnTo>
                    <a:lnTo>
                      <a:pt x="232" y="136"/>
                    </a:lnTo>
                    <a:lnTo>
                      <a:pt x="233" y="136"/>
                    </a:lnTo>
                    <a:lnTo>
                      <a:pt x="232" y="140"/>
                    </a:lnTo>
                    <a:lnTo>
                      <a:pt x="231" y="141"/>
                    </a:lnTo>
                    <a:lnTo>
                      <a:pt x="230" y="141"/>
                    </a:lnTo>
                    <a:lnTo>
                      <a:pt x="230" y="143"/>
                    </a:lnTo>
                    <a:lnTo>
                      <a:pt x="229" y="143"/>
                    </a:lnTo>
                    <a:lnTo>
                      <a:pt x="228" y="145"/>
                    </a:lnTo>
                    <a:lnTo>
                      <a:pt x="227" y="145"/>
                    </a:lnTo>
                    <a:lnTo>
                      <a:pt x="225" y="145"/>
                    </a:lnTo>
                    <a:lnTo>
                      <a:pt x="224" y="145"/>
                    </a:lnTo>
                    <a:lnTo>
                      <a:pt x="224" y="144"/>
                    </a:lnTo>
                    <a:lnTo>
                      <a:pt x="224" y="143"/>
                    </a:lnTo>
                    <a:lnTo>
                      <a:pt x="223" y="143"/>
                    </a:lnTo>
                    <a:lnTo>
                      <a:pt x="222" y="143"/>
                    </a:lnTo>
                    <a:lnTo>
                      <a:pt x="221" y="143"/>
                    </a:lnTo>
                    <a:lnTo>
                      <a:pt x="221" y="144"/>
                    </a:lnTo>
                    <a:lnTo>
                      <a:pt x="220" y="145"/>
                    </a:lnTo>
                    <a:lnTo>
                      <a:pt x="221" y="147"/>
                    </a:lnTo>
                    <a:lnTo>
                      <a:pt x="221" y="150"/>
                    </a:lnTo>
                    <a:lnTo>
                      <a:pt x="221" y="151"/>
                    </a:lnTo>
                    <a:lnTo>
                      <a:pt x="220" y="152"/>
                    </a:lnTo>
                    <a:lnTo>
                      <a:pt x="219" y="152"/>
                    </a:lnTo>
                    <a:lnTo>
                      <a:pt x="217" y="155"/>
                    </a:lnTo>
                    <a:lnTo>
                      <a:pt x="217" y="157"/>
                    </a:lnTo>
                    <a:lnTo>
                      <a:pt x="216" y="158"/>
                    </a:lnTo>
                    <a:lnTo>
                      <a:pt x="215" y="159"/>
                    </a:lnTo>
                    <a:lnTo>
                      <a:pt x="214" y="159"/>
                    </a:lnTo>
                    <a:lnTo>
                      <a:pt x="214" y="160"/>
                    </a:lnTo>
                    <a:lnTo>
                      <a:pt x="213" y="161"/>
                    </a:lnTo>
                    <a:lnTo>
                      <a:pt x="212" y="161"/>
                    </a:lnTo>
                    <a:lnTo>
                      <a:pt x="212" y="163"/>
                    </a:lnTo>
                    <a:lnTo>
                      <a:pt x="210" y="165"/>
                    </a:lnTo>
                    <a:lnTo>
                      <a:pt x="209" y="167"/>
                    </a:lnTo>
                    <a:lnTo>
                      <a:pt x="208" y="168"/>
                    </a:lnTo>
                    <a:lnTo>
                      <a:pt x="207" y="168"/>
                    </a:lnTo>
                    <a:lnTo>
                      <a:pt x="207" y="169"/>
                    </a:lnTo>
                    <a:lnTo>
                      <a:pt x="206" y="171"/>
                    </a:lnTo>
                    <a:lnTo>
                      <a:pt x="206" y="172"/>
                    </a:lnTo>
                    <a:lnTo>
                      <a:pt x="204" y="174"/>
                    </a:lnTo>
                    <a:lnTo>
                      <a:pt x="202" y="175"/>
                    </a:lnTo>
                    <a:lnTo>
                      <a:pt x="202" y="176"/>
                    </a:lnTo>
                    <a:lnTo>
                      <a:pt x="202" y="177"/>
                    </a:lnTo>
                    <a:lnTo>
                      <a:pt x="201" y="179"/>
                    </a:lnTo>
                    <a:lnTo>
                      <a:pt x="200" y="180"/>
                    </a:lnTo>
                    <a:lnTo>
                      <a:pt x="200" y="184"/>
                    </a:lnTo>
                    <a:lnTo>
                      <a:pt x="202" y="189"/>
                    </a:lnTo>
                    <a:lnTo>
                      <a:pt x="204" y="194"/>
                    </a:lnTo>
                    <a:lnTo>
                      <a:pt x="205" y="195"/>
                    </a:lnTo>
                    <a:lnTo>
                      <a:pt x="204" y="195"/>
                    </a:lnTo>
                    <a:lnTo>
                      <a:pt x="204" y="196"/>
                    </a:lnTo>
                    <a:lnTo>
                      <a:pt x="202" y="198"/>
                    </a:lnTo>
                    <a:lnTo>
                      <a:pt x="204" y="200"/>
                    </a:lnTo>
                    <a:lnTo>
                      <a:pt x="202" y="200"/>
                    </a:lnTo>
                    <a:lnTo>
                      <a:pt x="202" y="203"/>
                    </a:lnTo>
                    <a:lnTo>
                      <a:pt x="201" y="204"/>
                    </a:lnTo>
                    <a:lnTo>
                      <a:pt x="200" y="204"/>
                    </a:lnTo>
                    <a:lnTo>
                      <a:pt x="199" y="204"/>
                    </a:lnTo>
                    <a:lnTo>
                      <a:pt x="200" y="205"/>
                    </a:lnTo>
                    <a:lnTo>
                      <a:pt x="199" y="205"/>
                    </a:lnTo>
                    <a:lnTo>
                      <a:pt x="198" y="206"/>
                    </a:lnTo>
                    <a:lnTo>
                      <a:pt x="196" y="204"/>
                    </a:lnTo>
                    <a:lnTo>
                      <a:pt x="194" y="203"/>
                    </a:lnTo>
                    <a:lnTo>
                      <a:pt x="192" y="204"/>
                    </a:lnTo>
                    <a:lnTo>
                      <a:pt x="186" y="204"/>
                    </a:lnTo>
                    <a:lnTo>
                      <a:pt x="183" y="204"/>
                    </a:lnTo>
                    <a:lnTo>
                      <a:pt x="180" y="206"/>
                    </a:lnTo>
                    <a:lnTo>
                      <a:pt x="180" y="204"/>
                    </a:lnTo>
                    <a:lnTo>
                      <a:pt x="176" y="205"/>
                    </a:lnTo>
                    <a:lnTo>
                      <a:pt x="168" y="206"/>
                    </a:lnTo>
                    <a:lnTo>
                      <a:pt x="168" y="205"/>
                    </a:lnTo>
                    <a:lnTo>
                      <a:pt x="166" y="205"/>
                    </a:lnTo>
                    <a:lnTo>
                      <a:pt x="165" y="205"/>
                    </a:lnTo>
                    <a:lnTo>
                      <a:pt x="159" y="207"/>
                    </a:lnTo>
                    <a:lnTo>
                      <a:pt x="154" y="208"/>
                    </a:lnTo>
                    <a:lnTo>
                      <a:pt x="156" y="210"/>
                    </a:lnTo>
                    <a:lnTo>
                      <a:pt x="156" y="212"/>
                    </a:lnTo>
                    <a:lnTo>
                      <a:pt x="151" y="214"/>
                    </a:lnTo>
                    <a:lnTo>
                      <a:pt x="149" y="215"/>
                    </a:lnTo>
                    <a:lnTo>
                      <a:pt x="141" y="221"/>
                    </a:lnTo>
                    <a:lnTo>
                      <a:pt x="139" y="221"/>
                    </a:lnTo>
                    <a:lnTo>
                      <a:pt x="136" y="222"/>
                    </a:lnTo>
                    <a:lnTo>
                      <a:pt x="136" y="224"/>
                    </a:lnTo>
                    <a:lnTo>
                      <a:pt x="131" y="226"/>
                    </a:lnTo>
                    <a:lnTo>
                      <a:pt x="129" y="227"/>
                    </a:lnTo>
                    <a:lnTo>
                      <a:pt x="125" y="222"/>
                    </a:lnTo>
                    <a:lnTo>
                      <a:pt x="125" y="219"/>
                    </a:lnTo>
                    <a:lnTo>
                      <a:pt x="125" y="216"/>
                    </a:lnTo>
                    <a:lnTo>
                      <a:pt x="122" y="216"/>
                    </a:lnTo>
                    <a:lnTo>
                      <a:pt x="121" y="211"/>
                    </a:lnTo>
                    <a:lnTo>
                      <a:pt x="120" y="211"/>
                    </a:lnTo>
                    <a:lnTo>
                      <a:pt x="119" y="211"/>
                    </a:lnTo>
                    <a:lnTo>
                      <a:pt x="118" y="211"/>
                    </a:lnTo>
                    <a:lnTo>
                      <a:pt x="118" y="208"/>
                    </a:lnTo>
                    <a:lnTo>
                      <a:pt x="119" y="208"/>
                    </a:lnTo>
                    <a:lnTo>
                      <a:pt x="119" y="206"/>
                    </a:lnTo>
                    <a:lnTo>
                      <a:pt x="119" y="205"/>
                    </a:lnTo>
                    <a:lnTo>
                      <a:pt x="119" y="204"/>
                    </a:lnTo>
                    <a:lnTo>
                      <a:pt x="118" y="203"/>
                    </a:lnTo>
                    <a:lnTo>
                      <a:pt x="117" y="202"/>
                    </a:lnTo>
                    <a:lnTo>
                      <a:pt x="118" y="199"/>
                    </a:lnTo>
                    <a:lnTo>
                      <a:pt x="117" y="197"/>
                    </a:lnTo>
                    <a:lnTo>
                      <a:pt x="117" y="196"/>
                    </a:lnTo>
                    <a:lnTo>
                      <a:pt x="115" y="194"/>
                    </a:lnTo>
                    <a:lnTo>
                      <a:pt x="117" y="192"/>
                    </a:lnTo>
                    <a:lnTo>
                      <a:pt x="118" y="192"/>
                    </a:lnTo>
                    <a:lnTo>
                      <a:pt x="117" y="189"/>
                    </a:lnTo>
                    <a:lnTo>
                      <a:pt x="118" y="189"/>
                    </a:lnTo>
                    <a:lnTo>
                      <a:pt x="120" y="189"/>
                    </a:lnTo>
                    <a:lnTo>
                      <a:pt x="120" y="188"/>
                    </a:lnTo>
                    <a:lnTo>
                      <a:pt x="120" y="185"/>
                    </a:lnTo>
                    <a:lnTo>
                      <a:pt x="118" y="180"/>
                    </a:lnTo>
                    <a:lnTo>
                      <a:pt x="117" y="179"/>
                    </a:lnTo>
                    <a:lnTo>
                      <a:pt x="117" y="177"/>
                    </a:lnTo>
                    <a:lnTo>
                      <a:pt x="117" y="176"/>
                    </a:lnTo>
                    <a:lnTo>
                      <a:pt x="115" y="167"/>
                    </a:lnTo>
                    <a:lnTo>
                      <a:pt x="106" y="169"/>
                    </a:lnTo>
                    <a:lnTo>
                      <a:pt x="95" y="173"/>
                    </a:lnTo>
                    <a:lnTo>
                      <a:pt x="93" y="169"/>
                    </a:lnTo>
                    <a:lnTo>
                      <a:pt x="91" y="169"/>
                    </a:lnTo>
                    <a:lnTo>
                      <a:pt x="90" y="167"/>
                    </a:lnTo>
                    <a:lnTo>
                      <a:pt x="89" y="167"/>
                    </a:lnTo>
                    <a:lnTo>
                      <a:pt x="89" y="168"/>
                    </a:lnTo>
                    <a:lnTo>
                      <a:pt x="88" y="169"/>
                    </a:lnTo>
                    <a:lnTo>
                      <a:pt x="85" y="171"/>
                    </a:lnTo>
                    <a:lnTo>
                      <a:pt x="83" y="169"/>
                    </a:lnTo>
                    <a:lnTo>
                      <a:pt x="82" y="169"/>
                    </a:lnTo>
                    <a:lnTo>
                      <a:pt x="81" y="169"/>
                    </a:lnTo>
                    <a:lnTo>
                      <a:pt x="78" y="171"/>
                    </a:lnTo>
                    <a:lnTo>
                      <a:pt x="76" y="168"/>
                    </a:lnTo>
                    <a:lnTo>
                      <a:pt x="74" y="168"/>
                    </a:lnTo>
                    <a:lnTo>
                      <a:pt x="72" y="169"/>
                    </a:lnTo>
                    <a:lnTo>
                      <a:pt x="72" y="168"/>
                    </a:lnTo>
                    <a:lnTo>
                      <a:pt x="72" y="164"/>
                    </a:lnTo>
                    <a:lnTo>
                      <a:pt x="71" y="164"/>
                    </a:lnTo>
                    <a:lnTo>
                      <a:pt x="67" y="165"/>
                    </a:lnTo>
                    <a:lnTo>
                      <a:pt x="66" y="164"/>
                    </a:lnTo>
                    <a:lnTo>
                      <a:pt x="65" y="165"/>
                    </a:lnTo>
                    <a:lnTo>
                      <a:pt x="64" y="165"/>
                    </a:lnTo>
                    <a:lnTo>
                      <a:pt x="62" y="165"/>
                    </a:lnTo>
                    <a:lnTo>
                      <a:pt x="60" y="164"/>
                    </a:lnTo>
                    <a:lnTo>
                      <a:pt x="59" y="164"/>
                    </a:lnTo>
                    <a:lnTo>
                      <a:pt x="58" y="164"/>
                    </a:lnTo>
                    <a:lnTo>
                      <a:pt x="58" y="163"/>
                    </a:lnTo>
                    <a:lnTo>
                      <a:pt x="54" y="163"/>
                    </a:lnTo>
                    <a:lnTo>
                      <a:pt x="52" y="164"/>
                    </a:lnTo>
                    <a:lnTo>
                      <a:pt x="50" y="164"/>
                    </a:lnTo>
                    <a:lnTo>
                      <a:pt x="49" y="164"/>
                    </a:lnTo>
                    <a:lnTo>
                      <a:pt x="47" y="164"/>
                    </a:lnTo>
                    <a:lnTo>
                      <a:pt x="47" y="163"/>
                    </a:lnTo>
                    <a:lnTo>
                      <a:pt x="46" y="160"/>
                    </a:lnTo>
                    <a:lnTo>
                      <a:pt x="42" y="164"/>
                    </a:lnTo>
                    <a:lnTo>
                      <a:pt x="40" y="167"/>
                    </a:lnTo>
                    <a:lnTo>
                      <a:pt x="40" y="172"/>
                    </a:lnTo>
                    <a:lnTo>
                      <a:pt x="40" y="173"/>
                    </a:lnTo>
                    <a:lnTo>
                      <a:pt x="38" y="174"/>
                    </a:lnTo>
                    <a:lnTo>
                      <a:pt x="38" y="177"/>
                    </a:lnTo>
                    <a:lnTo>
                      <a:pt x="34" y="180"/>
                    </a:lnTo>
                    <a:lnTo>
                      <a:pt x="34" y="179"/>
                    </a:lnTo>
                    <a:lnTo>
                      <a:pt x="32" y="179"/>
                    </a:lnTo>
                    <a:lnTo>
                      <a:pt x="27" y="182"/>
                    </a:lnTo>
                    <a:lnTo>
                      <a:pt x="26" y="180"/>
                    </a:lnTo>
                    <a:lnTo>
                      <a:pt x="24" y="180"/>
                    </a:lnTo>
                    <a:lnTo>
                      <a:pt x="23" y="180"/>
                    </a:lnTo>
                    <a:lnTo>
                      <a:pt x="22" y="181"/>
                    </a:lnTo>
                    <a:lnTo>
                      <a:pt x="19" y="177"/>
                    </a:lnTo>
                    <a:lnTo>
                      <a:pt x="16" y="177"/>
                    </a:lnTo>
                    <a:lnTo>
                      <a:pt x="13" y="180"/>
                    </a:lnTo>
                    <a:lnTo>
                      <a:pt x="12" y="180"/>
                    </a:lnTo>
                    <a:lnTo>
                      <a:pt x="12" y="176"/>
                    </a:lnTo>
                    <a:lnTo>
                      <a:pt x="12" y="172"/>
                    </a:lnTo>
                    <a:lnTo>
                      <a:pt x="10" y="163"/>
                    </a:lnTo>
                    <a:lnTo>
                      <a:pt x="10" y="159"/>
                    </a:lnTo>
                    <a:lnTo>
                      <a:pt x="9" y="156"/>
                    </a:lnTo>
                    <a:lnTo>
                      <a:pt x="9" y="152"/>
                    </a:lnTo>
                    <a:lnTo>
                      <a:pt x="9" y="148"/>
                    </a:lnTo>
                    <a:lnTo>
                      <a:pt x="9" y="143"/>
                    </a:lnTo>
                    <a:lnTo>
                      <a:pt x="9" y="142"/>
                    </a:lnTo>
                    <a:lnTo>
                      <a:pt x="9" y="137"/>
                    </a:lnTo>
                    <a:lnTo>
                      <a:pt x="8" y="130"/>
                    </a:lnTo>
                    <a:lnTo>
                      <a:pt x="7" y="128"/>
                    </a:lnTo>
                    <a:lnTo>
                      <a:pt x="5" y="126"/>
                    </a:lnTo>
                    <a:lnTo>
                      <a:pt x="3" y="120"/>
                    </a:lnTo>
                    <a:lnTo>
                      <a:pt x="2" y="118"/>
                    </a:lnTo>
                    <a:lnTo>
                      <a:pt x="1" y="117"/>
                    </a:lnTo>
                    <a:lnTo>
                      <a:pt x="0" y="117"/>
                    </a:lnTo>
                    <a:lnTo>
                      <a:pt x="0" y="116"/>
                    </a:lnTo>
                    <a:lnTo>
                      <a:pt x="1" y="114"/>
                    </a:lnTo>
                    <a:lnTo>
                      <a:pt x="1" y="113"/>
                    </a:lnTo>
                    <a:lnTo>
                      <a:pt x="1" y="112"/>
                    </a:lnTo>
                    <a:lnTo>
                      <a:pt x="2" y="113"/>
                    </a:lnTo>
                    <a:lnTo>
                      <a:pt x="2" y="114"/>
                    </a:lnTo>
                    <a:lnTo>
                      <a:pt x="2" y="116"/>
                    </a:lnTo>
                    <a:lnTo>
                      <a:pt x="3" y="116"/>
                    </a:lnTo>
                    <a:lnTo>
                      <a:pt x="4" y="116"/>
                    </a:lnTo>
                    <a:lnTo>
                      <a:pt x="4" y="114"/>
                    </a:lnTo>
                    <a:lnTo>
                      <a:pt x="4" y="113"/>
                    </a:lnTo>
                    <a:lnTo>
                      <a:pt x="3" y="113"/>
                    </a:lnTo>
                    <a:lnTo>
                      <a:pt x="3" y="112"/>
                    </a:lnTo>
                    <a:lnTo>
                      <a:pt x="4" y="111"/>
                    </a:lnTo>
                    <a:lnTo>
                      <a:pt x="5" y="111"/>
                    </a:lnTo>
                    <a:lnTo>
                      <a:pt x="7" y="111"/>
                    </a:lnTo>
                    <a:lnTo>
                      <a:pt x="7" y="110"/>
                    </a:lnTo>
                    <a:lnTo>
                      <a:pt x="8" y="110"/>
                    </a:lnTo>
                    <a:lnTo>
                      <a:pt x="9" y="110"/>
                    </a:lnTo>
                    <a:lnTo>
                      <a:pt x="10" y="110"/>
                    </a:lnTo>
                    <a:lnTo>
                      <a:pt x="11" y="111"/>
                    </a:lnTo>
                    <a:lnTo>
                      <a:pt x="11" y="112"/>
                    </a:lnTo>
                    <a:lnTo>
                      <a:pt x="11" y="113"/>
                    </a:lnTo>
                    <a:lnTo>
                      <a:pt x="12" y="113"/>
                    </a:lnTo>
                    <a:lnTo>
                      <a:pt x="13" y="113"/>
                    </a:lnTo>
                    <a:lnTo>
                      <a:pt x="13" y="112"/>
                    </a:lnTo>
                    <a:lnTo>
                      <a:pt x="15" y="112"/>
                    </a:lnTo>
                    <a:lnTo>
                      <a:pt x="15" y="111"/>
                    </a:lnTo>
                    <a:lnTo>
                      <a:pt x="15" y="110"/>
                    </a:lnTo>
                    <a:lnTo>
                      <a:pt x="15" y="109"/>
                    </a:lnTo>
                    <a:lnTo>
                      <a:pt x="15" y="108"/>
                    </a:lnTo>
                    <a:lnTo>
                      <a:pt x="16" y="108"/>
                    </a:lnTo>
                    <a:lnTo>
                      <a:pt x="17" y="108"/>
                    </a:lnTo>
                    <a:lnTo>
                      <a:pt x="17" y="109"/>
                    </a:lnTo>
                    <a:lnTo>
                      <a:pt x="17" y="110"/>
                    </a:lnTo>
                    <a:lnTo>
                      <a:pt x="18" y="110"/>
                    </a:lnTo>
                    <a:lnTo>
                      <a:pt x="19" y="110"/>
                    </a:lnTo>
                    <a:lnTo>
                      <a:pt x="19" y="109"/>
                    </a:lnTo>
                    <a:lnTo>
                      <a:pt x="19" y="108"/>
                    </a:lnTo>
                    <a:lnTo>
                      <a:pt x="19" y="106"/>
                    </a:lnTo>
                    <a:lnTo>
                      <a:pt x="19" y="105"/>
                    </a:lnTo>
                    <a:lnTo>
                      <a:pt x="19" y="104"/>
                    </a:lnTo>
                    <a:lnTo>
                      <a:pt x="20" y="104"/>
                    </a:lnTo>
                    <a:lnTo>
                      <a:pt x="20" y="103"/>
                    </a:lnTo>
                    <a:lnTo>
                      <a:pt x="22" y="103"/>
                    </a:lnTo>
                    <a:lnTo>
                      <a:pt x="22" y="104"/>
                    </a:lnTo>
                    <a:lnTo>
                      <a:pt x="22" y="105"/>
                    </a:lnTo>
                    <a:lnTo>
                      <a:pt x="23" y="105"/>
                    </a:lnTo>
                    <a:lnTo>
                      <a:pt x="23" y="104"/>
                    </a:lnTo>
                    <a:lnTo>
                      <a:pt x="24" y="104"/>
                    </a:lnTo>
                    <a:lnTo>
                      <a:pt x="24" y="103"/>
                    </a:lnTo>
                    <a:lnTo>
                      <a:pt x="25" y="103"/>
                    </a:lnTo>
                    <a:lnTo>
                      <a:pt x="26" y="103"/>
                    </a:lnTo>
                    <a:lnTo>
                      <a:pt x="26" y="102"/>
                    </a:lnTo>
                    <a:lnTo>
                      <a:pt x="27" y="102"/>
                    </a:lnTo>
                    <a:lnTo>
                      <a:pt x="27" y="101"/>
                    </a:lnTo>
                    <a:lnTo>
                      <a:pt x="28" y="101"/>
                    </a:lnTo>
                    <a:lnTo>
                      <a:pt x="30" y="101"/>
                    </a:lnTo>
                    <a:lnTo>
                      <a:pt x="31" y="101"/>
                    </a:lnTo>
                    <a:lnTo>
                      <a:pt x="32" y="101"/>
                    </a:lnTo>
                    <a:lnTo>
                      <a:pt x="32" y="102"/>
                    </a:lnTo>
                    <a:lnTo>
                      <a:pt x="32" y="103"/>
                    </a:lnTo>
                    <a:lnTo>
                      <a:pt x="33" y="104"/>
                    </a:lnTo>
                    <a:lnTo>
                      <a:pt x="34" y="104"/>
                    </a:lnTo>
                    <a:lnTo>
                      <a:pt x="35" y="104"/>
                    </a:lnTo>
                    <a:lnTo>
                      <a:pt x="35" y="103"/>
                    </a:lnTo>
                    <a:lnTo>
                      <a:pt x="34" y="103"/>
                    </a:lnTo>
                    <a:lnTo>
                      <a:pt x="33" y="103"/>
                    </a:lnTo>
                    <a:lnTo>
                      <a:pt x="33" y="102"/>
                    </a:lnTo>
                    <a:lnTo>
                      <a:pt x="33" y="101"/>
                    </a:lnTo>
                    <a:lnTo>
                      <a:pt x="34" y="101"/>
                    </a:lnTo>
                    <a:lnTo>
                      <a:pt x="35" y="101"/>
                    </a:lnTo>
                    <a:lnTo>
                      <a:pt x="36" y="102"/>
                    </a:lnTo>
                    <a:lnTo>
                      <a:pt x="38" y="101"/>
                    </a:lnTo>
                    <a:lnTo>
                      <a:pt x="39" y="101"/>
                    </a:lnTo>
                    <a:lnTo>
                      <a:pt x="39" y="98"/>
                    </a:lnTo>
                    <a:lnTo>
                      <a:pt x="40" y="98"/>
                    </a:lnTo>
                    <a:lnTo>
                      <a:pt x="42" y="98"/>
                    </a:lnTo>
                    <a:lnTo>
                      <a:pt x="43" y="97"/>
                    </a:lnTo>
                    <a:lnTo>
                      <a:pt x="46" y="96"/>
                    </a:lnTo>
                    <a:lnTo>
                      <a:pt x="44" y="95"/>
                    </a:lnTo>
                    <a:lnTo>
                      <a:pt x="46" y="94"/>
                    </a:lnTo>
                    <a:lnTo>
                      <a:pt x="44" y="93"/>
                    </a:lnTo>
                    <a:lnTo>
                      <a:pt x="44" y="92"/>
                    </a:lnTo>
                    <a:lnTo>
                      <a:pt x="43" y="92"/>
                    </a:lnTo>
                    <a:lnTo>
                      <a:pt x="44" y="90"/>
                    </a:lnTo>
                    <a:lnTo>
                      <a:pt x="43" y="89"/>
                    </a:lnTo>
                    <a:lnTo>
                      <a:pt x="42" y="89"/>
                    </a:lnTo>
                    <a:lnTo>
                      <a:pt x="41" y="89"/>
                    </a:lnTo>
                    <a:lnTo>
                      <a:pt x="41" y="88"/>
                    </a:lnTo>
                    <a:lnTo>
                      <a:pt x="39" y="87"/>
                    </a:lnTo>
                    <a:lnTo>
                      <a:pt x="38" y="87"/>
                    </a:lnTo>
                    <a:lnTo>
                      <a:pt x="38" y="86"/>
                    </a:lnTo>
                    <a:lnTo>
                      <a:pt x="38" y="85"/>
                    </a:lnTo>
                    <a:lnTo>
                      <a:pt x="36" y="85"/>
                    </a:lnTo>
                    <a:lnTo>
                      <a:pt x="35" y="84"/>
                    </a:lnTo>
                    <a:lnTo>
                      <a:pt x="34" y="82"/>
                    </a:lnTo>
                    <a:lnTo>
                      <a:pt x="34" y="80"/>
                    </a:lnTo>
                    <a:lnTo>
                      <a:pt x="34" y="77"/>
                    </a:lnTo>
                    <a:lnTo>
                      <a:pt x="34" y="75"/>
                    </a:lnTo>
                    <a:lnTo>
                      <a:pt x="31" y="75"/>
                    </a:lnTo>
                    <a:lnTo>
                      <a:pt x="30" y="78"/>
                    </a:lnTo>
                    <a:lnTo>
                      <a:pt x="27" y="78"/>
                    </a:lnTo>
                    <a:lnTo>
                      <a:pt x="23" y="70"/>
                    </a:lnTo>
                    <a:lnTo>
                      <a:pt x="23" y="69"/>
                    </a:lnTo>
                    <a:lnTo>
                      <a:pt x="23" y="67"/>
                    </a:lnTo>
                    <a:lnTo>
                      <a:pt x="23" y="66"/>
                    </a:lnTo>
                    <a:lnTo>
                      <a:pt x="26" y="63"/>
                    </a:lnTo>
                    <a:lnTo>
                      <a:pt x="25" y="63"/>
                    </a:lnTo>
                    <a:lnTo>
                      <a:pt x="25" y="62"/>
                    </a:lnTo>
                    <a:lnTo>
                      <a:pt x="24" y="59"/>
                    </a:lnTo>
                    <a:lnTo>
                      <a:pt x="23" y="58"/>
                    </a:lnTo>
                    <a:lnTo>
                      <a:pt x="22" y="56"/>
                    </a:lnTo>
                    <a:lnTo>
                      <a:pt x="20" y="51"/>
                    </a:lnTo>
                    <a:lnTo>
                      <a:pt x="25" y="46"/>
                    </a:lnTo>
                    <a:lnTo>
                      <a:pt x="24" y="43"/>
                    </a:lnTo>
                    <a:lnTo>
                      <a:pt x="28" y="41"/>
                    </a:lnTo>
                    <a:lnTo>
                      <a:pt x="27" y="40"/>
                    </a:lnTo>
                    <a:lnTo>
                      <a:pt x="30" y="39"/>
                    </a:lnTo>
                    <a:lnTo>
                      <a:pt x="33" y="38"/>
                    </a:lnTo>
                    <a:lnTo>
                      <a:pt x="34" y="38"/>
                    </a:lnTo>
                    <a:lnTo>
                      <a:pt x="34" y="37"/>
                    </a:lnTo>
                    <a:lnTo>
                      <a:pt x="34" y="34"/>
                    </a:lnTo>
                    <a:lnTo>
                      <a:pt x="36" y="35"/>
                    </a:lnTo>
                    <a:lnTo>
                      <a:pt x="38" y="35"/>
                    </a:lnTo>
                    <a:lnTo>
                      <a:pt x="38" y="34"/>
                    </a:lnTo>
                    <a:lnTo>
                      <a:pt x="38" y="31"/>
                    </a:lnTo>
                    <a:lnTo>
                      <a:pt x="40" y="31"/>
                    </a:lnTo>
                    <a:lnTo>
                      <a:pt x="40" y="30"/>
                    </a:lnTo>
                    <a:lnTo>
                      <a:pt x="41" y="29"/>
                    </a:lnTo>
                    <a:lnTo>
                      <a:pt x="41" y="27"/>
                    </a:lnTo>
                    <a:lnTo>
                      <a:pt x="40" y="24"/>
                    </a:lnTo>
                    <a:lnTo>
                      <a:pt x="41" y="23"/>
                    </a:lnTo>
                    <a:lnTo>
                      <a:pt x="42" y="23"/>
                    </a:lnTo>
                    <a:lnTo>
                      <a:pt x="43" y="23"/>
                    </a:lnTo>
                    <a:lnTo>
                      <a:pt x="43" y="22"/>
                    </a:lnTo>
                    <a:lnTo>
                      <a:pt x="43" y="21"/>
                    </a:lnTo>
                    <a:lnTo>
                      <a:pt x="44" y="22"/>
                    </a:lnTo>
                    <a:lnTo>
                      <a:pt x="46" y="21"/>
                    </a:lnTo>
                    <a:lnTo>
                      <a:pt x="48" y="19"/>
                    </a:lnTo>
                    <a:lnTo>
                      <a:pt x="48" y="21"/>
                    </a:lnTo>
                    <a:lnTo>
                      <a:pt x="48" y="19"/>
                    </a:lnTo>
                    <a:lnTo>
                      <a:pt x="52" y="19"/>
                    </a:lnTo>
                    <a:lnTo>
                      <a:pt x="52" y="9"/>
                    </a:lnTo>
                    <a:lnTo>
                      <a:pt x="55" y="10"/>
                    </a:lnTo>
                    <a:lnTo>
                      <a:pt x="60" y="9"/>
                    </a:lnTo>
                    <a:lnTo>
                      <a:pt x="64" y="8"/>
                    </a:lnTo>
                    <a:lnTo>
                      <a:pt x="65" y="8"/>
                    </a:lnTo>
                    <a:lnTo>
                      <a:pt x="67" y="14"/>
                    </a:lnTo>
                    <a:lnTo>
                      <a:pt x="68" y="16"/>
                    </a:lnTo>
                    <a:lnTo>
                      <a:pt x="70" y="16"/>
                    </a:lnTo>
                    <a:lnTo>
                      <a:pt x="72" y="21"/>
                    </a:lnTo>
                    <a:lnTo>
                      <a:pt x="75" y="19"/>
                    </a:lnTo>
                    <a:lnTo>
                      <a:pt x="76" y="22"/>
                    </a:lnTo>
                    <a:lnTo>
                      <a:pt x="78" y="25"/>
                    </a:lnTo>
                    <a:lnTo>
                      <a:pt x="79" y="24"/>
                    </a:lnTo>
                    <a:lnTo>
                      <a:pt x="80" y="29"/>
                    </a:lnTo>
                    <a:lnTo>
                      <a:pt x="82" y="29"/>
                    </a:lnTo>
                    <a:lnTo>
                      <a:pt x="82" y="25"/>
                    </a:lnTo>
                    <a:lnTo>
                      <a:pt x="86" y="24"/>
                    </a:lnTo>
                    <a:lnTo>
                      <a:pt x="88" y="24"/>
                    </a:lnTo>
                    <a:lnTo>
                      <a:pt x="89" y="24"/>
                    </a:lnTo>
                    <a:lnTo>
                      <a:pt x="90" y="22"/>
                    </a:lnTo>
                    <a:lnTo>
                      <a:pt x="94" y="19"/>
                    </a:lnTo>
                    <a:lnTo>
                      <a:pt x="95" y="23"/>
                    </a:lnTo>
                    <a:lnTo>
                      <a:pt x="98" y="22"/>
                    </a:lnTo>
                    <a:lnTo>
                      <a:pt x="98" y="18"/>
                    </a:lnTo>
                    <a:lnTo>
                      <a:pt x="103" y="19"/>
                    </a:lnTo>
                    <a:lnTo>
                      <a:pt x="103" y="17"/>
                    </a:lnTo>
                    <a:lnTo>
                      <a:pt x="105" y="17"/>
                    </a:lnTo>
                    <a:lnTo>
                      <a:pt x="110" y="18"/>
                    </a:lnTo>
                    <a:lnTo>
                      <a:pt x="109" y="16"/>
                    </a:lnTo>
                    <a:lnTo>
                      <a:pt x="107" y="15"/>
                    </a:lnTo>
                    <a:lnTo>
                      <a:pt x="109" y="14"/>
                    </a:lnTo>
                    <a:lnTo>
                      <a:pt x="110" y="14"/>
                    </a:lnTo>
                    <a:lnTo>
                      <a:pt x="113" y="12"/>
                    </a:lnTo>
                    <a:lnTo>
                      <a:pt x="113" y="11"/>
                    </a:lnTo>
                    <a:lnTo>
                      <a:pt x="113" y="10"/>
                    </a:lnTo>
                    <a:lnTo>
                      <a:pt x="117" y="9"/>
                    </a:lnTo>
                    <a:lnTo>
                      <a:pt x="117" y="7"/>
                    </a:lnTo>
                    <a:lnTo>
                      <a:pt x="123" y="8"/>
                    </a:lnTo>
                    <a:lnTo>
                      <a:pt x="123" y="7"/>
                    </a:lnTo>
                    <a:lnTo>
                      <a:pt x="126" y="3"/>
                    </a:lnTo>
                    <a:lnTo>
                      <a:pt x="126" y="1"/>
                    </a:lnTo>
                    <a:lnTo>
                      <a:pt x="128" y="0"/>
                    </a:lnTo>
                    <a:lnTo>
                      <a:pt x="130" y="1"/>
                    </a:lnTo>
                    <a:lnTo>
                      <a:pt x="131" y="1"/>
                    </a:lnTo>
                    <a:lnTo>
                      <a:pt x="133" y="0"/>
                    </a:lnTo>
                    <a:lnTo>
                      <a:pt x="134" y="3"/>
                    </a:lnTo>
                    <a:lnTo>
                      <a:pt x="134" y="4"/>
                    </a:lnTo>
                    <a:lnTo>
                      <a:pt x="134" y="12"/>
                    </a:lnTo>
                    <a:lnTo>
                      <a:pt x="134" y="15"/>
                    </a:lnTo>
                    <a:lnTo>
                      <a:pt x="135" y="15"/>
                    </a:lnTo>
                    <a:lnTo>
                      <a:pt x="135" y="16"/>
                    </a:lnTo>
                    <a:lnTo>
                      <a:pt x="136" y="18"/>
                    </a:lnTo>
                    <a:lnTo>
                      <a:pt x="136" y="19"/>
                    </a:lnTo>
                    <a:lnTo>
                      <a:pt x="138" y="21"/>
                    </a:lnTo>
                    <a:lnTo>
                      <a:pt x="143" y="23"/>
                    </a:lnTo>
                    <a:lnTo>
                      <a:pt x="144" y="24"/>
                    </a:lnTo>
                    <a:lnTo>
                      <a:pt x="145" y="24"/>
                    </a:lnTo>
                    <a:lnTo>
                      <a:pt x="152" y="24"/>
                    </a:lnTo>
                    <a:lnTo>
                      <a:pt x="156" y="25"/>
                    </a:lnTo>
                    <a:lnTo>
                      <a:pt x="156" y="26"/>
                    </a:lnTo>
                    <a:lnTo>
                      <a:pt x="157" y="27"/>
                    </a:lnTo>
                    <a:lnTo>
                      <a:pt x="160" y="26"/>
                    </a:lnTo>
                    <a:lnTo>
                      <a:pt x="165" y="23"/>
                    </a:lnTo>
                    <a:lnTo>
                      <a:pt x="165" y="22"/>
                    </a:lnTo>
                    <a:lnTo>
                      <a:pt x="167" y="19"/>
                    </a:lnTo>
                    <a:lnTo>
                      <a:pt x="168" y="21"/>
                    </a:lnTo>
                    <a:lnTo>
                      <a:pt x="170" y="23"/>
                    </a:lnTo>
                    <a:lnTo>
                      <a:pt x="172" y="25"/>
                    </a:lnTo>
                    <a:lnTo>
                      <a:pt x="174" y="31"/>
                    </a:lnTo>
                    <a:lnTo>
                      <a:pt x="174" y="32"/>
                    </a:lnTo>
                    <a:lnTo>
                      <a:pt x="174" y="33"/>
                    </a:lnTo>
                    <a:lnTo>
                      <a:pt x="176" y="33"/>
                    </a:lnTo>
                    <a:lnTo>
                      <a:pt x="176" y="34"/>
                    </a:lnTo>
                    <a:lnTo>
                      <a:pt x="178" y="34"/>
                    </a:lnTo>
                    <a:lnTo>
                      <a:pt x="178" y="35"/>
                    </a:lnTo>
                    <a:lnTo>
                      <a:pt x="180" y="35"/>
                    </a:lnTo>
                    <a:lnTo>
                      <a:pt x="180" y="37"/>
                    </a:lnTo>
                    <a:lnTo>
                      <a:pt x="181" y="37"/>
                    </a:lnTo>
                    <a:lnTo>
                      <a:pt x="181" y="38"/>
                    </a:lnTo>
                    <a:lnTo>
                      <a:pt x="181" y="39"/>
                    </a:lnTo>
                    <a:lnTo>
                      <a:pt x="181" y="51"/>
                    </a:lnTo>
                    <a:lnTo>
                      <a:pt x="181" y="54"/>
                    </a:lnTo>
                    <a:lnTo>
                      <a:pt x="182" y="55"/>
                    </a:lnTo>
                    <a:lnTo>
                      <a:pt x="182" y="56"/>
                    </a:lnTo>
                    <a:lnTo>
                      <a:pt x="181" y="56"/>
                    </a:lnTo>
                    <a:lnTo>
                      <a:pt x="182" y="57"/>
                    </a:lnTo>
                    <a:lnTo>
                      <a:pt x="183" y="57"/>
                    </a:lnTo>
                    <a:lnTo>
                      <a:pt x="183" y="56"/>
                    </a:lnTo>
                    <a:lnTo>
                      <a:pt x="184" y="55"/>
                    </a:lnTo>
                    <a:lnTo>
                      <a:pt x="185" y="55"/>
                    </a:lnTo>
                    <a:lnTo>
                      <a:pt x="186" y="54"/>
                    </a:lnTo>
                    <a:lnTo>
                      <a:pt x="188" y="54"/>
                    </a:lnTo>
                    <a:lnTo>
                      <a:pt x="188" y="55"/>
                    </a:lnTo>
                    <a:lnTo>
                      <a:pt x="189" y="55"/>
                    </a:lnTo>
                    <a:lnTo>
                      <a:pt x="190" y="55"/>
                    </a:lnTo>
                    <a:lnTo>
                      <a:pt x="191" y="55"/>
                    </a:lnTo>
                    <a:lnTo>
                      <a:pt x="192" y="55"/>
                    </a:lnTo>
                    <a:lnTo>
                      <a:pt x="192" y="54"/>
                    </a:lnTo>
                    <a:lnTo>
                      <a:pt x="193" y="54"/>
                    </a:lnTo>
                    <a:lnTo>
                      <a:pt x="193" y="55"/>
                    </a:lnTo>
                    <a:lnTo>
                      <a:pt x="193" y="56"/>
                    </a:lnTo>
                    <a:lnTo>
                      <a:pt x="194" y="57"/>
                    </a:lnTo>
                    <a:lnTo>
                      <a:pt x="196" y="57"/>
                    </a:lnTo>
                    <a:lnTo>
                      <a:pt x="196" y="56"/>
                    </a:lnTo>
                    <a:lnTo>
                      <a:pt x="197" y="55"/>
                    </a:lnTo>
                    <a:lnTo>
                      <a:pt x="200" y="55"/>
                    </a:lnTo>
                    <a:lnTo>
                      <a:pt x="201" y="55"/>
                    </a:lnTo>
                    <a:lnTo>
                      <a:pt x="201" y="53"/>
                    </a:lnTo>
                    <a:lnTo>
                      <a:pt x="202" y="53"/>
                    </a:lnTo>
                    <a:lnTo>
                      <a:pt x="204" y="54"/>
                    </a:lnTo>
                    <a:lnTo>
                      <a:pt x="205" y="54"/>
                    </a:lnTo>
                    <a:lnTo>
                      <a:pt x="206" y="54"/>
                    </a:lnTo>
                    <a:lnTo>
                      <a:pt x="206" y="53"/>
                    </a:lnTo>
                    <a:lnTo>
                      <a:pt x="208" y="53"/>
                    </a:lnTo>
                    <a:lnTo>
                      <a:pt x="209" y="53"/>
                    </a:lnTo>
                    <a:lnTo>
                      <a:pt x="209" y="54"/>
                    </a:lnTo>
                    <a:lnTo>
                      <a:pt x="210" y="55"/>
                    </a:lnTo>
                    <a:lnTo>
                      <a:pt x="212" y="55"/>
                    </a:lnTo>
                    <a:lnTo>
                      <a:pt x="213" y="55"/>
                    </a:lnTo>
                    <a:lnTo>
                      <a:pt x="214" y="54"/>
                    </a:lnTo>
                    <a:lnTo>
                      <a:pt x="214" y="55"/>
                    </a:lnTo>
                    <a:lnTo>
                      <a:pt x="214" y="56"/>
                    </a:lnTo>
                    <a:lnTo>
                      <a:pt x="215" y="57"/>
                    </a:lnTo>
                    <a:lnTo>
                      <a:pt x="216" y="57"/>
                    </a:lnTo>
                    <a:lnTo>
                      <a:pt x="217" y="56"/>
                    </a:lnTo>
                    <a:lnTo>
                      <a:pt x="219" y="55"/>
                    </a:lnTo>
                    <a:lnTo>
                      <a:pt x="220" y="56"/>
                    </a:lnTo>
                    <a:lnTo>
                      <a:pt x="220" y="57"/>
                    </a:lnTo>
                    <a:lnTo>
                      <a:pt x="221" y="57"/>
                    </a:lnTo>
                    <a:lnTo>
                      <a:pt x="222" y="56"/>
                    </a:lnTo>
                    <a:lnTo>
                      <a:pt x="223" y="56"/>
                    </a:lnTo>
                    <a:lnTo>
                      <a:pt x="224" y="56"/>
                    </a:lnTo>
                    <a:lnTo>
                      <a:pt x="224" y="57"/>
                    </a:lnTo>
                    <a:lnTo>
                      <a:pt x="223" y="57"/>
                    </a:lnTo>
                    <a:lnTo>
                      <a:pt x="222" y="58"/>
                    </a:lnTo>
                    <a:lnTo>
                      <a:pt x="222" y="59"/>
                    </a:lnTo>
                    <a:lnTo>
                      <a:pt x="223" y="59"/>
                    </a:lnTo>
                    <a:lnTo>
                      <a:pt x="224" y="61"/>
                    </a:lnTo>
                    <a:lnTo>
                      <a:pt x="224" y="59"/>
                    </a:lnTo>
                    <a:lnTo>
                      <a:pt x="225" y="59"/>
                    </a:lnTo>
                    <a:lnTo>
                      <a:pt x="227" y="59"/>
                    </a:lnTo>
                    <a:lnTo>
                      <a:pt x="227" y="61"/>
                    </a:lnTo>
                    <a:lnTo>
                      <a:pt x="228" y="61"/>
                    </a:lnTo>
                    <a:lnTo>
                      <a:pt x="229" y="61"/>
                    </a:lnTo>
                    <a:lnTo>
                      <a:pt x="230" y="6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1" name="Freeform 79">
                <a:extLst>
                  <a:ext uri="{FF2B5EF4-FFF2-40B4-BE49-F238E27FC236}">
                    <a16:creationId xmlns:a16="http://schemas.microsoft.com/office/drawing/2014/main" id="{1B8A01A2-B66A-7D2E-1604-B6A2C2674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337" y="3143251"/>
                <a:ext cx="234950" cy="150813"/>
              </a:xfrm>
              <a:custGeom>
                <a:avLst/>
                <a:gdLst>
                  <a:gd name="T0" fmla="*/ 142 w 148"/>
                  <a:gd name="T1" fmla="*/ 61 h 95"/>
                  <a:gd name="T2" fmla="*/ 129 w 148"/>
                  <a:gd name="T3" fmla="*/ 66 h 95"/>
                  <a:gd name="T4" fmla="*/ 117 w 148"/>
                  <a:gd name="T5" fmla="*/ 64 h 95"/>
                  <a:gd name="T6" fmla="*/ 114 w 148"/>
                  <a:gd name="T7" fmla="*/ 65 h 95"/>
                  <a:gd name="T8" fmla="*/ 110 w 148"/>
                  <a:gd name="T9" fmla="*/ 68 h 95"/>
                  <a:gd name="T10" fmla="*/ 107 w 148"/>
                  <a:gd name="T11" fmla="*/ 71 h 95"/>
                  <a:gd name="T12" fmla="*/ 100 w 148"/>
                  <a:gd name="T13" fmla="*/ 72 h 95"/>
                  <a:gd name="T14" fmla="*/ 92 w 148"/>
                  <a:gd name="T15" fmla="*/ 75 h 95"/>
                  <a:gd name="T16" fmla="*/ 90 w 148"/>
                  <a:gd name="T17" fmla="*/ 74 h 95"/>
                  <a:gd name="T18" fmla="*/ 83 w 148"/>
                  <a:gd name="T19" fmla="*/ 72 h 95"/>
                  <a:gd name="T20" fmla="*/ 72 w 148"/>
                  <a:gd name="T21" fmla="*/ 74 h 95"/>
                  <a:gd name="T22" fmla="*/ 70 w 148"/>
                  <a:gd name="T23" fmla="*/ 71 h 95"/>
                  <a:gd name="T24" fmla="*/ 62 w 148"/>
                  <a:gd name="T25" fmla="*/ 75 h 95"/>
                  <a:gd name="T26" fmla="*/ 59 w 148"/>
                  <a:gd name="T27" fmla="*/ 80 h 95"/>
                  <a:gd name="T28" fmla="*/ 55 w 148"/>
                  <a:gd name="T29" fmla="*/ 89 h 95"/>
                  <a:gd name="T30" fmla="*/ 38 w 148"/>
                  <a:gd name="T31" fmla="*/ 92 h 95"/>
                  <a:gd name="T32" fmla="*/ 31 w 148"/>
                  <a:gd name="T33" fmla="*/ 90 h 95"/>
                  <a:gd name="T34" fmla="*/ 25 w 148"/>
                  <a:gd name="T35" fmla="*/ 95 h 95"/>
                  <a:gd name="T36" fmla="*/ 20 w 148"/>
                  <a:gd name="T37" fmla="*/ 94 h 95"/>
                  <a:gd name="T38" fmla="*/ 14 w 148"/>
                  <a:gd name="T39" fmla="*/ 88 h 95"/>
                  <a:gd name="T40" fmla="*/ 16 w 148"/>
                  <a:gd name="T41" fmla="*/ 79 h 95"/>
                  <a:gd name="T42" fmla="*/ 15 w 148"/>
                  <a:gd name="T43" fmla="*/ 76 h 95"/>
                  <a:gd name="T44" fmla="*/ 15 w 148"/>
                  <a:gd name="T45" fmla="*/ 72 h 95"/>
                  <a:gd name="T46" fmla="*/ 14 w 148"/>
                  <a:gd name="T47" fmla="*/ 67 h 95"/>
                  <a:gd name="T48" fmla="*/ 6 w 148"/>
                  <a:gd name="T49" fmla="*/ 49 h 95"/>
                  <a:gd name="T50" fmla="*/ 5 w 148"/>
                  <a:gd name="T51" fmla="*/ 44 h 95"/>
                  <a:gd name="T52" fmla="*/ 4 w 148"/>
                  <a:gd name="T53" fmla="*/ 36 h 95"/>
                  <a:gd name="T54" fmla="*/ 3 w 148"/>
                  <a:gd name="T55" fmla="*/ 34 h 95"/>
                  <a:gd name="T56" fmla="*/ 1 w 148"/>
                  <a:gd name="T57" fmla="*/ 32 h 95"/>
                  <a:gd name="T58" fmla="*/ 7 w 148"/>
                  <a:gd name="T59" fmla="*/ 28 h 95"/>
                  <a:gd name="T60" fmla="*/ 20 w 148"/>
                  <a:gd name="T61" fmla="*/ 28 h 95"/>
                  <a:gd name="T62" fmla="*/ 34 w 148"/>
                  <a:gd name="T63" fmla="*/ 32 h 95"/>
                  <a:gd name="T64" fmla="*/ 42 w 148"/>
                  <a:gd name="T65" fmla="*/ 29 h 95"/>
                  <a:gd name="T66" fmla="*/ 47 w 148"/>
                  <a:gd name="T67" fmla="*/ 27 h 95"/>
                  <a:gd name="T68" fmla="*/ 58 w 148"/>
                  <a:gd name="T69" fmla="*/ 25 h 95"/>
                  <a:gd name="T70" fmla="*/ 64 w 148"/>
                  <a:gd name="T71" fmla="*/ 21 h 95"/>
                  <a:gd name="T72" fmla="*/ 74 w 148"/>
                  <a:gd name="T73" fmla="*/ 19 h 95"/>
                  <a:gd name="T74" fmla="*/ 79 w 148"/>
                  <a:gd name="T75" fmla="*/ 16 h 95"/>
                  <a:gd name="T76" fmla="*/ 87 w 148"/>
                  <a:gd name="T77" fmla="*/ 12 h 95"/>
                  <a:gd name="T78" fmla="*/ 91 w 148"/>
                  <a:gd name="T79" fmla="*/ 9 h 95"/>
                  <a:gd name="T80" fmla="*/ 97 w 148"/>
                  <a:gd name="T81" fmla="*/ 3 h 95"/>
                  <a:gd name="T82" fmla="*/ 101 w 148"/>
                  <a:gd name="T83" fmla="*/ 1 h 95"/>
                  <a:gd name="T84" fmla="*/ 105 w 148"/>
                  <a:gd name="T85" fmla="*/ 3 h 95"/>
                  <a:gd name="T86" fmla="*/ 107 w 148"/>
                  <a:gd name="T87" fmla="*/ 5 h 95"/>
                  <a:gd name="T88" fmla="*/ 108 w 148"/>
                  <a:gd name="T89" fmla="*/ 11 h 95"/>
                  <a:gd name="T90" fmla="*/ 123 w 148"/>
                  <a:gd name="T91" fmla="*/ 9 h 95"/>
                  <a:gd name="T92" fmla="*/ 121 w 148"/>
                  <a:gd name="T93" fmla="*/ 17 h 95"/>
                  <a:gd name="T94" fmla="*/ 127 w 148"/>
                  <a:gd name="T95" fmla="*/ 18 h 95"/>
                  <a:gd name="T96" fmla="*/ 129 w 148"/>
                  <a:gd name="T97" fmla="*/ 23 h 95"/>
                  <a:gd name="T98" fmla="*/ 137 w 148"/>
                  <a:gd name="T99" fmla="*/ 27 h 95"/>
                  <a:gd name="T100" fmla="*/ 139 w 148"/>
                  <a:gd name="T101" fmla="*/ 37 h 95"/>
                  <a:gd name="T102" fmla="*/ 145 w 148"/>
                  <a:gd name="T103" fmla="*/ 41 h 95"/>
                  <a:gd name="T104" fmla="*/ 148 w 148"/>
                  <a:gd name="T105" fmla="*/ 42 h 95"/>
                  <a:gd name="T106" fmla="*/ 147 w 148"/>
                  <a:gd name="T107" fmla="*/ 50 h 95"/>
                  <a:gd name="T108" fmla="*/ 146 w 148"/>
                  <a:gd name="T109" fmla="*/ 5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8" h="95">
                    <a:moveTo>
                      <a:pt x="147" y="57"/>
                    </a:moveTo>
                    <a:lnTo>
                      <a:pt x="145" y="58"/>
                    </a:lnTo>
                    <a:lnTo>
                      <a:pt x="143" y="59"/>
                    </a:lnTo>
                    <a:lnTo>
                      <a:pt x="143" y="60"/>
                    </a:lnTo>
                    <a:lnTo>
                      <a:pt x="142" y="61"/>
                    </a:lnTo>
                    <a:lnTo>
                      <a:pt x="142" y="63"/>
                    </a:lnTo>
                    <a:lnTo>
                      <a:pt x="139" y="64"/>
                    </a:lnTo>
                    <a:lnTo>
                      <a:pt x="139" y="66"/>
                    </a:lnTo>
                    <a:lnTo>
                      <a:pt x="130" y="66"/>
                    </a:lnTo>
                    <a:lnTo>
                      <a:pt x="129" y="66"/>
                    </a:lnTo>
                    <a:lnTo>
                      <a:pt x="127" y="66"/>
                    </a:lnTo>
                    <a:lnTo>
                      <a:pt x="125" y="65"/>
                    </a:lnTo>
                    <a:lnTo>
                      <a:pt x="123" y="65"/>
                    </a:lnTo>
                    <a:lnTo>
                      <a:pt x="119" y="64"/>
                    </a:lnTo>
                    <a:lnTo>
                      <a:pt x="117" y="64"/>
                    </a:lnTo>
                    <a:lnTo>
                      <a:pt x="116" y="64"/>
                    </a:lnTo>
                    <a:lnTo>
                      <a:pt x="115" y="63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4" y="65"/>
                    </a:lnTo>
                    <a:lnTo>
                      <a:pt x="114" y="71"/>
                    </a:lnTo>
                    <a:lnTo>
                      <a:pt x="114" y="72"/>
                    </a:lnTo>
                    <a:lnTo>
                      <a:pt x="111" y="72"/>
                    </a:lnTo>
                    <a:lnTo>
                      <a:pt x="111" y="70"/>
                    </a:lnTo>
                    <a:lnTo>
                      <a:pt x="110" y="68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108" y="67"/>
                    </a:lnTo>
                    <a:lnTo>
                      <a:pt x="107" y="68"/>
                    </a:lnTo>
                    <a:lnTo>
                      <a:pt x="107" y="71"/>
                    </a:lnTo>
                    <a:lnTo>
                      <a:pt x="101" y="71"/>
                    </a:lnTo>
                    <a:lnTo>
                      <a:pt x="99" y="72"/>
                    </a:lnTo>
                    <a:lnTo>
                      <a:pt x="99" y="72"/>
                    </a:lnTo>
                    <a:lnTo>
                      <a:pt x="99" y="72"/>
                    </a:lnTo>
                    <a:lnTo>
                      <a:pt x="100" y="72"/>
                    </a:lnTo>
                    <a:lnTo>
                      <a:pt x="99" y="74"/>
                    </a:lnTo>
                    <a:lnTo>
                      <a:pt x="97" y="73"/>
                    </a:lnTo>
                    <a:lnTo>
                      <a:pt x="94" y="73"/>
                    </a:lnTo>
                    <a:lnTo>
                      <a:pt x="94" y="75"/>
                    </a:lnTo>
                    <a:lnTo>
                      <a:pt x="92" y="75"/>
                    </a:lnTo>
                    <a:lnTo>
                      <a:pt x="92" y="74"/>
                    </a:lnTo>
                    <a:lnTo>
                      <a:pt x="91" y="75"/>
                    </a:lnTo>
                    <a:lnTo>
                      <a:pt x="91" y="75"/>
                    </a:lnTo>
                    <a:lnTo>
                      <a:pt x="90" y="75"/>
                    </a:lnTo>
                    <a:lnTo>
                      <a:pt x="90" y="74"/>
                    </a:lnTo>
                    <a:lnTo>
                      <a:pt x="87" y="73"/>
                    </a:lnTo>
                    <a:lnTo>
                      <a:pt x="85" y="74"/>
                    </a:lnTo>
                    <a:lnTo>
                      <a:pt x="85" y="73"/>
                    </a:lnTo>
                    <a:lnTo>
                      <a:pt x="84" y="73"/>
                    </a:lnTo>
                    <a:lnTo>
                      <a:pt x="83" y="72"/>
                    </a:lnTo>
                    <a:lnTo>
                      <a:pt x="82" y="71"/>
                    </a:lnTo>
                    <a:lnTo>
                      <a:pt x="78" y="73"/>
                    </a:lnTo>
                    <a:lnTo>
                      <a:pt x="77" y="74"/>
                    </a:lnTo>
                    <a:lnTo>
                      <a:pt x="77" y="74"/>
                    </a:lnTo>
                    <a:lnTo>
                      <a:pt x="72" y="74"/>
                    </a:lnTo>
                    <a:lnTo>
                      <a:pt x="71" y="75"/>
                    </a:lnTo>
                    <a:lnTo>
                      <a:pt x="71" y="75"/>
                    </a:lnTo>
                    <a:lnTo>
                      <a:pt x="71" y="75"/>
                    </a:lnTo>
                    <a:lnTo>
                      <a:pt x="71" y="71"/>
                    </a:lnTo>
                    <a:lnTo>
                      <a:pt x="70" y="71"/>
                    </a:lnTo>
                    <a:lnTo>
                      <a:pt x="69" y="70"/>
                    </a:lnTo>
                    <a:lnTo>
                      <a:pt x="66" y="71"/>
                    </a:lnTo>
                    <a:lnTo>
                      <a:pt x="64" y="73"/>
                    </a:lnTo>
                    <a:lnTo>
                      <a:pt x="64" y="74"/>
                    </a:lnTo>
                    <a:lnTo>
                      <a:pt x="62" y="75"/>
                    </a:lnTo>
                    <a:lnTo>
                      <a:pt x="61" y="75"/>
                    </a:lnTo>
                    <a:lnTo>
                      <a:pt x="59" y="76"/>
                    </a:lnTo>
                    <a:lnTo>
                      <a:pt x="59" y="78"/>
                    </a:lnTo>
                    <a:lnTo>
                      <a:pt x="59" y="79"/>
                    </a:lnTo>
                    <a:lnTo>
                      <a:pt x="59" y="80"/>
                    </a:lnTo>
                    <a:lnTo>
                      <a:pt x="59" y="82"/>
                    </a:lnTo>
                    <a:lnTo>
                      <a:pt x="59" y="87"/>
                    </a:lnTo>
                    <a:lnTo>
                      <a:pt x="58" y="87"/>
                    </a:lnTo>
                    <a:lnTo>
                      <a:pt x="54" y="88"/>
                    </a:lnTo>
                    <a:lnTo>
                      <a:pt x="55" y="89"/>
                    </a:lnTo>
                    <a:lnTo>
                      <a:pt x="52" y="89"/>
                    </a:lnTo>
                    <a:lnTo>
                      <a:pt x="46" y="91"/>
                    </a:lnTo>
                    <a:lnTo>
                      <a:pt x="40" y="94"/>
                    </a:lnTo>
                    <a:lnTo>
                      <a:pt x="39" y="92"/>
                    </a:lnTo>
                    <a:lnTo>
                      <a:pt x="38" y="92"/>
                    </a:lnTo>
                    <a:lnTo>
                      <a:pt x="36" y="90"/>
                    </a:lnTo>
                    <a:lnTo>
                      <a:pt x="35" y="89"/>
                    </a:lnTo>
                    <a:lnTo>
                      <a:pt x="34" y="88"/>
                    </a:lnTo>
                    <a:lnTo>
                      <a:pt x="34" y="90"/>
                    </a:lnTo>
                    <a:lnTo>
                      <a:pt x="31" y="90"/>
                    </a:lnTo>
                    <a:lnTo>
                      <a:pt x="28" y="90"/>
                    </a:lnTo>
                    <a:lnTo>
                      <a:pt x="27" y="95"/>
                    </a:lnTo>
                    <a:lnTo>
                      <a:pt x="25" y="95"/>
                    </a:lnTo>
                    <a:lnTo>
                      <a:pt x="25" y="95"/>
                    </a:lnTo>
                    <a:lnTo>
                      <a:pt x="25" y="95"/>
                    </a:lnTo>
                    <a:lnTo>
                      <a:pt x="25" y="94"/>
                    </a:lnTo>
                    <a:lnTo>
                      <a:pt x="24" y="94"/>
                    </a:lnTo>
                    <a:lnTo>
                      <a:pt x="24" y="91"/>
                    </a:lnTo>
                    <a:lnTo>
                      <a:pt x="24" y="92"/>
                    </a:lnTo>
                    <a:lnTo>
                      <a:pt x="20" y="94"/>
                    </a:lnTo>
                    <a:lnTo>
                      <a:pt x="20" y="91"/>
                    </a:lnTo>
                    <a:lnTo>
                      <a:pt x="19" y="92"/>
                    </a:lnTo>
                    <a:lnTo>
                      <a:pt x="17" y="91"/>
                    </a:lnTo>
                    <a:lnTo>
                      <a:pt x="15" y="91"/>
                    </a:lnTo>
                    <a:lnTo>
                      <a:pt x="14" y="88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19" y="80"/>
                    </a:lnTo>
                    <a:lnTo>
                      <a:pt x="17" y="79"/>
                    </a:lnTo>
                    <a:lnTo>
                      <a:pt x="16" y="79"/>
                    </a:lnTo>
                    <a:lnTo>
                      <a:pt x="16" y="78"/>
                    </a:lnTo>
                    <a:lnTo>
                      <a:pt x="16" y="78"/>
                    </a:lnTo>
                    <a:lnTo>
                      <a:pt x="15" y="78"/>
                    </a:lnTo>
                    <a:lnTo>
                      <a:pt x="15" y="76"/>
                    </a:lnTo>
                    <a:lnTo>
                      <a:pt x="15" y="76"/>
                    </a:lnTo>
                    <a:lnTo>
                      <a:pt x="14" y="76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15" y="74"/>
                    </a:lnTo>
                    <a:lnTo>
                      <a:pt x="15" y="72"/>
                    </a:lnTo>
                    <a:lnTo>
                      <a:pt x="15" y="72"/>
                    </a:lnTo>
                    <a:lnTo>
                      <a:pt x="15" y="70"/>
                    </a:lnTo>
                    <a:lnTo>
                      <a:pt x="14" y="68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4" y="66"/>
                    </a:lnTo>
                    <a:lnTo>
                      <a:pt x="12" y="63"/>
                    </a:lnTo>
                    <a:lnTo>
                      <a:pt x="11" y="59"/>
                    </a:lnTo>
                    <a:lnTo>
                      <a:pt x="9" y="56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7" y="43"/>
                    </a:lnTo>
                    <a:lnTo>
                      <a:pt x="5" y="41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3" y="34"/>
                    </a:lnTo>
                    <a:lnTo>
                      <a:pt x="3" y="34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1" y="32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3" y="28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20" y="28"/>
                    </a:lnTo>
                    <a:lnTo>
                      <a:pt x="24" y="29"/>
                    </a:lnTo>
                    <a:lnTo>
                      <a:pt x="25" y="29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4" y="32"/>
                    </a:lnTo>
                    <a:lnTo>
                      <a:pt x="36" y="32"/>
                    </a:lnTo>
                    <a:lnTo>
                      <a:pt x="36" y="31"/>
                    </a:lnTo>
                    <a:lnTo>
                      <a:pt x="39" y="29"/>
                    </a:lnTo>
                    <a:lnTo>
                      <a:pt x="39" y="28"/>
                    </a:lnTo>
                    <a:lnTo>
                      <a:pt x="42" y="29"/>
                    </a:lnTo>
                    <a:lnTo>
                      <a:pt x="43" y="29"/>
                    </a:lnTo>
                    <a:lnTo>
                      <a:pt x="44" y="29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7" y="27"/>
                    </a:lnTo>
                    <a:lnTo>
                      <a:pt x="48" y="28"/>
                    </a:lnTo>
                    <a:lnTo>
                      <a:pt x="50" y="27"/>
                    </a:lnTo>
                    <a:lnTo>
                      <a:pt x="53" y="27"/>
                    </a:lnTo>
                    <a:lnTo>
                      <a:pt x="53" y="26"/>
                    </a:lnTo>
                    <a:lnTo>
                      <a:pt x="58" y="25"/>
                    </a:lnTo>
                    <a:lnTo>
                      <a:pt x="61" y="23"/>
                    </a:lnTo>
                    <a:lnTo>
                      <a:pt x="62" y="23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4" y="21"/>
                    </a:lnTo>
                    <a:lnTo>
                      <a:pt x="66" y="21"/>
                    </a:lnTo>
                    <a:lnTo>
                      <a:pt x="68" y="20"/>
                    </a:lnTo>
                    <a:lnTo>
                      <a:pt x="72" y="17"/>
                    </a:lnTo>
                    <a:lnTo>
                      <a:pt x="72" y="18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80" y="17"/>
                    </a:lnTo>
                    <a:lnTo>
                      <a:pt x="79" y="16"/>
                    </a:lnTo>
                    <a:lnTo>
                      <a:pt x="82" y="15"/>
                    </a:lnTo>
                    <a:lnTo>
                      <a:pt x="84" y="13"/>
                    </a:lnTo>
                    <a:lnTo>
                      <a:pt x="85" y="13"/>
                    </a:lnTo>
                    <a:lnTo>
                      <a:pt x="86" y="12"/>
                    </a:lnTo>
                    <a:lnTo>
                      <a:pt x="87" y="12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90" y="11"/>
                    </a:lnTo>
                    <a:lnTo>
                      <a:pt x="90" y="10"/>
                    </a:lnTo>
                    <a:lnTo>
                      <a:pt x="91" y="9"/>
                    </a:lnTo>
                    <a:lnTo>
                      <a:pt x="92" y="8"/>
                    </a:lnTo>
                    <a:lnTo>
                      <a:pt x="94" y="5"/>
                    </a:lnTo>
                    <a:lnTo>
                      <a:pt x="94" y="5"/>
                    </a:lnTo>
                    <a:lnTo>
                      <a:pt x="95" y="3"/>
                    </a:lnTo>
                    <a:lnTo>
                      <a:pt x="97" y="3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99" y="2"/>
                    </a:lnTo>
                    <a:lnTo>
                      <a:pt x="100" y="1"/>
                    </a:lnTo>
                    <a:lnTo>
                      <a:pt x="101" y="1"/>
                    </a:lnTo>
                    <a:lnTo>
                      <a:pt x="101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3" y="4"/>
                    </a:lnTo>
                    <a:lnTo>
                      <a:pt x="105" y="3"/>
                    </a:lnTo>
                    <a:lnTo>
                      <a:pt x="105" y="4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7" y="5"/>
                    </a:lnTo>
                    <a:lnTo>
                      <a:pt x="107" y="6"/>
                    </a:lnTo>
                    <a:lnTo>
                      <a:pt x="108" y="9"/>
                    </a:lnTo>
                    <a:lnTo>
                      <a:pt x="108" y="10"/>
                    </a:lnTo>
                    <a:lnTo>
                      <a:pt x="108" y="11"/>
                    </a:lnTo>
                    <a:lnTo>
                      <a:pt x="108" y="11"/>
                    </a:lnTo>
                    <a:lnTo>
                      <a:pt x="109" y="11"/>
                    </a:lnTo>
                    <a:lnTo>
                      <a:pt x="113" y="11"/>
                    </a:lnTo>
                    <a:lnTo>
                      <a:pt x="121" y="6"/>
                    </a:lnTo>
                    <a:lnTo>
                      <a:pt x="122" y="6"/>
                    </a:lnTo>
                    <a:lnTo>
                      <a:pt x="123" y="9"/>
                    </a:lnTo>
                    <a:lnTo>
                      <a:pt x="122" y="10"/>
                    </a:lnTo>
                    <a:lnTo>
                      <a:pt x="121" y="13"/>
                    </a:lnTo>
                    <a:lnTo>
                      <a:pt x="121" y="15"/>
                    </a:lnTo>
                    <a:lnTo>
                      <a:pt x="121" y="16"/>
                    </a:lnTo>
                    <a:lnTo>
                      <a:pt x="121" y="17"/>
                    </a:lnTo>
                    <a:lnTo>
                      <a:pt x="122" y="16"/>
                    </a:lnTo>
                    <a:lnTo>
                      <a:pt x="123" y="18"/>
                    </a:lnTo>
                    <a:lnTo>
                      <a:pt x="125" y="18"/>
                    </a:lnTo>
                    <a:lnTo>
                      <a:pt x="127" y="18"/>
                    </a:lnTo>
                    <a:lnTo>
                      <a:pt x="127" y="18"/>
                    </a:lnTo>
                    <a:lnTo>
                      <a:pt x="129" y="18"/>
                    </a:lnTo>
                    <a:lnTo>
                      <a:pt x="126" y="20"/>
                    </a:lnTo>
                    <a:lnTo>
                      <a:pt x="126" y="20"/>
                    </a:lnTo>
                    <a:lnTo>
                      <a:pt x="127" y="21"/>
                    </a:lnTo>
                    <a:lnTo>
                      <a:pt x="129" y="23"/>
                    </a:lnTo>
                    <a:lnTo>
                      <a:pt x="129" y="24"/>
                    </a:lnTo>
                    <a:lnTo>
                      <a:pt x="130" y="24"/>
                    </a:lnTo>
                    <a:lnTo>
                      <a:pt x="134" y="24"/>
                    </a:lnTo>
                    <a:lnTo>
                      <a:pt x="137" y="24"/>
                    </a:lnTo>
                    <a:lnTo>
                      <a:pt x="137" y="27"/>
                    </a:lnTo>
                    <a:lnTo>
                      <a:pt x="139" y="27"/>
                    </a:lnTo>
                    <a:lnTo>
                      <a:pt x="139" y="27"/>
                    </a:lnTo>
                    <a:lnTo>
                      <a:pt x="139" y="29"/>
                    </a:lnTo>
                    <a:lnTo>
                      <a:pt x="139" y="32"/>
                    </a:lnTo>
                    <a:lnTo>
                      <a:pt x="139" y="37"/>
                    </a:lnTo>
                    <a:lnTo>
                      <a:pt x="143" y="37"/>
                    </a:lnTo>
                    <a:lnTo>
                      <a:pt x="143" y="40"/>
                    </a:lnTo>
                    <a:lnTo>
                      <a:pt x="145" y="39"/>
                    </a:lnTo>
                    <a:lnTo>
                      <a:pt x="146" y="40"/>
                    </a:lnTo>
                    <a:lnTo>
                      <a:pt x="145" y="41"/>
                    </a:lnTo>
                    <a:lnTo>
                      <a:pt x="145" y="41"/>
                    </a:lnTo>
                    <a:lnTo>
                      <a:pt x="146" y="42"/>
                    </a:lnTo>
                    <a:lnTo>
                      <a:pt x="147" y="42"/>
                    </a:lnTo>
                    <a:lnTo>
                      <a:pt x="148" y="42"/>
                    </a:lnTo>
                    <a:lnTo>
                      <a:pt x="148" y="42"/>
                    </a:lnTo>
                    <a:lnTo>
                      <a:pt x="148" y="43"/>
                    </a:lnTo>
                    <a:lnTo>
                      <a:pt x="148" y="44"/>
                    </a:lnTo>
                    <a:lnTo>
                      <a:pt x="148" y="45"/>
                    </a:lnTo>
                    <a:lnTo>
                      <a:pt x="148" y="47"/>
                    </a:lnTo>
                    <a:lnTo>
                      <a:pt x="147" y="50"/>
                    </a:lnTo>
                    <a:lnTo>
                      <a:pt x="147" y="50"/>
                    </a:lnTo>
                    <a:lnTo>
                      <a:pt x="148" y="51"/>
                    </a:lnTo>
                    <a:lnTo>
                      <a:pt x="146" y="53"/>
                    </a:lnTo>
                    <a:lnTo>
                      <a:pt x="146" y="55"/>
                    </a:lnTo>
                    <a:lnTo>
                      <a:pt x="146" y="56"/>
                    </a:lnTo>
                    <a:lnTo>
                      <a:pt x="147" y="57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2" name="Freeform 80">
                <a:extLst>
                  <a:ext uri="{FF2B5EF4-FFF2-40B4-BE49-F238E27FC236}">
                    <a16:creationId xmlns:a16="http://schemas.microsoft.com/office/drawing/2014/main" id="{C04CA5C4-DC06-4770-FD67-531DB067A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5875" y="3335339"/>
                <a:ext cx="554038" cy="582613"/>
              </a:xfrm>
              <a:custGeom>
                <a:avLst/>
                <a:gdLst>
                  <a:gd name="T0" fmla="*/ 277 w 349"/>
                  <a:gd name="T1" fmla="*/ 123 h 367"/>
                  <a:gd name="T2" fmla="*/ 253 w 349"/>
                  <a:gd name="T3" fmla="*/ 135 h 367"/>
                  <a:gd name="T4" fmla="*/ 242 w 349"/>
                  <a:gd name="T5" fmla="*/ 164 h 367"/>
                  <a:gd name="T6" fmla="*/ 228 w 349"/>
                  <a:gd name="T7" fmla="*/ 183 h 367"/>
                  <a:gd name="T8" fmla="*/ 239 w 349"/>
                  <a:gd name="T9" fmla="*/ 198 h 367"/>
                  <a:gd name="T10" fmla="*/ 256 w 349"/>
                  <a:gd name="T11" fmla="*/ 213 h 367"/>
                  <a:gd name="T12" fmla="*/ 267 w 349"/>
                  <a:gd name="T13" fmla="*/ 220 h 367"/>
                  <a:gd name="T14" fmla="*/ 253 w 349"/>
                  <a:gd name="T15" fmla="*/ 248 h 367"/>
                  <a:gd name="T16" fmla="*/ 260 w 349"/>
                  <a:gd name="T17" fmla="*/ 256 h 367"/>
                  <a:gd name="T18" fmla="*/ 279 w 349"/>
                  <a:gd name="T19" fmla="*/ 252 h 367"/>
                  <a:gd name="T20" fmla="*/ 282 w 349"/>
                  <a:gd name="T21" fmla="*/ 233 h 367"/>
                  <a:gd name="T22" fmla="*/ 294 w 349"/>
                  <a:gd name="T23" fmla="*/ 228 h 367"/>
                  <a:gd name="T24" fmla="*/ 319 w 349"/>
                  <a:gd name="T25" fmla="*/ 227 h 367"/>
                  <a:gd name="T26" fmla="*/ 334 w 349"/>
                  <a:gd name="T27" fmla="*/ 233 h 367"/>
                  <a:gd name="T28" fmla="*/ 331 w 349"/>
                  <a:gd name="T29" fmla="*/ 254 h 367"/>
                  <a:gd name="T30" fmla="*/ 317 w 349"/>
                  <a:gd name="T31" fmla="*/ 264 h 367"/>
                  <a:gd name="T32" fmla="*/ 332 w 349"/>
                  <a:gd name="T33" fmla="*/ 285 h 367"/>
                  <a:gd name="T34" fmla="*/ 348 w 349"/>
                  <a:gd name="T35" fmla="*/ 284 h 367"/>
                  <a:gd name="T36" fmla="*/ 340 w 349"/>
                  <a:gd name="T37" fmla="*/ 306 h 367"/>
                  <a:gd name="T38" fmla="*/ 329 w 349"/>
                  <a:gd name="T39" fmla="*/ 314 h 367"/>
                  <a:gd name="T40" fmla="*/ 332 w 349"/>
                  <a:gd name="T41" fmla="*/ 327 h 367"/>
                  <a:gd name="T42" fmla="*/ 303 w 349"/>
                  <a:gd name="T43" fmla="*/ 345 h 367"/>
                  <a:gd name="T44" fmla="*/ 285 w 349"/>
                  <a:gd name="T45" fmla="*/ 354 h 367"/>
                  <a:gd name="T46" fmla="*/ 274 w 349"/>
                  <a:gd name="T47" fmla="*/ 359 h 367"/>
                  <a:gd name="T48" fmla="*/ 258 w 349"/>
                  <a:gd name="T49" fmla="*/ 350 h 367"/>
                  <a:gd name="T50" fmla="*/ 246 w 349"/>
                  <a:gd name="T51" fmla="*/ 352 h 367"/>
                  <a:gd name="T52" fmla="*/ 246 w 349"/>
                  <a:gd name="T53" fmla="*/ 327 h 367"/>
                  <a:gd name="T54" fmla="*/ 224 w 349"/>
                  <a:gd name="T55" fmla="*/ 322 h 367"/>
                  <a:gd name="T56" fmla="*/ 196 w 349"/>
                  <a:gd name="T57" fmla="*/ 331 h 367"/>
                  <a:gd name="T58" fmla="*/ 175 w 349"/>
                  <a:gd name="T59" fmla="*/ 323 h 367"/>
                  <a:gd name="T60" fmla="*/ 160 w 349"/>
                  <a:gd name="T61" fmla="*/ 319 h 367"/>
                  <a:gd name="T62" fmla="*/ 162 w 349"/>
                  <a:gd name="T63" fmla="*/ 314 h 367"/>
                  <a:gd name="T64" fmla="*/ 146 w 349"/>
                  <a:gd name="T65" fmla="*/ 314 h 367"/>
                  <a:gd name="T66" fmla="*/ 138 w 349"/>
                  <a:gd name="T67" fmla="*/ 308 h 367"/>
                  <a:gd name="T68" fmla="*/ 140 w 349"/>
                  <a:gd name="T69" fmla="*/ 279 h 367"/>
                  <a:gd name="T70" fmla="*/ 126 w 349"/>
                  <a:gd name="T71" fmla="*/ 264 h 367"/>
                  <a:gd name="T72" fmla="*/ 133 w 349"/>
                  <a:gd name="T73" fmla="*/ 228 h 367"/>
                  <a:gd name="T74" fmla="*/ 105 w 349"/>
                  <a:gd name="T75" fmla="*/ 237 h 367"/>
                  <a:gd name="T76" fmla="*/ 82 w 349"/>
                  <a:gd name="T77" fmla="*/ 248 h 367"/>
                  <a:gd name="T78" fmla="*/ 59 w 349"/>
                  <a:gd name="T79" fmla="*/ 251 h 367"/>
                  <a:gd name="T80" fmla="*/ 56 w 349"/>
                  <a:gd name="T81" fmla="*/ 235 h 367"/>
                  <a:gd name="T82" fmla="*/ 51 w 349"/>
                  <a:gd name="T83" fmla="*/ 226 h 367"/>
                  <a:gd name="T84" fmla="*/ 48 w 349"/>
                  <a:gd name="T85" fmla="*/ 212 h 367"/>
                  <a:gd name="T86" fmla="*/ 39 w 349"/>
                  <a:gd name="T87" fmla="*/ 203 h 367"/>
                  <a:gd name="T88" fmla="*/ 32 w 349"/>
                  <a:gd name="T89" fmla="*/ 194 h 367"/>
                  <a:gd name="T90" fmla="*/ 38 w 349"/>
                  <a:gd name="T91" fmla="*/ 173 h 367"/>
                  <a:gd name="T92" fmla="*/ 34 w 349"/>
                  <a:gd name="T93" fmla="*/ 147 h 367"/>
                  <a:gd name="T94" fmla="*/ 22 w 349"/>
                  <a:gd name="T95" fmla="*/ 144 h 367"/>
                  <a:gd name="T96" fmla="*/ 8 w 349"/>
                  <a:gd name="T97" fmla="*/ 139 h 367"/>
                  <a:gd name="T98" fmla="*/ 3 w 349"/>
                  <a:gd name="T99" fmla="*/ 111 h 367"/>
                  <a:gd name="T100" fmla="*/ 16 w 349"/>
                  <a:gd name="T101" fmla="*/ 97 h 367"/>
                  <a:gd name="T102" fmla="*/ 32 w 349"/>
                  <a:gd name="T103" fmla="*/ 84 h 367"/>
                  <a:gd name="T104" fmla="*/ 56 w 349"/>
                  <a:gd name="T105" fmla="*/ 93 h 367"/>
                  <a:gd name="T106" fmla="*/ 85 w 349"/>
                  <a:gd name="T107" fmla="*/ 91 h 367"/>
                  <a:gd name="T108" fmla="*/ 130 w 349"/>
                  <a:gd name="T109" fmla="*/ 84 h 367"/>
                  <a:gd name="T110" fmla="*/ 157 w 349"/>
                  <a:gd name="T111" fmla="*/ 54 h 367"/>
                  <a:gd name="T112" fmla="*/ 166 w 349"/>
                  <a:gd name="T113" fmla="*/ 40 h 367"/>
                  <a:gd name="T114" fmla="*/ 203 w 349"/>
                  <a:gd name="T115" fmla="*/ 26 h 367"/>
                  <a:gd name="T116" fmla="*/ 207 w 349"/>
                  <a:gd name="T117" fmla="*/ 0 h 367"/>
                  <a:gd name="T118" fmla="*/ 223 w 349"/>
                  <a:gd name="T119" fmla="*/ 9 h 367"/>
                  <a:gd name="T120" fmla="*/ 242 w 349"/>
                  <a:gd name="T121" fmla="*/ 33 h 367"/>
                  <a:gd name="T122" fmla="*/ 263 w 349"/>
                  <a:gd name="T123" fmla="*/ 54 h 367"/>
                  <a:gd name="T124" fmla="*/ 290 w 349"/>
                  <a:gd name="T125" fmla="*/ 6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9" h="367">
                    <a:moveTo>
                      <a:pt x="302" y="91"/>
                    </a:moveTo>
                    <a:lnTo>
                      <a:pt x="301" y="91"/>
                    </a:lnTo>
                    <a:lnTo>
                      <a:pt x="300" y="92"/>
                    </a:lnTo>
                    <a:lnTo>
                      <a:pt x="294" y="97"/>
                    </a:lnTo>
                    <a:lnTo>
                      <a:pt x="293" y="100"/>
                    </a:lnTo>
                    <a:lnTo>
                      <a:pt x="292" y="100"/>
                    </a:lnTo>
                    <a:lnTo>
                      <a:pt x="291" y="102"/>
                    </a:lnTo>
                    <a:lnTo>
                      <a:pt x="291" y="105"/>
                    </a:lnTo>
                    <a:lnTo>
                      <a:pt x="290" y="107"/>
                    </a:lnTo>
                    <a:lnTo>
                      <a:pt x="290" y="108"/>
                    </a:lnTo>
                    <a:lnTo>
                      <a:pt x="290" y="110"/>
                    </a:lnTo>
                    <a:lnTo>
                      <a:pt x="290" y="111"/>
                    </a:lnTo>
                    <a:lnTo>
                      <a:pt x="290" y="115"/>
                    </a:lnTo>
                    <a:lnTo>
                      <a:pt x="282" y="123"/>
                    </a:lnTo>
                    <a:lnTo>
                      <a:pt x="280" y="123"/>
                    </a:lnTo>
                    <a:lnTo>
                      <a:pt x="278" y="122"/>
                    </a:lnTo>
                    <a:lnTo>
                      <a:pt x="277" y="123"/>
                    </a:lnTo>
                    <a:lnTo>
                      <a:pt x="277" y="125"/>
                    </a:lnTo>
                    <a:lnTo>
                      <a:pt x="276" y="125"/>
                    </a:lnTo>
                    <a:lnTo>
                      <a:pt x="275" y="125"/>
                    </a:lnTo>
                    <a:lnTo>
                      <a:pt x="272" y="123"/>
                    </a:lnTo>
                    <a:lnTo>
                      <a:pt x="272" y="122"/>
                    </a:lnTo>
                    <a:lnTo>
                      <a:pt x="271" y="119"/>
                    </a:lnTo>
                    <a:lnTo>
                      <a:pt x="268" y="118"/>
                    </a:lnTo>
                    <a:lnTo>
                      <a:pt x="264" y="115"/>
                    </a:lnTo>
                    <a:lnTo>
                      <a:pt x="264" y="112"/>
                    </a:lnTo>
                    <a:lnTo>
                      <a:pt x="261" y="111"/>
                    </a:lnTo>
                    <a:lnTo>
                      <a:pt x="259" y="112"/>
                    </a:lnTo>
                    <a:lnTo>
                      <a:pt x="252" y="117"/>
                    </a:lnTo>
                    <a:lnTo>
                      <a:pt x="248" y="123"/>
                    </a:lnTo>
                    <a:lnTo>
                      <a:pt x="251" y="130"/>
                    </a:lnTo>
                    <a:lnTo>
                      <a:pt x="251" y="136"/>
                    </a:lnTo>
                    <a:lnTo>
                      <a:pt x="252" y="135"/>
                    </a:lnTo>
                    <a:lnTo>
                      <a:pt x="253" y="135"/>
                    </a:lnTo>
                    <a:lnTo>
                      <a:pt x="253" y="136"/>
                    </a:lnTo>
                    <a:lnTo>
                      <a:pt x="253" y="138"/>
                    </a:lnTo>
                    <a:lnTo>
                      <a:pt x="253" y="139"/>
                    </a:lnTo>
                    <a:lnTo>
                      <a:pt x="252" y="140"/>
                    </a:lnTo>
                    <a:lnTo>
                      <a:pt x="253" y="142"/>
                    </a:lnTo>
                    <a:lnTo>
                      <a:pt x="251" y="144"/>
                    </a:lnTo>
                    <a:lnTo>
                      <a:pt x="248" y="148"/>
                    </a:lnTo>
                    <a:lnTo>
                      <a:pt x="246" y="149"/>
                    </a:lnTo>
                    <a:lnTo>
                      <a:pt x="245" y="149"/>
                    </a:lnTo>
                    <a:lnTo>
                      <a:pt x="243" y="151"/>
                    </a:lnTo>
                    <a:lnTo>
                      <a:pt x="244" y="152"/>
                    </a:lnTo>
                    <a:lnTo>
                      <a:pt x="243" y="152"/>
                    </a:lnTo>
                    <a:lnTo>
                      <a:pt x="243" y="154"/>
                    </a:lnTo>
                    <a:lnTo>
                      <a:pt x="242" y="155"/>
                    </a:lnTo>
                    <a:lnTo>
                      <a:pt x="242" y="156"/>
                    </a:lnTo>
                    <a:lnTo>
                      <a:pt x="239" y="160"/>
                    </a:lnTo>
                    <a:lnTo>
                      <a:pt x="242" y="164"/>
                    </a:lnTo>
                    <a:lnTo>
                      <a:pt x="242" y="165"/>
                    </a:lnTo>
                    <a:lnTo>
                      <a:pt x="244" y="167"/>
                    </a:lnTo>
                    <a:lnTo>
                      <a:pt x="238" y="169"/>
                    </a:lnTo>
                    <a:lnTo>
                      <a:pt x="237" y="171"/>
                    </a:lnTo>
                    <a:lnTo>
                      <a:pt x="237" y="172"/>
                    </a:lnTo>
                    <a:lnTo>
                      <a:pt x="242" y="177"/>
                    </a:lnTo>
                    <a:lnTo>
                      <a:pt x="242" y="175"/>
                    </a:lnTo>
                    <a:lnTo>
                      <a:pt x="243" y="177"/>
                    </a:lnTo>
                    <a:lnTo>
                      <a:pt x="242" y="178"/>
                    </a:lnTo>
                    <a:lnTo>
                      <a:pt x="242" y="177"/>
                    </a:lnTo>
                    <a:lnTo>
                      <a:pt x="239" y="178"/>
                    </a:lnTo>
                    <a:lnTo>
                      <a:pt x="237" y="179"/>
                    </a:lnTo>
                    <a:lnTo>
                      <a:pt x="233" y="179"/>
                    </a:lnTo>
                    <a:lnTo>
                      <a:pt x="232" y="179"/>
                    </a:lnTo>
                    <a:lnTo>
                      <a:pt x="230" y="180"/>
                    </a:lnTo>
                    <a:lnTo>
                      <a:pt x="230" y="181"/>
                    </a:lnTo>
                    <a:lnTo>
                      <a:pt x="228" y="183"/>
                    </a:lnTo>
                    <a:lnTo>
                      <a:pt x="228" y="186"/>
                    </a:lnTo>
                    <a:lnTo>
                      <a:pt x="228" y="187"/>
                    </a:lnTo>
                    <a:lnTo>
                      <a:pt x="227" y="191"/>
                    </a:lnTo>
                    <a:lnTo>
                      <a:pt x="227" y="193"/>
                    </a:lnTo>
                    <a:lnTo>
                      <a:pt x="229" y="193"/>
                    </a:lnTo>
                    <a:lnTo>
                      <a:pt x="231" y="195"/>
                    </a:lnTo>
                    <a:lnTo>
                      <a:pt x="231" y="196"/>
                    </a:lnTo>
                    <a:lnTo>
                      <a:pt x="232" y="197"/>
                    </a:lnTo>
                    <a:lnTo>
                      <a:pt x="232" y="198"/>
                    </a:lnTo>
                    <a:lnTo>
                      <a:pt x="233" y="198"/>
                    </a:lnTo>
                    <a:lnTo>
                      <a:pt x="236" y="198"/>
                    </a:lnTo>
                    <a:lnTo>
                      <a:pt x="238" y="195"/>
                    </a:lnTo>
                    <a:lnTo>
                      <a:pt x="239" y="195"/>
                    </a:lnTo>
                    <a:lnTo>
                      <a:pt x="240" y="195"/>
                    </a:lnTo>
                    <a:lnTo>
                      <a:pt x="239" y="196"/>
                    </a:lnTo>
                    <a:lnTo>
                      <a:pt x="239" y="197"/>
                    </a:lnTo>
                    <a:lnTo>
                      <a:pt x="239" y="198"/>
                    </a:lnTo>
                    <a:lnTo>
                      <a:pt x="242" y="202"/>
                    </a:lnTo>
                    <a:lnTo>
                      <a:pt x="242" y="203"/>
                    </a:lnTo>
                    <a:lnTo>
                      <a:pt x="243" y="205"/>
                    </a:lnTo>
                    <a:lnTo>
                      <a:pt x="243" y="206"/>
                    </a:lnTo>
                    <a:lnTo>
                      <a:pt x="243" y="209"/>
                    </a:lnTo>
                    <a:lnTo>
                      <a:pt x="243" y="211"/>
                    </a:lnTo>
                    <a:lnTo>
                      <a:pt x="242" y="213"/>
                    </a:lnTo>
                    <a:lnTo>
                      <a:pt x="242" y="214"/>
                    </a:lnTo>
                    <a:lnTo>
                      <a:pt x="245" y="205"/>
                    </a:lnTo>
                    <a:lnTo>
                      <a:pt x="246" y="206"/>
                    </a:lnTo>
                    <a:lnTo>
                      <a:pt x="247" y="207"/>
                    </a:lnTo>
                    <a:lnTo>
                      <a:pt x="256" y="207"/>
                    </a:lnTo>
                    <a:lnTo>
                      <a:pt x="256" y="209"/>
                    </a:lnTo>
                    <a:lnTo>
                      <a:pt x="255" y="209"/>
                    </a:lnTo>
                    <a:lnTo>
                      <a:pt x="255" y="211"/>
                    </a:lnTo>
                    <a:lnTo>
                      <a:pt x="255" y="212"/>
                    </a:lnTo>
                    <a:lnTo>
                      <a:pt x="256" y="213"/>
                    </a:lnTo>
                    <a:lnTo>
                      <a:pt x="256" y="212"/>
                    </a:lnTo>
                    <a:lnTo>
                      <a:pt x="258" y="212"/>
                    </a:lnTo>
                    <a:lnTo>
                      <a:pt x="258" y="210"/>
                    </a:lnTo>
                    <a:lnTo>
                      <a:pt x="259" y="210"/>
                    </a:lnTo>
                    <a:lnTo>
                      <a:pt x="261" y="211"/>
                    </a:lnTo>
                    <a:lnTo>
                      <a:pt x="262" y="211"/>
                    </a:lnTo>
                    <a:lnTo>
                      <a:pt x="262" y="210"/>
                    </a:lnTo>
                    <a:lnTo>
                      <a:pt x="263" y="209"/>
                    </a:lnTo>
                    <a:lnTo>
                      <a:pt x="266" y="209"/>
                    </a:lnTo>
                    <a:lnTo>
                      <a:pt x="267" y="210"/>
                    </a:lnTo>
                    <a:lnTo>
                      <a:pt x="267" y="211"/>
                    </a:lnTo>
                    <a:lnTo>
                      <a:pt x="268" y="211"/>
                    </a:lnTo>
                    <a:lnTo>
                      <a:pt x="267" y="212"/>
                    </a:lnTo>
                    <a:lnTo>
                      <a:pt x="266" y="215"/>
                    </a:lnTo>
                    <a:lnTo>
                      <a:pt x="264" y="218"/>
                    </a:lnTo>
                    <a:lnTo>
                      <a:pt x="266" y="219"/>
                    </a:lnTo>
                    <a:lnTo>
                      <a:pt x="267" y="220"/>
                    </a:lnTo>
                    <a:lnTo>
                      <a:pt x="268" y="221"/>
                    </a:lnTo>
                    <a:lnTo>
                      <a:pt x="267" y="224"/>
                    </a:lnTo>
                    <a:lnTo>
                      <a:pt x="266" y="225"/>
                    </a:lnTo>
                    <a:lnTo>
                      <a:pt x="263" y="227"/>
                    </a:lnTo>
                    <a:lnTo>
                      <a:pt x="263" y="228"/>
                    </a:lnTo>
                    <a:lnTo>
                      <a:pt x="261" y="228"/>
                    </a:lnTo>
                    <a:lnTo>
                      <a:pt x="260" y="230"/>
                    </a:lnTo>
                    <a:lnTo>
                      <a:pt x="261" y="233"/>
                    </a:lnTo>
                    <a:lnTo>
                      <a:pt x="263" y="235"/>
                    </a:lnTo>
                    <a:lnTo>
                      <a:pt x="259" y="235"/>
                    </a:lnTo>
                    <a:lnTo>
                      <a:pt x="252" y="238"/>
                    </a:lnTo>
                    <a:lnTo>
                      <a:pt x="253" y="242"/>
                    </a:lnTo>
                    <a:lnTo>
                      <a:pt x="253" y="244"/>
                    </a:lnTo>
                    <a:lnTo>
                      <a:pt x="253" y="245"/>
                    </a:lnTo>
                    <a:lnTo>
                      <a:pt x="254" y="246"/>
                    </a:lnTo>
                    <a:lnTo>
                      <a:pt x="255" y="246"/>
                    </a:lnTo>
                    <a:lnTo>
                      <a:pt x="253" y="248"/>
                    </a:lnTo>
                    <a:lnTo>
                      <a:pt x="252" y="248"/>
                    </a:lnTo>
                    <a:lnTo>
                      <a:pt x="252" y="246"/>
                    </a:lnTo>
                    <a:lnTo>
                      <a:pt x="250" y="246"/>
                    </a:lnTo>
                    <a:lnTo>
                      <a:pt x="247" y="246"/>
                    </a:lnTo>
                    <a:lnTo>
                      <a:pt x="247" y="249"/>
                    </a:lnTo>
                    <a:lnTo>
                      <a:pt x="247" y="250"/>
                    </a:lnTo>
                    <a:lnTo>
                      <a:pt x="250" y="249"/>
                    </a:lnTo>
                    <a:lnTo>
                      <a:pt x="251" y="250"/>
                    </a:lnTo>
                    <a:lnTo>
                      <a:pt x="251" y="252"/>
                    </a:lnTo>
                    <a:lnTo>
                      <a:pt x="252" y="251"/>
                    </a:lnTo>
                    <a:lnTo>
                      <a:pt x="253" y="252"/>
                    </a:lnTo>
                    <a:lnTo>
                      <a:pt x="254" y="252"/>
                    </a:lnTo>
                    <a:lnTo>
                      <a:pt x="254" y="254"/>
                    </a:lnTo>
                    <a:lnTo>
                      <a:pt x="256" y="253"/>
                    </a:lnTo>
                    <a:lnTo>
                      <a:pt x="259" y="257"/>
                    </a:lnTo>
                    <a:lnTo>
                      <a:pt x="260" y="257"/>
                    </a:lnTo>
                    <a:lnTo>
                      <a:pt x="260" y="256"/>
                    </a:lnTo>
                    <a:lnTo>
                      <a:pt x="261" y="256"/>
                    </a:lnTo>
                    <a:lnTo>
                      <a:pt x="262" y="257"/>
                    </a:lnTo>
                    <a:lnTo>
                      <a:pt x="264" y="257"/>
                    </a:lnTo>
                    <a:lnTo>
                      <a:pt x="266" y="256"/>
                    </a:lnTo>
                    <a:lnTo>
                      <a:pt x="272" y="257"/>
                    </a:lnTo>
                    <a:lnTo>
                      <a:pt x="271" y="258"/>
                    </a:lnTo>
                    <a:lnTo>
                      <a:pt x="274" y="261"/>
                    </a:lnTo>
                    <a:lnTo>
                      <a:pt x="275" y="261"/>
                    </a:lnTo>
                    <a:lnTo>
                      <a:pt x="275" y="264"/>
                    </a:lnTo>
                    <a:lnTo>
                      <a:pt x="277" y="260"/>
                    </a:lnTo>
                    <a:lnTo>
                      <a:pt x="278" y="261"/>
                    </a:lnTo>
                    <a:lnTo>
                      <a:pt x="277" y="260"/>
                    </a:lnTo>
                    <a:lnTo>
                      <a:pt x="278" y="259"/>
                    </a:lnTo>
                    <a:lnTo>
                      <a:pt x="276" y="257"/>
                    </a:lnTo>
                    <a:lnTo>
                      <a:pt x="276" y="254"/>
                    </a:lnTo>
                    <a:lnTo>
                      <a:pt x="277" y="253"/>
                    </a:lnTo>
                    <a:lnTo>
                      <a:pt x="279" y="252"/>
                    </a:lnTo>
                    <a:lnTo>
                      <a:pt x="279" y="250"/>
                    </a:lnTo>
                    <a:lnTo>
                      <a:pt x="276" y="251"/>
                    </a:lnTo>
                    <a:lnTo>
                      <a:pt x="275" y="253"/>
                    </a:lnTo>
                    <a:lnTo>
                      <a:pt x="271" y="252"/>
                    </a:lnTo>
                    <a:lnTo>
                      <a:pt x="270" y="250"/>
                    </a:lnTo>
                    <a:lnTo>
                      <a:pt x="271" y="246"/>
                    </a:lnTo>
                    <a:lnTo>
                      <a:pt x="275" y="243"/>
                    </a:lnTo>
                    <a:lnTo>
                      <a:pt x="276" y="242"/>
                    </a:lnTo>
                    <a:lnTo>
                      <a:pt x="277" y="241"/>
                    </a:lnTo>
                    <a:lnTo>
                      <a:pt x="276" y="240"/>
                    </a:lnTo>
                    <a:lnTo>
                      <a:pt x="276" y="238"/>
                    </a:lnTo>
                    <a:lnTo>
                      <a:pt x="276" y="237"/>
                    </a:lnTo>
                    <a:lnTo>
                      <a:pt x="276" y="235"/>
                    </a:lnTo>
                    <a:lnTo>
                      <a:pt x="277" y="234"/>
                    </a:lnTo>
                    <a:lnTo>
                      <a:pt x="278" y="232"/>
                    </a:lnTo>
                    <a:lnTo>
                      <a:pt x="280" y="232"/>
                    </a:lnTo>
                    <a:lnTo>
                      <a:pt x="282" y="233"/>
                    </a:lnTo>
                    <a:lnTo>
                      <a:pt x="280" y="232"/>
                    </a:lnTo>
                    <a:lnTo>
                      <a:pt x="280" y="228"/>
                    </a:lnTo>
                    <a:lnTo>
                      <a:pt x="280" y="227"/>
                    </a:lnTo>
                    <a:lnTo>
                      <a:pt x="282" y="227"/>
                    </a:lnTo>
                    <a:lnTo>
                      <a:pt x="282" y="229"/>
                    </a:lnTo>
                    <a:lnTo>
                      <a:pt x="284" y="228"/>
                    </a:lnTo>
                    <a:lnTo>
                      <a:pt x="285" y="228"/>
                    </a:lnTo>
                    <a:lnTo>
                      <a:pt x="287" y="228"/>
                    </a:lnTo>
                    <a:lnTo>
                      <a:pt x="288" y="229"/>
                    </a:lnTo>
                    <a:lnTo>
                      <a:pt x="290" y="228"/>
                    </a:lnTo>
                    <a:lnTo>
                      <a:pt x="291" y="227"/>
                    </a:lnTo>
                    <a:lnTo>
                      <a:pt x="291" y="226"/>
                    </a:lnTo>
                    <a:lnTo>
                      <a:pt x="291" y="227"/>
                    </a:lnTo>
                    <a:lnTo>
                      <a:pt x="292" y="226"/>
                    </a:lnTo>
                    <a:lnTo>
                      <a:pt x="293" y="227"/>
                    </a:lnTo>
                    <a:lnTo>
                      <a:pt x="294" y="227"/>
                    </a:lnTo>
                    <a:lnTo>
                      <a:pt x="294" y="228"/>
                    </a:lnTo>
                    <a:lnTo>
                      <a:pt x="295" y="229"/>
                    </a:lnTo>
                    <a:lnTo>
                      <a:pt x="298" y="232"/>
                    </a:lnTo>
                    <a:lnTo>
                      <a:pt x="299" y="230"/>
                    </a:lnTo>
                    <a:lnTo>
                      <a:pt x="298" y="228"/>
                    </a:lnTo>
                    <a:lnTo>
                      <a:pt x="300" y="225"/>
                    </a:lnTo>
                    <a:lnTo>
                      <a:pt x="300" y="224"/>
                    </a:lnTo>
                    <a:lnTo>
                      <a:pt x="301" y="225"/>
                    </a:lnTo>
                    <a:lnTo>
                      <a:pt x="303" y="225"/>
                    </a:lnTo>
                    <a:lnTo>
                      <a:pt x="303" y="226"/>
                    </a:lnTo>
                    <a:lnTo>
                      <a:pt x="305" y="227"/>
                    </a:lnTo>
                    <a:lnTo>
                      <a:pt x="306" y="226"/>
                    </a:lnTo>
                    <a:lnTo>
                      <a:pt x="307" y="226"/>
                    </a:lnTo>
                    <a:lnTo>
                      <a:pt x="311" y="226"/>
                    </a:lnTo>
                    <a:lnTo>
                      <a:pt x="314" y="226"/>
                    </a:lnTo>
                    <a:lnTo>
                      <a:pt x="315" y="227"/>
                    </a:lnTo>
                    <a:lnTo>
                      <a:pt x="318" y="227"/>
                    </a:lnTo>
                    <a:lnTo>
                      <a:pt x="319" y="227"/>
                    </a:lnTo>
                    <a:lnTo>
                      <a:pt x="319" y="228"/>
                    </a:lnTo>
                    <a:lnTo>
                      <a:pt x="318" y="229"/>
                    </a:lnTo>
                    <a:lnTo>
                      <a:pt x="318" y="230"/>
                    </a:lnTo>
                    <a:lnTo>
                      <a:pt x="319" y="230"/>
                    </a:lnTo>
                    <a:lnTo>
                      <a:pt x="323" y="232"/>
                    </a:lnTo>
                    <a:lnTo>
                      <a:pt x="324" y="229"/>
                    </a:lnTo>
                    <a:lnTo>
                      <a:pt x="324" y="228"/>
                    </a:lnTo>
                    <a:lnTo>
                      <a:pt x="325" y="227"/>
                    </a:lnTo>
                    <a:lnTo>
                      <a:pt x="326" y="226"/>
                    </a:lnTo>
                    <a:lnTo>
                      <a:pt x="327" y="228"/>
                    </a:lnTo>
                    <a:lnTo>
                      <a:pt x="329" y="227"/>
                    </a:lnTo>
                    <a:lnTo>
                      <a:pt x="329" y="226"/>
                    </a:lnTo>
                    <a:lnTo>
                      <a:pt x="330" y="226"/>
                    </a:lnTo>
                    <a:lnTo>
                      <a:pt x="332" y="227"/>
                    </a:lnTo>
                    <a:lnTo>
                      <a:pt x="332" y="228"/>
                    </a:lnTo>
                    <a:lnTo>
                      <a:pt x="335" y="228"/>
                    </a:lnTo>
                    <a:lnTo>
                      <a:pt x="334" y="233"/>
                    </a:lnTo>
                    <a:lnTo>
                      <a:pt x="334" y="234"/>
                    </a:lnTo>
                    <a:lnTo>
                      <a:pt x="335" y="235"/>
                    </a:lnTo>
                    <a:lnTo>
                      <a:pt x="337" y="236"/>
                    </a:lnTo>
                    <a:lnTo>
                      <a:pt x="337" y="237"/>
                    </a:lnTo>
                    <a:lnTo>
                      <a:pt x="338" y="241"/>
                    </a:lnTo>
                    <a:lnTo>
                      <a:pt x="339" y="241"/>
                    </a:lnTo>
                    <a:lnTo>
                      <a:pt x="339" y="242"/>
                    </a:lnTo>
                    <a:lnTo>
                      <a:pt x="338" y="242"/>
                    </a:lnTo>
                    <a:lnTo>
                      <a:pt x="337" y="244"/>
                    </a:lnTo>
                    <a:lnTo>
                      <a:pt x="337" y="246"/>
                    </a:lnTo>
                    <a:lnTo>
                      <a:pt x="334" y="248"/>
                    </a:lnTo>
                    <a:lnTo>
                      <a:pt x="333" y="249"/>
                    </a:lnTo>
                    <a:lnTo>
                      <a:pt x="332" y="250"/>
                    </a:lnTo>
                    <a:lnTo>
                      <a:pt x="332" y="251"/>
                    </a:lnTo>
                    <a:lnTo>
                      <a:pt x="332" y="253"/>
                    </a:lnTo>
                    <a:lnTo>
                      <a:pt x="332" y="256"/>
                    </a:lnTo>
                    <a:lnTo>
                      <a:pt x="331" y="254"/>
                    </a:lnTo>
                    <a:lnTo>
                      <a:pt x="329" y="253"/>
                    </a:lnTo>
                    <a:lnTo>
                      <a:pt x="327" y="256"/>
                    </a:lnTo>
                    <a:lnTo>
                      <a:pt x="329" y="256"/>
                    </a:lnTo>
                    <a:lnTo>
                      <a:pt x="329" y="257"/>
                    </a:lnTo>
                    <a:lnTo>
                      <a:pt x="327" y="256"/>
                    </a:lnTo>
                    <a:lnTo>
                      <a:pt x="329" y="258"/>
                    </a:lnTo>
                    <a:lnTo>
                      <a:pt x="327" y="258"/>
                    </a:lnTo>
                    <a:lnTo>
                      <a:pt x="324" y="259"/>
                    </a:lnTo>
                    <a:lnTo>
                      <a:pt x="323" y="258"/>
                    </a:lnTo>
                    <a:lnTo>
                      <a:pt x="322" y="254"/>
                    </a:lnTo>
                    <a:lnTo>
                      <a:pt x="319" y="256"/>
                    </a:lnTo>
                    <a:lnTo>
                      <a:pt x="321" y="257"/>
                    </a:lnTo>
                    <a:lnTo>
                      <a:pt x="319" y="257"/>
                    </a:lnTo>
                    <a:lnTo>
                      <a:pt x="317" y="259"/>
                    </a:lnTo>
                    <a:lnTo>
                      <a:pt x="318" y="260"/>
                    </a:lnTo>
                    <a:lnTo>
                      <a:pt x="319" y="261"/>
                    </a:lnTo>
                    <a:lnTo>
                      <a:pt x="317" y="264"/>
                    </a:lnTo>
                    <a:lnTo>
                      <a:pt x="316" y="265"/>
                    </a:lnTo>
                    <a:lnTo>
                      <a:pt x="315" y="265"/>
                    </a:lnTo>
                    <a:lnTo>
                      <a:pt x="315" y="266"/>
                    </a:lnTo>
                    <a:lnTo>
                      <a:pt x="316" y="267"/>
                    </a:lnTo>
                    <a:lnTo>
                      <a:pt x="315" y="267"/>
                    </a:lnTo>
                    <a:lnTo>
                      <a:pt x="314" y="267"/>
                    </a:lnTo>
                    <a:lnTo>
                      <a:pt x="316" y="269"/>
                    </a:lnTo>
                    <a:lnTo>
                      <a:pt x="315" y="272"/>
                    </a:lnTo>
                    <a:lnTo>
                      <a:pt x="316" y="273"/>
                    </a:lnTo>
                    <a:lnTo>
                      <a:pt x="316" y="276"/>
                    </a:lnTo>
                    <a:lnTo>
                      <a:pt x="319" y="279"/>
                    </a:lnTo>
                    <a:lnTo>
                      <a:pt x="319" y="280"/>
                    </a:lnTo>
                    <a:lnTo>
                      <a:pt x="322" y="280"/>
                    </a:lnTo>
                    <a:lnTo>
                      <a:pt x="323" y="282"/>
                    </a:lnTo>
                    <a:lnTo>
                      <a:pt x="326" y="284"/>
                    </a:lnTo>
                    <a:lnTo>
                      <a:pt x="331" y="285"/>
                    </a:lnTo>
                    <a:lnTo>
                      <a:pt x="332" y="285"/>
                    </a:lnTo>
                    <a:lnTo>
                      <a:pt x="333" y="285"/>
                    </a:lnTo>
                    <a:lnTo>
                      <a:pt x="334" y="285"/>
                    </a:lnTo>
                    <a:lnTo>
                      <a:pt x="337" y="285"/>
                    </a:lnTo>
                    <a:lnTo>
                      <a:pt x="337" y="287"/>
                    </a:lnTo>
                    <a:lnTo>
                      <a:pt x="338" y="287"/>
                    </a:lnTo>
                    <a:lnTo>
                      <a:pt x="339" y="287"/>
                    </a:lnTo>
                    <a:lnTo>
                      <a:pt x="340" y="285"/>
                    </a:lnTo>
                    <a:lnTo>
                      <a:pt x="341" y="284"/>
                    </a:lnTo>
                    <a:lnTo>
                      <a:pt x="342" y="283"/>
                    </a:lnTo>
                    <a:lnTo>
                      <a:pt x="343" y="284"/>
                    </a:lnTo>
                    <a:lnTo>
                      <a:pt x="345" y="282"/>
                    </a:lnTo>
                    <a:lnTo>
                      <a:pt x="346" y="280"/>
                    </a:lnTo>
                    <a:lnTo>
                      <a:pt x="346" y="281"/>
                    </a:lnTo>
                    <a:lnTo>
                      <a:pt x="346" y="282"/>
                    </a:lnTo>
                    <a:lnTo>
                      <a:pt x="347" y="282"/>
                    </a:lnTo>
                    <a:lnTo>
                      <a:pt x="347" y="283"/>
                    </a:lnTo>
                    <a:lnTo>
                      <a:pt x="348" y="284"/>
                    </a:lnTo>
                    <a:lnTo>
                      <a:pt x="347" y="285"/>
                    </a:lnTo>
                    <a:lnTo>
                      <a:pt x="347" y="287"/>
                    </a:lnTo>
                    <a:lnTo>
                      <a:pt x="347" y="289"/>
                    </a:lnTo>
                    <a:lnTo>
                      <a:pt x="349" y="290"/>
                    </a:lnTo>
                    <a:lnTo>
                      <a:pt x="349" y="291"/>
                    </a:lnTo>
                    <a:lnTo>
                      <a:pt x="349" y="292"/>
                    </a:lnTo>
                    <a:lnTo>
                      <a:pt x="348" y="293"/>
                    </a:lnTo>
                    <a:lnTo>
                      <a:pt x="348" y="295"/>
                    </a:lnTo>
                    <a:lnTo>
                      <a:pt x="348" y="296"/>
                    </a:lnTo>
                    <a:lnTo>
                      <a:pt x="348" y="297"/>
                    </a:lnTo>
                    <a:lnTo>
                      <a:pt x="345" y="297"/>
                    </a:lnTo>
                    <a:lnTo>
                      <a:pt x="345" y="298"/>
                    </a:lnTo>
                    <a:lnTo>
                      <a:pt x="342" y="298"/>
                    </a:lnTo>
                    <a:lnTo>
                      <a:pt x="341" y="300"/>
                    </a:lnTo>
                    <a:lnTo>
                      <a:pt x="341" y="305"/>
                    </a:lnTo>
                    <a:lnTo>
                      <a:pt x="341" y="307"/>
                    </a:lnTo>
                    <a:lnTo>
                      <a:pt x="340" y="306"/>
                    </a:lnTo>
                    <a:lnTo>
                      <a:pt x="338" y="306"/>
                    </a:lnTo>
                    <a:lnTo>
                      <a:pt x="337" y="307"/>
                    </a:lnTo>
                    <a:lnTo>
                      <a:pt x="337" y="306"/>
                    </a:lnTo>
                    <a:lnTo>
                      <a:pt x="335" y="306"/>
                    </a:lnTo>
                    <a:lnTo>
                      <a:pt x="337" y="308"/>
                    </a:lnTo>
                    <a:lnTo>
                      <a:pt x="335" y="309"/>
                    </a:lnTo>
                    <a:lnTo>
                      <a:pt x="335" y="308"/>
                    </a:lnTo>
                    <a:lnTo>
                      <a:pt x="334" y="311"/>
                    </a:lnTo>
                    <a:lnTo>
                      <a:pt x="334" y="312"/>
                    </a:lnTo>
                    <a:lnTo>
                      <a:pt x="334" y="313"/>
                    </a:lnTo>
                    <a:lnTo>
                      <a:pt x="334" y="314"/>
                    </a:lnTo>
                    <a:lnTo>
                      <a:pt x="332" y="315"/>
                    </a:lnTo>
                    <a:lnTo>
                      <a:pt x="332" y="314"/>
                    </a:lnTo>
                    <a:lnTo>
                      <a:pt x="332" y="313"/>
                    </a:lnTo>
                    <a:lnTo>
                      <a:pt x="331" y="313"/>
                    </a:lnTo>
                    <a:lnTo>
                      <a:pt x="330" y="313"/>
                    </a:lnTo>
                    <a:lnTo>
                      <a:pt x="329" y="314"/>
                    </a:lnTo>
                    <a:lnTo>
                      <a:pt x="327" y="314"/>
                    </a:lnTo>
                    <a:lnTo>
                      <a:pt x="327" y="315"/>
                    </a:lnTo>
                    <a:lnTo>
                      <a:pt x="326" y="316"/>
                    </a:lnTo>
                    <a:lnTo>
                      <a:pt x="326" y="317"/>
                    </a:lnTo>
                    <a:lnTo>
                      <a:pt x="326" y="319"/>
                    </a:lnTo>
                    <a:lnTo>
                      <a:pt x="327" y="319"/>
                    </a:lnTo>
                    <a:lnTo>
                      <a:pt x="329" y="317"/>
                    </a:lnTo>
                    <a:lnTo>
                      <a:pt x="329" y="319"/>
                    </a:lnTo>
                    <a:lnTo>
                      <a:pt x="330" y="320"/>
                    </a:lnTo>
                    <a:lnTo>
                      <a:pt x="331" y="321"/>
                    </a:lnTo>
                    <a:lnTo>
                      <a:pt x="331" y="322"/>
                    </a:lnTo>
                    <a:lnTo>
                      <a:pt x="332" y="322"/>
                    </a:lnTo>
                    <a:lnTo>
                      <a:pt x="332" y="323"/>
                    </a:lnTo>
                    <a:lnTo>
                      <a:pt x="333" y="324"/>
                    </a:lnTo>
                    <a:lnTo>
                      <a:pt x="333" y="325"/>
                    </a:lnTo>
                    <a:lnTo>
                      <a:pt x="333" y="327"/>
                    </a:lnTo>
                    <a:lnTo>
                      <a:pt x="332" y="327"/>
                    </a:lnTo>
                    <a:lnTo>
                      <a:pt x="331" y="328"/>
                    </a:lnTo>
                    <a:lnTo>
                      <a:pt x="330" y="329"/>
                    </a:lnTo>
                    <a:lnTo>
                      <a:pt x="329" y="329"/>
                    </a:lnTo>
                    <a:lnTo>
                      <a:pt x="327" y="329"/>
                    </a:lnTo>
                    <a:lnTo>
                      <a:pt x="326" y="331"/>
                    </a:lnTo>
                    <a:lnTo>
                      <a:pt x="325" y="331"/>
                    </a:lnTo>
                    <a:lnTo>
                      <a:pt x="324" y="333"/>
                    </a:lnTo>
                    <a:lnTo>
                      <a:pt x="322" y="336"/>
                    </a:lnTo>
                    <a:lnTo>
                      <a:pt x="317" y="337"/>
                    </a:lnTo>
                    <a:lnTo>
                      <a:pt x="316" y="339"/>
                    </a:lnTo>
                    <a:lnTo>
                      <a:pt x="314" y="340"/>
                    </a:lnTo>
                    <a:lnTo>
                      <a:pt x="313" y="340"/>
                    </a:lnTo>
                    <a:lnTo>
                      <a:pt x="308" y="340"/>
                    </a:lnTo>
                    <a:lnTo>
                      <a:pt x="307" y="342"/>
                    </a:lnTo>
                    <a:lnTo>
                      <a:pt x="306" y="342"/>
                    </a:lnTo>
                    <a:lnTo>
                      <a:pt x="305" y="342"/>
                    </a:lnTo>
                    <a:lnTo>
                      <a:pt x="303" y="345"/>
                    </a:lnTo>
                    <a:lnTo>
                      <a:pt x="303" y="346"/>
                    </a:lnTo>
                    <a:lnTo>
                      <a:pt x="301" y="347"/>
                    </a:lnTo>
                    <a:lnTo>
                      <a:pt x="300" y="347"/>
                    </a:lnTo>
                    <a:lnTo>
                      <a:pt x="300" y="346"/>
                    </a:lnTo>
                    <a:lnTo>
                      <a:pt x="299" y="347"/>
                    </a:lnTo>
                    <a:lnTo>
                      <a:pt x="299" y="346"/>
                    </a:lnTo>
                    <a:lnTo>
                      <a:pt x="298" y="345"/>
                    </a:lnTo>
                    <a:lnTo>
                      <a:pt x="296" y="345"/>
                    </a:lnTo>
                    <a:lnTo>
                      <a:pt x="295" y="344"/>
                    </a:lnTo>
                    <a:lnTo>
                      <a:pt x="293" y="344"/>
                    </a:lnTo>
                    <a:lnTo>
                      <a:pt x="290" y="344"/>
                    </a:lnTo>
                    <a:lnTo>
                      <a:pt x="288" y="345"/>
                    </a:lnTo>
                    <a:lnTo>
                      <a:pt x="286" y="346"/>
                    </a:lnTo>
                    <a:lnTo>
                      <a:pt x="285" y="348"/>
                    </a:lnTo>
                    <a:lnTo>
                      <a:pt x="284" y="348"/>
                    </a:lnTo>
                    <a:lnTo>
                      <a:pt x="282" y="351"/>
                    </a:lnTo>
                    <a:lnTo>
                      <a:pt x="285" y="354"/>
                    </a:lnTo>
                    <a:lnTo>
                      <a:pt x="284" y="356"/>
                    </a:lnTo>
                    <a:lnTo>
                      <a:pt x="283" y="358"/>
                    </a:lnTo>
                    <a:lnTo>
                      <a:pt x="282" y="359"/>
                    </a:lnTo>
                    <a:lnTo>
                      <a:pt x="279" y="359"/>
                    </a:lnTo>
                    <a:lnTo>
                      <a:pt x="278" y="359"/>
                    </a:lnTo>
                    <a:lnTo>
                      <a:pt x="278" y="360"/>
                    </a:lnTo>
                    <a:lnTo>
                      <a:pt x="278" y="361"/>
                    </a:lnTo>
                    <a:lnTo>
                      <a:pt x="277" y="361"/>
                    </a:lnTo>
                    <a:lnTo>
                      <a:pt x="277" y="362"/>
                    </a:lnTo>
                    <a:lnTo>
                      <a:pt x="277" y="363"/>
                    </a:lnTo>
                    <a:lnTo>
                      <a:pt x="278" y="363"/>
                    </a:lnTo>
                    <a:lnTo>
                      <a:pt x="278" y="366"/>
                    </a:lnTo>
                    <a:lnTo>
                      <a:pt x="277" y="367"/>
                    </a:lnTo>
                    <a:lnTo>
                      <a:pt x="275" y="364"/>
                    </a:lnTo>
                    <a:lnTo>
                      <a:pt x="274" y="364"/>
                    </a:lnTo>
                    <a:lnTo>
                      <a:pt x="272" y="363"/>
                    </a:lnTo>
                    <a:lnTo>
                      <a:pt x="274" y="359"/>
                    </a:lnTo>
                    <a:lnTo>
                      <a:pt x="272" y="358"/>
                    </a:lnTo>
                    <a:lnTo>
                      <a:pt x="272" y="351"/>
                    </a:lnTo>
                    <a:lnTo>
                      <a:pt x="271" y="351"/>
                    </a:lnTo>
                    <a:lnTo>
                      <a:pt x="269" y="348"/>
                    </a:lnTo>
                    <a:lnTo>
                      <a:pt x="267" y="346"/>
                    </a:lnTo>
                    <a:lnTo>
                      <a:pt x="264" y="347"/>
                    </a:lnTo>
                    <a:lnTo>
                      <a:pt x="263" y="346"/>
                    </a:lnTo>
                    <a:lnTo>
                      <a:pt x="262" y="346"/>
                    </a:lnTo>
                    <a:lnTo>
                      <a:pt x="262" y="347"/>
                    </a:lnTo>
                    <a:lnTo>
                      <a:pt x="263" y="347"/>
                    </a:lnTo>
                    <a:lnTo>
                      <a:pt x="262" y="350"/>
                    </a:lnTo>
                    <a:lnTo>
                      <a:pt x="261" y="348"/>
                    </a:lnTo>
                    <a:lnTo>
                      <a:pt x="260" y="347"/>
                    </a:lnTo>
                    <a:lnTo>
                      <a:pt x="259" y="346"/>
                    </a:lnTo>
                    <a:lnTo>
                      <a:pt x="258" y="348"/>
                    </a:lnTo>
                    <a:lnTo>
                      <a:pt x="256" y="350"/>
                    </a:lnTo>
                    <a:lnTo>
                      <a:pt x="258" y="350"/>
                    </a:lnTo>
                    <a:lnTo>
                      <a:pt x="256" y="351"/>
                    </a:lnTo>
                    <a:lnTo>
                      <a:pt x="260" y="354"/>
                    </a:lnTo>
                    <a:lnTo>
                      <a:pt x="259" y="356"/>
                    </a:lnTo>
                    <a:lnTo>
                      <a:pt x="258" y="358"/>
                    </a:lnTo>
                    <a:lnTo>
                      <a:pt x="256" y="358"/>
                    </a:lnTo>
                    <a:lnTo>
                      <a:pt x="255" y="358"/>
                    </a:lnTo>
                    <a:lnTo>
                      <a:pt x="254" y="358"/>
                    </a:lnTo>
                    <a:lnTo>
                      <a:pt x="252" y="355"/>
                    </a:lnTo>
                    <a:lnTo>
                      <a:pt x="251" y="355"/>
                    </a:lnTo>
                    <a:lnTo>
                      <a:pt x="251" y="354"/>
                    </a:lnTo>
                    <a:lnTo>
                      <a:pt x="250" y="353"/>
                    </a:lnTo>
                    <a:lnTo>
                      <a:pt x="251" y="352"/>
                    </a:lnTo>
                    <a:lnTo>
                      <a:pt x="251" y="351"/>
                    </a:lnTo>
                    <a:lnTo>
                      <a:pt x="247" y="351"/>
                    </a:lnTo>
                    <a:lnTo>
                      <a:pt x="248" y="351"/>
                    </a:lnTo>
                    <a:lnTo>
                      <a:pt x="247" y="351"/>
                    </a:lnTo>
                    <a:lnTo>
                      <a:pt x="246" y="352"/>
                    </a:lnTo>
                    <a:lnTo>
                      <a:pt x="245" y="351"/>
                    </a:lnTo>
                    <a:lnTo>
                      <a:pt x="246" y="348"/>
                    </a:lnTo>
                    <a:lnTo>
                      <a:pt x="245" y="348"/>
                    </a:lnTo>
                    <a:lnTo>
                      <a:pt x="244" y="347"/>
                    </a:lnTo>
                    <a:lnTo>
                      <a:pt x="244" y="344"/>
                    </a:lnTo>
                    <a:lnTo>
                      <a:pt x="243" y="344"/>
                    </a:lnTo>
                    <a:lnTo>
                      <a:pt x="243" y="340"/>
                    </a:lnTo>
                    <a:lnTo>
                      <a:pt x="244" y="339"/>
                    </a:lnTo>
                    <a:lnTo>
                      <a:pt x="246" y="338"/>
                    </a:lnTo>
                    <a:lnTo>
                      <a:pt x="245" y="336"/>
                    </a:lnTo>
                    <a:lnTo>
                      <a:pt x="248" y="333"/>
                    </a:lnTo>
                    <a:lnTo>
                      <a:pt x="250" y="332"/>
                    </a:lnTo>
                    <a:lnTo>
                      <a:pt x="250" y="331"/>
                    </a:lnTo>
                    <a:lnTo>
                      <a:pt x="250" y="330"/>
                    </a:lnTo>
                    <a:lnTo>
                      <a:pt x="248" y="331"/>
                    </a:lnTo>
                    <a:lnTo>
                      <a:pt x="248" y="329"/>
                    </a:lnTo>
                    <a:lnTo>
                      <a:pt x="246" y="327"/>
                    </a:lnTo>
                    <a:lnTo>
                      <a:pt x="242" y="325"/>
                    </a:lnTo>
                    <a:lnTo>
                      <a:pt x="240" y="322"/>
                    </a:lnTo>
                    <a:lnTo>
                      <a:pt x="239" y="322"/>
                    </a:lnTo>
                    <a:lnTo>
                      <a:pt x="237" y="323"/>
                    </a:lnTo>
                    <a:lnTo>
                      <a:pt x="238" y="324"/>
                    </a:lnTo>
                    <a:lnTo>
                      <a:pt x="236" y="324"/>
                    </a:lnTo>
                    <a:lnTo>
                      <a:pt x="237" y="327"/>
                    </a:lnTo>
                    <a:lnTo>
                      <a:pt x="235" y="328"/>
                    </a:lnTo>
                    <a:lnTo>
                      <a:pt x="232" y="328"/>
                    </a:lnTo>
                    <a:lnTo>
                      <a:pt x="229" y="328"/>
                    </a:lnTo>
                    <a:lnTo>
                      <a:pt x="229" y="324"/>
                    </a:lnTo>
                    <a:lnTo>
                      <a:pt x="229" y="323"/>
                    </a:lnTo>
                    <a:lnTo>
                      <a:pt x="228" y="323"/>
                    </a:lnTo>
                    <a:lnTo>
                      <a:pt x="228" y="324"/>
                    </a:lnTo>
                    <a:lnTo>
                      <a:pt x="227" y="324"/>
                    </a:lnTo>
                    <a:lnTo>
                      <a:pt x="225" y="321"/>
                    </a:lnTo>
                    <a:lnTo>
                      <a:pt x="224" y="322"/>
                    </a:lnTo>
                    <a:lnTo>
                      <a:pt x="224" y="323"/>
                    </a:lnTo>
                    <a:lnTo>
                      <a:pt x="221" y="323"/>
                    </a:lnTo>
                    <a:lnTo>
                      <a:pt x="220" y="323"/>
                    </a:lnTo>
                    <a:lnTo>
                      <a:pt x="219" y="324"/>
                    </a:lnTo>
                    <a:lnTo>
                      <a:pt x="216" y="323"/>
                    </a:lnTo>
                    <a:lnTo>
                      <a:pt x="215" y="324"/>
                    </a:lnTo>
                    <a:lnTo>
                      <a:pt x="215" y="325"/>
                    </a:lnTo>
                    <a:lnTo>
                      <a:pt x="214" y="325"/>
                    </a:lnTo>
                    <a:lnTo>
                      <a:pt x="211" y="327"/>
                    </a:lnTo>
                    <a:lnTo>
                      <a:pt x="209" y="327"/>
                    </a:lnTo>
                    <a:lnTo>
                      <a:pt x="211" y="330"/>
                    </a:lnTo>
                    <a:lnTo>
                      <a:pt x="207" y="332"/>
                    </a:lnTo>
                    <a:lnTo>
                      <a:pt x="206" y="331"/>
                    </a:lnTo>
                    <a:lnTo>
                      <a:pt x="203" y="329"/>
                    </a:lnTo>
                    <a:lnTo>
                      <a:pt x="201" y="329"/>
                    </a:lnTo>
                    <a:lnTo>
                      <a:pt x="198" y="331"/>
                    </a:lnTo>
                    <a:lnTo>
                      <a:pt x="196" y="331"/>
                    </a:lnTo>
                    <a:lnTo>
                      <a:pt x="195" y="330"/>
                    </a:lnTo>
                    <a:lnTo>
                      <a:pt x="195" y="328"/>
                    </a:lnTo>
                    <a:lnTo>
                      <a:pt x="195" y="323"/>
                    </a:lnTo>
                    <a:lnTo>
                      <a:pt x="195" y="320"/>
                    </a:lnTo>
                    <a:lnTo>
                      <a:pt x="193" y="319"/>
                    </a:lnTo>
                    <a:lnTo>
                      <a:pt x="193" y="317"/>
                    </a:lnTo>
                    <a:lnTo>
                      <a:pt x="192" y="316"/>
                    </a:lnTo>
                    <a:lnTo>
                      <a:pt x="191" y="316"/>
                    </a:lnTo>
                    <a:lnTo>
                      <a:pt x="188" y="316"/>
                    </a:lnTo>
                    <a:lnTo>
                      <a:pt x="185" y="317"/>
                    </a:lnTo>
                    <a:lnTo>
                      <a:pt x="184" y="320"/>
                    </a:lnTo>
                    <a:lnTo>
                      <a:pt x="184" y="322"/>
                    </a:lnTo>
                    <a:lnTo>
                      <a:pt x="183" y="323"/>
                    </a:lnTo>
                    <a:lnTo>
                      <a:pt x="181" y="324"/>
                    </a:lnTo>
                    <a:lnTo>
                      <a:pt x="180" y="325"/>
                    </a:lnTo>
                    <a:lnTo>
                      <a:pt x="176" y="323"/>
                    </a:lnTo>
                    <a:lnTo>
                      <a:pt x="175" y="323"/>
                    </a:lnTo>
                    <a:lnTo>
                      <a:pt x="174" y="324"/>
                    </a:lnTo>
                    <a:lnTo>
                      <a:pt x="171" y="329"/>
                    </a:lnTo>
                    <a:lnTo>
                      <a:pt x="169" y="330"/>
                    </a:lnTo>
                    <a:lnTo>
                      <a:pt x="168" y="330"/>
                    </a:lnTo>
                    <a:lnTo>
                      <a:pt x="167" y="329"/>
                    </a:lnTo>
                    <a:lnTo>
                      <a:pt x="166" y="328"/>
                    </a:lnTo>
                    <a:lnTo>
                      <a:pt x="166" y="327"/>
                    </a:lnTo>
                    <a:lnTo>
                      <a:pt x="165" y="327"/>
                    </a:lnTo>
                    <a:lnTo>
                      <a:pt x="165" y="325"/>
                    </a:lnTo>
                    <a:lnTo>
                      <a:pt x="164" y="325"/>
                    </a:lnTo>
                    <a:lnTo>
                      <a:pt x="162" y="324"/>
                    </a:lnTo>
                    <a:lnTo>
                      <a:pt x="162" y="323"/>
                    </a:lnTo>
                    <a:lnTo>
                      <a:pt x="161" y="323"/>
                    </a:lnTo>
                    <a:lnTo>
                      <a:pt x="160" y="322"/>
                    </a:lnTo>
                    <a:lnTo>
                      <a:pt x="159" y="321"/>
                    </a:lnTo>
                    <a:lnTo>
                      <a:pt x="159" y="320"/>
                    </a:lnTo>
                    <a:lnTo>
                      <a:pt x="160" y="319"/>
                    </a:lnTo>
                    <a:lnTo>
                      <a:pt x="161" y="319"/>
                    </a:lnTo>
                    <a:lnTo>
                      <a:pt x="162" y="317"/>
                    </a:lnTo>
                    <a:lnTo>
                      <a:pt x="164" y="317"/>
                    </a:lnTo>
                    <a:lnTo>
                      <a:pt x="165" y="317"/>
                    </a:lnTo>
                    <a:lnTo>
                      <a:pt x="166" y="317"/>
                    </a:lnTo>
                    <a:lnTo>
                      <a:pt x="166" y="316"/>
                    </a:lnTo>
                    <a:lnTo>
                      <a:pt x="167" y="316"/>
                    </a:lnTo>
                    <a:lnTo>
                      <a:pt x="167" y="315"/>
                    </a:lnTo>
                    <a:lnTo>
                      <a:pt x="168" y="315"/>
                    </a:lnTo>
                    <a:lnTo>
                      <a:pt x="168" y="314"/>
                    </a:lnTo>
                    <a:lnTo>
                      <a:pt x="167" y="314"/>
                    </a:lnTo>
                    <a:lnTo>
                      <a:pt x="167" y="313"/>
                    </a:lnTo>
                    <a:lnTo>
                      <a:pt x="166" y="313"/>
                    </a:lnTo>
                    <a:lnTo>
                      <a:pt x="165" y="313"/>
                    </a:lnTo>
                    <a:lnTo>
                      <a:pt x="164" y="313"/>
                    </a:lnTo>
                    <a:lnTo>
                      <a:pt x="164" y="314"/>
                    </a:lnTo>
                    <a:lnTo>
                      <a:pt x="162" y="314"/>
                    </a:lnTo>
                    <a:lnTo>
                      <a:pt x="162" y="315"/>
                    </a:lnTo>
                    <a:lnTo>
                      <a:pt x="162" y="316"/>
                    </a:lnTo>
                    <a:lnTo>
                      <a:pt x="161" y="316"/>
                    </a:lnTo>
                    <a:lnTo>
                      <a:pt x="160" y="316"/>
                    </a:lnTo>
                    <a:lnTo>
                      <a:pt x="159" y="316"/>
                    </a:lnTo>
                    <a:lnTo>
                      <a:pt x="157" y="316"/>
                    </a:lnTo>
                    <a:lnTo>
                      <a:pt x="156" y="316"/>
                    </a:lnTo>
                    <a:lnTo>
                      <a:pt x="154" y="316"/>
                    </a:lnTo>
                    <a:lnTo>
                      <a:pt x="153" y="317"/>
                    </a:lnTo>
                    <a:lnTo>
                      <a:pt x="152" y="317"/>
                    </a:lnTo>
                    <a:lnTo>
                      <a:pt x="151" y="317"/>
                    </a:lnTo>
                    <a:lnTo>
                      <a:pt x="150" y="317"/>
                    </a:lnTo>
                    <a:lnTo>
                      <a:pt x="149" y="317"/>
                    </a:lnTo>
                    <a:lnTo>
                      <a:pt x="148" y="317"/>
                    </a:lnTo>
                    <a:lnTo>
                      <a:pt x="148" y="316"/>
                    </a:lnTo>
                    <a:lnTo>
                      <a:pt x="146" y="315"/>
                    </a:lnTo>
                    <a:lnTo>
                      <a:pt x="146" y="314"/>
                    </a:lnTo>
                    <a:lnTo>
                      <a:pt x="145" y="313"/>
                    </a:lnTo>
                    <a:lnTo>
                      <a:pt x="145" y="312"/>
                    </a:lnTo>
                    <a:lnTo>
                      <a:pt x="144" y="312"/>
                    </a:lnTo>
                    <a:lnTo>
                      <a:pt x="144" y="311"/>
                    </a:lnTo>
                    <a:lnTo>
                      <a:pt x="143" y="309"/>
                    </a:lnTo>
                    <a:lnTo>
                      <a:pt x="143" y="308"/>
                    </a:lnTo>
                    <a:lnTo>
                      <a:pt x="143" y="307"/>
                    </a:lnTo>
                    <a:lnTo>
                      <a:pt x="142" y="306"/>
                    </a:lnTo>
                    <a:lnTo>
                      <a:pt x="142" y="305"/>
                    </a:lnTo>
                    <a:lnTo>
                      <a:pt x="142" y="304"/>
                    </a:lnTo>
                    <a:lnTo>
                      <a:pt x="141" y="304"/>
                    </a:lnTo>
                    <a:lnTo>
                      <a:pt x="140" y="304"/>
                    </a:lnTo>
                    <a:lnTo>
                      <a:pt x="138" y="304"/>
                    </a:lnTo>
                    <a:lnTo>
                      <a:pt x="138" y="305"/>
                    </a:lnTo>
                    <a:lnTo>
                      <a:pt x="138" y="306"/>
                    </a:lnTo>
                    <a:lnTo>
                      <a:pt x="138" y="307"/>
                    </a:lnTo>
                    <a:lnTo>
                      <a:pt x="138" y="308"/>
                    </a:lnTo>
                    <a:lnTo>
                      <a:pt x="138" y="309"/>
                    </a:lnTo>
                    <a:lnTo>
                      <a:pt x="137" y="311"/>
                    </a:lnTo>
                    <a:lnTo>
                      <a:pt x="136" y="309"/>
                    </a:lnTo>
                    <a:lnTo>
                      <a:pt x="135" y="308"/>
                    </a:lnTo>
                    <a:lnTo>
                      <a:pt x="134" y="303"/>
                    </a:lnTo>
                    <a:lnTo>
                      <a:pt x="135" y="300"/>
                    </a:lnTo>
                    <a:lnTo>
                      <a:pt x="135" y="299"/>
                    </a:lnTo>
                    <a:lnTo>
                      <a:pt x="137" y="296"/>
                    </a:lnTo>
                    <a:lnTo>
                      <a:pt x="137" y="295"/>
                    </a:lnTo>
                    <a:lnTo>
                      <a:pt x="138" y="290"/>
                    </a:lnTo>
                    <a:lnTo>
                      <a:pt x="140" y="289"/>
                    </a:lnTo>
                    <a:lnTo>
                      <a:pt x="142" y="287"/>
                    </a:lnTo>
                    <a:lnTo>
                      <a:pt x="143" y="287"/>
                    </a:lnTo>
                    <a:lnTo>
                      <a:pt x="142" y="284"/>
                    </a:lnTo>
                    <a:lnTo>
                      <a:pt x="142" y="283"/>
                    </a:lnTo>
                    <a:lnTo>
                      <a:pt x="141" y="279"/>
                    </a:lnTo>
                    <a:lnTo>
                      <a:pt x="140" y="279"/>
                    </a:lnTo>
                    <a:lnTo>
                      <a:pt x="138" y="277"/>
                    </a:lnTo>
                    <a:lnTo>
                      <a:pt x="137" y="275"/>
                    </a:lnTo>
                    <a:lnTo>
                      <a:pt x="135" y="272"/>
                    </a:lnTo>
                    <a:lnTo>
                      <a:pt x="134" y="270"/>
                    </a:lnTo>
                    <a:lnTo>
                      <a:pt x="133" y="270"/>
                    </a:lnTo>
                    <a:lnTo>
                      <a:pt x="133" y="269"/>
                    </a:lnTo>
                    <a:lnTo>
                      <a:pt x="132" y="268"/>
                    </a:lnTo>
                    <a:lnTo>
                      <a:pt x="130" y="268"/>
                    </a:lnTo>
                    <a:lnTo>
                      <a:pt x="129" y="269"/>
                    </a:lnTo>
                    <a:lnTo>
                      <a:pt x="129" y="270"/>
                    </a:lnTo>
                    <a:lnTo>
                      <a:pt x="128" y="272"/>
                    </a:lnTo>
                    <a:lnTo>
                      <a:pt x="127" y="272"/>
                    </a:lnTo>
                    <a:lnTo>
                      <a:pt x="125" y="272"/>
                    </a:lnTo>
                    <a:lnTo>
                      <a:pt x="126" y="270"/>
                    </a:lnTo>
                    <a:lnTo>
                      <a:pt x="125" y="267"/>
                    </a:lnTo>
                    <a:lnTo>
                      <a:pt x="126" y="265"/>
                    </a:lnTo>
                    <a:lnTo>
                      <a:pt x="126" y="264"/>
                    </a:lnTo>
                    <a:lnTo>
                      <a:pt x="125" y="262"/>
                    </a:lnTo>
                    <a:lnTo>
                      <a:pt x="125" y="261"/>
                    </a:lnTo>
                    <a:lnTo>
                      <a:pt x="126" y="259"/>
                    </a:lnTo>
                    <a:lnTo>
                      <a:pt x="128" y="257"/>
                    </a:lnTo>
                    <a:lnTo>
                      <a:pt x="129" y="256"/>
                    </a:lnTo>
                    <a:lnTo>
                      <a:pt x="129" y="252"/>
                    </a:lnTo>
                    <a:lnTo>
                      <a:pt x="130" y="250"/>
                    </a:lnTo>
                    <a:lnTo>
                      <a:pt x="130" y="244"/>
                    </a:lnTo>
                    <a:lnTo>
                      <a:pt x="130" y="241"/>
                    </a:lnTo>
                    <a:lnTo>
                      <a:pt x="132" y="238"/>
                    </a:lnTo>
                    <a:lnTo>
                      <a:pt x="134" y="235"/>
                    </a:lnTo>
                    <a:lnTo>
                      <a:pt x="133" y="234"/>
                    </a:lnTo>
                    <a:lnTo>
                      <a:pt x="133" y="233"/>
                    </a:lnTo>
                    <a:lnTo>
                      <a:pt x="132" y="232"/>
                    </a:lnTo>
                    <a:lnTo>
                      <a:pt x="129" y="232"/>
                    </a:lnTo>
                    <a:lnTo>
                      <a:pt x="130" y="230"/>
                    </a:lnTo>
                    <a:lnTo>
                      <a:pt x="133" y="228"/>
                    </a:lnTo>
                    <a:lnTo>
                      <a:pt x="132" y="225"/>
                    </a:lnTo>
                    <a:lnTo>
                      <a:pt x="128" y="227"/>
                    </a:lnTo>
                    <a:lnTo>
                      <a:pt x="126" y="227"/>
                    </a:lnTo>
                    <a:lnTo>
                      <a:pt x="124" y="228"/>
                    </a:lnTo>
                    <a:lnTo>
                      <a:pt x="122" y="228"/>
                    </a:lnTo>
                    <a:lnTo>
                      <a:pt x="124" y="228"/>
                    </a:lnTo>
                    <a:lnTo>
                      <a:pt x="121" y="230"/>
                    </a:lnTo>
                    <a:lnTo>
                      <a:pt x="120" y="229"/>
                    </a:lnTo>
                    <a:lnTo>
                      <a:pt x="119" y="229"/>
                    </a:lnTo>
                    <a:lnTo>
                      <a:pt x="118" y="229"/>
                    </a:lnTo>
                    <a:lnTo>
                      <a:pt x="117" y="232"/>
                    </a:lnTo>
                    <a:lnTo>
                      <a:pt x="117" y="230"/>
                    </a:lnTo>
                    <a:lnTo>
                      <a:pt x="114" y="232"/>
                    </a:lnTo>
                    <a:lnTo>
                      <a:pt x="116" y="232"/>
                    </a:lnTo>
                    <a:lnTo>
                      <a:pt x="110" y="235"/>
                    </a:lnTo>
                    <a:lnTo>
                      <a:pt x="106" y="237"/>
                    </a:lnTo>
                    <a:lnTo>
                      <a:pt x="105" y="237"/>
                    </a:lnTo>
                    <a:lnTo>
                      <a:pt x="102" y="235"/>
                    </a:lnTo>
                    <a:lnTo>
                      <a:pt x="102" y="237"/>
                    </a:lnTo>
                    <a:lnTo>
                      <a:pt x="101" y="237"/>
                    </a:lnTo>
                    <a:lnTo>
                      <a:pt x="99" y="238"/>
                    </a:lnTo>
                    <a:lnTo>
                      <a:pt x="98" y="237"/>
                    </a:lnTo>
                    <a:lnTo>
                      <a:pt x="96" y="238"/>
                    </a:lnTo>
                    <a:lnTo>
                      <a:pt x="95" y="238"/>
                    </a:lnTo>
                    <a:lnTo>
                      <a:pt x="97" y="241"/>
                    </a:lnTo>
                    <a:lnTo>
                      <a:pt x="97" y="242"/>
                    </a:lnTo>
                    <a:lnTo>
                      <a:pt x="95" y="242"/>
                    </a:lnTo>
                    <a:lnTo>
                      <a:pt x="94" y="244"/>
                    </a:lnTo>
                    <a:lnTo>
                      <a:pt x="90" y="244"/>
                    </a:lnTo>
                    <a:lnTo>
                      <a:pt x="88" y="246"/>
                    </a:lnTo>
                    <a:lnTo>
                      <a:pt x="87" y="246"/>
                    </a:lnTo>
                    <a:lnTo>
                      <a:pt x="85" y="246"/>
                    </a:lnTo>
                    <a:lnTo>
                      <a:pt x="83" y="248"/>
                    </a:lnTo>
                    <a:lnTo>
                      <a:pt x="82" y="248"/>
                    </a:lnTo>
                    <a:lnTo>
                      <a:pt x="81" y="250"/>
                    </a:lnTo>
                    <a:lnTo>
                      <a:pt x="79" y="252"/>
                    </a:lnTo>
                    <a:lnTo>
                      <a:pt x="79" y="253"/>
                    </a:lnTo>
                    <a:lnTo>
                      <a:pt x="77" y="256"/>
                    </a:lnTo>
                    <a:lnTo>
                      <a:pt x="75" y="257"/>
                    </a:lnTo>
                    <a:lnTo>
                      <a:pt x="72" y="256"/>
                    </a:lnTo>
                    <a:lnTo>
                      <a:pt x="71" y="256"/>
                    </a:lnTo>
                    <a:lnTo>
                      <a:pt x="70" y="256"/>
                    </a:lnTo>
                    <a:lnTo>
                      <a:pt x="69" y="256"/>
                    </a:lnTo>
                    <a:lnTo>
                      <a:pt x="67" y="254"/>
                    </a:lnTo>
                    <a:lnTo>
                      <a:pt x="65" y="254"/>
                    </a:lnTo>
                    <a:lnTo>
                      <a:pt x="65" y="252"/>
                    </a:lnTo>
                    <a:lnTo>
                      <a:pt x="64" y="252"/>
                    </a:lnTo>
                    <a:lnTo>
                      <a:pt x="64" y="251"/>
                    </a:lnTo>
                    <a:lnTo>
                      <a:pt x="63" y="251"/>
                    </a:lnTo>
                    <a:lnTo>
                      <a:pt x="63" y="250"/>
                    </a:lnTo>
                    <a:lnTo>
                      <a:pt x="59" y="251"/>
                    </a:lnTo>
                    <a:lnTo>
                      <a:pt x="55" y="251"/>
                    </a:lnTo>
                    <a:lnTo>
                      <a:pt x="54" y="252"/>
                    </a:lnTo>
                    <a:lnTo>
                      <a:pt x="51" y="252"/>
                    </a:lnTo>
                    <a:lnTo>
                      <a:pt x="51" y="251"/>
                    </a:lnTo>
                    <a:lnTo>
                      <a:pt x="54" y="250"/>
                    </a:lnTo>
                    <a:lnTo>
                      <a:pt x="59" y="245"/>
                    </a:lnTo>
                    <a:lnTo>
                      <a:pt x="62" y="242"/>
                    </a:lnTo>
                    <a:lnTo>
                      <a:pt x="61" y="242"/>
                    </a:lnTo>
                    <a:lnTo>
                      <a:pt x="61" y="241"/>
                    </a:lnTo>
                    <a:lnTo>
                      <a:pt x="59" y="241"/>
                    </a:lnTo>
                    <a:lnTo>
                      <a:pt x="58" y="240"/>
                    </a:lnTo>
                    <a:lnTo>
                      <a:pt x="58" y="238"/>
                    </a:lnTo>
                    <a:lnTo>
                      <a:pt x="58" y="237"/>
                    </a:lnTo>
                    <a:lnTo>
                      <a:pt x="58" y="236"/>
                    </a:lnTo>
                    <a:lnTo>
                      <a:pt x="57" y="236"/>
                    </a:lnTo>
                    <a:lnTo>
                      <a:pt x="56" y="236"/>
                    </a:lnTo>
                    <a:lnTo>
                      <a:pt x="56" y="235"/>
                    </a:lnTo>
                    <a:lnTo>
                      <a:pt x="55" y="235"/>
                    </a:lnTo>
                    <a:lnTo>
                      <a:pt x="55" y="236"/>
                    </a:lnTo>
                    <a:lnTo>
                      <a:pt x="55" y="235"/>
                    </a:lnTo>
                    <a:lnTo>
                      <a:pt x="54" y="235"/>
                    </a:lnTo>
                    <a:lnTo>
                      <a:pt x="53" y="235"/>
                    </a:lnTo>
                    <a:lnTo>
                      <a:pt x="53" y="234"/>
                    </a:lnTo>
                    <a:lnTo>
                      <a:pt x="53" y="233"/>
                    </a:lnTo>
                    <a:lnTo>
                      <a:pt x="51" y="233"/>
                    </a:lnTo>
                    <a:lnTo>
                      <a:pt x="50" y="233"/>
                    </a:lnTo>
                    <a:lnTo>
                      <a:pt x="50" y="232"/>
                    </a:lnTo>
                    <a:lnTo>
                      <a:pt x="49" y="232"/>
                    </a:lnTo>
                    <a:lnTo>
                      <a:pt x="49" y="230"/>
                    </a:lnTo>
                    <a:lnTo>
                      <a:pt x="50" y="229"/>
                    </a:lnTo>
                    <a:lnTo>
                      <a:pt x="50" y="228"/>
                    </a:lnTo>
                    <a:lnTo>
                      <a:pt x="51" y="228"/>
                    </a:lnTo>
                    <a:lnTo>
                      <a:pt x="51" y="227"/>
                    </a:lnTo>
                    <a:lnTo>
                      <a:pt x="51" y="226"/>
                    </a:lnTo>
                    <a:lnTo>
                      <a:pt x="51" y="225"/>
                    </a:lnTo>
                    <a:lnTo>
                      <a:pt x="50" y="225"/>
                    </a:lnTo>
                    <a:lnTo>
                      <a:pt x="50" y="224"/>
                    </a:lnTo>
                    <a:lnTo>
                      <a:pt x="49" y="224"/>
                    </a:lnTo>
                    <a:lnTo>
                      <a:pt x="49" y="222"/>
                    </a:lnTo>
                    <a:lnTo>
                      <a:pt x="49" y="221"/>
                    </a:lnTo>
                    <a:lnTo>
                      <a:pt x="49" y="220"/>
                    </a:lnTo>
                    <a:lnTo>
                      <a:pt x="49" y="219"/>
                    </a:lnTo>
                    <a:lnTo>
                      <a:pt x="48" y="219"/>
                    </a:lnTo>
                    <a:lnTo>
                      <a:pt x="49" y="219"/>
                    </a:lnTo>
                    <a:lnTo>
                      <a:pt x="49" y="218"/>
                    </a:lnTo>
                    <a:lnTo>
                      <a:pt x="49" y="217"/>
                    </a:lnTo>
                    <a:lnTo>
                      <a:pt x="49" y="215"/>
                    </a:lnTo>
                    <a:lnTo>
                      <a:pt x="49" y="214"/>
                    </a:lnTo>
                    <a:lnTo>
                      <a:pt x="49" y="213"/>
                    </a:lnTo>
                    <a:lnTo>
                      <a:pt x="48" y="213"/>
                    </a:lnTo>
                    <a:lnTo>
                      <a:pt x="48" y="212"/>
                    </a:lnTo>
                    <a:lnTo>
                      <a:pt x="47" y="212"/>
                    </a:lnTo>
                    <a:lnTo>
                      <a:pt x="47" y="211"/>
                    </a:lnTo>
                    <a:lnTo>
                      <a:pt x="46" y="211"/>
                    </a:lnTo>
                    <a:lnTo>
                      <a:pt x="45" y="211"/>
                    </a:lnTo>
                    <a:lnTo>
                      <a:pt x="43" y="211"/>
                    </a:lnTo>
                    <a:lnTo>
                      <a:pt x="42" y="211"/>
                    </a:lnTo>
                    <a:lnTo>
                      <a:pt x="42" y="210"/>
                    </a:lnTo>
                    <a:lnTo>
                      <a:pt x="42" y="209"/>
                    </a:lnTo>
                    <a:lnTo>
                      <a:pt x="41" y="209"/>
                    </a:lnTo>
                    <a:lnTo>
                      <a:pt x="41" y="207"/>
                    </a:lnTo>
                    <a:lnTo>
                      <a:pt x="40" y="206"/>
                    </a:lnTo>
                    <a:lnTo>
                      <a:pt x="40" y="205"/>
                    </a:lnTo>
                    <a:lnTo>
                      <a:pt x="40" y="206"/>
                    </a:lnTo>
                    <a:lnTo>
                      <a:pt x="39" y="206"/>
                    </a:lnTo>
                    <a:lnTo>
                      <a:pt x="39" y="205"/>
                    </a:lnTo>
                    <a:lnTo>
                      <a:pt x="39" y="204"/>
                    </a:lnTo>
                    <a:lnTo>
                      <a:pt x="39" y="203"/>
                    </a:lnTo>
                    <a:lnTo>
                      <a:pt x="39" y="202"/>
                    </a:lnTo>
                    <a:lnTo>
                      <a:pt x="38" y="202"/>
                    </a:lnTo>
                    <a:lnTo>
                      <a:pt x="36" y="202"/>
                    </a:lnTo>
                    <a:lnTo>
                      <a:pt x="36" y="203"/>
                    </a:lnTo>
                    <a:lnTo>
                      <a:pt x="35" y="203"/>
                    </a:lnTo>
                    <a:lnTo>
                      <a:pt x="34" y="203"/>
                    </a:lnTo>
                    <a:lnTo>
                      <a:pt x="33" y="203"/>
                    </a:lnTo>
                    <a:lnTo>
                      <a:pt x="33" y="201"/>
                    </a:lnTo>
                    <a:lnTo>
                      <a:pt x="34" y="199"/>
                    </a:lnTo>
                    <a:lnTo>
                      <a:pt x="35" y="198"/>
                    </a:lnTo>
                    <a:lnTo>
                      <a:pt x="34" y="198"/>
                    </a:lnTo>
                    <a:lnTo>
                      <a:pt x="34" y="197"/>
                    </a:lnTo>
                    <a:lnTo>
                      <a:pt x="33" y="197"/>
                    </a:lnTo>
                    <a:lnTo>
                      <a:pt x="32" y="197"/>
                    </a:lnTo>
                    <a:lnTo>
                      <a:pt x="32" y="196"/>
                    </a:lnTo>
                    <a:lnTo>
                      <a:pt x="32" y="195"/>
                    </a:lnTo>
                    <a:lnTo>
                      <a:pt x="32" y="194"/>
                    </a:lnTo>
                    <a:lnTo>
                      <a:pt x="31" y="193"/>
                    </a:lnTo>
                    <a:lnTo>
                      <a:pt x="34" y="190"/>
                    </a:lnTo>
                    <a:lnTo>
                      <a:pt x="35" y="189"/>
                    </a:lnTo>
                    <a:lnTo>
                      <a:pt x="34" y="188"/>
                    </a:lnTo>
                    <a:lnTo>
                      <a:pt x="34" y="187"/>
                    </a:lnTo>
                    <a:lnTo>
                      <a:pt x="35" y="186"/>
                    </a:lnTo>
                    <a:lnTo>
                      <a:pt x="36" y="183"/>
                    </a:lnTo>
                    <a:lnTo>
                      <a:pt x="38" y="182"/>
                    </a:lnTo>
                    <a:lnTo>
                      <a:pt x="38" y="181"/>
                    </a:lnTo>
                    <a:lnTo>
                      <a:pt x="36" y="182"/>
                    </a:lnTo>
                    <a:lnTo>
                      <a:pt x="34" y="181"/>
                    </a:lnTo>
                    <a:lnTo>
                      <a:pt x="34" y="180"/>
                    </a:lnTo>
                    <a:lnTo>
                      <a:pt x="33" y="180"/>
                    </a:lnTo>
                    <a:lnTo>
                      <a:pt x="34" y="177"/>
                    </a:lnTo>
                    <a:lnTo>
                      <a:pt x="35" y="175"/>
                    </a:lnTo>
                    <a:lnTo>
                      <a:pt x="36" y="174"/>
                    </a:lnTo>
                    <a:lnTo>
                      <a:pt x="38" y="173"/>
                    </a:lnTo>
                    <a:lnTo>
                      <a:pt x="40" y="170"/>
                    </a:lnTo>
                    <a:lnTo>
                      <a:pt x="41" y="167"/>
                    </a:lnTo>
                    <a:lnTo>
                      <a:pt x="41" y="166"/>
                    </a:lnTo>
                    <a:lnTo>
                      <a:pt x="42" y="163"/>
                    </a:lnTo>
                    <a:lnTo>
                      <a:pt x="43" y="162"/>
                    </a:lnTo>
                    <a:lnTo>
                      <a:pt x="41" y="159"/>
                    </a:lnTo>
                    <a:lnTo>
                      <a:pt x="40" y="156"/>
                    </a:lnTo>
                    <a:lnTo>
                      <a:pt x="40" y="155"/>
                    </a:lnTo>
                    <a:lnTo>
                      <a:pt x="39" y="154"/>
                    </a:lnTo>
                    <a:lnTo>
                      <a:pt x="38" y="152"/>
                    </a:lnTo>
                    <a:lnTo>
                      <a:pt x="36" y="152"/>
                    </a:lnTo>
                    <a:lnTo>
                      <a:pt x="36" y="151"/>
                    </a:lnTo>
                    <a:lnTo>
                      <a:pt x="38" y="150"/>
                    </a:lnTo>
                    <a:lnTo>
                      <a:pt x="38" y="148"/>
                    </a:lnTo>
                    <a:lnTo>
                      <a:pt x="36" y="148"/>
                    </a:lnTo>
                    <a:lnTo>
                      <a:pt x="34" y="148"/>
                    </a:lnTo>
                    <a:lnTo>
                      <a:pt x="34" y="147"/>
                    </a:lnTo>
                    <a:lnTo>
                      <a:pt x="35" y="146"/>
                    </a:lnTo>
                    <a:lnTo>
                      <a:pt x="35" y="144"/>
                    </a:lnTo>
                    <a:lnTo>
                      <a:pt x="32" y="144"/>
                    </a:lnTo>
                    <a:lnTo>
                      <a:pt x="31" y="148"/>
                    </a:lnTo>
                    <a:lnTo>
                      <a:pt x="30" y="148"/>
                    </a:lnTo>
                    <a:lnTo>
                      <a:pt x="30" y="147"/>
                    </a:lnTo>
                    <a:lnTo>
                      <a:pt x="28" y="147"/>
                    </a:lnTo>
                    <a:lnTo>
                      <a:pt x="28" y="148"/>
                    </a:lnTo>
                    <a:lnTo>
                      <a:pt x="28" y="147"/>
                    </a:lnTo>
                    <a:lnTo>
                      <a:pt x="27" y="147"/>
                    </a:lnTo>
                    <a:lnTo>
                      <a:pt x="26" y="148"/>
                    </a:lnTo>
                    <a:lnTo>
                      <a:pt x="26" y="146"/>
                    </a:lnTo>
                    <a:lnTo>
                      <a:pt x="25" y="147"/>
                    </a:lnTo>
                    <a:lnTo>
                      <a:pt x="25" y="144"/>
                    </a:lnTo>
                    <a:lnTo>
                      <a:pt x="26" y="142"/>
                    </a:lnTo>
                    <a:lnTo>
                      <a:pt x="25" y="142"/>
                    </a:lnTo>
                    <a:lnTo>
                      <a:pt x="22" y="144"/>
                    </a:lnTo>
                    <a:lnTo>
                      <a:pt x="19" y="142"/>
                    </a:lnTo>
                    <a:lnTo>
                      <a:pt x="18" y="141"/>
                    </a:lnTo>
                    <a:lnTo>
                      <a:pt x="18" y="139"/>
                    </a:lnTo>
                    <a:lnTo>
                      <a:pt x="17" y="140"/>
                    </a:lnTo>
                    <a:lnTo>
                      <a:pt x="15" y="140"/>
                    </a:lnTo>
                    <a:lnTo>
                      <a:pt x="15" y="141"/>
                    </a:lnTo>
                    <a:lnTo>
                      <a:pt x="14" y="142"/>
                    </a:lnTo>
                    <a:lnTo>
                      <a:pt x="14" y="143"/>
                    </a:lnTo>
                    <a:lnTo>
                      <a:pt x="12" y="143"/>
                    </a:lnTo>
                    <a:lnTo>
                      <a:pt x="11" y="142"/>
                    </a:lnTo>
                    <a:lnTo>
                      <a:pt x="12" y="142"/>
                    </a:lnTo>
                    <a:lnTo>
                      <a:pt x="11" y="141"/>
                    </a:lnTo>
                    <a:lnTo>
                      <a:pt x="11" y="140"/>
                    </a:lnTo>
                    <a:lnTo>
                      <a:pt x="10" y="140"/>
                    </a:lnTo>
                    <a:lnTo>
                      <a:pt x="9" y="140"/>
                    </a:lnTo>
                    <a:lnTo>
                      <a:pt x="8" y="140"/>
                    </a:lnTo>
                    <a:lnTo>
                      <a:pt x="8" y="139"/>
                    </a:lnTo>
                    <a:lnTo>
                      <a:pt x="8" y="138"/>
                    </a:lnTo>
                    <a:lnTo>
                      <a:pt x="7" y="136"/>
                    </a:lnTo>
                    <a:lnTo>
                      <a:pt x="7" y="135"/>
                    </a:lnTo>
                    <a:lnTo>
                      <a:pt x="7" y="133"/>
                    </a:lnTo>
                    <a:lnTo>
                      <a:pt x="8" y="133"/>
                    </a:lnTo>
                    <a:lnTo>
                      <a:pt x="9" y="132"/>
                    </a:lnTo>
                    <a:lnTo>
                      <a:pt x="9" y="131"/>
                    </a:lnTo>
                    <a:lnTo>
                      <a:pt x="8" y="130"/>
                    </a:lnTo>
                    <a:lnTo>
                      <a:pt x="8" y="127"/>
                    </a:lnTo>
                    <a:lnTo>
                      <a:pt x="9" y="124"/>
                    </a:lnTo>
                    <a:lnTo>
                      <a:pt x="8" y="122"/>
                    </a:lnTo>
                    <a:lnTo>
                      <a:pt x="7" y="120"/>
                    </a:lnTo>
                    <a:lnTo>
                      <a:pt x="7" y="119"/>
                    </a:lnTo>
                    <a:lnTo>
                      <a:pt x="6" y="117"/>
                    </a:lnTo>
                    <a:lnTo>
                      <a:pt x="4" y="116"/>
                    </a:lnTo>
                    <a:lnTo>
                      <a:pt x="3" y="114"/>
                    </a:lnTo>
                    <a:lnTo>
                      <a:pt x="3" y="111"/>
                    </a:lnTo>
                    <a:lnTo>
                      <a:pt x="3" y="110"/>
                    </a:lnTo>
                    <a:lnTo>
                      <a:pt x="3" y="109"/>
                    </a:lnTo>
                    <a:lnTo>
                      <a:pt x="3" y="108"/>
                    </a:lnTo>
                    <a:lnTo>
                      <a:pt x="2" y="107"/>
                    </a:lnTo>
                    <a:lnTo>
                      <a:pt x="0" y="105"/>
                    </a:lnTo>
                    <a:lnTo>
                      <a:pt x="0" y="104"/>
                    </a:lnTo>
                    <a:lnTo>
                      <a:pt x="2" y="103"/>
                    </a:lnTo>
                    <a:lnTo>
                      <a:pt x="3" y="103"/>
                    </a:lnTo>
                    <a:lnTo>
                      <a:pt x="7" y="102"/>
                    </a:lnTo>
                    <a:lnTo>
                      <a:pt x="7" y="103"/>
                    </a:lnTo>
                    <a:lnTo>
                      <a:pt x="10" y="102"/>
                    </a:lnTo>
                    <a:lnTo>
                      <a:pt x="11" y="102"/>
                    </a:lnTo>
                    <a:lnTo>
                      <a:pt x="11" y="101"/>
                    </a:lnTo>
                    <a:lnTo>
                      <a:pt x="12" y="100"/>
                    </a:lnTo>
                    <a:lnTo>
                      <a:pt x="14" y="100"/>
                    </a:lnTo>
                    <a:lnTo>
                      <a:pt x="14" y="99"/>
                    </a:lnTo>
                    <a:lnTo>
                      <a:pt x="16" y="97"/>
                    </a:lnTo>
                    <a:lnTo>
                      <a:pt x="16" y="99"/>
                    </a:lnTo>
                    <a:lnTo>
                      <a:pt x="17" y="99"/>
                    </a:lnTo>
                    <a:lnTo>
                      <a:pt x="18" y="96"/>
                    </a:lnTo>
                    <a:lnTo>
                      <a:pt x="17" y="95"/>
                    </a:lnTo>
                    <a:lnTo>
                      <a:pt x="20" y="93"/>
                    </a:lnTo>
                    <a:lnTo>
                      <a:pt x="20" y="92"/>
                    </a:lnTo>
                    <a:lnTo>
                      <a:pt x="23" y="89"/>
                    </a:lnTo>
                    <a:lnTo>
                      <a:pt x="24" y="86"/>
                    </a:lnTo>
                    <a:lnTo>
                      <a:pt x="24" y="84"/>
                    </a:lnTo>
                    <a:lnTo>
                      <a:pt x="25" y="84"/>
                    </a:lnTo>
                    <a:lnTo>
                      <a:pt x="24" y="80"/>
                    </a:lnTo>
                    <a:lnTo>
                      <a:pt x="25" y="79"/>
                    </a:lnTo>
                    <a:lnTo>
                      <a:pt x="27" y="80"/>
                    </a:lnTo>
                    <a:lnTo>
                      <a:pt x="28" y="81"/>
                    </a:lnTo>
                    <a:lnTo>
                      <a:pt x="30" y="81"/>
                    </a:lnTo>
                    <a:lnTo>
                      <a:pt x="32" y="83"/>
                    </a:lnTo>
                    <a:lnTo>
                      <a:pt x="32" y="84"/>
                    </a:lnTo>
                    <a:lnTo>
                      <a:pt x="33" y="85"/>
                    </a:lnTo>
                    <a:lnTo>
                      <a:pt x="33" y="86"/>
                    </a:lnTo>
                    <a:lnTo>
                      <a:pt x="34" y="87"/>
                    </a:lnTo>
                    <a:lnTo>
                      <a:pt x="34" y="88"/>
                    </a:lnTo>
                    <a:lnTo>
                      <a:pt x="34" y="89"/>
                    </a:lnTo>
                    <a:lnTo>
                      <a:pt x="35" y="88"/>
                    </a:lnTo>
                    <a:lnTo>
                      <a:pt x="36" y="91"/>
                    </a:lnTo>
                    <a:lnTo>
                      <a:pt x="39" y="95"/>
                    </a:lnTo>
                    <a:lnTo>
                      <a:pt x="42" y="94"/>
                    </a:lnTo>
                    <a:lnTo>
                      <a:pt x="45" y="93"/>
                    </a:lnTo>
                    <a:lnTo>
                      <a:pt x="49" y="91"/>
                    </a:lnTo>
                    <a:lnTo>
                      <a:pt x="49" y="94"/>
                    </a:lnTo>
                    <a:lnTo>
                      <a:pt x="49" y="95"/>
                    </a:lnTo>
                    <a:lnTo>
                      <a:pt x="50" y="95"/>
                    </a:lnTo>
                    <a:lnTo>
                      <a:pt x="54" y="94"/>
                    </a:lnTo>
                    <a:lnTo>
                      <a:pt x="55" y="94"/>
                    </a:lnTo>
                    <a:lnTo>
                      <a:pt x="56" y="93"/>
                    </a:lnTo>
                    <a:lnTo>
                      <a:pt x="57" y="92"/>
                    </a:lnTo>
                    <a:lnTo>
                      <a:pt x="58" y="91"/>
                    </a:lnTo>
                    <a:lnTo>
                      <a:pt x="57" y="89"/>
                    </a:lnTo>
                    <a:lnTo>
                      <a:pt x="58" y="88"/>
                    </a:lnTo>
                    <a:lnTo>
                      <a:pt x="59" y="87"/>
                    </a:lnTo>
                    <a:lnTo>
                      <a:pt x="62" y="87"/>
                    </a:lnTo>
                    <a:lnTo>
                      <a:pt x="64" y="87"/>
                    </a:lnTo>
                    <a:lnTo>
                      <a:pt x="65" y="88"/>
                    </a:lnTo>
                    <a:lnTo>
                      <a:pt x="66" y="89"/>
                    </a:lnTo>
                    <a:lnTo>
                      <a:pt x="66" y="88"/>
                    </a:lnTo>
                    <a:lnTo>
                      <a:pt x="69" y="89"/>
                    </a:lnTo>
                    <a:lnTo>
                      <a:pt x="72" y="89"/>
                    </a:lnTo>
                    <a:lnTo>
                      <a:pt x="77" y="88"/>
                    </a:lnTo>
                    <a:lnTo>
                      <a:pt x="78" y="88"/>
                    </a:lnTo>
                    <a:lnTo>
                      <a:pt x="81" y="89"/>
                    </a:lnTo>
                    <a:lnTo>
                      <a:pt x="83" y="89"/>
                    </a:lnTo>
                    <a:lnTo>
                      <a:pt x="85" y="91"/>
                    </a:lnTo>
                    <a:lnTo>
                      <a:pt x="88" y="93"/>
                    </a:lnTo>
                    <a:lnTo>
                      <a:pt x="93" y="95"/>
                    </a:lnTo>
                    <a:lnTo>
                      <a:pt x="95" y="97"/>
                    </a:lnTo>
                    <a:lnTo>
                      <a:pt x="97" y="97"/>
                    </a:lnTo>
                    <a:lnTo>
                      <a:pt x="99" y="97"/>
                    </a:lnTo>
                    <a:lnTo>
                      <a:pt x="102" y="100"/>
                    </a:lnTo>
                    <a:lnTo>
                      <a:pt x="103" y="100"/>
                    </a:lnTo>
                    <a:lnTo>
                      <a:pt x="105" y="99"/>
                    </a:lnTo>
                    <a:lnTo>
                      <a:pt x="109" y="97"/>
                    </a:lnTo>
                    <a:lnTo>
                      <a:pt x="112" y="97"/>
                    </a:lnTo>
                    <a:lnTo>
                      <a:pt x="118" y="99"/>
                    </a:lnTo>
                    <a:lnTo>
                      <a:pt x="120" y="97"/>
                    </a:lnTo>
                    <a:lnTo>
                      <a:pt x="122" y="95"/>
                    </a:lnTo>
                    <a:lnTo>
                      <a:pt x="124" y="92"/>
                    </a:lnTo>
                    <a:lnTo>
                      <a:pt x="126" y="89"/>
                    </a:lnTo>
                    <a:lnTo>
                      <a:pt x="128" y="86"/>
                    </a:lnTo>
                    <a:lnTo>
                      <a:pt x="130" y="84"/>
                    </a:lnTo>
                    <a:lnTo>
                      <a:pt x="133" y="81"/>
                    </a:lnTo>
                    <a:lnTo>
                      <a:pt x="135" y="81"/>
                    </a:lnTo>
                    <a:lnTo>
                      <a:pt x="137" y="80"/>
                    </a:lnTo>
                    <a:lnTo>
                      <a:pt x="138" y="78"/>
                    </a:lnTo>
                    <a:lnTo>
                      <a:pt x="141" y="72"/>
                    </a:lnTo>
                    <a:lnTo>
                      <a:pt x="142" y="71"/>
                    </a:lnTo>
                    <a:lnTo>
                      <a:pt x="142" y="69"/>
                    </a:lnTo>
                    <a:lnTo>
                      <a:pt x="143" y="67"/>
                    </a:lnTo>
                    <a:lnTo>
                      <a:pt x="145" y="64"/>
                    </a:lnTo>
                    <a:lnTo>
                      <a:pt x="146" y="64"/>
                    </a:lnTo>
                    <a:lnTo>
                      <a:pt x="146" y="63"/>
                    </a:lnTo>
                    <a:lnTo>
                      <a:pt x="149" y="63"/>
                    </a:lnTo>
                    <a:lnTo>
                      <a:pt x="150" y="61"/>
                    </a:lnTo>
                    <a:lnTo>
                      <a:pt x="152" y="60"/>
                    </a:lnTo>
                    <a:lnTo>
                      <a:pt x="153" y="59"/>
                    </a:lnTo>
                    <a:lnTo>
                      <a:pt x="156" y="55"/>
                    </a:lnTo>
                    <a:lnTo>
                      <a:pt x="157" y="54"/>
                    </a:lnTo>
                    <a:lnTo>
                      <a:pt x="156" y="50"/>
                    </a:lnTo>
                    <a:lnTo>
                      <a:pt x="154" y="47"/>
                    </a:lnTo>
                    <a:lnTo>
                      <a:pt x="156" y="47"/>
                    </a:lnTo>
                    <a:lnTo>
                      <a:pt x="154" y="44"/>
                    </a:lnTo>
                    <a:lnTo>
                      <a:pt x="153" y="44"/>
                    </a:lnTo>
                    <a:lnTo>
                      <a:pt x="151" y="41"/>
                    </a:lnTo>
                    <a:lnTo>
                      <a:pt x="153" y="40"/>
                    </a:lnTo>
                    <a:lnTo>
                      <a:pt x="156" y="39"/>
                    </a:lnTo>
                    <a:lnTo>
                      <a:pt x="157" y="38"/>
                    </a:lnTo>
                    <a:lnTo>
                      <a:pt x="158" y="38"/>
                    </a:lnTo>
                    <a:lnTo>
                      <a:pt x="159" y="37"/>
                    </a:lnTo>
                    <a:lnTo>
                      <a:pt x="160" y="37"/>
                    </a:lnTo>
                    <a:lnTo>
                      <a:pt x="161" y="38"/>
                    </a:lnTo>
                    <a:lnTo>
                      <a:pt x="162" y="39"/>
                    </a:lnTo>
                    <a:lnTo>
                      <a:pt x="164" y="38"/>
                    </a:lnTo>
                    <a:lnTo>
                      <a:pt x="165" y="39"/>
                    </a:lnTo>
                    <a:lnTo>
                      <a:pt x="166" y="40"/>
                    </a:lnTo>
                    <a:lnTo>
                      <a:pt x="168" y="40"/>
                    </a:lnTo>
                    <a:lnTo>
                      <a:pt x="171" y="40"/>
                    </a:lnTo>
                    <a:lnTo>
                      <a:pt x="176" y="37"/>
                    </a:lnTo>
                    <a:lnTo>
                      <a:pt x="179" y="37"/>
                    </a:lnTo>
                    <a:lnTo>
                      <a:pt x="180" y="37"/>
                    </a:lnTo>
                    <a:lnTo>
                      <a:pt x="181" y="37"/>
                    </a:lnTo>
                    <a:lnTo>
                      <a:pt x="184" y="38"/>
                    </a:lnTo>
                    <a:lnTo>
                      <a:pt x="187" y="37"/>
                    </a:lnTo>
                    <a:lnTo>
                      <a:pt x="189" y="37"/>
                    </a:lnTo>
                    <a:lnTo>
                      <a:pt x="193" y="36"/>
                    </a:lnTo>
                    <a:lnTo>
                      <a:pt x="197" y="36"/>
                    </a:lnTo>
                    <a:lnTo>
                      <a:pt x="198" y="37"/>
                    </a:lnTo>
                    <a:lnTo>
                      <a:pt x="199" y="34"/>
                    </a:lnTo>
                    <a:lnTo>
                      <a:pt x="201" y="31"/>
                    </a:lnTo>
                    <a:lnTo>
                      <a:pt x="203" y="29"/>
                    </a:lnTo>
                    <a:lnTo>
                      <a:pt x="203" y="28"/>
                    </a:lnTo>
                    <a:lnTo>
                      <a:pt x="203" y="26"/>
                    </a:lnTo>
                    <a:lnTo>
                      <a:pt x="204" y="24"/>
                    </a:lnTo>
                    <a:lnTo>
                      <a:pt x="204" y="21"/>
                    </a:lnTo>
                    <a:lnTo>
                      <a:pt x="203" y="15"/>
                    </a:lnTo>
                    <a:lnTo>
                      <a:pt x="204" y="15"/>
                    </a:lnTo>
                    <a:lnTo>
                      <a:pt x="203" y="13"/>
                    </a:lnTo>
                    <a:lnTo>
                      <a:pt x="203" y="12"/>
                    </a:lnTo>
                    <a:lnTo>
                      <a:pt x="201" y="12"/>
                    </a:lnTo>
                    <a:lnTo>
                      <a:pt x="203" y="12"/>
                    </a:lnTo>
                    <a:lnTo>
                      <a:pt x="204" y="10"/>
                    </a:lnTo>
                    <a:lnTo>
                      <a:pt x="201" y="5"/>
                    </a:lnTo>
                    <a:lnTo>
                      <a:pt x="203" y="5"/>
                    </a:lnTo>
                    <a:lnTo>
                      <a:pt x="201" y="4"/>
                    </a:lnTo>
                    <a:lnTo>
                      <a:pt x="204" y="2"/>
                    </a:lnTo>
                    <a:lnTo>
                      <a:pt x="206" y="2"/>
                    </a:lnTo>
                    <a:lnTo>
                      <a:pt x="206" y="1"/>
                    </a:lnTo>
                    <a:lnTo>
                      <a:pt x="206" y="0"/>
                    </a:lnTo>
                    <a:lnTo>
                      <a:pt x="207" y="0"/>
                    </a:lnTo>
                    <a:lnTo>
                      <a:pt x="208" y="0"/>
                    </a:lnTo>
                    <a:lnTo>
                      <a:pt x="208" y="2"/>
                    </a:lnTo>
                    <a:lnTo>
                      <a:pt x="209" y="2"/>
                    </a:lnTo>
                    <a:lnTo>
                      <a:pt x="212" y="5"/>
                    </a:lnTo>
                    <a:lnTo>
                      <a:pt x="213" y="5"/>
                    </a:lnTo>
                    <a:lnTo>
                      <a:pt x="214" y="5"/>
                    </a:lnTo>
                    <a:lnTo>
                      <a:pt x="214" y="6"/>
                    </a:lnTo>
                    <a:lnTo>
                      <a:pt x="215" y="5"/>
                    </a:lnTo>
                    <a:lnTo>
                      <a:pt x="220" y="4"/>
                    </a:lnTo>
                    <a:lnTo>
                      <a:pt x="220" y="2"/>
                    </a:lnTo>
                    <a:lnTo>
                      <a:pt x="221" y="2"/>
                    </a:lnTo>
                    <a:lnTo>
                      <a:pt x="223" y="2"/>
                    </a:lnTo>
                    <a:lnTo>
                      <a:pt x="224" y="6"/>
                    </a:lnTo>
                    <a:lnTo>
                      <a:pt x="223" y="6"/>
                    </a:lnTo>
                    <a:lnTo>
                      <a:pt x="223" y="7"/>
                    </a:lnTo>
                    <a:lnTo>
                      <a:pt x="223" y="8"/>
                    </a:lnTo>
                    <a:lnTo>
                      <a:pt x="223" y="9"/>
                    </a:lnTo>
                    <a:lnTo>
                      <a:pt x="224" y="9"/>
                    </a:lnTo>
                    <a:lnTo>
                      <a:pt x="225" y="9"/>
                    </a:lnTo>
                    <a:lnTo>
                      <a:pt x="228" y="8"/>
                    </a:lnTo>
                    <a:lnTo>
                      <a:pt x="230" y="9"/>
                    </a:lnTo>
                    <a:lnTo>
                      <a:pt x="230" y="8"/>
                    </a:lnTo>
                    <a:lnTo>
                      <a:pt x="231" y="7"/>
                    </a:lnTo>
                    <a:lnTo>
                      <a:pt x="232" y="9"/>
                    </a:lnTo>
                    <a:lnTo>
                      <a:pt x="237" y="13"/>
                    </a:lnTo>
                    <a:lnTo>
                      <a:pt x="238" y="14"/>
                    </a:lnTo>
                    <a:lnTo>
                      <a:pt x="237" y="18"/>
                    </a:lnTo>
                    <a:lnTo>
                      <a:pt x="237" y="24"/>
                    </a:lnTo>
                    <a:lnTo>
                      <a:pt x="238" y="24"/>
                    </a:lnTo>
                    <a:lnTo>
                      <a:pt x="239" y="25"/>
                    </a:lnTo>
                    <a:lnTo>
                      <a:pt x="239" y="26"/>
                    </a:lnTo>
                    <a:lnTo>
                      <a:pt x="238" y="29"/>
                    </a:lnTo>
                    <a:lnTo>
                      <a:pt x="240" y="31"/>
                    </a:lnTo>
                    <a:lnTo>
                      <a:pt x="242" y="33"/>
                    </a:lnTo>
                    <a:lnTo>
                      <a:pt x="242" y="36"/>
                    </a:lnTo>
                    <a:lnTo>
                      <a:pt x="247" y="36"/>
                    </a:lnTo>
                    <a:lnTo>
                      <a:pt x="248" y="37"/>
                    </a:lnTo>
                    <a:lnTo>
                      <a:pt x="250" y="38"/>
                    </a:lnTo>
                    <a:lnTo>
                      <a:pt x="251" y="39"/>
                    </a:lnTo>
                    <a:lnTo>
                      <a:pt x="252" y="40"/>
                    </a:lnTo>
                    <a:lnTo>
                      <a:pt x="254" y="39"/>
                    </a:lnTo>
                    <a:lnTo>
                      <a:pt x="255" y="41"/>
                    </a:lnTo>
                    <a:lnTo>
                      <a:pt x="256" y="42"/>
                    </a:lnTo>
                    <a:lnTo>
                      <a:pt x="256" y="44"/>
                    </a:lnTo>
                    <a:lnTo>
                      <a:pt x="258" y="44"/>
                    </a:lnTo>
                    <a:lnTo>
                      <a:pt x="258" y="45"/>
                    </a:lnTo>
                    <a:lnTo>
                      <a:pt x="259" y="46"/>
                    </a:lnTo>
                    <a:lnTo>
                      <a:pt x="259" y="49"/>
                    </a:lnTo>
                    <a:lnTo>
                      <a:pt x="261" y="53"/>
                    </a:lnTo>
                    <a:lnTo>
                      <a:pt x="262" y="53"/>
                    </a:lnTo>
                    <a:lnTo>
                      <a:pt x="263" y="54"/>
                    </a:lnTo>
                    <a:lnTo>
                      <a:pt x="263" y="57"/>
                    </a:lnTo>
                    <a:lnTo>
                      <a:pt x="263" y="59"/>
                    </a:lnTo>
                    <a:lnTo>
                      <a:pt x="263" y="61"/>
                    </a:lnTo>
                    <a:lnTo>
                      <a:pt x="266" y="64"/>
                    </a:lnTo>
                    <a:lnTo>
                      <a:pt x="266" y="65"/>
                    </a:lnTo>
                    <a:lnTo>
                      <a:pt x="267" y="71"/>
                    </a:lnTo>
                    <a:lnTo>
                      <a:pt x="274" y="68"/>
                    </a:lnTo>
                    <a:lnTo>
                      <a:pt x="277" y="67"/>
                    </a:lnTo>
                    <a:lnTo>
                      <a:pt x="280" y="65"/>
                    </a:lnTo>
                    <a:lnTo>
                      <a:pt x="280" y="67"/>
                    </a:lnTo>
                    <a:lnTo>
                      <a:pt x="282" y="67"/>
                    </a:lnTo>
                    <a:lnTo>
                      <a:pt x="283" y="68"/>
                    </a:lnTo>
                    <a:lnTo>
                      <a:pt x="284" y="68"/>
                    </a:lnTo>
                    <a:lnTo>
                      <a:pt x="285" y="67"/>
                    </a:lnTo>
                    <a:lnTo>
                      <a:pt x="286" y="67"/>
                    </a:lnTo>
                    <a:lnTo>
                      <a:pt x="287" y="67"/>
                    </a:lnTo>
                    <a:lnTo>
                      <a:pt x="290" y="65"/>
                    </a:lnTo>
                    <a:lnTo>
                      <a:pt x="296" y="65"/>
                    </a:lnTo>
                    <a:lnTo>
                      <a:pt x="299" y="64"/>
                    </a:lnTo>
                    <a:lnTo>
                      <a:pt x="300" y="68"/>
                    </a:lnTo>
                    <a:lnTo>
                      <a:pt x="305" y="68"/>
                    </a:lnTo>
                    <a:lnTo>
                      <a:pt x="305" y="71"/>
                    </a:lnTo>
                    <a:lnTo>
                      <a:pt x="303" y="72"/>
                    </a:lnTo>
                    <a:lnTo>
                      <a:pt x="302" y="73"/>
                    </a:lnTo>
                    <a:lnTo>
                      <a:pt x="302" y="75"/>
                    </a:lnTo>
                    <a:lnTo>
                      <a:pt x="302" y="76"/>
                    </a:lnTo>
                    <a:lnTo>
                      <a:pt x="301" y="79"/>
                    </a:lnTo>
                    <a:lnTo>
                      <a:pt x="301" y="80"/>
                    </a:lnTo>
                    <a:lnTo>
                      <a:pt x="301" y="84"/>
                    </a:lnTo>
                    <a:lnTo>
                      <a:pt x="301" y="87"/>
                    </a:lnTo>
                    <a:lnTo>
                      <a:pt x="302" y="91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3" name="Freeform 81">
                <a:extLst>
                  <a:ext uri="{FF2B5EF4-FFF2-40B4-BE49-F238E27FC236}">
                    <a16:creationId xmlns:a16="http://schemas.microsoft.com/office/drawing/2014/main" id="{46AA9484-E0EC-FF8E-E896-2982BB3CC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875" y="3195639"/>
                <a:ext cx="1489075" cy="977900"/>
              </a:xfrm>
              <a:custGeom>
                <a:avLst/>
                <a:gdLst>
                  <a:gd name="T0" fmla="*/ 916 w 938"/>
                  <a:gd name="T1" fmla="*/ 53 h 616"/>
                  <a:gd name="T2" fmla="*/ 903 w 938"/>
                  <a:gd name="T3" fmla="*/ 73 h 616"/>
                  <a:gd name="T4" fmla="*/ 891 w 938"/>
                  <a:gd name="T5" fmla="*/ 134 h 616"/>
                  <a:gd name="T6" fmla="*/ 919 w 938"/>
                  <a:gd name="T7" fmla="*/ 174 h 616"/>
                  <a:gd name="T8" fmla="*/ 908 w 938"/>
                  <a:gd name="T9" fmla="*/ 218 h 616"/>
                  <a:gd name="T10" fmla="*/ 824 w 938"/>
                  <a:gd name="T11" fmla="*/ 218 h 616"/>
                  <a:gd name="T12" fmla="*/ 758 w 938"/>
                  <a:gd name="T13" fmla="*/ 232 h 616"/>
                  <a:gd name="T14" fmla="*/ 692 w 938"/>
                  <a:gd name="T15" fmla="*/ 248 h 616"/>
                  <a:gd name="T16" fmla="*/ 661 w 938"/>
                  <a:gd name="T17" fmla="*/ 282 h 616"/>
                  <a:gd name="T18" fmla="*/ 627 w 938"/>
                  <a:gd name="T19" fmla="*/ 317 h 616"/>
                  <a:gd name="T20" fmla="*/ 597 w 938"/>
                  <a:gd name="T21" fmla="*/ 352 h 616"/>
                  <a:gd name="T22" fmla="*/ 622 w 938"/>
                  <a:gd name="T23" fmla="*/ 409 h 616"/>
                  <a:gd name="T24" fmla="*/ 677 w 938"/>
                  <a:gd name="T25" fmla="*/ 381 h 616"/>
                  <a:gd name="T26" fmla="*/ 730 w 938"/>
                  <a:gd name="T27" fmla="*/ 384 h 616"/>
                  <a:gd name="T28" fmla="*/ 758 w 938"/>
                  <a:gd name="T29" fmla="*/ 457 h 616"/>
                  <a:gd name="T30" fmla="*/ 749 w 938"/>
                  <a:gd name="T31" fmla="*/ 510 h 616"/>
                  <a:gd name="T32" fmla="*/ 701 w 938"/>
                  <a:gd name="T33" fmla="*/ 564 h 616"/>
                  <a:gd name="T34" fmla="*/ 722 w 938"/>
                  <a:gd name="T35" fmla="*/ 595 h 616"/>
                  <a:gd name="T36" fmla="*/ 676 w 938"/>
                  <a:gd name="T37" fmla="*/ 611 h 616"/>
                  <a:gd name="T38" fmla="*/ 589 w 938"/>
                  <a:gd name="T39" fmla="*/ 603 h 616"/>
                  <a:gd name="T40" fmla="*/ 529 w 938"/>
                  <a:gd name="T41" fmla="*/ 544 h 616"/>
                  <a:gd name="T42" fmla="*/ 474 w 938"/>
                  <a:gd name="T43" fmla="*/ 557 h 616"/>
                  <a:gd name="T44" fmla="*/ 391 w 938"/>
                  <a:gd name="T45" fmla="*/ 612 h 616"/>
                  <a:gd name="T46" fmla="*/ 319 w 938"/>
                  <a:gd name="T47" fmla="*/ 592 h 616"/>
                  <a:gd name="T48" fmla="*/ 285 w 938"/>
                  <a:gd name="T49" fmla="*/ 576 h 616"/>
                  <a:gd name="T50" fmla="*/ 273 w 938"/>
                  <a:gd name="T51" fmla="*/ 546 h 616"/>
                  <a:gd name="T52" fmla="*/ 237 w 938"/>
                  <a:gd name="T53" fmla="*/ 556 h 616"/>
                  <a:gd name="T54" fmla="*/ 242 w 938"/>
                  <a:gd name="T55" fmla="*/ 517 h 616"/>
                  <a:gd name="T56" fmla="*/ 230 w 938"/>
                  <a:gd name="T57" fmla="*/ 490 h 616"/>
                  <a:gd name="T58" fmla="*/ 210 w 938"/>
                  <a:gd name="T59" fmla="*/ 470 h 616"/>
                  <a:gd name="T60" fmla="*/ 214 w 938"/>
                  <a:gd name="T61" fmla="*/ 435 h 616"/>
                  <a:gd name="T62" fmla="*/ 205 w 938"/>
                  <a:gd name="T63" fmla="*/ 423 h 616"/>
                  <a:gd name="T64" fmla="*/ 159 w 938"/>
                  <a:gd name="T65" fmla="*/ 407 h 616"/>
                  <a:gd name="T66" fmla="*/ 112 w 938"/>
                  <a:gd name="T67" fmla="*/ 425 h 616"/>
                  <a:gd name="T68" fmla="*/ 65 w 938"/>
                  <a:gd name="T69" fmla="*/ 423 h 616"/>
                  <a:gd name="T70" fmla="*/ 44 w 938"/>
                  <a:gd name="T71" fmla="*/ 388 h 616"/>
                  <a:gd name="T72" fmla="*/ 42 w 938"/>
                  <a:gd name="T73" fmla="*/ 362 h 616"/>
                  <a:gd name="T74" fmla="*/ 41 w 938"/>
                  <a:gd name="T75" fmla="*/ 324 h 616"/>
                  <a:gd name="T76" fmla="*/ 42 w 938"/>
                  <a:gd name="T77" fmla="*/ 275 h 616"/>
                  <a:gd name="T78" fmla="*/ 37 w 938"/>
                  <a:gd name="T79" fmla="*/ 238 h 616"/>
                  <a:gd name="T80" fmla="*/ 24 w 938"/>
                  <a:gd name="T81" fmla="*/ 200 h 616"/>
                  <a:gd name="T82" fmla="*/ 16 w 938"/>
                  <a:gd name="T83" fmla="*/ 163 h 616"/>
                  <a:gd name="T84" fmla="*/ 0 w 938"/>
                  <a:gd name="T85" fmla="*/ 122 h 616"/>
                  <a:gd name="T86" fmla="*/ 21 w 938"/>
                  <a:gd name="T87" fmla="*/ 93 h 616"/>
                  <a:gd name="T88" fmla="*/ 45 w 938"/>
                  <a:gd name="T89" fmla="*/ 94 h 616"/>
                  <a:gd name="T90" fmla="*/ 73 w 938"/>
                  <a:gd name="T91" fmla="*/ 110 h 616"/>
                  <a:gd name="T92" fmla="*/ 109 w 938"/>
                  <a:gd name="T93" fmla="*/ 109 h 616"/>
                  <a:gd name="T94" fmla="*/ 140 w 938"/>
                  <a:gd name="T95" fmla="*/ 121 h 616"/>
                  <a:gd name="T96" fmla="*/ 217 w 938"/>
                  <a:gd name="T97" fmla="*/ 135 h 616"/>
                  <a:gd name="T98" fmla="*/ 254 w 938"/>
                  <a:gd name="T99" fmla="*/ 151 h 616"/>
                  <a:gd name="T100" fmla="*/ 293 w 938"/>
                  <a:gd name="T101" fmla="*/ 181 h 616"/>
                  <a:gd name="T102" fmla="*/ 348 w 938"/>
                  <a:gd name="T103" fmla="*/ 192 h 616"/>
                  <a:gd name="T104" fmla="*/ 415 w 938"/>
                  <a:gd name="T105" fmla="*/ 205 h 616"/>
                  <a:gd name="T106" fmla="*/ 489 w 938"/>
                  <a:gd name="T107" fmla="*/ 174 h 616"/>
                  <a:gd name="T108" fmla="*/ 548 w 938"/>
                  <a:gd name="T109" fmla="*/ 132 h 616"/>
                  <a:gd name="T110" fmla="*/ 616 w 938"/>
                  <a:gd name="T111" fmla="*/ 93 h 616"/>
                  <a:gd name="T112" fmla="*/ 642 w 938"/>
                  <a:gd name="T113" fmla="*/ 94 h 616"/>
                  <a:gd name="T114" fmla="*/ 667 w 938"/>
                  <a:gd name="T115" fmla="*/ 92 h 616"/>
                  <a:gd name="T116" fmla="*/ 700 w 938"/>
                  <a:gd name="T117" fmla="*/ 109 h 616"/>
                  <a:gd name="T118" fmla="*/ 753 w 938"/>
                  <a:gd name="T119" fmla="*/ 116 h 616"/>
                  <a:gd name="T120" fmla="*/ 800 w 938"/>
                  <a:gd name="T121" fmla="*/ 95 h 616"/>
                  <a:gd name="T122" fmla="*/ 805 w 938"/>
                  <a:gd name="T123" fmla="*/ 12 h 616"/>
                  <a:gd name="T124" fmla="*/ 848 w 938"/>
                  <a:gd name="T125" fmla="*/ 2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38" h="616">
                    <a:moveTo>
                      <a:pt x="881" y="24"/>
                    </a:moveTo>
                    <a:lnTo>
                      <a:pt x="882" y="25"/>
                    </a:lnTo>
                    <a:lnTo>
                      <a:pt x="881" y="26"/>
                    </a:lnTo>
                    <a:lnTo>
                      <a:pt x="882" y="27"/>
                    </a:lnTo>
                    <a:lnTo>
                      <a:pt x="883" y="28"/>
                    </a:lnTo>
                    <a:lnTo>
                      <a:pt x="883" y="31"/>
                    </a:lnTo>
                    <a:lnTo>
                      <a:pt x="885" y="32"/>
                    </a:lnTo>
                    <a:lnTo>
                      <a:pt x="887" y="35"/>
                    </a:lnTo>
                    <a:lnTo>
                      <a:pt x="888" y="35"/>
                    </a:lnTo>
                    <a:lnTo>
                      <a:pt x="889" y="37"/>
                    </a:lnTo>
                    <a:lnTo>
                      <a:pt x="890" y="37"/>
                    </a:lnTo>
                    <a:lnTo>
                      <a:pt x="891" y="38"/>
                    </a:lnTo>
                    <a:lnTo>
                      <a:pt x="892" y="38"/>
                    </a:lnTo>
                    <a:lnTo>
                      <a:pt x="893" y="39"/>
                    </a:lnTo>
                    <a:lnTo>
                      <a:pt x="895" y="40"/>
                    </a:lnTo>
                    <a:lnTo>
                      <a:pt x="896" y="40"/>
                    </a:lnTo>
                    <a:lnTo>
                      <a:pt x="897" y="40"/>
                    </a:lnTo>
                    <a:lnTo>
                      <a:pt x="898" y="41"/>
                    </a:lnTo>
                    <a:lnTo>
                      <a:pt x="900" y="42"/>
                    </a:lnTo>
                    <a:lnTo>
                      <a:pt x="904" y="45"/>
                    </a:lnTo>
                    <a:lnTo>
                      <a:pt x="905" y="46"/>
                    </a:lnTo>
                    <a:lnTo>
                      <a:pt x="906" y="45"/>
                    </a:lnTo>
                    <a:lnTo>
                      <a:pt x="907" y="46"/>
                    </a:lnTo>
                    <a:lnTo>
                      <a:pt x="911" y="48"/>
                    </a:lnTo>
                    <a:lnTo>
                      <a:pt x="914" y="50"/>
                    </a:lnTo>
                    <a:lnTo>
                      <a:pt x="916" y="53"/>
                    </a:lnTo>
                    <a:lnTo>
                      <a:pt x="919" y="55"/>
                    </a:lnTo>
                    <a:lnTo>
                      <a:pt x="919" y="57"/>
                    </a:lnTo>
                    <a:lnTo>
                      <a:pt x="921" y="57"/>
                    </a:lnTo>
                    <a:lnTo>
                      <a:pt x="922" y="57"/>
                    </a:lnTo>
                    <a:lnTo>
                      <a:pt x="923" y="57"/>
                    </a:lnTo>
                    <a:lnTo>
                      <a:pt x="932" y="55"/>
                    </a:lnTo>
                    <a:lnTo>
                      <a:pt x="934" y="55"/>
                    </a:lnTo>
                    <a:lnTo>
                      <a:pt x="934" y="54"/>
                    </a:lnTo>
                    <a:lnTo>
                      <a:pt x="937" y="54"/>
                    </a:lnTo>
                    <a:lnTo>
                      <a:pt x="937" y="55"/>
                    </a:lnTo>
                    <a:lnTo>
                      <a:pt x="938" y="56"/>
                    </a:lnTo>
                    <a:lnTo>
                      <a:pt x="937" y="56"/>
                    </a:lnTo>
                    <a:lnTo>
                      <a:pt x="938" y="57"/>
                    </a:lnTo>
                    <a:lnTo>
                      <a:pt x="929" y="61"/>
                    </a:lnTo>
                    <a:lnTo>
                      <a:pt x="923" y="62"/>
                    </a:lnTo>
                    <a:lnTo>
                      <a:pt x="915" y="65"/>
                    </a:lnTo>
                    <a:lnTo>
                      <a:pt x="914" y="66"/>
                    </a:lnTo>
                    <a:lnTo>
                      <a:pt x="912" y="67"/>
                    </a:lnTo>
                    <a:lnTo>
                      <a:pt x="911" y="69"/>
                    </a:lnTo>
                    <a:lnTo>
                      <a:pt x="910" y="69"/>
                    </a:lnTo>
                    <a:lnTo>
                      <a:pt x="907" y="70"/>
                    </a:lnTo>
                    <a:lnTo>
                      <a:pt x="906" y="70"/>
                    </a:lnTo>
                    <a:lnTo>
                      <a:pt x="906" y="71"/>
                    </a:lnTo>
                    <a:lnTo>
                      <a:pt x="905" y="72"/>
                    </a:lnTo>
                    <a:lnTo>
                      <a:pt x="904" y="73"/>
                    </a:lnTo>
                    <a:lnTo>
                      <a:pt x="903" y="73"/>
                    </a:lnTo>
                    <a:lnTo>
                      <a:pt x="900" y="75"/>
                    </a:lnTo>
                    <a:lnTo>
                      <a:pt x="898" y="75"/>
                    </a:lnTo>
                    <a:lnTo>
                      <a:pt x="896" y="75"/>
                    </a:lnTo>
                    <a:lnTo>
                      <a:pt x="890" y="77"/>
                    </a:lnTo>
                    <a:lnTo>
                      <a:pt x="889" y="78"/>
                    </a:lnTo>
                    <a:lnTo>
                      <a:pt x="879" y="81"/>
                    </a:lnTo>
                    <a:lnTo>
                      <a:pt x="876" y="85"/>
                    </a:lnTo>
                    <a:lnTo>
                      <a:pt x="875" y="86"/>
                    </a:lnTo>
                    <a:lnTo>
                      <a:pt x="873" y="89"/>
                    </a:lnTo>
                    <a:lnTo>
                      <a:pt x="872" y="89"/>
                    </a:lnTo>
                    <a:lnTo>
                      <a:pt x="871" y="90"/>
                    </a:lnTo>
                    <a:lnTo>
                      <a:pt x="869" y="92"/>
                    </a:lnTo>
                    <a:lnTo>
                      <a:pt x="871" y="98"/>
                    </a:lnTo>
                    <a:lnTo>
                      <a:pt x="872" y="103"/>
                    </a:lnTo>
                    <a:lnTo>
                      <a:pt x="873" y="105"/>
                    </a:lnTo>
                    <a:lnTo>
                      <a:pt x="876" y="108"/>
                    </a:lnTo>
                    <a:lnTo>
                      <a:pt x="879" y="111"/>
                    </a:lnTo>
                    <a:lnTo>
                      <a:pt x="880" y="113"/>
                    </a:lnTo>
                    <a:lnTo>
                      <a:pt x="883" y="113"/>
                    </a:lnTo>
                    <a:lnTo>
                      <a:pt x="885" y="116"/>
                    </a:lnTo>
                    <a:lnTo>
                      <a:pt x="889" y="122"/>
                    </a:lnTo>
                    <a:lnTo>
                      <a:pt x="889" y="126"/>
                    </a:lnTo>
                    <a:lnTo>
                      <a:pt x="890" y="127"/>
                    </a:lnTo>
                    <a:lnTo>
                      <a:pt x="889" y="130"/>
                    </a:lnTo>
                    <a:lnTo>
                      <a:pt x="889" y="132"/>
                    </a:lnTo>
                    <a:lnTo>
                      <a:pt x="891" y="134"/>
                    </a:lnTo>
                    <a:lnTo>
                      <a:pt x="892" y="136"/>
                    </a:lnTo>
                    <a:lnTo>
                      <a:pt x="892" y="135"/>
                    </a:lnTo>
                    <a:lnTo>
                      <a:pt x="895" y="135"/>
                    </a:lnTo>
                    <a:lnTo>
                      <a:pt x="895" y="140"/>
                    </a:lnTo>
                    <a:lnTo>
                      <a:pt x="896" y="140"/>
                    </a:lnTo>
                    <a:lnTo>
                      <a:pt x="896" y="143"/>
                    </a:lnTo>
                    <a:lnTo>
                      <a:pt x="895" y="143"/>
                    </a:lnTo>
                    <a:lnTo>
                      <a:pt x="895" y="144"/>
                    </a:lnTo>
                    <a:lnTo>
                      <a:pt x="896" y="144"/>
                    </a:lnTo>
                    <a:lnTo>
                      <a:pt x="896" y="148"/>
                    </a:lnTo>
                    <a:lnTo>
                      <a:pt x="893" y="149"/>
                    </a:lnTo>
                    <a:lnTo>
                      <a:pt x="893" y="151"/>
                    </a:lnTo>
                    <a:lnTo>
                      <a:pt x="892" y="152"/>
                    </a:lnTo>
                    <a:lnTo>
                      <a:pt x="895" y="156"/>
                    </a:lnTo>
                    <a:lnTo>
                      <a:pt x="893" y="157"/>
                    </a:lnTo>
                    <a:lnTo>
                      <a:pt x="893" y="161"/>
                    </a:lnTo>
                    <a:lnTo>
                      <a:pt x="900" y="160"/>
                    </a:lnTo>
                    <a:lnTo>
                      <a:pt x="907" y="159"/>
                    </a:lnTo>
                    <a:lnTo>
                      <a:pt x="910" y="160"/>
                    </a:lnTo>
                    <a:lnTo>
                      <a:pt x="915" y="161"/>
                    </a:lnTo>
                    <a:lnTo>
                      <a:pt x="914" y="165"/>
                    </a:lnTo>
                    <a:lnTo>
                      <a:pt x="916" y="165"/>
                    </a:lnTo>
                    <a:lnTo>
                      <a:pt x="916" y="166"/>
                    </a:lnTo>
                    <a:lnTo>
                      <a:pt x="919" y="168"/>
                    </a:lnTo>
                    <a:lnTo>
                      <a:pt x="919" y="172"/>
                    </a:lnTo>
                    <a:lnTo>
                      <a:pt x="919" y="174"/>
                    </a:lnTo>
                    <a:lnTo>
                      <a:pt x="920" y="174"/>
                    </a:lnTo>
                    <a:lnTo>
                      <a:pt x="920" y="175"/>
                    </a:lnTo>
                    <a:lnTo>
                      <a:pt x="919" y="176"/>
                    </a:lnTo>
                    <a:lnTo>
                      <a:pt x="918" y="177"/>
                    </a:lnTo>
                    <a:lnTo>
                      <a:pt x="920" y="181"/>
                    </a:lnTo>
                    <a:lnTo>
                      <a:pt x="920" y="182"/>
                    </a:lnTo>
                    <a:lnTo>
                      <a:pt x="921" y="182"/>
                    </a:lnTo>
                    <a:lnTo>
                      <a:pt x="922" y="184"/>
                    </a:lnTo>
                    <a:lnTo>
                      <a:pt x="921" y="185"/>
                    </a:lnTo>
                    <a:lnTo>
                      <a:pt x="915" y="185"/>
                    </a:lnTo>
                    <a:lnTo>
                      <a:pt x="914" y="185"/>
                    </a:lnTo>
                    <a:lnTo>
                      <a:pt x="913" y="187"/>
                    </a:lnTo>
                    <a:lnTo>
                      <a:pt x="912" y="188"/>
                    </a:lnTo>
                    <a:lnTo>
                      <a:pt x="913" y="192"/>
                    </a:lnTo>
                    <a:lnTo>
                      <a:pt x="913" y="193"/>
                    </a:lnTo>
                    <a:lnTo>
                      <a:pt x="913" y="196"/>
                    </a:lnTo>
                    <a:lnTo>
                      <a:pt x="912" y="197"/>
                    </a:lnTo>
                    <a:lnTo>
                      <a:pt x="912" y="199"/>
                    </a:lnTo>
                    <a:lnTo>
                      <a:pt x="914" y="205"/>
                    </a:lnTo>
                    <a:lnTo>
                      <a:pt x="914" y="206"/>
                    </a:lnTo>
                    <a:lnTo>
                      <a:pt x="913" y="208"/>
                    </a:lnTo>
                    <a:lnTo>
                      <a:pt x="911" y="211"/>
                    </a:lnTo>
                    <a:lnTo>
                      <a:pt x="911" y="212"/>
                    </a:lnTo>
                    <a:lnTo>
                      <a:pt x="912" y="216"/>
                    </a:lnTo>
                    <a:lnTo>
                      <a:pt x="911" y="218"/>
                    </a:lnTo>
                    <a:lnTo>
                      <a:pt x="908" y="218"/>
                    </a:lnTo>
                    <a:lnTo>
                      <a:pt x="905" y="215"/>
                    </a:lnTo>
                    <a:lnTo>
                      <a:pt x="904" y="215"/>
                    </a:lnTo>
                    <a:lnTo>
                      <a:pt x="895" y="213"/>
                    </a:lnTo>
                    <a:lnTo>
                      <a:pt x="893" y="212"/>
                    </a:lnTo>
                    <a:lnTo>
                      <a:pt x="891" y="212"/>
                    </a:lnTo>
                    <a:lnTo>
                      <a:pt x="890" y="212"/>
                    </a:lnTo>
                    <a:lnTo>
                      <a:pt x="883" y="212"/>
                    </a:lnTo>
                    <a:lnTo>
                      <a:pt x="881" y="212"/>
                    </a:lnTo>
                    <a:lnTo>
                      <a:pt x="876" y="212"/>
                    </a:lnTo>
                    <a:lnTo>
                      <a:pt x="869" y="212"/>
                    </a:lnTo>
                    <a:lnTo>
                      <a:pt x="866" y="214"/>
                    </a:lnTo>
                    <a:lnTo>
                      <a:pt x="864" y="215"/>
                    </a:lnTo>
                    <a:lnTo>
                      <a:pt x="860" y="220"/>
                    </a:lnTo>
                    <a:lnTo>
                      <a:pt x="859" y="220"/>
                    </a:lnTo>
                    <a:lnTo>
                      <a:pt x="858" y="221"/>
                    </a:lnTo>
                    <a:lnTo>
                      <a:pt x="855" y="222"/>
                    </a:lnTo>
                    <a:lnTo>
                      <a:pt x="851" y="226"/>
                    </a:lnTo>
                    <a:lnTo>
                      <a:pt x="849" y="228"/>
                    </a:lnTo>
                    <a:lnTo>
                      <a:pt x="848" y="228"/>
                    </a:lnTo>
                    <a:lnTo>
                      <a:pt x="848" y="229"/>
                    </a:lnTo>
                    <a:lnTo>
                      <a:pt x="840" y="232"/>
                    </a:lnTo>
                    <a:lnTo>
                      <a:pt x="839" y="232"/>
                    </a:lnTo>
                    <a:lnTo>
                      <a:pt x="834" y="230"/>
                    </a:lnTo>
                    <a:lnTo>
                      <a:pt x="829" y="227"/>
                    </a:lnTo>
                    <a:lnTo>
                      <a:pt x="826" y="224"/>
                    </a:lnTo>
                    <a:lnTo>
                      <a:pt x="824" y="218"/>
                    </a:lnTo>
                    <a:lnTo>
                      <a:pt x="821" y="219"/>
                    </a:lnTo>
                    <a:lnTo>
                      <a:pt x="819" y="221"/>
                    </a:lnTo>
                    <a:lnTo>
                      <a:pt x="817" y="222"/>
                    </a:lnTo>
                    <a:lnTo>
                      <a:pt x="816" y="220"/>
                    </a:lnTo>
                    <a:lnTo>
                      <a:pt x="814" y="218"/>
                    </a:lnTo>
                    <a:lnTo>
                      <a:pt x="813" y="215"/>
                    </a:lnTo>
                    <a:lnTo>
                      <a:pt x="809" y="218"/>
                    </a:lnTo>
                    <a:lnTo>
                      <a:pt x="808" y="218"/>
                    </a:lnTo>
                    <a:lnTo>
                      <a:pt x="802" y="215"/>
                    </a:lnTo>
                    <a:lnTo>
                      <a:pt x="797" y="215"/>
                    </a:lnTo>
                    <a:lnTo>
                      <a:pt x="796" y="214"/>
                    </a:lnTo>
                    <a:lnTo>
                      <a:pt x="795" y="215"/>
                    </a:lnTo>
                    <a:lnTo>
                      <a:pt x="788" y="219"/>
                    </a:lnTo>
                    <a:lnTo>
                      <a:pt x="786" y="219"/>
                    </a:lnTo>
                    <a:lnTo>
                      <a:pt x="784" y="219"/>
                    </a:lnTo>
                    <a:lnTo>
                      <a:pt x="782" y="219"/>
                    </a:lnTo>
                    <a:lnTo>
                      <a:pt x="778" y="221"/>
                    </a:lnTo>
                    <a:lnTo>
                      <a:pt x="776" y="221"/>
                    </a:lnTo>
                    <a:lnTo>
                      <a:pt x="772" y="221"/>
                    </a:lnTo>
                    <a:lnTo>
                      <a:pt x="771" y="221"/>
                    </a:lnTo>
                    <a:lnTo>
                      <a:pt x="769" y="222"/>
                    </a:lnTo>
                    <a:lnTo>
                      <a:pt x="767" y="223"/>
                    </a:lnTo>
                    <a:lnTo>
                      <a:pt x="763" y="227"/>
                    </a:lnTo>
                    <a:lnTo>
                      <a:pt x="761" y="229"/>
                    </a:lnTo>
                    <a:lnTo>
                      <a:pt x="759" y="231"/>
                    </a:lnTo>
                    <a:lnTo>
                      <a:pt x="758" y="232"/>
                    </a:lnTo>
                    <a:lnTo>
                      <a:pt x="756" y="232"/>
                    </a:lnTo>
                    <a:lnTo>
                      <a:pt x="754" y="232"/>
                    </a:lnTo>
                    <a:lnTo>
                      <a:pt x="750" y="232"/>
                    </a:lnTo>
                    <a:lnTo>
                      <a:pt x="746" y="236"/>
                    </a:lnTo>
                    <a:lnTo>
                      <a:pt x="742" y="236"/>
                    </a:lnTo>
                    <a:lnTo>
                      <a:pt x="740" y="236"/>
                    </a:lnTo>
                    <a:lnTo>
                      <a:pt x="735" y="239"/>
                    </a:lnTo>
                    <a:lnTo>
                      <a:pt x="733" y="239"/>
                    </a:lnTo>
                    <a:lnTo>
                      <a:pt x="730" y="239"/>
                    </a:lnTo>
                    <a:lnTo>
                      <a:pt x="726" y="238"/>
                    </a:lnTo>
                    <a:lnTo>
                      <a:pt x="722" y="237"/>
                    </a:lnTo>
                    <a:lnTo>
                      <a:pt x="719" y="238"/>
                    </a:lnTo>
                    <a:lnTo>
                      <a:pt x="715" y="236"/>
                    </a:lnTo>
                    <a:lnTo>
                      <a:pt x="711" y="235"/>
                    </a:lnTo>
                    <a:lnTo>
                      <a:pt x="710" y="235"/>
                    </a:lnTo>
                    <a:lnTo>
                      <a:pt x="709" y="232"/>
                    </a:lnTo>
                    <a:lnTo>
                      <a:pt x="706" y="234"/>
                    </a:lnTo>
                    <a:lnTo>
                      <a:pt x="699" y="235"/>
                    </a:lnTo>
                    <a:lnTo>
                      <a:pt x="696" y="236"/>
                    </a:lnTo>
                    <a:lnTo>
                      <a:pt x="694" y="237"/>
                    </a:lnTo>
                    <a:lnTo>
                      <a:pt x="691" y="238"/>
                    </a:lnTo>
                    <a:lnTo>
                      <a:pt x="688" y="240"/>
                    </a:lnTo>
                    <a:lnTo>
                      <a:pt x="688" y="243"/>
                    </a:lnTo>
                    <a:lnTo>
                      <a:pt x="690" y="244"/>
                    </a:lnTo>
                    <a:lnTo>
                      <a:pt x="692" y="246"/>
                    </a:lnTo>
                    <a:lnTo>
                      <a:pt x="692" y="248"/>
                    </a:lnTo>
                    <a:lnTo>
                      <a:pt x="693" y="251"/>
                    </a:lnTo>
                    <a:lnTo>
                      <a:pt x="694" y="252"/>
                    </a:lnTo>
                    <a:lnTo>
                      <a:pt x="693" y="253"/>
                    </a:lnTo>
                    <a:lnTo>
                      <a:pt x="691" y="257"/>
                    </a:lnTo>
                    <a:lnTo>
                      <a:pt x="690" y="257"/>
                    </a:lnTo>
                    <a:lnTo>
                      <a:pt x="690" y="258"/>
                    </a:lnTo>
                    <a:lnTo>
                      <a:pt x="688" y="258"/>
                    </a:lnTo>
                    <a:lnTo>
                      <a:pt x="688" y="257"/>
                    </a:lnTo>
                    <a:lnTo>
                      <a:pt x="685" y="261"/>
                    </a:lnTo>
                    <a:lnTo>
                      <a:pt x="682" y="262"/>
                    </a:lnTo>
                    <a:lnTo>
                      <a:pt x="679" y="262"/>
                    </a:lnTo>
                    <a:lnTo>
                      <a:pt x="679" y="263"/>
                    </a:lnTo>
                    <a:lnTo>
                      <a:pt x="677" y="265"/>
                    </a:lnTo>
                    <a:lnTo>
                      <a:pt x="675" y="265"/>
                    </a:lnTo>
                    <a:lnTo>
                      <a:pt x="675" y="266"/>
                    </a:lnTo>
                    <a:lnTo>
                      <a:pt x="675" y="267"/>
                    </a:lnTo>
                    <a:lnTo>
                      <a:pt x="674" y="268"/>
                    </a:lnTo>
                    <a:lnTo>
                      <a:pt x="672" y="271"/>
                    </a:lnTo>
                    <a:lnTo>
                      <a:pt x="671" y="270"/>
                    </a:lnTo>
                    <a:lnTo>
                      <a:pt x="670" y="270"/>
                    </a:lnTo>
                    <a:lnTo>
                      <a:pt x="670" y="274"/>
                    </a:lnTo>
                    <a:lnTo>
                      <a:pt x="670" y="282"/>
                    </a:lnTo>
                    <a:lnTo>
                      <a:pt x="669" y="283"/>
                    </a:lnTo>
                    <a:lnTo>
                      <a:pt x="668" y="284"/>
                    </a:lnTo>
                    <a:lnTo>
                      <a:pt x="663" y="283"/>
                    </a:lnTo>
                    <a:lnTo>
                      <a:pt x="661" y="282"/>
                    </a:lnTo>
                    <a:lnTo>
                      <a:pt x="659" y="281"/>
                    </a:lnTo>
                    <a:lnTo>
                      <a:pt x="658" y="279"/>
                    </a:lnTo>
                    <a:lnTo>
                      <a:pt x="656" y="279"/>
                    </a:lnTo>
                    <a:lnTo>
                      <a:pt x="656" y="278"/>
                    </a:lnTo>
                    <a:lnTo>
                      <a:pt x="655" y="278"/>
                    </a:lnTo>
                    <a:lnTo>
                      <a:pt x="653" y="279"/>
                    </a:lnTo>
                    <a:lnTo>
                      <a:pt x="651" y="283"/>
                    </a:lnTo>
                    <a:lnTo>
                      <a:pt x="650" y="284"/>
                    </a:lnTo>
                    <a:lnTo>
                      <a:pt x="648" y="284"/>
                    </a:lnTo>
                    <a:lnTo>
                      <a:pt x="647" y="285"/>
                    </a:lnTo>
                    <a:lnTo>
                      <a:pt x="644" y="286"/>
                    </a:lnTo>
                    <a:lnTo>
                      <a:pt x="642" y="289"/>
                    </a:lnTo>
                    <a:lnTo>
                      <a:pt x="640" y="292"/>
                    </a:lnTo>
                    <a:lnTo>
                      <a:pt x="640" y="295"/>
                    </a:lnTo>
                    <a:lnTo>
                      <a:pt x="640" y="297"/>
                    </a:lnTo>
                    <a:lnTo>
                      <a:pt x="638" y="300"/>
                    </a:lnTo>
                    <a:lnTo>
                      <a:pt x="637" y="300"/>
                    </a:lnTo>
                    <a:lnTo>
                      <a:pt x="636" y="300"/>
                    </a:lnTo>
                    <a:lnTo>
                      <a:pt x="635" y="300"/>
                    </a:lnTo>
                    <a:lnTo>
                      <a:pt x="633" y="301"/>
                    </a:lnTo>
                    <a:lnTo>
                      <a:pt x="631" y="302"/>
                    </a:lnTo>
                    <a:lnTo>
                      <a:pt x="628" y="305"/>
                    </a:lnTo>
                    <a:lnTo>
                      <a:pt x="627" y="309"/>
                    </a:lnTo>
                    <a:lnTo>
                      <a:pt x="627" y="312"/>
                    </a:lnTo>
                    <a:lnTo>
                      <a:pt x="627" y="316"/>
                    </a:lnTo>
                    <a:lnTo>
                      <a:pt x="627" y="317"/>
                    </a:lnTo>
                    <a:lnTo>
                      <a:pt x="625" y="318"/>
                    </a:lnTo>
                    <a:lnTo>
                      <a:pt x="624" y="321"/>
                    </a:lnTo>
                    <a:lnTo>
                      <a:pt x="623" y="322"/>
                    </a:lnTo>
                    <a:lnTo>
                      <a:pt x="622" y="323"/>
                    </a:lnTo>
                    <a:lnTo>
                      <a:pt x="622" y="324"/>
                    </a:lnTo>
                    <a:lnTo>
                      <a:pt x="621" y="326"/>
                    </a:lnTo>
                    <a:lnTo>
                      <a:pt x="619" y="328"/>
                    </a:lnTo>
                    <a:lnTo>
                      <a:pt x="619" y="329"/>
                    </a:lnTo>
                    <a:lnTo>
                      <a:pt x="617" y="332"/>
                    </a:lnTo>
                    <a:lnTo>
                      <a:pt x="616" y="333"/>
                    </a:lnTo>
                    <a:lnTo>
                      <a:pt x="615" y="333"/>
                    </a:lnTo>
                    <a:lnTo>
                      <a:pt x="614" y="333"/>
                    </a:lnTo>
                    <a:lnTo>
                      <a:pt x="613" y="334"/>
                    </a:lnTo>
                    <a:lnTo>
                      <a:pt x="612" y="339"/>
                    </a:lnTo>
                    <a:lnTo>
                      <a:pt x="611" y="340"/>
                    </a:lnTo>
                    <a:lnTo>
                      <a:pt x="609" y="341"/>
                    </a:lnTo>
                    <a:lnTo>
                      <a:pt x="607" y="342"/>
                    </a:lnTo>
                    <a:lnTo>
                      <a:pt x="605" y="345"/>
                    </a:lnTo>
                    <a:lnTo>
                      <a:pt x="604" y="346"/>
                    </a:lnTo>
                    <a:lnTo>
                      <a:pt x="603" y="346"/>
                    </a:lnTo>
                    <a:lnTo>
                      <a:pt x="604" y="347"/>
                    </a:lnTo>
                    <a:lnTo>
                      <a:pt x="603" y="348"/>
                    </a:lnTo>
                    <a:lnTo>
                      <a:pt x="601" y="348"/>
                    </a:lnTo>
                    <a:lnTo>
                      <a:pt x="599" y="350"/>
                    </a:lnTo>
                    <a:lnTo>
                      <a:pt x="599" y="352"/>
                    </a:lnTo>
                    <a:lnTo>
                      <a:pt x="597" y="352"/>
                    </a:lnTo>
                    <a:lnTo>
                      <a:pt x="596" y="353"/>
                    </a:lnTo>
                    <a:lnTo>
                      <a:pt x="595" y="354"/>
                    </a:lnTo>
                    <a:lnTo>
                      <a:pt x="593" y="355"/>
                    </a:lnTo>
                    <a:lnTo>
                      <a:pt x="592" y="357"/>
                    </a:lnTo>
                    <a:lnTo>
                      <a:pt x="590" y="362"/>
                    </a:lnTo>
                    <a:lnTo>
                      <a:pt x="589" y="365"/>
                    </a:lnTo>
                    <a:lnTo>
                      <a:pt x="587" y="368"/>
                    </a:lnTo>
                    <a:lnTo>
                      <a:pt x="592" y="372"/>
                    </a:lnTo>
                    <a:lnTo>
                      <a:pt x="592" y="373"/>
                    </a:lnTo>
                    <a:lnTo>
                      <a:pt x="596" y="377"/>
                    </a:lnTo>
                    <a:lnTo>
                      <a:pt x="598" y="379"/>
                    </a:lnTo>
                    <a:lnTo>
                      <a:pt x="600" y="379"/>
                    </a:lnTo>
                    <a:lnTo>
                      <a:pt x="605" y="381"/>
                    </a:lnTo>
                    <a:lnTo>
                      <a:pt x="607" y="385"/>
                    </a:lnTo>
                    <a:lnTo>
                      <a:pt x="607" y="386"/>
                    </a:lnTo>
                    <a:lnTo>
                      <a:pt x="607" y="388"/>
                    </a:lnTo>
                    <a:lnTo>
                      <a:pt x="608" y="391"/>
                    </a:lnTo>
                    <a:lnTo>
                      <a:pt x="609" y="393"/>
                    </a:lnTo>
                    <a:lnTo>
                      <a:pt x="611" y="395"/>
                    </a:lnTo>
                    <a:lnTo>
                      <a:pt x="611" y="399"/>
                    </a:lnTo>
                    <a:lnTo>
                      <a:pt x="614" y="404"/>
                    </a:lnTo>
                    <a:lnTo>
                      <a:pt x="614" y="405"/>
                    </a:lnTo>
                    <a:lnTo>
                      <a:pt x="617" y="409"/>
                    </a:lnTo>
                    <a:lnTo>
                      <a:pt x="619" y="409"/>
                    </a:lnTo>
                    <a:lnTo>
                      <a:pt x="621" y="409"/>
                    </a:lnTo>
                    <a:lnTo>
                      <a:pt x="622" y="409"/>
                    </a:lnTo>
                    <a:lnTo>
                      <a:pt x="623" y="409"/>
                    </a:lnTo>
                    <a:lnTo>
                      <a:pt x="624" y="408"/>
                    </a:lnTo>
                    <a:lnTo>
                      <a:pt x="627" y="408"/>
                    </a:lnTo>
                    <a:lnTo>
                      <a:pt x="629" y="408"/>
                    </a:lnTo>
                    <a:lnTo>
                      <a:pt x="631" y="409"/>
                    </a:lnTo>
                    <a:lnTo>
                      <a:pt x="633" y="409"/>
                    </a:lnTo>
                    <a:lnTo>
                      <a:pt x="637" y="405"/>
                    </a:lnTo>
                    <a:lnTo>
                      <a:pt x="638" y="404"/>
                    </a:lnTo>
                    <a:lnTo>
                      <a:pt x="639" y="403"/>
                    </a:lnTo>
                    <a:lnTo>
                      <a:pt x="643" y="402"/>
                    </a:lnTo>
                    <a:lnTo>
                      <a:pt x="645" y="401"/>
                    </a:lnTo>
                    <a:lnTo>
                      <a:pt x="646" y="400"/>
                    </a:lnTo>
                    <a:lnTo>
                      <a:pt x="646" y="397"/>
                    </a:lnTo>
                    <a:lnTo>
                      <a:pt x="647" y="397"/>
                    </a:lnTo>
                    <a:lnTo>
                      <a:pt x="647" y="395"/>
                    </a:lnTo>
                    <a:lnTo>
                      <a:pt x="647" y="392"/>
                    </a:lnTo>
                    <a:lnTo>
                      <a:pt x="647" y="391"/>
                    </a:lnTo>
                    <a:lnTo>
                      <a:pt x="648" y="389"/>
                    </a:lnTo>
                    <a:lnTo>
                      <a:pt x="651" y="389"/>
                    </a:lnTo>
                    <a:lnTo>
                      <a:pt x="656" y="387"/>
                    </a:lnTo>
                    <a:lnTo>
                      <a:pt x="659" y="387"/>
                    </a:lnTo>
                    <a:lnTo>
                      <a:pt x="668" y="386"/>
                    </a:lnTo>
                    <a:lnTo>
                      <a:pt x="671" y="385"/>
                    </a:lnTo>
                    <a:lnTo>
                      <a:pt x="672" y="385"/>
                    </a:lnTo>
                    <a:lnTo>
                      <a:pt x="676" y="384"/>
                    </a:lnTo>
                    <a:lnTo>
                      <a:pt x="677" y="381"/>
                    </a:lnTo>
                    <a:lnTo>
                      <a:pt x="682" y="381"/>
                    </a:lnTo>
                    <a:lnTo>
                      <a:pt x="683" y="380"/>
                    </a:lnTo>
                    <a:lnTo>
                      <a:pt x="685" y="380"/>
                    </a:lnTo>
                    <a:lnTo>
                      <a:pt x="686" y="380"/>
                    </a:lnTo>
                    <a:lnTo>
                      <a:pt x="690" y="381"/>
                    </a:lnTo>
                    <a:lnTo>
                      <a:pt x="692" y="380"/>
                    </a:lnTo>
                    <a:lnTo>
                      <a:pt x="696" y="376"/>
                    </a:lnTo>
                    <a:lnTo>
                      <a:pt x="695" y="373"/>
                    </a:lnTo>
                    <a:lnTo>
                      <a:pt x="700" y="372"/>
                    </a:lnTo>
                    <a:lnTo>
                      <a:pt x="701" y="369"/>
                    </a:lnTo>
                    <a:lnTo>
                      <a:pt x="702" y="369"/>
                    </a:lnTo>
                    <a:lnTo>
                      <a:pt x="703" y="371"/>
                    </a:lnTo>
                    <a:lnTo>
                      <a:pt x="704" y="371"/>
                    </a:lnTo>
                    <a:lnTo>
                      <a:pt x="706" y="372"/>
                    </a:lnTo>
                    <a:lnTo>
                      <a:pt x="707" y="372"/>
                    </a:lnTo>
                    <a:lnTo>
                      <a:pt x="709" y="372"/>
                    </a:lnTo>
                    <a:lnTo>
                      <a:pt x="710" y="372"/>
                    </a:lnTo>
                    <a:lnTo>
                      <a:pt x="714" y="371"/>
                    </a:lnTo>
                    <a:lnTo>
                      <a:pt x="715" y="371"/>
                    </a:lnTo>
                    <a:lnTo>
                      <a:pt x="722" y="371"/>
                    </a:lnTo>
                    <a:lnTo>
                      <a:pt x="726" y="371"/>
                    </a:lnTo>
                    <a:lnTo>
                      <a:pt x="729" y="377"/>
                    </a:lnTo>
                    <a:lnTo>
                      <a:pt x="726" y="379"/>
                    </a:lnTo>
                    <a:lnTo>
                      <a:pt x="726" y="380"/>
                    </a:lnTo>
                    <a:lnTo>
                      <a:pt x="729" y="381"/>
                    </a:lnTo>
                    <a:lnTo>
                      <a:pt x="730" y="384"/>
                    </a:lnTo>
                    <a:lnTo>
                      <a:pt x="737" y="386"/>
                    </a:lnTo>
                    <a:lnTo>
                      <a:pt x="738" y="386"/>
                    </a:lnTo>
                    <a:lnTo>
                      <a:pt x="738" y="387"/>
                    </a:lnTo>
                    <a:lnTo>
                      <a:pt x="739" y="389"/>
                    </a:lnTo>
                    <a:lnTo>
                      <a:pt x="735" y="394"/>
                    </a:lnTo>
                    <a:lnTo>
                      <a:pt x="735" y="395"/>
                    </a:lnTo>
                    <a:lnTo>
                      <a:pt x="735" y="400"/>
                    </a:lnTo>
                    <a:lnTo>
                      <a:pt x="731" y="404"/>
                    </a:lnTo>
                    <a:lnTo>
                      <a:pt x="733" y="408"/>
                    </a:lnTo>
                    <a:lnTo>
                      <a:pt x="734" y="411"/>
                    </a:lnTo>
                    <a:lnTo>
                      <a:pt x="735" y="413"/>
                    </a:lnTo>
                    <a:lnTo>
                      <a:pt x="734" y="417"/>
                    </a:lnTo>
                    <a:lnTo>
                      <a:pt x="734" y="419"/>
                    </a:lnTo>
                    <a:lnTo>
                      <a:pt x="735" y="420"/>
                    </a:lnTo>
                    <a:lnTo>
                      <a:pt x="735" y="421"/>
                    </a:lnTo>
                    <a:lnTo>
                      <a:pt x="735" y="423"/>
                    </a:lnTo>
                    <a:lnTo>
                      <a:pt x="738" y="425"/>
                    </a:lnTo>
                    <a:lnTo>
                      <a:pt x="740" y="428"/>
                    </a:lnTo>
                    <a:lnTo>
                      <a:pt x="740" y="434"/>
                    </a:lnTo>
                    <a:lnTo>
                      <a:pt x="740" y="435"/>
                    </a:lnTo>
                    <a:lnTo>
                      <a:pt x="741" y="438"/>
                    </a:lnTo>
                    <a:lnTo>
                      <a:pt x="741" y="440"/>
                    </a:lnTo>
                    <a:lnTo>
                      <a:pt x="743" y="447"/>
                    </a:lnTo>
                    <a:lnTo>
                      <a:pt x="750" y="454"/>
                    </a:lnTo>
                    <a:lnTo>
                      <a:pt x="756" y="456"/>
                    </a:lnTo>
                    <a:lnTo>
                      <a:pt x="758" y="457"/>
                    </a:lnTo>
                    <a:lnTo>
                      <a:pt x="761" y="458"/>
                    </a:lnTo>
                    <a:lnTo>
                      <a:pt x="764" y="459"/>
                    </a:lnTo>
                    <a:lnTo>
                      <a:pt x="766" y="460"/>
                    </a:lnTo>
                    <a:lnTo>
                      <a:pt x="765" y="463"/>
                    </a:lnTo>
                    <a:lnTo>
                      <a:pt x="765" y="464"/>
                    </a:lnTo>
                    <a:lnTo>
                      <a:pt x="763" y="467"/>
                    </a:lnTo>
                    <a:lnTo>
                      <a:pt x="762" y="468"/>
                    </a:lnTo>
                    <a:lnTo>
                      <a:pt x="759" y="467"/>
                    </a:lnTo>
                    <a:lnTo>
                      <a:pt x="757" y="468"/>
                    </a:lnTo>
                    <a:lnTo>
                      <a:pt x="753" y="472"/>
                    </a:lnTo>
                    <a:lnTo>
                      <a:pt x="750" y="474"/>
                    </a:lnTo>
                    <a:lnTo>
                      <a:pt x="750" y="476"/>
                    </a:lnTo>
                    <a:lnTo>
                      <a:pt x="749" y="479"/>
                    </a:lnTo>
                    <a:lnTo>
                      <a:pt x="750" y="486"/>
                    </a:lnTo>
                    <a:lnTo>
                      <a:pt x="751" y="487"/>
                    </a:lnTo>
                    <a:lnTo>
                      <a:pt x="750" y="490"/>
                    </a:lnTo>
                    <a:lnTo>
                      <a:pt x="751" y="493"/>
                    </a:lnTo>
                    <a:lnTo>
                      <a:pt x="750" y="496"/>
                    </a:lnTo>
                    <a:lnTo>
                      <a:pt x="753" y="501"/>
                    </a:lnTo>
                    <a:lnTo>
                      <a:pt x="755" y="502"/>
                    </a:lnTo>
                    <a:lnTo>
                      <a:pt x="757" y="503"/>
                    </a:lnTo>
                    <a:lnTo>
                      <a:pt x="757" y="504"/>
                    </a:lnTo>
                    <a:lnTo>
                      <a:pt x="756" y="504"/>
                    </a:lnTo>
                    <a:lnTo>
                      <a:pt x="753" y="506"/>
                    </a:lnTo>
                    <a:lnTo>
                      <a:pt x="750" y="509"/>
                    </a:lnTo>
                    <a:lnTo>
                      <a:pt x="749" y="510"/>
                    </a:lnTo>
                    <a:lnTo>
                      <a:pt x="748" y="512"/>
                    </a:lnTo>
                    <a:lnTo>
                      <a:pt x="749" y="514"/>
                    </a:lnTo>
                    <a:lnTo>
                      <a:pt x="745" y="518"/>
                    </a:lnTo>
                    <a:lnTo>
                      <a:pt x="743" y="518"/>
                    </a:lnTo>
                    <a:lnTo>
                      <a:pt x="743" y="519"/>
                    </a:lnTo>
                    <a:lnTo>
                      <a:pt x="740" y="521"/>
                    </a:lnTo>
                    <a:lnTo>
                      <a:pt x="739" y="522"/>
                    </a:lnTo>
                    <a:lnTo>
                      <a:pt x="739" y="526"/>
                    </a:lnTo>
                    <a:lnTo>
                      <a:pt x="731" y="533"/>
                    </a:lnTo>
                    <a:lnTo>
                      <a:pt x="727" y="535"/>
                    </a:lnTo>
                    <a:lnTo>
                      <a:pt x="725" y="537"/>
                    </a:lnTo>
                    <a:lnTo>
                      <a:pt x="723" y="538"/>
                    </a:lnTo>
                    <a:lnTo>
                      <a:pt x="722" y="537"/>
                    </a:lnTo>
                    <a:lnTo>
                      <a:pt x="721" y="537"/>
                    </a:lnTo>
                    <a:lnTo>
                      <a:pt x="719" y="538"/>
                    </a:lnTo>
                    <a:lnTo>
                      <a:pt x="718" y="540"/>
                    </a:lnTo>
                    <a:lnTo>
                      <a:pt x="718" y="541"/>
                    </a:lnTo>
                    <a:lnTo>
                      <a:pt x="715" y="544"/>
                    </a:lnTo>
                    <a:lnTo>
                      <a:pt x="715" y="546"/>
                    </a:lnTo>
                    <a:lnTo>
                      <a:pt x="710" y="550"/>
                    </a:lnTo>
                    <a:lnTo>
                      <a:pt x="708" y="553"/>
                    </a:lnTo>
                    <a:lnTo>
                      <a:pt x="704" y="558"/>
                    </a:lnTo>
                    <a:lnTo>
                      <a:pt x="703" y="559"/>
                    </a:lnTo>
                    <a:lnTo>
                      <a:pt x="703" y="561"/>
                    </a:lnTo>
                    <a:lnTo>
                      <a:pt x="702" y="562"/>
                    </a:lnTo>
                    <a:lnTo>
                      <a:pt x="701" y="564"/>
                    </a:lnTo>
                    <a:lnTo>
                      <a:pt x="702" y="566"/>
                    </a:lnTo>
                    <a:lnTo>
                      <a:pt x="701" y="568"/>
                    </a:lnTo>
                    <a:lnTo>
                      <a:pt x="702" y="568"/>
                    </a:lnTo>
                    <a:lnTo>
                      <a:pt x="706" y="572"/>
                    </a:lnTo>
                    <a:lnTo>
                      <a:pt x="706" y="573"/>
                    </a:lnTo>
                    <a:lnTo>
                      <a:pt x="704" y="574"/>
                    </a:lnTo>
                    <a:lnTo>
                      <a:pt x="704" y="575"/>
                    </a:lnTo>
                    <a:lnTo>
                      <a:pt x="708" y="575"/>
                    </a:lnTo>
                    <a:lnTo>
                      <a:pt x="709" y="576"/>
                    </a:lnTo>
                    <a:lnTo>
                      <a:pt x="710" y="580"/>
                    </a:lnTo>
                    <a:lnTo>
                      <a:pt x="710" y="582"/>
                    </a:lnTo>
                    <a:lnTo>
                      <a:pt x="710" y="583"/>
                    </a:lnTo>
                    <a:lnTo>
                      <a:pt x="709" y="584"/>
                    </a:lnTo>
                    <a:lnTo>
                      <a:pt x="710" y="585"/>
                    </a:lnTo>
                    <a:lnTo>
                      <a:pt x="715" y="585"/>
                    </a:lnTo>
                    <a:lnTo>
                      <a:pt x="717" y="583"/>
                    </a:lnTo>
                    <a:lnTo>
                      <a:pt x="718" y="583"/>
                    </a:lnTo>
                    <a:lnTo>
                      <a:pt x="719" y="585"/>
                    </a:lnTo>
                    <a:lnTo>
                      <a:pt x="724" y="585"/>
                    </a:lnTo>
                    <a:lnTo>
                      <a:pt x="725" y="588"/>
                    </a:lnTo>
                    <a:lnTo>
                      <a:pt x="724" y="591"/>
                    </a:lnTo>
                    <a:lnTo>
                      <a:pt x="725" y="592"/>
                    </a:lnTo>
                    <a:lnTo>
                      <a:pt x="725" y="593"/>
                    </a:lnTo>
                    <a:lnTo>
                      <a:pt x="724" y="595"/>
                    </a:lnTo>
                    <a:lnTo>
                      <a:pt x="723" y="595"/>
                    </a:lnTo>
                    <a:lnTo>
                      <a:pt x="722" y="595"/>
                    </a:lnTo>
                    <a:lnTo>
                      <a:pt x="721" y="596"/>
                    </a:lnTo>
                    <a:lnTo>
                      <a:pt x="719" y="595"/>
                    </a:lnTo>
                    <a:lnTo>
                      <a:pt x="718" y="596"/>
                    </a:lnTo>
                    <a:lnTo>
                      <a:pt x="717" y="597"/>
                    </a:lnTo>
                    <a:lnTo>
                      <a:pt x="716" y="596"/>
                    </a:lnTo>
                    <a:lnTo>
                      <a:pt x="715" y="597"/>
                    </a:lnTo>
                    <a:lnTo>
                      <a:pt x="713" y="597"/>
                    </a:lnTo>
                    <a:lnTo>
                      <a:pt x="711" y="596"/>
                    </a:lnTo>
                    <a:lnTo>
                      <a:pt x="709" y="597"/>
                    </a:lnTo>
                    <a:lnTo>
                      <a:pt x="706" y="596"/>
                    </a:lnTo>
                    <a:lnTo>
                      <a:pt x="703" y="596"/>
                    </a:lnTo>
                    <a:lnTo>
                      <a:pt x="700" y="595"/>
                    </a:lnTo>
                    <a:lnTo>
                      <a:pt x="699" y="596"/>
                    </a:lnTo>
                    <a:lnTo>
                      <a:pt x="698" y="597"/>
                    </a:lnTo>
                    <a:lnTo>
                      <a:pt x="694" y="598"/>
                    </a:lnTo>
                    <a:lnTo>
                      <a:pt x="693" y="599"/>
                    </a:lnTo>
                    <a:lnTo>
                      <a:pt x="691" y="600"/>
                    </a:lnTo>
                    <a:lnTo>
                      <a:pt x="688" y="601"/>
                    </a:lnTo>
                    <a:lnTo>
                      <a:pt x="688" y="603"/>
                    </a:lnTo>
                    <a:lnTo>
                      <a:pt x="687" y="604"/>
                    </a:lnTo>
                    <a:lnTo>
                      <a:pt x="685" y="605"/>
                    </a:lnTo>
                    <a:lnTo>
                      <a:pt x="684" y="606"/>
                    </a:lnTo>
                    <a:lnTo>
                      <a:pt x="683" y="607"/>
                    </a:lnTo>
                    <a:lnTo>
                      <a:pt x="678" y="609"/>
                    </a:lnTo>
                    <a:lnTo>
                      <a:pt x="677" y="611"/>
                    </a:lnTo>
                    <a:lnTo>
                      <a:pt x="676" y="611"/>
                    </a:lnTo>
                    <a:lnTo>
                      <a:pt x="676" y="612"/>
                    </a:lnTo>
                    <a:lnTo>
                      <a:pt x="675" y="612"/>
                    </a:lnTo>
                    <a:lnTo>
                      <a:pt x="674" y="613"/>
                    </a:lnTo>
                    <a:lnTo>
                      <a:pt x="669" y="614"/>
                    </a:lnTo>
                    <a:lnTo>
                      <a:pt x="666" y="614"/>
                    </a:lnTo>
                    <a:lnTo>
                      <a:pt x="664" y="614"/>
                    </a:lnTo>
                    <a:lnTo>
                      <a:pt x="662" y="613"/>
                    </a:lnTo>
                    <a:lnTo>
                      <a:pt x="656" y="612"/>
                    </a:lnTo>
                    <a:lnTo>
                      <a:pt x="654" y="612"/>
                    </a:lnTo>
                    <a:lnTo>
                      <a:pt x="653" y="611"/>
                    </a:lnTo>
                    <a:lnTo>
                      <a:pt x="647" y="608"/>
                    </a:lnTo>
                    <a:lnTo>
                      <a:pt x="642" y="607"/>
                    </a:lnTo>
                    <a:lnTo>
                      <a:pt x="640" y="607"/>
                    </a:lnTo>
                    <a:lnTo>
                      <a:pt x="636" y="606"/>
                    </a:lnTo>
                    <a:lnTo>
                      <a:pt x="635" y="606"/>
                    </a:lnTo>
                    <a:lnTo>
                      <a:pt x="633" y="606"/>
                    </a:lnTo>
                    <a:lnTo>
                      <a:pt x="630" y="606"/>
                    </a:lnTo>
                    <a:lnTo>
                      <a:pt x="625" y="605"/>
                    </a:lnTo>
                    <a:lnTo>
                      <a:pt x="620" y="604"/>
                    </a:lnTo>
                    <a:lnTo>
                      <a:pt x="619" y="604"/>
                    </a:lnTo>
                    <a:lnTo>
                      <a:pt x="614" y="605"/>
                    </a:lnTo>
                    <a:lnTo>
                      <a:pt x="609" y="605"/>
                    </a:lnTo>
                    <a:lnTo>
                      <a:pt x="606" y="604"/>
                    </a:lnTo>
                    <a:lnTo>
                      <a:pt x="601" y="605"/>
                    </a:lnTo>
                    <a:lnTo>
                      <a:pt x="593" y="605"/>
                    </a:lnTo>
                    <a:lnTo>
                      <a:pt x="589" y="603"/>
                    </a:lnTo>
                    <a:lnTo>
                      <a:pt x="587" y="603"/>
                    </a:lnTo>
                    <a:lnTo>
                      <a:pt x="582" y="601"/>
                    </a:lnTo>
                    <a:lnTo>
                      <a:pt x="580" y="604"/>
                    </a:lnTo>
                    <a:lnTo>
                      <a:pt x="580" y="601"/>
                    </a:lnTo>
                    <a:lnTo>
                      <a:pt x="580" y="598"/>
                    </a:lnTo>
                    <a:lnTo>
                      <a:pt x="579" y="596"/>
                    </a:lnTo>
                    <a:lnTo>
                      <a:pt x="577" y="589"/>
                    </a:lnTo>
                    <a:lnTo>
                      <a:pt x="576" y="589"/>
                    </a:lnTo>
                    <a:lnTo>
                      <a:pt x="573" y="588"/>
                    </a:lnTo>
                    <a:lnTo>
                      <a:pt x="564" y="586"/>
                    </a:lnTo>
                    <a:lnTo>
                      <a:pt x="559" y="577"/>
                    </a:lnTo>
                    <a:lnTo>
                      <a:pt x="548" y="573"/>
                    </a:lnTo>
                    <a:lnTo>
                      <a:pt x="544" y="572"/>
                    </a:lnTo>
                    <a:lnTo>
                      <a:pt x="543" y="568"/>
                    </a:lnTo>
                    <a:lnTo>
                      <a:pt x="544" y="567"/>
                    </a:lnTo>
                    <a:lnTo>
                      <a:pt x="544" y="565"/>
                    </a:lnTo>
                    <a:lnTo>
                      <a:pt x="543" y="562"/>
                    </a:lnTo>
                    <a:lnTo>
                      <a:pt x="541" y="561"/>
                    </a:lnTo>
                    <a:lnTo>
                      <a:pt x="538" y="560"/>
                    </a:lnTo>
                    <a:lnTo>
                      <a:pt x="537" y="559"/>
                    </a:lnTo>
                    <a:lnTo>
                      <a:pt x="536" y="558"/>
                    </a:lnTo>
                    <a:lnTo>
                      <a:pt x="535" y="554"/>
                    </a:lnTo>
                    <a:lnTo>
                      <a:pt x="533" y="553"/>
                    </a:lnTo>
                    <a:lnTo>
                      <a:pt x="529" y="551"/>
                    </a:lnTo>
                    <a:lnTo>
                      <a:pt x="529" y="548"/>
                    </a:lnTo>
                    <a:lnTo>
                      <a:pt x="529" y="544"/>
                    </a:lnTo>
                    <a:lnTo>
                      <a:pt x="529" y="542"/>
                    </a:lnTo>
                    <a:lnTo>
                      <a:pt x="528" y="542"/>
                    </a:lnTo>
                    <a:lnTo>
                      <a:pt x="526" y="540"/>
                    </a:lnTo>
                    <a:lnTo>
                      <a:pt x="522" y="542"/>
                    </a:lnTo>
                    <a:lnTo>
                      <a:pt x="517" y="546"/>
                    </a:lnTo>
                    <a:lnTo>
                      <a:pt x="514" y="546"/>
                    </a:lnTo>
                    <a:lnTo>
                      <a:pt x="513" y="546"/>
                    </a:lnTo>
                    <a:lnTo>
                      <a:pt x="509" y="549"/>
                    </a:lnTo>
                    <a:lnTo>
                      <a:pt x="507" y="551"/>
                    </a:lnTo>
                    <a:lnTo>
                      <a:pt x="507" y="552"/>
                    </a:lnTo>
                    <a:lnTo>
                      <a:pt x="503" y="553"/>
                    </a:lnTo>
                    <a:lnTo>
                      <a:pt x="502" y="557"/>
                    </a:lnTo>
                    <a:lnTo>
                      <a:pt x="501" y="560"/>
                    </a:lnTo>
                    <a:lnTo>
                      <a:pt x="501" y="561"/>
                    </a:lnTo>
                    <a:lnTo>
                      <a:pt x="496" y="559"/>
                    </a:lnTo>
                    <a:lnTo>
                      <a:pt x="491" y="557"/>
                    </a:lnTo>
                    <a:lnTo>
                      <a:pt x="490" y="554"/>
                    </a:lnTo>
                    <a:lnTo>
                      <a:pt x="489" y="556"/>
                    </a:lnTo>
                    <a:lnTo>
                      <a:pt x="487" y="554"/>
                    </a:lnTo>
                    <a:lnTo>
                      <a:pt x="487" y="553"/>
                    </a:lnTo>
                    <a:lnTo>
                      <a:pt x="487" y="552"/>
                    </a:lnTo>
                    <a:lnTo>
                      <a:pt x="486" y="550"/>
                    </a:lnTo>
                    <a:lnTo>
                      <a:pt x="480" y="551"/>
                    </a:lnTo>
                    <a:lnTo>
                      <a:pt x="477" y="552"/>
                    </a:lnTo>
                    <a:lnTo>
                      <a:pt x="475" y="553"/>
                    </a:lnTo>
                    <a:lnTo>
                      <a:pt x="474" y="557"/>
                    </a:lnTo>
                    <a:lnTo>
                      <a:pt x="472" y="557"/>
                    </a:lnTo>
                    <a:lnTo>
                      <a:pt x="470" y="558"/>
                    </a:lnTo>
                    <a:lnTo>
                      <a:pt x="467" y="559"/>
                    </a:lnTo>
                    <a:lnTo>
                      <a:pt x="464" y="562"/>
                    </a:lnTo>
                    <a:lnTo>
                      <a:pt x="458" y="564"/>
                    </a:lnTo>
                    <a:lnTo>
                      <a:pt x="455" y="566"/>
                    </a:lnTo>
                    <a:lnTo>
                      <a:pt x="455" y="568"/>
                    </a:lnTo>
                    <a:lnTo>
                      <a:pt x="451" y="569"/>
                    </a:lnTo>
                    <a:lnTo>
                      <a:pt x="449" y="570"/>
                    </a:lnTo>
                    <a:lnTo>
                      <a:pt x="448" y="573"/>
                    </a:lnTo>
                    <a:lnTo>
                      <a:pt x="448" y="576"/>
                    </a:lnTo>
                    <a:lnTo>
                      <a:pt x="446" y="578"/>
                    </a:lnTo>
                    <a:lnTo>
                      <a:pt x="440" y="582"/>
                    </a:lnTo>
                    <a:lnTo>
                      <a:pt x="438" y="584"/>
                    </a:lnTo>
                    <a:lnTo>
                      <a:pt x="436" y="585"/>
                    </a:lnTo>
                    <a:lnTo>
                      <a:pt x="436" y="592"/>
                    </a:lnTo>
                    <a:lnTo>
                      <a:pt x="432" y="595"/>
                    </a:lnTo>
                    <a:lnTo>
                      <a:pt x="427" y="601"/>
                    </a:lnTo>
                    <a:lnTo>
                      <a:pt x="422" y="601"/>
                    </a:lnTo>
                    <a:lnTo>
                      <a:pt x="418" y="604"/>
                    </a:lnTo>
                    <a:lnTo>
                      <a:pt x="419" y="607"/>
                    </a:lnTo>
                    <a:lnTo>
                      <a:pt x="416" y="612"/>
                    </a:lnTo>
                    <a:lnTo>
                      <a:pt x="404" y="616"/>
                    </a:lnTo>
                    <a:lnTo>
                      <a:pt x="395" y="614"/>
                    </a:lnTo>
                    <a:lnTo>
                      <a:pt x="393" y="612"/>
                    </a:lnTo>
                    <a:lnTo>
                      <a:pt x="391" y="612"/>
                    </a:lnTo>
                    <a:lnTo>
                      <a:pt x="385" y="612"/>
                    </a:lnTo>
                    <a:lnTo>
                      <a:pt x="384" y="613"/>
                    </a:lnTo>
                    <a:lnTo>
                      <a:pt x="380" y="613"/>
                    </a:lnTo>
                    <a:lnTo>
                      <a:pt x="376" y="611"/>
                    </a:lnTo>
                    <a:lnTo>
                      <a:pt x="373" y="606"/>
                    </a:lnTo>
                    <a:lnTo>
                      <a:pt x="370" y="606"/>
                    </a:lnTo>
                    <a:lnTo>
                      <a:pt x="365" y="606"/>
                    </a:lnTo>
                    <a:lnTo>
                      <a:pt x="361" y="606"/>
                    </a:lnTo>
                    <a:lnTo>
                      <a:pt x="355" y="604"/>
                    </a:lnTo>
                    <a:lnTo>
                      <a:pt x="349" y="604"/>
                    </a:lnTo>
                    <a:lnTo>
                      <a:pt x="345" y="605"/>
                    </a:lnTo>
                    <a:lnTo>
                      <a:pt x="337" y="607"/>
                    </a:lnTo>
                    <a:lnTo>
                      <a:pt x="332" y="608"/>
                    </a:lnTo>
                    <a:lnTo>
                      <a:pt x="329" y="607"/>
                    </a:lnTo>
                    <a:lnTo>
                      <a:pt x="327" y="605"/>
                    </a:lnTo>
                    <a:lnTo>
                      <a:pt x="324" y="603"/>
                    </a:lnTo>
                    <a:lnTo>
                      <a:pt x="323" y="603"/>
                    </a:lnTo>
                    <a:lnTo>
                      <a:pt x="317" y="601"/>
                    </a:lnTo>
                    <a:lnTo>
                      <a:pt x="316" y="603"/>
                    </a:lnTo>
                    <a:lnTo>
                      <a:pt x="316" y="600"/>
                    </a:lnTo>
                    <a:lnTo>
                      <a:pt x="319" y="598"/>
                    </a:lnTo>
                    <a:lnTo>
                      <a:pt x="319" y="597"/>
                    </a:lnTo>
                    <a:lnTo>
                      <a:pt x="319" y="595"/>
                    </a:lnTo>
                    <a:lnTo>
                      <a:pt x="320" y="592"/>
                    </a:lnTo>
                    <a:lnTo>
                      <a:pt x="320" y="591"/>
                    </a:lnTo>
                    <a:lnTo>
                      <a:pt x="319" y="592"/>
                    </a:lnTo>
                    <a:lnTo>
                      <a:pt x="317" y="592"/>
                    </a:lnTo>
                    <a:lnTo>
                      <a:pt x="317" y="591"/>
                    </a:lnTo>
                    <a:lnTo>
                      <a:pt x="315" y="590"/>
                    </a:lnTo>
                    <a:lnTo>
                      <a:pt x="314" y="589"/>
                    </a:lnTo>
                    <a:lnTo>
                      <a:pt x="312" y="589"/>
                    </a:lnTo>
                    <a:lnTo>
                      <a:pt x="309" y="588"/>
                    </a:lnTo>
                    <a:lnTo>
                      <a:pt x="309" y="586"/>
                    </a:lnTo>
                    <a:lnTo>
                      <a:pt x="306" y="586"/>
                    </a:lnTo>
                    <a:lnTo>
                      <a:pt x="306" y="585"/>
                    </a:lnTo>
                    <a:lnTo>
                      <a:pt x="306" y="584"/>
                    </a:lnTo>
                    <a:lnTo>
                      <a:pt x="307" y="580"/>
                    </a:lnTo>
                    <a:lnTo>
                      <a:pt x="307" y="578"/>
                    </a:lnTo>
                    <a:lnTo>
                      <a:pt x="306" y="577"/>
                    </a:lnTo>
                    <a:lnTo>
                      <a:pt x="305" y="578"/>
                    </a:lnTo>
                    <a:lnTo>
                      <a:pt x="302" y="576"/>
                    </a:lnTo>
                    <a:lnTo>
                      <a:pt x="300" y="574"/>
                    </a:lnTo>
                    <a:lnTo>
                      <a:pt x="300" y="575"/>
                    </a:lnTo>
                    <a:lnTo>
                      <a:pt x="300" y="576"/>
                    </a:lnTo>
                    <a:lnTo>
                      <a:pt x="298" y="576"/>
                    </a:lnTo>
                    <a:lnTo>
                      <a:pt x="294" y="576"/>
                    </a:lnTo>
                    <a:lnTo>
                      <a:pt x="293" y="575"/>
                    </a:lnTo>
                    <a:lnTo>
                      <a:pt x="294" y="574"/>
                    </a:lnTo>
                    <a:lnTo>
                      <a:pt x="293" y="574"/>
                    </a:lnTo>
                    <a:lnTo>
                      <a:pt x="291" y="574"/>
                    </a:lnTo>
                    <a:lnTo>
                      <a:pt x="286" y="576"/>
                    </a:lnTo>
                    <a:lnTo>
                      <a:pt x="285" y="576"/>
                    </a:lnTo>
                    <a:lnTo>
                      <a:pt x="284" y="578"/>
                    </a:lnTo>
                    <a:lnTo>
                      <a:pt x="283" y="580"/>
                    </a:lnTo>
                    <a:lnTo>
                      <a:pt x="282" y="580"/>
                    </a:lnTo>
                    <a:lnTo>
                      <a:pt x="280" y="576"/>
                    </a:lnTo>
                    <a:lnTo>
                      <a:pt x="278" y="575"/>
                    </a:lnTo>
                    <a:lnTo>
                      <a:pt x="278" y="574"/>
                    </a:lnTo>
                    <a:lnTo>
                      <a:pt x="281" y="573"/>
                    </a:lnTo>
                    <a:lnTo>
                      <a:pt x="282" y="573"/>
                    </a:lnTo>
                    <a:lnTo>
                      <a:pt x="283" y="573"/>
                    </a:lnTo>
                    <a:lnTo>
                      <a:pt x="283" y="572"/>
                    </a:lnTo>
                    <a:lnTo>
                      <a:pt x="282" y="570"/>
                    </a:lnTo>
                    <a:lnTo>
                      <a:pt x="282" y="568"/>
                    </a:lnTo>
                    <a:lnTo>
                      <a:pt x="282" y="567"/>
                    </a:lnTo>
                    <a:lnTo>
                      <a:pt x="280" y="568"/>
                    </a:lnTo>
                    <a:lnTo>
                      <a:pt x="280" y="567"/>
                    </a:lnTo>
                    <a:lnTo>
                      <a:pt x="282" y="565"/>
                    </a:lnTo>
                    <a:lnTo>
                      <a:pt x="281" y="564"/>
                    </a:lnTo>
                    <a:lnTo>
                      <a:pt x="280" y="562"/>
                    </a:lnTo>
                    <a:lnTo>
                      <a:pt x="277" y="564"/>
                    </a:lnTo>
                    <a:lnTo>
                      <a:pt x="276" y="562"/>
                    </a:lnTo>
                    <a:lnTo>
                      <a:pt x="278" y="559"/>
                    </a:lnTo>
                    <a:lnTo>
                      <a:pt x="278" y="557"/>
                    </a:lnTo>
                    <a:lnTo>
                      <a:pt x="277" y="553"/>
                    </a:lnTo>
                    <a:lnTo>
                      <a:pt x="276" y="550"/>
                    </a:lnTo>
                    <a:lnTo>
                      <a:pt x="275" y="548"/>
                    </a:lnTo>
                    <a:lnTo>
                      <a:pt x="273" y="546"/>
                    </a:lnTo>
                    <a:lnTo>
                      <a:pt x="272" y="545"/>
                    </a:lnTo>
                    <a:lnTo>
                      <a:pt x="268" y="544"/>
                    </a:lnTo>
                    <a:lnTo>
                      <a:pt x="266" y="545"/>
                    </a:lnTo>
                    <a:lnTo>
                      <a:pt x="265" y="546"/>
                    </a:lnTo>
                    <a:lnTo>
                      <a:pt x="264" y="546"/>
                    </a:lnTo>
                    <a:lnTo>
                      <a:pt x="264" y="544"/>
                    </a:lnTo>
                    <a:lnTo>
                      <a:pt x="261" y="543"/>
                    </a:lnTo>
                    <a:lnTo>
                      <a:pt x="259" y="543"/>
                    </a:lnTo>
                    <a:lnTo>
                      <a:pt x="258" y="543"/>
                    </a:lnTo>
                    <a:lnTo>
                      <a:pt x="258" y="544"/>
                    </a:lnTo>
                    <a:lnTo>
                      <a:pt x="259" y="549"/>
                    </a:lnTo>
                    <a:lnTo>
                      <a:pt x="259" y="552"/>
                    </a:lnTo>
                    <a:lnTo>
                      <a:pt x="258" y="554"/>
                    </a:lnTo>
                    <a:lnTo>
                      <a:pt x="254" y="557"/>
                    </a:lnTo>
                    <a:lnTo>
                      <a:pt x="252" y="558"/>
                    </a:lnTo>
                    <a:lnTo>
                      <a:pt x="251" y="556"/>
                    </a:lnTo>
                    <a:lnTo>
                      <a:pt x="251" y="554"/>
                    </a:lnTo>
                    <a:lnTo>
                      <a:pt x="250" y="553"/>
                    </a:lnTo>
                    <a:lnTo>
                      <a:pt x="249" y="553"/>
                    </a:lnTo>
                    <a:lnTo>
                      <a:pt x="247" y="553"/>
                    </a:lnTo>
                    <a:lnTo>
                      <a:pt x="247" y="552"/>
                    </a:lnTo>
                    <a:lnTo>
                      <a:pt x="244" y="552"/>
                    </a:lnTo>
                    <a:lnTo>
                      <a:pt x="244" y="551"/>
                    </a:lnTo>
                    <a:lnTo>
                      <a:pt x="243" y="550"/>
                    </a:lnTo>
                    <a:lnTo>
                      <a:pt x="238" y="553"/>
                    </a:lnTo>
                    <a:lnTo>
                      <a:pt x="237" y="556"/>
                    </a:lnTo>
                    <a:lnTo>
                      <a:pt x="236" y="558"/>
                    </a:lnTo>
                    <a:lnTo>
                      <a:pt x="237" y="553"/>
                    </a:lnTo>
                    <a:lnTo>
                      <a:pt x="235" y="553"/>
                    </a:lnTo>
                    <a:lnTo>
                      <a:pt x="234" y="553"/>
                    </a:lnTo>
                    <a:lnTo>
                      <a:pt x="234" y="552"/>
                    </a:lnTo>
                    <a:lnTo>
                      <a:pt x="234" y="551"/>
                    </a:lnTo>
                    <a:lnTo>
                      <a:pt x="233" y="551"/>
                    </a:lnTo>
                    <a:lnTo>
                      <a:pt x="230" y="551"/>
                    </a:lnTo>
                    <a:lnTo>
                      <a:pt x="230" y="550"/>
                    </a:lnTo>
                    <a:lnTo>
                      <a:pt x="228" y="550"/>
                    </a:lnTo>
                    <a:lnTo>
                      <a:pt x="226" y="549"/>
                    </a:lnTo>
                    <a:lnTo>
                      <a:pt x="226" y="546"/>
                    </a:lnTo>
                    <a:lnTo>
                      <a:pt x="227" y="543"/>
                    </a:lnTo>
                    <a:lnTo>
                      <a:pt x="229" y="538"/>
                    </a:lnTo>
                    <a:lnTo>
                      <a:pt x="229" y="537"/>
                    </a:lnTo>
                    <a:lnTo>
                      <a:pt x="231" y="534"/>
                    </a:lnTo>
                    <a:lnTo>
                      <a:pt x="233" y="533"/>
                    </a:lnTo>
                    <a:lnTo>
                      <a:pt x="235" y="531"/>
                    </a:lnTo>
                    <a:lnTo>
                      <a:pt x="239" y="528"/>
                    </a:lnTo>
                    <a:lnTo>
                      <a:pt x="239" y="527"/>
                    </a:lnTo>
                    <a:lnTo>
                      <a:pt x="239" y="522"/>
                    </a:lnTo>
                    <a:lnTo>
                      <a:pt x="239" y="521"/>
                    </a:lnTo>
                    <a:lnTo>
                      <a:pt x="241" y="520"/>
                    </a:lnTo>
                    <a:lnTo>
                      <a:pt x="242" y="520"/>
                    </a:lnTo>
                    <a:lnTo>
                      <a:pt x="243" y="520"/>
                    </a:lnTo>
                    <a:lnTo>
                      <a:pt x="242" y="517"/>
                    </a:lnTo>
                    <a:lnTo>
                      <a:pt x="241" y="518"/>
                    </a:lnTo>
                    <a:lnTo>
                      <a:pt x="241" y="517"/>
                    </a:lnTo>
                    <a:lnTo>
                      <a:pt x="239" y="515"/>
                    </a:lnTo>
                    <a:lnTo>
                      <a:pt x="239" y="514"/>
                    </a:lnTo>
                    <a:lnTo>
                      <a:pt x="241" y="515"/>
                    </a:lnTo>
                    <a:lnTo>
                      <a:pt x="242" y="514"/>
                    </a:lnTo>
                    <a:lnTo>
                      <a:pt x="243" y="514"/>
                    </a:lnTo>
                    <a:lnTo>
                      <a:pt x="242" y="511"/>
                    </a:lnTo>
                    <a:lnTo>
                      <a:pt x="243" y="510"/>
                    </a:lnTo>
                    <a:lnTo>
                      <a:pt x="244" y="507"/>
                    </a:lnTo>
                    <a:lnTo>
                      <a:pt x="243" y="506"/>
                    </a:lnTo>
                    <a:lnTo>
                      <a:pt x="242" y="507"/>
                    </a:lnTo>
                    <a:lnTo>
                      <a:pt x="242" y="505"/>
                    </a:lnTo>
                    <a:lnTo>
                      <a:pt x="241" y="503"/>
                    </a:lnTo>
                    <a:lnTo>
                      <a:pt x="239" y="501"/>
                    </a:lnTo>
                    <a:lnTo>
                      <a:pt x="237" y="499"/>
                    </a:lnTo>
                    <a:lnTo>
                      <a:pt x="236" y="498"/>
                    </a:lnTo>
                    <a:lnTo>
                      <a:pt x="235" y="497"/>
                    </a:lnTo>
                    <a:lnTo>
                      <a:pt x="235" y="496"/>
                    </a:lnTo>
                    <a:lnTo>
                      <a:pt x="231" y="496"/>
                    </a:lnTo>
                    <a:lnTo>
                      <a:pt x="233" y="495"/>
                    </a:lnTo>
                    <a:lnTo>
                      <a:pt x="233" y="494"/>
                    </a:lnTo>
                    <a:lnTo>
                      <a:pt x="231" y="493"/>
                    </a:lnTo>
                    <a:lnTo>
                      <a:pt x="231" y="491"/>
                    </a:lnTo>
                    <a:lnTo>
                      <a:pt x="230" y="491"/>
                    </a:lnTo>
                    <a:lnTo>
                      <a:pt x="230" y="490"/>
                    </a:lnTo>
                    <a:lnTo>
                      <a:pt x="229" y="490"/>
                    </a:lnTo>
                    <a:lnTo>
                      <a:pt x="228" y="490"/>
                    </a:lnTo>
                    <a:lnTo>
                      <a:pt x="227" y="489"/>
                    </a:lnTo>
                    <a:lnTo>
                      <a:pt x="226" y="487"/>
                    </a:lnTo>
                    <a:lnTo>
                      <a:pt x="226" y="485"/>
                    </a:lnTo>
                    <a:lnTo>
                      <a:pt x="223" y="486"/>
                    </a:lnTo>
                    <a:lnTo>
                      <a:pt x="222" y="486"/>
                    </a:lnTo>
                    <a:lnTo>
                      <a:pt x="221" y="485"/>
                    </a:lnTo>
                    <a:lnTo>
                      <a:pt x="220" y="485"/>
                    </a:lnTo>
                    <a:lnTo>
                      <a:pt x="219" y="483"/>
                    </a:lnTo>
                    <a:lnTo>
                      <a:pt x="226" y="480"/>
                    </a:lnTo>
                    <a:lnTo>
                      <a:pt x="225" y="480"/>
                    </a:lnTo>
                    <a:lnTo>
                      <a:pt x="222" y="479"/>
                    </a:lnTo>
                    <a:lnTo>
                      <a:pt x="221" y="479"/>
                    </a:lnTo>
                    <a:lnTo>
                      <a:pt x="220" y="479"/>
                    </a:lnTo>
                    <a:lnTo>
                      <a:pt x="220" y="478"/>
                    </a:lnTo>
                    <a:lnTo>
                      <a:pt x="219" y="478"/>
                    </a:lnTo>
                    <a:lnTo>
                      <a:pt x="219" y="479"/>
                    </a:lnTo>
                    <a:lnTo>
                      <a:pt x="218" y="479"/>
                    </a:lnTo>
                    <a:lnTo>
                      <a:pt x="215" y="480"/>
                    </a:lnTo>
                    <a:lnTo>
                      <a:pt x="212" y="480"/>
                    </a:lnTo>
                    <a:lnTo>
                      <a:pt x="211" y="479"/>
                    </a:lnTo>
                    <a:lnTo>
                      <a:pt x="210" y="479"/>
                    </a:lnTo>
                    <a:lnTo>
                      <a:pt x="211" y="475"/>
                    </a:lnTo>
                    <a:lnTo>
                      <a:pt x="210" y="471"/>
                    </a:lnTo>
                    <a:lnTo>
                      <a:pt x="210" y="470"/>
                    </a:lnTo>
                    <a:lnTo>
                      <a:pt x="207" y="468"/>
                    </a:lnTo>
                    <a:lnTo>
                      <a:pt x="209" y="467"/>
                    </a:lnTo>
                    <a:lnTo>
                      <a:pt x="205" y="465"/>
                    </a:lnTo>
                    <a:lnTo>
                      <a:pt x="204" y="465"/>
                    </a:lnTo>
                    <a:lnTo>
                      <a:pt x="203" y="463"/>
                    </a:lnTo>
                    <a:lnTo>
                      <a:pt x="204" y="462"/>
                    </a:lnTo>
                    <a:lnTo>
                      <a:pt x="204" y="459"/>
                    </a:lnTo>
                    <a:lnTo>
                      <a:pt x="203" y="458"/>
                    </a:lnTo>
                    <a:lnTo>
                      <a:pt x="203" y="457"/>
                    </a:lnTo>
                    <a:lnTo>
                      <a:pt x="203" y="456"/>
                    </a:lnTo>
                    <a:lnTo>
                      <a:pt x="202" y="456"/>
                    </a:lnTo>
                    <a:lnTo>
                      <a:pt x="202" y="455"/>
                    </a:lnTo>
                    <a:lnTo>
                      <a:pt x="199" y="455"/>
                    </a:lnTo>
                    <a:lnTo>
                      <a:pt x="199" y="454"/>
                    </a:lnTo>
                    <a:lnTo>
                      <a:pt x="199" y="452"/>
                    </a:lnTo>
                    <a:lnTo>
                      <a:pt x="201" y="451"/>
                    </a:lnTo>
                    <a:lnTo>
                      <a:pt x="203" y="451"/>
                    </a:lnTo>
                    <a:lnTo>
                      <a:pt x="204" y="450"/>
                    </a:lnTo>
                    <a:lnTo>
                      <a:pt x="206" y="449"/>
                    </a:lnTo>
                    <a:lnTo>
                      <a:pt x="205" y="448"/>
                    </a:lnTo>
                    <a:lnTo>
                      <a:pt x="205" y="446"/>
                    </a:lnTo>
                    <a:lnTo>
                      <a:pt x="206" y="443"/>
                    </a:lnTo>
                    <a:lnTo>
                      <a:pt x="207" y="442"/>
                    </a:lnTo>
                    <a:lnTo>
                      <a:pt x="212" y="438"/>
                    </a:lnTo>
                    <a:lnTo>
                      <a:pt x="213" y="436"/>
                    </a:lnTo>
                    <a:lnTo>
                      <a:pt x="214" y="435"/>
                    </a:lnTo>
                    <a:lnTo>
                      <a:pt x="215" y="434"/>
                    </a:lnTo>
                    <a:lnTo>
                      <a:pt x="218" y="433"/>
                    </a:lnTo>
                    <a:lnTo>
                      <a:pt x="217" y="432"/>
                    </a:lnTo>
                    <a:lnTo>
                      <a:pt x="219" y="431"/>
                    </a:lnTo>
                    <a:lnTo>
                      <a:pt x="218" y="431"/>
                    </a:lnTo>
                    <a:lnTo>
                      <a:pt x="217" y="430"/>
                    </a:lnTo>
                    <a:lnTo>
                      <a:pt x="217" y="426"/>
                    </a:lnTo>
                    <a:lnTo>
                      <a:pt x="215" y="425"/>
                    </a:lnTo>
                    <a:lnTo>
                      <a:pt x="217" y="424"/>
                    </a:lnTo>
                    <a:lnTo>
                      <a:pt x="218" y="423"/>
                    </a:lnTo>
                    <a:lnTo>
                      <a:pt x="218" y="421"/>
                    </a:lnTo>
                    <a:lnTo>
                      <a:pt x="217" y="420"/>
                    </a:lnTo>
                    <a:lnTo>
                      <a:pt x="215" y="419"/>
                    </a:lnTo>
                    <a:lnTo>
                      <a:pt x="217" y="418"/>
                    </a:lnTo>
                    <a:lnTo>
                      <a:pt x="215" y="418"/>
                    </a:lnTo>
                    <a:lnTo>
                      <a:pt x="214" y="418"/>
                    </a:lnTo>
                    <a:lnTo>
                      <a:pt x="213" y="419"/>
                    </a:lnTo>
                    <a:lnTo>
                      <a:pt x="212" y="418"/>
                    </a:lnTo>
                    <a:lnTo>
                      <a:pt x="212" y="417"/>
                    </a:lnTo>
                    <a:lnTo>
                      <a:pt x="210" y="417"/>
                    </a:lnTo>
                    <a:lnTo>
                      <a:pt x="211" y="419"/>
                    </a:lnTo>
                    <a:lnTo>
                      <a:pt x="210" y="419"/>
                    </a:lnTo>
                    <a:lnTo>
                      <a:pt x="209" y="419"/>
                    </a:lnTo>
                    <a:lnTo>
                      <a:pt x="209" y="420"/>
                    </a:lnTo>
                    <a:lnTo>
                      <a:pt x="206" y="421"/>
                    </a:lnTo>
                    <a:lnTo>
                      <a:pt x="205" y="423"/>
                    </a:lnTo>
                    <a:lnTo>
                      <a:pt x="205" y="421"/>
                    </a:lnTo>
                    <a:lnTo>
                      <a:pt x="203" y="421"/>
                    </a:lnTo>
                    <a:lnTo>
                      <a:pt x="201" y="421"/>
                    </a:lnTo>
                    <a:lnTo>
                      <a:pt x="201" y="419"/>
                    </a:lnTo>
                    <a:lnTo>
                      <a:pt x="199" y="418"/>
                    </a:lnTo>
                    <a:lnTo>
                      <a:pt x="198" y="418"/>
                    </a:lnTo>
                    <a:lnTo>
                      <a:pt x="196" y="417"/>
                    </a:lnTo>
                    <a:lnTo>
                      <a:pt x="194" y="417"/>
                    </a:lnTo>
                    <a:lnTo>
                      <a:pt x="193" y="417"/>
                    </a:lnTo>
                    <a:lnTo>
                      <a:pt x="190" y="418"/>
                    </a:lnTo>
                    <a:lnTo>
                      <a:pt x="188" y="418"/>
                    </a:lnTo>
                    <a:lnTo>
                      <a:pt x="187" y="417"/>
                    </a:lnTo>
                    <a:lnTo>
                      <a:pt x="185" y="417"/>
                    </a:lnTo>
                    <a:lnTo>
                      <a:pt x="183" y="418"/>
                    </a:lnTo>
                    <a:lnTo>
                      <a:pt x="182" y="418"/>
                    </a:lnTo>
                    <a:lnTo>
                      <a:pt x="180" y="417"/>
                    </a:lnTo>
                    <a:lnTo>
                      <a:pt x="180" y="416"/>
                    </a:lnTo>
                    <a:lnTo>
                      <a:pt x="174" y="413"/>
                    </a:lnTo>
                    <a:lnTo>
                      <a:pt x="172" y="411"/>
                    </a:lnTo>
                    <a:lnTo>
                      <a:pt x="171" y="409"/>
                    </a:lnTo>
                    <a:lnTo>
                      <a:pt x="170" y="408"/>
                    </a:lnTo>
                    <a:lnTo>
                      <a:pt x="167" y="408"/>
                    </a:lnTo>
                    <a:lnTo>
                      <a:pt x="165" y="408"/>
                    </a:lnTo>
                    <a:lnTo>
                      <a:pt x="163" y="408"/>
                    </a:lnTo>
                    <a:lnTo>
                      <a:pt x="162" y="407"/>
                    </a:lnTo>
                    <a:lnTo>
                      <a:pt x="159" y="407"/>
                    </a:lnTo>
                    <a:lnTo>
                      <a:pt x="156" y="410"/>
                    </a:lnTo>
                    <a:lnTo>
                      <a:pt x="157" y="411"/>
                    </a:lnTo>
                    <a:lnTo>
                      <a:pt x="158" y="411"/>
                    </a:lnTo>
                    <a:lnTo>
                      <a:pt x="158" y="412"/>
                    </a:lnTo>
                    <a:lnTo>
                      <a:pt x="158" y="413"/>
                    </a:lnTo>
                    <a:lnTo>
                      <a:pt x="158" y="415"/>
                    </a:lnTo>
                    <a:lnTo>
                      <a:pt x="155" y="418"/>
                    </a:lnTo>
                    <a:lnTo>
                      <a:pt x="151" y="421"/>
                    </a:lnTo>
                    <a:lnTo>
                      <a:pt x="142" y="421"/>
                    </a:lnTo>
                    <a:lnTo>
                      <a:pt x="139" y="421"/>
                    </a:lnTo>
                    <a:lnTo>
                      <a:pt x="140" y="419"/>
                    </a:lnTo>
                    <a:lnTo>
                      <a:pt x="140" y="417"/>
                    </a:lnTo>
                    <a:lnTo>
                      <a:pt x="142" y="416"/>
                    </a:lnTo>
                    <a:lnTo>
                      <a:pt x="139" y="412"/>
                    </a:lnTo>
                    <a:lnTo>
                      <a:pt x="138" y="411"/>
                    </a:lnTo>
                    <a:lnTo>
                      <a:pt x="132" y="409"/>
                    </a:lnTo>
                    <a:lnTo>
                      <a:pt x="128" y="415"/>
                    </a:lnTo>
                    <a:lnTo>
                      <a:pt x="126" y="415"/>
                    </a:lnTo>
                    <a:lnTo>
                      <a:pt x="124" y="415"/>
                    </a:lnTo>
                    <a:lnTo>
                      <a:pt x="122" y="415"/>
                    </a:lnTo>
                    <a:lnTo>
                      <a:pt x="122" y="421"/>
                    </a:lnTo>
                    <a:lnTo>
                      <a:pt x="118" y="424"/>
                    </a:lnTo>
                    <a:lnTo>
                      <a:pt x="116" y="423"/>
                    </a:lnTo>
                    <a:lnTo>
                      <a:pt x="115" y="423"/>
                    </a:lnTo>
                    <a:lnTo>
                      <a:pt x="113" y="424"/>
                    </a:lnTo>
                    <a:lnTo>
                      <a:pt x="112" y="425"/>
                    </a:lnTo>
                    <a:lnTo>
                      <a:pt x="111" y="425"/>
                    </a:lnTo>
                    <a:lnTo>
                      <a:pt x="110" y="425"/>
                    </a:lnTo>
                    <a:lnTo>
                      <a:pt x="109" y="425"/>
                    </a:lnTo>
                    <a:lnTo>
                      <a:pt x="110" y="424"/>
                    </a:lnTo>
                    <a:lnTo>
                      <a:pt x="104" y="420"/>
                    </a:lnTo>
                    <a:lnTo>
                      <a:pt x="104" y="421"/>
                    </a:lnTo>
                    <a:lnTo>
                      <a:pt x="101" y="423"/>
                    </a:lnTo>
                    <a:lnTo>
                      <a:pt x="100" y="424"/>
                    </a:lnTo>
                    <a:lnTo>
                      <a:pt x="100" y="421"/>
                    </a:lnTo>
                    <a:lnTo>
                      <a:pt x="97" y="420"/>
                    </a:lnTo>
                    <a:lnTo>
                      <a:pt x="91" y="418"/>
                    </a:lnTo>
                    <a:lnTo>
                      <a:pt x="85" y="418"/>
                    </a:lnTo>
                    <a:lnTo>
                      <a:pt x="84" y="418"/>
                    </a:lnTo>
                    <a:lnTo>
                      <a:pt x="83" y="418"/>
                    </a:lnTo>
                    <a:lnTo>
                      <a:pt x="80" y="418"/>
                    </a:lnTo>
                    <a:lnTo>
                      <a:pt x="79" y="419"/>
                    </a:lnTo>
                    <a:lnTo>
                      <a:pt x="76" y="420"/>
                    </a:lnTo>
                    <a:lnTo>
                      <a:pt x="75" y="420"/>
                    </a:lnTo>
                    <a:lnTo>
                      <a:pt x="73" y="420"/>
                    </a:lnTo>
                    <a:lnTo>
                      <a:pt x="71" y="419"/>
                    </a:lnTo>
                    <a:lnTo>
                      <a:pt x="70" y="418"/>
                    </a:lnTo>
                    <a:lnTo>
                      <a:pt x="68" y="418"/>
                    </a:lnTo>
                    <a:lnTo>
                      <a:pt x="67" y="418"/>
                    </a:lnTo>
                    <a:lnTo>
                      <a:pt x="64" y="419"/>
                    </a:lnTo>
                    <a:lnTo>
                      <a:pt x="65" y="420"/>
                    </a:lnTo>
                    <a:lnTo>
                      <a:pt x="65" y="423"/>
                    </a:lnTo>
                    <a:lnTo>
                      <a:pt x="64" y="424"/>
                    </a:lnTo>
                    <a:lnTo>
                      <a:pt x="63" y="425"/>
                    </a:lnTo>
                    <a:lnTo>
                      <a:pt x="64" y="426"/>
                    </a:lnTo>
                    <a:lnTo>
                      <a:pt x="63" y="427"/>
                    </a:lnTo>
                    <a:lnTo>
                      <a:pt x="61" y="427"/>
                    </a:lnTo>
                    <a:lnTo>
                      <a:pt x="60" y="426"/>
                    </a:lnTo>
                    <a:lnTo>
                      <a:pt x="60" y="425"/>
                    </a:lnTo>
                    <a:lnTo>
                      <a:pt x="59" y="421"/>
                    </a:lnTo>
                    <a:lnTo>
                      <a:pt x="56" y="418"/>
                    </a:lnTo>
                    <a:lnTo>
                      <a:pt x="56" y="417"/>
                    </a:lnTo>
                    <a:lnTo>
                      <a:pt x="56" y="415"/>
                    </a:lnTo>
                    <a:lnTo>
                      <a:pt x="57" y="412"/>
                    </a:lnTo>
                    <a:lnTo>
                      <a:pt x="56" y="411"/>
                    </a:lnTo>
                    <a:lnTo>
                      <a:pt x="50" y="415"/>
                    </a:lnTo>
                    <a:lnTo>
                      <a:pt x="49" y="415"/>
                    </a:lnTo>
                    <a:lnTo>
                      <a:pt x="47" y="413"/>
                    </a:lnTo>
                    <a:lnTo>
                      <a:pt x="46" y="411"/>
                    </a:lnTo>
                    <a:lnTo>
                      <a:pt x="46" y="410"/>
                    </a:lnTo>
                    <a:lnTo>
                      <a:pt x="46" y="407"/>
                    </a:lnTo>
                    <a:lnTo>
                      <a:pt x="47" y="404"/>
                    </a:lnTo>
                    <a:lnTo>
                      <a:pt x="49" y="400"/>
                    </a:lnTo>
                    <a:lnTo>
                      <a:pt x="48" y="400"/>
                    </a:lnTo>
                    <a:lnTo>
                      <a:pt x="48" y="395"/>
                    </a:lnTo>
                    <a:lnTo>
                      <a:pt x="49" y="394"/>
                    </a:lnTo>
                    <a:lnTo>
                      <a:pt x="49" y="392"/>
                    </a:lnTo>
                    <a:lnTo>
                      <a:pt x="44" y="388"/>
                    </a:lnTo>
                    <a:lnTo>
                      <a:pt x="44" y="387"/>
                    </a:lnTo>
                    <a:lnTo>
                      <a:pt x="44" y="384"/>
                    </a:lnTo>
                    <a:lnTo>
                      <a:pt x="40" y="379"/>
                    </a:lnTo>
                    <a:lnTo>
                      <a:pt x="39" y="378"/>
                    </a:lnTo>
                    <a:lnTo>
                      <a:pt x="38" y="376"/>
                    </a:lnTo>
                    <a:lnTo>
                      <a:pt x="36" y="375"/>
                    </a:lnTo>
                    <a:lnTo>
                      <a:pt x="34" y="372"/>
                    </a:lnTo>
                    <a:lnTo>
                      <a:pt x="34" y="370"/>
                    </a:lnTo>
                    <a:lnTo>
                      <a:pt x="34" y="369"/>
                    </a:lnTo>
                    <a:lnTo>
                      <a:pt x="33" y="368"/>
                    </a:lnTo>
                    <a:lnTo>
                      <a:pt x="33" y="367"/>
                    </a:lnTo>
                    <a:lnTo>
                      <a:pt x="34" y="365"/>
                    </a:lnTo>
                    <a:lnTo>
                      <a:pt x="37" y="363"/>
                    </a:lnTo>
                    <a:lnTo>
                      <a:pt x="37" y="364"/>
                    </a:lnTo>
                    <a:lnTo>
                      <a:pt x="38" y="365"/>
                    </a:lnTo>
                    <a:lnTo>
                      <a:pt x="38" y="367"/>
                    </a:lnTo>
                    <a:lnTo>
                      <a:pt x="38" y="368"/>
                    </a:lnTo>
                    <a:lnTo>
                      <a:pt x="39" y="368"/>
                    </a:lnTo>
                    <a:lnTo>
                      <a:pt x="40" y="367"/>
                    </a:lnTo>
                    <a:lnTo>
                      <a:pt x="41" y="367"/>
                    </a:lnTo>
                    <a:lnTo>
                      <a:pt x="41" y="365"/>
                    </a:lnTo>
                    <a:lnTo>
                      <a:pt x="42" y="365"/>
                    </a:lnTo>
                    <a:lnTo>
                      <a:pt x="44" y="365"/>
                    </a:lnTo>
                    <a:lnTo>
                      <a:pt x="44" y="363"/>
                    </a:lnTo>
                    <a:lnTo>
                      <a:pt x="44" y="362"/>
                    </a:lnTo>
                    <a:lnTo>
                      <a:pt x="42" y="362"/>
                    </a:lnTo>
                    <a:lnTo>
                      <a:pt x="41" y="361"/>
                    </a:lnTo>
                    <a:lnTo>
                      <a:pt x="39" y="361"/>
                    </a:lnTo>
                    <a:lnTo>
                      <a:pt x="38" y="357"/>
                    </a:lnTo>
                    <a:lnTo>
                      <a:pt x="40" y="356"/>
                    </a:lnTo>
                    <a:lnTo>
                      <a:pt x="42" y="354"/>
                    </a:lnTo>
                    <a:lnTo>
                      <a:pt x="41" y="349"/>
                    </a:lnTo>
                    <a:lnTo>
                      <a:pt x="42" y="348"/>
                    </a:lnTo>
                    <a:lnTo>
                      <a:pt x="44" y="347"/>
                    </a:lnTo>
                    <a:lnTo>
                      <a:pt x="45" y="345"/>
                    </a:lnTo>
                    <a:lnTo>
                      <a:pt x="45" y="344"/>
                    </a:lnTo>
                    <a:lnTo>
                      <a:pt x="45" y="342"/>
                    </a:lnTo>
                    <a:lnTo>
                      <a:pt x="47" y="341"/>
                    </a:lnTo>
                    <a:lnTo>
                      <a:pt x="45" y="338"/>
                    </a:lnTo>
                    <a:lnTo>
                      <a:pt x="44" y="338"/>
                    </a:lnTo>
                    <a:lnTo>
                      <a:pt x="42" y="337"/>
                    </a:lnTo>
                    <a:lnTo>
                      <a:pt x="45" y="336"/>
                    </a:lnTo>
                    <a:lnTo>
                      <a:pt x="44" y="332"/>
                    </a:lnTo>
                    <a:lnTo>
                      <a:pt x="40" y="332"/>
                    </a:lnTo>
                    <a:lnTo>
                      <a:pt x="33" y="332"/>
                    </a:lnTo>
                    <a:lnTo>
                      <a:pt x="32" y="330"/>
                    </a:lnTo>
                    <a:lnTo>
                      <a:pt x="32" y="329"/>
                    </a:lnTo>
                    <a:lnTo>
                      <a:pt x="34" y="326"/>
                    </a:lnTo>
                    <a:lnTo>
                      <a:pt x="36" y="325"/>
                    </a:lnTo>
                    <a:lnTo>
                      <a:pt x="37" y="325"/>
                    </a:lnTo>
                    <a:lnTo>
                      <a:pt x="39" y="325"/>
                    </a:lnTo>
                    <a:lnTo>
                      <a:pt x="41" y="324"/>
                    </a:lnTo>
                    <a:lnTo>
                      <a:pt x="42" y="324"/>
                    </a:lnTo>
                    <a:lnTo>
                      <a:pt x="45" y="323"/>
                    </a:lnTo>
                    <a:lnTo>
                      <a:pt x="48" y="320"/>
                    </a:lnTo>
                    <a:lnTo>
                      <a:pt x="48" y="318"/>
                    </a:lnTo>
                    <a:lnTo>
                      <a:pt x="49" y="316"/>
                    </a:lnTo>
                    <a:lnTo>
                      <a:pt x="49" y="315"/>
                    </a:lnTo>
                    <a:lnTo>
                      <a:pt x="50" y="313"/>
                    </a:lnTo>
                    <a:lnTo>
                      <a:pt x="54" y="312"/>
                    </a:lnTo>
                    <a:lnTo>
                      <a:pt x="56" y="312"/>
                    </a:lnTo>
                    <a:lnTo>
                      <a:pt x="60" y="310"/>
                    </a:lnTo>
                    <a:lnTo>
                      <a:pt x="56" y="303"/>
                    </a:lnTo>
                    <a:lnTo>
                      <a:pt x="55" y="303"/>
                    </a:lnTo>
                    <a:lnTo>
                      <a:pt x="54" y="303"/>
                    </a:lnTo>
                    <a:lnTo>
                      <a:pt x="54" y="301"/>
                    </a:lnTo>
                    <a:lnTo>
                      <a:pt x="55" y="299"/>
                    </a:lnTo>
                    <a:lnTo>
                      <a:pt x="56" y="297"/>
                    </a:lnTo>
                    <a:lnTo>
                      <a:pt x="56" y="293"/>
                    </a:lnTo>
                    <a:lnTo>
                      <a:pt x="57" y="291"/>
                    </a:lnTo>
                    <a:lnTo>
                      <a:pt x="55" y="286"/>
                    </a:lnTo>
                    <a:lnTo>
                      <a:pt x="55" y="285"/>
                    </a:lnTo>
                    <a:lnTo>
                      <a:pt x="50" y="282"/>
                    </a:lnTo>
                    <a:lnTo>
                      <a:pt x="48" y="282"/>
                    </a:lnTo>
                    <a:lnTo>
                      <a:pt x="47" y="281"/>
                    </a:lnTo>
                    <a:lnTo>
                      <a:pt x="45" y="279"/>
                    </a:lnTo>
                    <a:lnTo>
                      <a:pt x="47" y="277"/>
                    </a:lnTo>
                    <a:lnTo>
                      <a:pt x="42" y="275"/>
                    </a:lnTo>
                    <a:lnTo>
                      <a:pt x="42" y="274"/>
                    </a:lnTo>
                    <a:lnTo>
                      <a:pt x="41" y="275"/>
                    </a:lnTo>
                    <a:lnTo>
                      <a:pt x="40" y="276"/>
                    </a:lnTo>
                    <a:lnTo>
                      <a:pt x="37" y="275"/>
                    </a:lnTo>
                    <a:lnTo>
                      <a:pt x="36" y="274"/>
                    </a:lnTo>
                    <a:lnTo>
                      <a:pt x="36" y="273"/>
                    </a:lnTo>
                    <a:lnTo>
                      <a:pt x="36" y="271"/>
                    </a:lnTo>
                    <a:lnTo>
                      <a:pt x="36" y="270"/>
                    </a:lnTo>
                    <a:lnTo>
                      <a:pt x="37" y="270"/>
                    </a:lnTo>
                    <a:lnTo>
                      <a:pt x="40" y="267"/>
                    </a:lnTo>
                    <a:lnTo>
                      <a:pt x="41" y="265"/>
                    </a:lnTo>
                    <a:lnTo>
                      <a:pt x="40" y="265"/>
                    </a:lnTo>
                    <a:lnTo>
                      <a:pt x="40" y="261"/>
                    </a:lnTo>
                    <a:lnTo>
                      <a:pt x="39" y="261"/>
                    </a:lnTo>
                    <a:lnTo>
                      <a:pt x="38" y="257"/>
                    </a:lnTo>
                    <a:lnTo>
                      <a:pt x="37" y="255"/>
                    </a:lnTo>
                    <a:lnTo>
                      <a:pt x="38" y="255"/>
                    </a:lnTo>
                    <a:lnTo>
                      <a:pt x="38" y="254"/>
                    </a:lnTo>
                    <a:lnTo>
                      <a:pt x="37" y="254"/>
                    </a:lnTo>
                    <a:lnTo>
                      <a:pt x="37" y="253"/>
                    </a:lnTo>
                    <a:lnTo>
                      <a:pt x="36" y="252"/>
                    </a:lnTo>
                    <a:lnTo>
                      <a:pt x="36" y="251"/>
                    </a:lnTo>
                    <a:lnTo>
                      <a:pt x="36" y="245"/>
                    </a:lnTo>
                    <a:lnTo>
                      <a:pt x="34" y="245"/>
                    </a:lnTo>
                    <a:lnTo>
                      <a:pt x="34" y="243"/>
                    </a:lnTo>
                    <a:lnTo>
                      <a:pt x="37" y="238"/>
                    </a:lnTo>
                    <a:lnTo>
                      <a:pt x="36" y="236"/>
                    </a:lnTo>
                    <a:lnTo>
                      <a:pt x="36" y="234"/>
                    </a:lnTo>
                    <a:lnTo>
                      <a:pt x="33" y="231"/>
                    </a:lnTo>
                    <a:lnTo>
                      <a:pt x="33" y="229"/>
                    </a:lnTo>
                    <a:lnTo>
                      <a:pt x="32" y="228"/>
                    </a:lnTo>
                    <a:lnTo>
                      <a:pt x="31" y="228"/>
                    </a:lnTo>
                    <a:lnTo>
                      <a:pt x="30" y="228"/>
                    </a:lnTo>
                    <a:lnTo>
                      <a:pt x="29" y="227"/>
                    </a:lnTo>
                    <a:lnTo>
                      <a:pt x="29" y="224"/>
                    </a:lnTo>
                    <a:lnTo>
                      <a:pt x="29" y="223"/>
                    </a:lnTo>
                    <a:lnTo>
                      <a:pt x="28" y="222"/>
                    </a:lnTo>
                    <a:lnTo>
                      <a:pt x="29" y="221"/>
                    </a:lnTo>
                    <a:lnTo>
                      <a:pt x="28" y="220"/>
                    </a:lnTo>
                    <a:lnTo>
                      <a:pt x="26" y="219"/>
                    </a:lnTo>
                    <a:lnTo>
                      <a:pt x="24" y="218"/>
                    </a:lnTo>
                    <a:lnTo>
                      <a:pt x="24" y="215"/>
                    </a:lnTo>
                    <a:lnTo>
                      <a:pt x="22" y="215"/>
                    </a:lnTo>
                    <a:lnTo>
                      <a:pt x="22" y="214"/>
                    </a:lnTo>
                    <a:lnTo>
                      <a:pt x="23" y="213"/>
                    </a:lnTo>
                    <a:lnTo>
                      <a:pt x="24" y="212"/>
                    </a:lnTo>
                    <a:lnTo>
                      <a:pt x="24" y="211"/>
                    </a:lnTo>
                    <a:lnTo>
                      <a:pt x="28" y="208"/>
                    </a:lnTo>
                    <a:lnTo>
                      <a:pt x="24" y="206"/>
                    </a:lnTo>
                    <a:lnTo>
                      <a:pt x="24" y="204"/>
                    </a:lnTo>
                    <a:lnTo>
                      <a:pt x="24" y="203"/>
                    </a:lnTo>
                    <a:lnTo>
                      <a:pt x="24" y="200"/>
                    </a:lnTo>
                    <a:lnTo>
                      <a:pt x="23" y="199"/>
                    </a:lnTo>
                    <a:lnTo>
                      <a:pt x="22" y="199"/>
                    </a:lnTo>
                    <a:lnTo>
                      <a:pt x="22" y="198"/>
                    </a:lnTo>
                    <a:lnTo>
                      <a:pt x="24" y="196"/>
                    </a:lnTo>
                    <a:lnTo>
                      <a:pt x="22" y="193"/>
                    </a:lnTo>
                    <a:lnTo>
                      <a:pt x="24" y="192"/>
                    </a:lnTo>
                    <a:lnTo>
                      <a:pt x="23" y="191"/>
                    </a:lnTo>
                    <a:lnTo>
                      <a:pt x="24" y="187"/>
                    </a:lnTo>
                    <a:lnTo>
                      <a:pt x="26" y="184"/>
                    </a:lnTo>
                    <a:lnTo>
                      <a:pt x="28" y="183"/>
                    </a:lnTo>
                    <a:lnTo>
                      <a:pt x="26" y="180"/>
                    </a:lnTo>
                    <a:lnTo>
                      <a:pt x="24" y="179"/>
                    </a:lnTo>
                    <a:lnTo>
                      <a:pt x="24" y="176"/>
                    </a:lnTo>
                    <a:lnTo>
                      <a:pt x="24" y="174"/>
                    </a:lnTo>
                    <a:lnTo>
                      <a:pt x="24" y="173"/>
                    </a:lnTo>
                    <a:lnTo>
                      <a:pt x="23" y="172"/>
                    </a:lnTo>
                    <a:lnTo>
                      <a:pt x="24" y="172"/>
                    </a:lnTo>
                    <a:lnTo>
                      <a:pt x="23" y="167"/>
                    </a:lnTo>
                    <a:lnTo>
                      <a:pt x="23" y="166"/>
                    </a:lnTo>
                    <a:lnTo>
                      <a:pt x="22" y="165"/>
                    </a:lnTo>
                    <a:lnTo>
                      <a:pt x="21" y="165"/>
                    </a:lnTo>
                    <a:lnTo>
                      <a:pt x="20" y="164"/>
                    </a:lnTo>
                    <a:lnTo>
                      <a:pt x="18" y="165"/>
                    </a:lnTo>
                    <a:lnTo>
                      <a:pt x="18" y="164"/>
                    </a:lnTo>
                    <a:lnTo>
                      <a:pt x="17" y="163"/>
                    </a:lnTo>
                    <a:lnTo>
                      <a:pt x="16" y="163"/>
                    </a:lnTo>
                    <a:lnTo>
                      <a:pt x="16" y="156"/>
                    </a:lnTo>
                    <a:lnTo>
                      <a:pt x="17" y="155"/>
                    </a:lnTo>
                    <a:lnTo>
                      <a:pt x="18" y="153"/>
                    </a:lnTo>
                    <a:lnTo>
                      <a:pt x="18" y="151"/>
                    </a:lnTo>
                    <a:lnTo>
                      <a:pt x="16" y="152"/>
                    </a:lnTo>
                    <a:lnTo>
                      <a:pt x="15" y="153"/>
                    </a:lnTo>
                    <a:lnTo>
                      <a:pt x="15" y="152"/>
                    </a:lnTo>
                    <a:lnTo>
                      <a:pt x="14" y="151"/>
                    </a:lnTo>
                    <a:lnTo>
                      <a:pt x="16" y="149"/>
                    </a:lnTo>
                    <a:lnTo>
                      <a:pt x="15" y="148"/>
                    </a:lnTo>
                    <a:lnTo>
                      <a:pt x="14" y="144"/>
                    </a:lnTo>
                    <a:lnTo>
                      <a:pt x="13" y="144"/>
                    </a:lnTo>
                    <a:lnTo>
                      <a:pt x="13" y="143"/>
                    </a:lnTo>
                    <a:lnTo>
                      <a:pt x="13" y="142"/>
                    </a:lnTo>
                    <a:lnTo>
                      <a:pt x="13" y="140"/>
                    </a:lnTo>
                    <a:lnTo>
                      <a:pt x="10" y="136"/>
                    </a:lnTo>
                    <a:lnTo>
                      <a:pt x="10" y="134"/>
                    </a:lnTo>
                    <a:lnTo>
                      <a:pt x="8" y="133"/>
                    </a:lnTo>
                    <a:lnTo>
                      <a:pt x="5" y="129"/>
                    </a:lnTo>
                    <a:lnTo>
                      <a:pt x="5" y="128"/>
                    </a:lnTo>
                    <a:lnTo>
                      <a:pt x="2" y="127"/>
                    </a:lnTo>
                    <a:lnTo>
                      <a:pt x="1" y="126"/>
                    </a:lnTo>
                    <a:lnTo>
                      <a:pt x="1" y="125"/>
                    </a:lnTo>
                    <a:lnTo>
                      <a:pt x="1" y="124"/>
                    </a:lnTo>
                    <a:lnTo>
                      <a:pt x="0" y="124"/>
                    </a:lnTo>
                    <a:lnTo>
                      <a:pt x="0" y="122"/>
                    </a:lnTo>
                    <a:lnTo>
                      <a:pt x="1" y="122"/>
                    </a:lnTo>
                    <a:lnTo>
                      <a:pt x="2" y="122"/>
                    </a:lnTo>
                    <a:lnTo>
                      <a:pt x="6" y="118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8" y="117"/>
                    </a:lnTo>
                    <a:lnTo>
                      <a:pt x="8" y="114"/>
                    </a:lnTo>
                    <a:lnTo>
                      <a:pt x="8" y="112"/>
                    </a:lnTo>
                    <a:lnTo>
                      <a:pt x="14" y="112"/>
                    </a:lnTo>
                    <a:lnTo>
                      <a:pt x="14" y="109"/>
                    </a:lnTo>
                    <a:lnTo>
                      <a:pt x="15" y="109"/>
                    </a:lnTo>
                    <a:lnTo>
                      <a:pt x="15" y="106"/>
                    </a:lnTo>
                    <a:lnTo>
                      <a:pt x="13" y="105"/>
                    </a:lnTo>
                    <a:lnTo>
                      <a:pt x="12" y="105"/>
                    </a:lnTo>
                    <a:lnTo>
                      <a:pt x="12" y="103"/>
                    </a:lnTo>
                    <a:lnTo>
                      <a:pt x="10" y="102"/>
                    </a:lnTo>
                    <a:lnTo>
                      <a:pt x="12" y="101"/>
                    </a:lnTo>
                    <a:lnTo>
                      <a:pt x="13" y="100"/>
                    </a:lnTo>
                    <a:lnTo>
                      <a:pt x="14" y="98"/>
                    </a:lnTo>
                    <a:lnTo>
                      <a:pt x="14" y="96"/>
                    </a:lnTo>
                    <a:lnTo>
                      <a:pt x="15" y="95"/>
                    </a:lnTo>
                    <a:lnTo>
                      <a:pt x="16" y="96"/>
                    </a:lnTo>
                    <a:lnTo>
                      <a:pt x="18" y="96"/>
                    </a:lnTo>
                    <a:lnTo>
                      <a:pt x="18" y="95"/>
                    </a:lnTo>
                    <a:lnTo>
                      <a:pt x="20" y="95"/>
                    </a:lnTo>
                    <a:lnTo>
                      <a:pt x="21" y="93"/>
                    </a:lnTo>
                    <a:lnTo>
                      <a:pt x="21" y="90"/>
                    </a:lnTo>
                    <a:lnTo>
                      <a:pt x="21" y="89"/>
                    </a:lnTo>
                    <a:lnTo>
                      <a:pt x="25" y="88"/>
                    </a:lnTo>
                    <a:lnTo>
                      <a:pt x="29" y="88"/>
                    </a:lnTo>
                    <a:lnTo>
                      <a:pt x="30" y="86"/>
                    </a:lnTo>
                    <a:lnTo>
                      <a:pt x="29" y="85"/>
                    </a:lnTo>
                    <a:lnTo>
                      <a:pt x="31" y="85"/>
                    </a:lnTo>
                    <a:lnTo>
                      <a:pt x="30" y="82"/>
                    </a:lnTo>
                    <a:lnTo>
                      <a:pt x="31" y="82"/>
                    </a:lnTo>
                    <a:lnTo>
                      <a:pt x="32" y="83"/>
                    </a:lnTo>
                    <a:lnTo>
                      <a:pt x="36" y="81"/>
                    </a:lnTo>
                    <a:lnTo>
                      <a:pt x="34" y="78"/>
                    </a:lnTo>
                    <a:lnTo>
                      <a:pt x="37" y="79"/>
                    </a:lnTo>
                    <a:lnTo>
                      <a:pt x="37" y="80"/>
                    </a:lnTo>
                    <a:lnTo>
                      <a:pt x="40" y="82"/>
                    </a:lnTo>
                    <a:lnTo>
                      <a:pt x="42" y="85"/>
                    </a:lnTo>
                    <a:lnTo>
                      <a:pt x="42" y="86"/>
                    </a:lnTo>
                    <a:lnTo>
                      <a:pt x="44" y="86"/>
                    </a:lnTo>
                    <a:lnTo>
                      <a:pt x="45" y="87"/>
                    </a:lnTo>
                    <a:lnTo>
                      <a:pt x="45" y="88"/>
                    </a:lnTo>
                    <a:lnTo>
                      <a:pt x="45" y="89"/>
                    </a:lnTo>
                    <a:lnTo>
                      <a:pt x="46" y="90"/>
                    </a:lnTo>
                    <a:lnTo>
                      <a:pt x="45" y="92"/>
                    </a:lnTo>
                    <a:lnTo>
                      <a:pt x="45" y="93"/>
                    </a:lnTo>
                    <a:lnTo>
                      <a:pt x="44" y="93"/>
                    </a:lnTo>
                    <a:lnTo>
                      <a:pt x="45" y="94"/>
                    </a:lnTo>
                    <a:lnTo>
                      <a:pt x="45" y="95"/>
                    </a:lnTo>
                    <a:lnTo>
                      <a:pt x="46" y="97"/>
                    </a:lnTo>
                    <a:lnTo>
                      <a:pt x="46" y="100"/>
                    </a:lnTo>
                    <a:lnTo>
                      <a:pt x="47" y="101"/>
                    </a:lnTo>
                    <a:lnTo>
                      <a:pt x="48" y="102"/>
                    </a:lnTo>
                    <a:lnTo>
                      <a:pt x="49" y="102"/>
                    </a:lnTo>
                    <a:lnTo>
                      <a:pt x="50" y="103"/>
                    </a:lnTo>
                    <a:lnTo>
                      <a:pt x="52" y="104"/>
                    </a:lnTo>
                    <a:lnTo>
                      <a:pt x="53" y="104"/>
                    </a:lnTo>
                    <a:lnTo>
                      <a:pt x="54" y="103"/>
                    </a:lnTo>
                    <a:lnTo>
                      <a:pt x="55" y="103"/>
                    </a:lnTo>
                    <a:lnTo>
                      <a:pt x="56" y="103"/>
                    </a:lnTo>
                    <a:lnTo>
                      <a:pt x="57" y="103"/>
                    </a:lnTo>
                    <a:lnTo>
                      <a:pt x="59" y="103"/>
                    </a:lnTo>
                    <a:lnTo>
                      <a:pt x="60" y="103"/>
                    </a:lnTo>
                    <a:lnTo>
                      <a:pt x="61" y="104"/>
                    </a:lnTo>
                    <a:lnTo>
                      <a:pt x="62" y="104"/>
                    </a:lnTo>
                    <a:lnTo>
                      <a:pt x="62" y="105"/>
                    </a:lnTo>
                    <a:lnTo>
                      <a:pt x="63" y="105"/>
                    </a:lnTo>
                    <a:lnTo>
                      <a:pt x="65" y="106"/>
                    </a:lnTo>
                    <a:lnTo>
                      <a:pt x="68" y="108"/>
                    </a:lnTo>
                    <a:lnTo>
                      <a:pt x="70" y="108"/>
                    </a:lnTo>
                    <a:lnTo>
                      <a:pt x="70" y="109"/>
                    </a:lnTo>
                    <a:lnTo>
                      <a:pt x="71" y="109"/>
                    </a:lnTo>
                    <a:lnTo>
                      <a:pt x="72" y="109"/>
                    </a:lnTo>
                    <a:lnTo>
                      <a:pt x="73" y="110"/>
                    </a:lnTo>
                    <a:lnTo>
                      <a:pt x="75" y="111"/>
                    </a:lnTo>
                    <a:lnTo>
                      <a:pt x="76" y="111"/>
                    </a:lnTo>
                    <a:lnTo>
                      <a:pt x="76" y="112"/>
                    </a:lnTo>
                    <a:lnTo>
                      <a:pt x="77" y="112"/>
                    </a:lnTo>
                    <a:lnTo>
                      <a:pt x="79" y="111"/>
                    </a:lnTo>
                    <a:lnTo>
                      <a:pt x="80" y="110"/>
                    </a:lnTo>
                    <a:lnTo>
                      <a:pt x="81" y="110"/>
                    </a:lnTo>
                    <a:lnTo>
                      <a:pt x="83" y="109"/>
                    </a:lnTo>
                    <a:lnTo>
                      <a:pt x="84" y="106"/>
                    </a:lnTo>
                    <a:lnTo>
                      <a:pt x="84" y="105"/>
                    </a:lnTo>
                    <a:lnTo>
                      <a:pt x="84" y="104"/>
                    </a:lnTo>
                    <a:lnTo>
                      <a:pt x="87" y="104"/>
                    </a:lnTo>
                    <a:lnTo>
                      <a:pt x="89" y="104"/>
                    </a:lnTo>
                    <a:lnTo>
                      <a:pt x="91" y="105"/>
                    </a:lnTo>
                    <a:lnTo>
                      <a:pt x="93" y="106"/>
                    </a:lnTo>
                    <a:lnTo>
                      <a:pt x="95" y="106"/>
                    </a:lnTo>
                    <a:lnTo>
                      <a:pt x="96" y="106"/>
                    </a:lnTo>
                    <a:lnTo>
                      <a:pt x="97" y="106"/>
                    </a:lnTo>
                    <a:lnTo>
                      <a:pt x="99" y="106"/>
                    </a:lnTo>
                    <a:lnTo>
                      <a:pt x="100" y="108"/>
                    </a:lnTo>
                    <a:lnTo>
                      <a:pt x="100" y="110"/>
                    </a:lnTo>
                    <a:lnTo>
                      <a:pt x="102" y="110"/>
                    </a:lnTo>
                    <a:lnTo>
                      <a:pt x="103" y="110"/>
                    </a:lnTo>
                    <a:lnTo>
                      <a:pt x="104" y="110"/>
                    </a:lnTo>
                    <a:lnTo>
                      <a:pt x="105" y="110"/>
                    </a:lnTo>
                    <a:lnTo>
                      <a:pt x="109" y="109"/>
                    </a:lnTo>
                    <a:lnTo>
                      <a:pt x="109" y="108"/>
                    </a:lnTo>
                    <a:lnTo>
                      <a:pt x="109" y="106"/>
                    </a:lnTo>
                    <a:lnTo>
                      <a:pt x="110" y="105"/>
                    </a:lnTo>
                    <a:lnTo>
                      <a:pt x="111" y="104"/>
                    </a:lnTo>
                    <a:lnTo>
                      <a:pt x="111" y="103"/>
                    </a:lnTo>
                    <a:lnTo>
                      <a:pt x="111" y="101"/>
                    </a:lnTo>
                    <a:lnTo>
                      <a:pt x="113" y="102"/>
                    </a:lnTo>
                    <a:lnTo>
                      <a:pt x="115" y="101"/>
                    </a:lnTo>
                    <a:lnTo>
                      <a:pt x="116" y="101"/>
                    </a:lnTo>
                    <a:lnTo>
                      <a:pt x="117" y="101"/>
                    </a:lnTo>
                    <a:lnTo>
                      <a:pt x="118" y="101"/>
                    </a:lnTo>
                    <a:lnTo>
                      <a:pt x="119" y="103"/>
                    </a:lnTo>
                    <a:lnTo>
                      <a:pt x="122" y="109"/>
                    </a:lnTo>
                    <a:lnTo>
                      <a:pt x="124" y="109"/>
                    </a:lnTo>
                    <a:lnTo>
                      <a:pt x="125" y="110"/>
                    </a:lnTo>
                    <a:lnTo>
                      <a:pt x="125" y="112"/>
                    </a:lnTo>
                    <a:lnTo>
                      <a:pt x="126" y="112"/>
                    </a:lnTo>
                    <a:lnTo>
                      <a:pt x="128" y="113"/>
                    </a:lnTo>
                    <a:lnTo>
                      <a:pt x="130" y="114"/>
                    </a:lnTo>
                    <a:lnTo>
                      <a:pt x="130" y="117"/>
                    </a:lnTo>
                    <a:lnTo>
                      <a:pt x="131" y="119"/>
                    </a:lnTo>
                    <a:lnTo>
                      <a:pt x="132" y="120"/>
                    </a:lnTo>
                    <a:lnTo>
                      <a:pt x="134" y="120"/>
                    </a:lnTo>
                    <a:lnTo>
                      <a:pt x="136" y="120"/>
                    </a:lnTo>
                    <a:lnTo>
                      <a:pt x="138" y="120"/>
                    </a:lnTo>
                    <a:lnTo>
                      <a:pt x="140" y="121"/>
                    </a:lnTo>
                    <a:lnTo>
                      <a:pt x="142" y="124"/>
                    </a:lnTo>
                    <a:lnTo>
                      <a:pt x="144" y="125"/>
                    </a:lnTo>
                    <a:lnTo>
                      <a:pt x="148" y="127"/>
                    </a:lnTo>
                    <a:lnTo>
                      <a:pt x="149" y="128"/>
                    </a:lnTo>
                    <a:lnTo>
                      <a:pt x="152" y="129"/>
                    </a:lnTo>
                    <a:lnTo>
                      <a:pt x="154" y="130"/>
                    </a:lnTo>
                    <a:lnTo>
                      <a:pt x="156" y="132"/>
                    </a:lnTo>
                    <a:lnTo>
                      <a:pt x="156" y="133"/>
                    </a:lnTo>
                    <a:lnTo>
                      <a:pt x="157" y="134"/>
                    </a:lnTo>
                    <a:lnTo>
                      <a:pt x="158" y="137"/>
                    </a:lnTo>
                    <a:lnTo>
                      <a:pt x="160" y="137"/>
                    </a:lnTo>
                    <a:lnTo>
                      <a:pt x="163" y="137"/>
                    </a:lnTo>
                    <a:lnTo>
                      <a:pt x="165" y="140"/>
                    </a:lnTo>
                    <a:lnTo>
                      <a:pt x="168" y="136"/>
                    </a:lnTo>
                    <a:lnTo>
                      <a:pt x="170" y="136"/>
                    </a:lnTo>
                    <a:lnTo>
                      <a:pt x="171" y="136"/>
                    </a:lnTo>
                    <a:lnTo>
                      <a:pt x="173" y="136"/>
                    </a:lnTo>
                    <a:lnTo>
                      <a:pt x="178" y="136"/>
                    </a:lnTo>
                    <a:lnTo>
                      <a:pt x="182" y="138"/>
                    </a:lnTo>
                    <a:lnTo>
                      <a:pt x="203" y="136"/>
                    </a:lnTo>
                    <a:lnTo>
                      <a:pt x="206" y="136"/>
                    </a:lnTo>
                    <a:lnTo>
                      <a:pt x="207" y="135"/>
                    </a:lnTo>
                    <a:lnTo>
                      <a:pt x="210" y="136"/>
                    </a:lnTo>
                    <a:lnTo>
                      <a:pt x="210" y="137"/>
                    </a:lnTo>
                    <a:lnTo>
                      <a:pt x="213" y="136"/>
                    </a:lnTo>
                    <a:lnTo>
                      <a:pt x="217" y="135"/>
                    </a:lnTo>
                    <a:lnTo>
                      <a:pt x="217" y="137"/>
                    </a:lnTo>
                    <a:lnTo>
                      <a:pt x="217" y="140"/>
                    </a:lnTo>
                    <a:lnTo>
                      <a:pt x="217" y="141"/>
                    </a:lnTo>
                    <a:lnTo>
                      <a:pt x="217" y="142"/>
                    </a:lnTo>
                    <a:lnTo>
                      <a:pt x="218" y="143"/>
                    </a:lnTo>
                    <a:lnTo>
                      <a:pt x="219" y="144"/>
                    </a:lnTo>
                    <a:lnTo>
                      <a:pt x="221" y="145"/>
                    </a:lnTo>
                    <a:lnTo>
                      <a:pt x="225" y="147"/>
                    </a:lnTo>
                    <a:lnTo>
                      <a:pt x="226" y="147"/>
                    </a:lnTo>
                    <a:lnTo>
                      <a:pt x="228" y="147"/>
                    </a:lnTo>
                    <a:lnTo>
                      <a:pt x="230" y="148"/>
                    </a:lnTo>
                    <a:lnTo>
                      <a:pt x="231" y="148"/>
                    </a:lnTo>
                    <a:lnTo>
                      <a:pt x="233" y="149"/>
                    </a:lnTo>
                    <a:lnTo>
                      <a:pt x="234" y="150"/>
                    </a:lnTo>
                    <a:lnTo>
                      <a:pt x="235" y="149"/>
                    </a:lnTo>
                    <a:lnTo>
                      <a:pt x="242" y="147"/>
                    </a:lnTo>
                    <a:lnTo>
                      <a:pt x="245" y="145"/>
                    </a:lnTo>
                    <a:lnTo>
                      <a:pt x="247" y="145"/>
                    </a:lnTo>
                    <a:lnTo>
                      <a:pt x="249" y="145"/>
                    </a:lnTo>
                    <a:lnTo>
                      <a:pt x="250" y="147"/>
                    </a:lnTo>
                    <a:lnTo>
                      <a:pt x="251" y="147"/>
                    </a:lnTo>
                    <a:lnTo>
                      <a:pt x="252" y="148"/>
                    </a:lnTo>
                    <a:lnTo>
                      <a:pt x="253" y="149"/>
                    </a:lnTo>
                    <a:lnTo>
                      <a:pt x="253" y="150"/>
                    </a:lnTo>
                    <a:lnTo>
                      <a:pt x="253" y="151"/>
                    </a:lnTo>
                    <a:lnTo>
                      <a:pt x="254" y="151"/>
                    </a:lnTo>
                    <a:lnTo>
                      <a:pt x="256" y="153"/>
                    </a:lnTo>
                    <a:lnTo>
                      <a:pt x="257" y="157"/>
                    </a:lnTo>
                    <a:lnTo>
                      <a:pt x="258" y="158"/>
                    </a:lnTo>
                    <a:lnTo>
                      <a:pt x="259" y="159"/>
                    </a:lnTo>
                    <a:lnTo>
                      <a:pt x="260" y="160"/>
                    </a:lnTo>
                    <a:lnTo>
                      <a:pt x="261" y="161"/>
                    </a:lnTo>
                    <a:lnTo>
                      <a:pt x="262" y="161"/>
                    </a:lnTo>
                    <a:lnTo>
                      <a:pt x="265" y="164"/>
                    </a:lnTo>
                    <a:lnTo>
                      <a:pt x="266" y="166"/>
                    </a:lnTo>
                    <a:lnTo>
                      <a:pt x="268" y="166"/>
                    </a:lnTo>
                    <a:lnTo>
                      <a:pt x="273" y="167"/>
                    </a:lnTo>
                    <a:lnTo>
                      <a:pt x="276" y="167"/>
                    </a:lnTo>
                    <a:lnTo>
                      <a:pt x="277" y="167"/>
                    </a:lnTo>
                    <a:lnTo>
                      <a:pt x="278" y="167"/>
                    </a:lnTo>
                    <a:lnTo>
                      <a:pt x="280" y="167"/>
                    </a:lnTo>
                    <a:lnTo>
                      <a:pt x="281" y="169"/>
                    </a:lnTo>
                    <a:lnTo>
                      <a:pt x="282" y="171"/>
                    </a:lnTo>
                    <a:lnTo>
                      <a:pt x="283" y="171"/>
                    </a:lnTo>
                    <a:lnTo>
                      <a:pt x="285" y="172"/>
                    </a:lnTo>
                    <a:lnTo>
                      <a:pt x="286" y="172"/>
                    </a:lnTo>
                    <a:lnTo>
                      <a:pt x="288" y="173"/>
                    </a:lnTo>
                    <a:lnTo>
                      <a:pt x="289" y="174"/>
                    </a:lnTo>
                    <a:lnTo>
                      <a:pt x="290" y="177"/>
                    </a:lnTo>
                    <a:lnTo>
                      <a:pt x="290" y="179"/>
                    </a:lnTo>
                    <a:lnTo>
                      <a:pt x="292" y="181"/>
                    </a:lnTo>
                    <a:lnTo>
                      <a:pt x="293" y="181"/>
                    </a:lnTo>
                    <a:lnTo>
                      <a:pt x="293" y="182"/>
                    </a:lnTo>
                    <a:lnTo>
                      <a:pt x="292" y="184"/>
                    </a:lnTo>
                    <a:lnTo>
                      <a:pt x="292" y="187"/>
                    </a:lnTo>
                    <a:lnTo>
                      <a:pt x="292" y="188"/>
                    </a:lnTo>
                    <a:lnTo>
                      <a:pt x="296" y="191"/>
                    </a:lnTo>
                    <a:lnTo>
                      <a:pt x="301" y="192"/>
                    </a:lnTo>
                    <a:lnTo>
                      <a:pt x="304" y="192"/>
                    </a:lnTo>
                    <a:lnTo>
                      <a:pt x="305" y="192"/>
                    </a:lnTo>
                    <a:lnTo>
                      <a:pt x="308" y="192"/>
                    </a:lnTo>
                    <a:lnTo>
                      <a:pt x="309" y="192"/>
                    </a:lnTo>
                    <a:lnTo>
                      <a:pt x="312" y="195"/>
                    </a:lnTo>
                    <a:lnTo>
                      <a:pt x="314" y="197"/>
                    </a:lnTo>
                    <a:lnTo>
                      <a:pt x="316" y="198"/>
                    </a:lnTo>
                    <a:lnTo>
                      <a:pt x="317" y="198"/>
                    </a:lnTo>
                    <a:lnTo>
                      <a:pt x="323" y="197"/>
                    </a:lnTo>
                    <a:lnTo>
                      <a:pt x="324" y="197"/>
                    </a:lnTo>
                    <a:lnTo>
                      <a:pt x="327" y="197"/>
                    </a:lnTo>
                    <a:lnTo>
                      <a:pt x="329" y="197"/>
                    </a:lnTo>
                    <a:lnTo>
                      <a:pt x="331" y="198"/>
                    </a:lnTo>
                    <a:lnTo>
                      <a:pt x="332" y="198"/>
                    </a:lnTo>
                    <a:lnTo>
                      <a:pt x="333" y="198"/>
                    </a:lnTo>
                    <a:lnTo>
                      <a:pt x="336" y="197"/>
                    </a:lnTo>
                    <a:lnTo>
                      <a:pt x="339" y="197"/>
                    </a:lnTo>
                    <a:lnTo>
                      <a:pt x="340" y="196"/>
                    </a:lnTo>
                    <a:lnTo>
                      <a:pt x="344" y="193"/>
                    </a:lnTo>
                    <a:lnTo>
                      <a:pt x="348" y="192"/>
                    </a:lnTo>
                    <a:lnTo>
                      <a:pt x="351" y="193"/>
                    </a:lnTo>
                    <a:lnTo>
                      <a:pt x="354" y="198"/>
                    </a:lnTo>
                    <a:lnTo>
                      <a:pt x="354" y="199"/>
                    </a:lnTo>
                    <a:lnTo>
                      <a:pt x="355" y="200"/>
                    </a:lnTo>
                    <a:lnTo>
                      <a:pt x="356" y="200"/>
                    </a:lnTo>
                    <a:lnTo>
                      <a:pt x="356" y="203"/>
                    </a:lnTo>
                    <a:lnTo>
                      <a:pt x="361" y="206"/>
                    </a:lnTo>
                    <a:lnTo>
                      <a:pt x="364" y="211"/>
                    </a:lnTo>
                    <a:lnTo>
                      <a:pt x="368" y="218"/>
                    </a:lnTo>
                    <a:lnTo>
                      <a:pt x="372" y="216"/>
                    </a:lnTo>
                    <a:lnTo>
                      <a:pt x="372" y="215"/>
                    </a:lnTo>
                    <a:lnTo>
                      <a:pt x="378" y="212"/>
                    </a:lnTo>
                    <a:lnTo>
                      <a:pt x="382" y="215"/>
                    </a:lnTo>
                    <a:lnTo>
                      <a:pt x="385" y="215"/>
                    </a:lnTo>
                    <a:lnTo>
                      <a:pt x="387" y="214"/>
                    </a:lnTo>
                    <a:lnTo>
                      <a:pt x="390" y="214"/>
                    </a:lnTo>
                    <a:lnTo>
                      <a:pt x="391" y="214"/>
                    </a:lnTo>
                    <a:lnTo>
                      <a:pt x="395" y="212"/>
                    </a:lnTo>
                    <a:lnTo>
                      <a:pt x="399" y="212"/>
                    </a:lnTo>
                    <a:lnTo>
                      <a:pt x="400" y="211"/>
                    </a:lnTo>
                    <a:lnTo>
                      <a:pt x="401" y="211"/>
                    </a:lnTo>
                    <a:lnTo>
                      <a:pt x="404" y="208"/>
                    </a:lnTo>
                    <a:lnTo>
                      <a:pt x="410" y="208"/>
                    </a:lnTo>
                    <a:lnTo>
                      <a:pt x="411" y="206"/>
                    </a:lnTo>
                    <a:lnTo>
                      <a:pt x="414" y="206"/>
                    </a:lnTo>
                    <a:lnTo>
                      <a:pt x="415" y="205"/>
                    </a:lnTo>
                    <a:lnTo>
                      <a:pt x="418" y="205"/>
                    </a:lnTo>
                    <a:lnTo>
                      <a:pt x="420" y="205"/>
                    </a:lnTo>
                    <a:lnTo>
                      <a:pt x="423" y="207"/>
                    </a:lnTo>
                    <a:lnTo>
                      <a:pt x="425" y="207"/>
                    </a:lnTo>
                    <a:lnTo>
                      <a:pt x="426" y="206"/>
                    </a:lnTo>
                    <a:lnTo>
                      <a:pt x="447" y="191"/>
                    </a:lnTo>
                    <a:lnTo>
                      <a:pt x="448" y="191"/>
                    </a:lnTo>
                    <a:lnTo>
                      <a:pt x="449" y="193"/>
                    </a:lnTo>
                    <a:lnTo>
                      <a:pt x="450" y="193"/>
                    </a:lnTo>
                    <a:lnTo>
                      <a:pt x="451" y="195"/>
                    </a:lnTo>
                    <a:lnTo>
                      <a:pt x="455" y="195"/>
                    </a:lnTo>
                    <a:lnTo>
                      <a:pt x="456" y="195"/>
                    </a:lnTo>
                    <a:lnTo>
                      <a:pt x="461" y="195"/>
                    </a:lnTo>
                    <a:lnTo>
                      <a:pt x="463" y="193"/>
                    </a:lnTo>
                    <a:lnTo>
                      <a:pt x="464" y="193"/>
                    </a:lnTo>
                    <a:lnTo>
                      <a:pt x="465" y="193"/>
                    </a:lnTo>
                    <a:lnTo>
                      <a:pt x="469" y="193"/>
                    </a:lnTo>
                    <a:lnTo>
                      <a:pt x="470" y="193"/>
                    </a:lnTo>
                    <a:lnTo>
                      <a:pt x="471" y="192"/>
                    </a:lnTo>
                    <a:lnTo>
                      <a:pt x="471" y="190"/>
                    </a:lnTo>
                    <a:lnTo>
                      <a:pt x="473" y="187"/>
                    </a:lnTo>
                    <a:lnTo>
                      <a:pt x="479" y="182"/>
                    </a:lnTo>
                    <a:lnTo>
                      <a:pt x="482" y="181"/>
                    </a:lnTo>
                    <a:lnTo>
                      <a:pt x="483" y="179"/>
                    </a:lnTo>
                    <a:lnTo>
                      <a:pt x="486" y="176"/>
                    </a:lnTo>
                    <a:lnTo>
                      <a:pt x="489" y="174"/>
                    </a:lnTo>
                    <a:lnTo>
                      <a:pt x="491" y="174"/>
                    </a:lnTo>
                    <a:lnTo>
                      <a:pt x="497" y="173"/>
                    </a:lnTo>
                    <a:lnTo>
                      <a:pt x="505" y="166"/>
                    </a:lnTo>
                    <a:lnTo>
                      <a:pt x="506" y="166"/>
                    </a:lnTo>
                    <a:lnTo>
                      <a:pt x="507" y="164"/>
                    </a:lnTo>
                    <a:lnTo>
                      <a:pt x="509" y="161"/>
                    </a:lnTo>
                    <a:lnTo>
                      <a:pt x="510" y="157"/>
                    </a:lnTo>
                    <a:lnTo>
                      <a:pt x="513" y="156"/>
                    </a:lnTo>
                    <a:lnTo>
                      <a:pt x="512" y="155"/>
                    </a:lnTo>
                    <a:lnTo>
                      <a:pt x="511" y="152"/>
                    </a:lnTo>
                    <a:lnTo>
                      <a:pt x="511" y="149"/>
                    </a:lnTo>
                    <a:lnTo>
                      <a:pt x="514" y="147"/>
                    </a:lnTo>
                    <a:lnTo>
                      <a:pt x="516" y="147"/>
                    </a:lnTo>
                    <a:lnTo>
                      <a:pt x="518" y="145"/>
                    </a:lnTo>
                    <a:lnTo>
                      <a:pt x="520" y="143"/>
                    </a:lnTo>
                    <a:lnTo>
                      <a:pt x="522" y="143"/>
                    </a:lnTo>
                    <a:lnTo>
                      <a:pt x="524" y="142"/>
                    </a:lnTo>
                    <a:lnTo>
                      <a:pt x="527" y="142"/>
                    </a:lnTo>
                    <a:lnTo>
                      <a:pt x="529" y="142"/>
                    </a:lnTo>
                    <a:lnTo>
                      <a:pt x="533" y="140"/>
                    </a:lnTo>
                    <a:lnTo>
                      <a:pt x="535" y="137"/>
                    </a:lnTo>
                    <a:lnTo>
                      <a:pt x="538" y="136"/>
                    </a:lnTo>
                    <a:lnTo>
                      <a:pt x="540" y="136"/>
                    </a:lnTo>
                    <a:lnTo>
                      <a:pt x="543" y="134"/>
                    </a:lnTo>
                    <a:lnTo>
                      <a:pt x="545" y="133"/>
                    </a:lnTo>
                    <a:lnTo>
                      <a:pt x="548" y="132"/>
                    </a:lnTo>
                    <a:lnTo>
                      <a:pt x="553" y="128"/>
                    </a:lnTo>
                    <a:lnTo>
                      <a:pt x="552" y="126"/>
                    </a:lnTo>
                    <a:lnTo>
                      <a:pt x="553" y="125"/>
                    </a:lnTo>
                    <a:lnTo>
                      <a:pt x="558" y="122"/>
                    </a:lnTo>
                    <a:lnTo>
                      <a:pt x="561" y="122"/>
                    </a:lnTo>
                    <a:lnTo>
                      <a:pt x="561" y="121"/>
                    </a:lnTo>
                    <a:lnTo>
                      <a:pt x="564" y="121"/>
                    </a:lnTo>
                    <a:lnTo>
                      <a:pt x="572" y="117"/>
                    </a:lnTo>
                    <a:lnTo>
                      <a:pt x="572" y="116"/>
                    </a:lnTo>
                    <a:lnTo>
                      <a:pt x="576" y="113"/>
                    </a:lnTo>
                    <a:lnTo>
                      <a:pt x="580" y="110"/>
                    </a:lnTo>
                    <a:lnTo>
                      <a:pt x="582" y="111"/>
                    </a:lnTo>
                    <a:lnTo>
                      <a:pt x="590" y="112"/>
                    </a:lnTo>
                    <a:lnTo>
                      <a:pt x="591" y="113"/>
                    </a:lnTo>
                    <a:lnTo>
                      <a:pt x="596" y="112"/>
                    </a:lnTo>
                    <a:lnTo>
                      <a:pt x="600" y="111"/>
                    </a:lnTo>
                    <a:lnTo>
                      <a:pt x="601" y="109"/>
                    </a:lnTo>
                    <a:lnTo>
                      <a:pt x="604" y="105"/>
                    </a:lnTo>
                    <a:lnTo>
                      <a:pt x="605" y="102"/>
                    </a:lnTo>
                    <a:lnTo>
                      <a:pt x="606" y="100"/>
                    </a:lnTo>
                    <a:lnTo>
                      <a:pt x="608" y="98"/>
                    </a:lnTo>
                    <a:lnTo>
                      <a:pt x="609" y="98"/>
                    </a:lnTo>
                    <a:lnTo>
                      <a:pt x="611" y="96"/>
                    </a:lnTo>
                    <a:lnTo>
                      <a:pt x="612" y="94"/>
                    </a:lnTo>
                    <a:lnTo>
                      <a:pt x="615" y="93"/>
                    </a:lnTo>
                    <a:lnTo>
                      <a:pt x="616" y="93"/>
                    </a:lnTo>
                    <a:lnTo>
                      <a:pt x="617" y="92"/>
                    </a:lnTo>
                    <a:lnTo>
                      <a:pt x="620" y="92"/>
                    </a:lnTo>
                    <a:lnTo>
                      <a:pt x="624" y="90"/>
                    </a:lnTo>
                    <a:lnTo>
                      <a:pt x="625" y="89"/>
                    </a:lnTo>
                    <a:lnTo>
                      <a:pt x="627" y="88"/>
                    </a:lnTo>
                    <a:lnTo>
                      <a:pt x="628" y="87"/>
                    </a:lnTo>
                    <a:lnTo>
                      <a:pt x="628" y="88"/>
                    </a:lnTo>
                    <a:lnTo>
                      <a:pt x="628" y="89"/>
                    </a:lnTo>
                    <a:lnTo>
                      <a:pt x="629" y="89"/>
                    </a:lnTo>
                    <a:lnTo>
                      <a:pt x="629" y="90"/>
                    </a:lnTo>
                    <a:lnTo>
                      <a:pt x="630" y="90"/>
                    </a:lnTo>
                    <a:lnTo>
                      <a:pt x="630" y="92"/>
                    </a:lnTo>
                    <a:lnTo>
                      <a:pt x="631" y="92"/>
                    </a:lnTo>
                    <a:lnTo>
                      <a:pt x="631" y="93"/>
                    </a:lnTo>
                    <a:lnTo>
                      <a:pt x="632" y="93"/>
                    </a:lnTo>
                    <a:lnTo>
                      <a:pt x="633" y="93"/>
                    </a:lnTo>
                    <a:lnTo>
                      <a:pt x="635" y="93"/>
                    </a:lnTo>
                    <a:lnTo>
                      <a:pt x="635" y="92"/>
                    </a:lnTo>
                    <a:lnTo>
                      <a:pt x="636" y="92"/>
                    </a:lnTo>
                    <a:lnTo>
                      <a:pt x="637" y="92"/>
                    </a:lnTo>
                    <a:lnTo>
                      <a:pt x="637" y="93"/>
                    </a:lnTo>
                    <a:lnTo>
                      <a:pt x="638" y="93"/>
                    </a:lnTo>
                    <a:lnTo>
                      <a:pt x="639" y="93"/>
                    </a:lnTo>
                    <a:lnTo>
                      <a:pt x="640" y="93"/>
                    </a:lnTo>
                    <a:lnTo>
                      <a:pt x="642" y="93"/>
                    </a:lnTo>
                    <a:lnTo>
                      <a:pt x="642" y="94"/>
                    </a:lnTo>
                    <a:lnTo>
                      <a:pt x="643" y="94"/>
                    </a:lnTo>
                    <a:lnTo>
                      <a:pt x="643" y="95"/>
                    </a:lnTo>
                    <a:lnTo>
                      <a:pt x="644" y="95"/>
                    </a:lnTo>
                    <a:lnTo>
                      <a:pt x="645" y="95"/>
                    </a:lnTo>
                    <a:lnTo>
                      <a:pt x="648" y="95"/>
                    </a:lnTo>
                    <a:lnTo>
                      <a:pt x="650" y="95"/>
                    </a:lnTo>
                    <a:lnTo>
                      <a:pt x="651" y="95"/>
                    </a:lnTo>
                    <a:lnTo>
                      <a:pt x="651" y="94"/>
                    </a:lnTo>
                    <a:lnTo>
                      <a:pt x="652" y="94"/>
                    </a:lnTo>
                    <a:lnTo>
                      <a:pt x="652" y="93"/>
                    </a:lnTo>
                    <a:lnTo>
                      <a:pt x="653" y="93"/>
                    </a:lnTo>
                    <a:lnTo>
                      <a:pt x="654" y="93"/>
                    </a:lnTo>
                    <a:lnTo>
                      <a:pt x="655" y="93"/>
                    </a:lnTo>
                    <a:lnTo>
                      <a:pt x="656" y="93"/>
                    </a:lnTo>
                    <a:lnTo>
                      <a:pt x="658" y="93"/>
                    </a:lnTo>
                    <a:lnTo>
                      <a:pt x="658" y="94"/>
                    </a:lnTo>
                    <a:lnTo>
                      <a:pt x="659" y="94"/>
                    </a:lnTo>
                    <a:lnTo>
                      <a:pt x="659" y="93"/>
                    </a:lnTo>
                    <a:lnTo>
                      <a:pt x="659" y="94"/>
                    </a:lnTo>
                    <a:lnTo>
                      <a:pt x="660" y="94"/>
                    </a:lnTo>
                    <a:lnTo>
                      <a:pt x="661" y="94"/>
                    </a:lnTo>
                    <a:lnTo>
                      <a:pt x="662" y="94"/>
                    </a:lnTo>
                    <a:lnTo>
                      <a:pt x="663" y="94"/>
                    </a:lnTo>
                    <a:lnTo>
                      <a:pt x="664" y="93"/>
                    </a:lnTo>
                    <a:lnTo>
                      <a:pt x="666" y="93"/>
                    </a:lnTo>
                    <a:lnTo>
                      <a:pt x="667" y="92"/>
                    </a:lnTo>
                    <a:lnTo>
                      <a:pt x="668" y="92"/>
                    </a:lnTo>
                    <a:lnTo>
                      <a:pt x="669" y="92"/>
                    </a:lnTo>
                    <a:lnTo>
                      <a:pt x="670" y="92"/>
                    </a:lnTo>
                    <a:lnTo>
                      <a:pt x="670" y="93"/>
                    </a:lnTo>
                    <a:lnTo>
                      <a:pt x="671" y="93"/>
                    </a:lnTo>
                    <a:lnTo>
                      <a:pt x="672" y="93"/>
                    </a:lnTo>
                    <a:lnTo>
                      <a:pt x="672" y="94"/>
                    </a:lnTo>
                    <a:lnTo>
                      <a:pt x="675" y="98"/>
                    </a:lnTo>
                    <a:lnTo>
                      <a:pt x="676" y="98"/>
                    </a:lnTo>
                    <a:lnTo>
                      <a:pt x="677" y="101"/>
                    </a:lnTo>
                    <a:lnTo>
                      <a:pt x="679" y="104"/>
                    </a:lnTo>
                    <a:lnTo>
                      <a:pt x="682" y="104"/>
                    </a:lnTo>
                    <a:lnTo>
                      <a:pt x="683" y="103"/>
                    </a:lnTo>
                    <a:lnTo>
                      <a:pt x="684" y="104"/>
                    </a:lnTo>
                    <a:lnTo>
                      <a:pt x="685" y="104"/>
                    </a:lnTo>
                    <a:lnTo>
                      <a:pt x="690" y="104"/>
                    </a:lnTo>
                    <a:lnTo>
                      <a:pt x="692" y="104"/>
                    </a:lnTo>
                    <a:lnTo>
                      <a:pt x="694" y="103"/>
                    </a:lnTo>
                    <a:lnTo>
                      <a:pt x="695" y="103"/>
                    </a:lnTo>
                    <a:lnTo>
                      <a:pt x="699" y="103"/>
                    </a:lnTo>
                    <a:lnTo>
                      <a:pt x="699" y="105"/>
                    </a:lnTo>
                    <a:lnTo>
                      <a:pt x="699" y="106"/>
                    </a:lnTo>
                    <a:lnTo>
                      <a:pt x="698" y="106"/>
                    </a:lnTo>
                    <a:lnTo>
                      <a:pt x="698" y="108"/>
                    </a:lnTo>
                    <a:lnTo>
                      <a:pt x="699" y="108"/>
                    </a:lnTo>
                    <a:lnTo>
                      <a:pt x="700" y="109"/>
                    </a:lnTo>
                    <a:lnTo>
                      <a:pt x="701" y="110"/>
                    </a:lnTo>
                    <a:lnTo>
                      <a:pt x="702" y="111"/>
                    </a:lnTo>
                    <a:lnTo>
                      <a:pt x="706" y="111"/>
                    </a:lnTo>
                    <a:lnTo>
                      <a:pt x="706" y="112"/>
                    </a:lnTo>
                    <a:lnTo>
                      <a:pt x="708" y="113"/>
                    </a:lnTo>
                    <a:lnTo>
                      <a:pt x="708" y="114"/>
                    </a:lnTo>
                    <a:lnTo>
                      <a:pt x="708" y="116"/>
                    </a:lnTo>
                    <a:lnTo>
                      <a:pt x="710" y="117"/>
                    </a:lnTo>
                    <a:lnTo>
                      <a:pt x="713" y="116"/>
                    </a:lnTo>
                    <a:lnTo>
                      <a:pt x="714" y="116"/>
                    </a:lnTo>
                    <a:lnTo>
                      <a:pt x="717" y="116"/>
                    </a:lnTo>
                    <a:lnTo>
                      <a:pt x="718" y="118"/>
                    </a:lnTo>
                    <a:lnTo>
                      <a:pt x="719" y="118"/>
                    </a:lnTo>
                    <a:lnTo>
                      <a:pt x="723" y="120"/>
                    </a:lnTo>
                    <a:lnTo>
                      <a:pt x="725" y="120"/>
                    </a:lnTo>
                    <a:lnTo>
                      <a:pt x="726" y="121"/>
                    </a:lnTo>
                    <a:lnTo>
                      <a:pt x="732" y="120"/>
                    </a:lnTo>
                    <a:lnTo>
                      <a:pt x="739" y="116"/>
                    </a:lnTo>
                    <a:lnTo>
                      <a:pt x="741" y="116"/>
                    </a:lnTo>
                    <a:lnTo>
                      <a:pt x="745" y="113"/>
                    </a:lnTo>
                    <a:lnTo>
                      <a:pt x="747" y="114"/>
                    </a:lnTo>
                    <a:lnTo>
                      <a:pt x="749" y="113"/>
                    </a:lnTo>
                    <a:lnTo>
                      <a:pt x="750" y="113"/>
                    </a:lnTo>
                    <a:lnTo>
                      <a:pt x="753" y="112"/>
                    </a:lnTo>
                    <a:lnTo>
                      <a:pt x="753" y="114"/>
                    </a:lnTo>
                    <a:lnTo>
                      <a:pt x="753" y="116"/>
                    </a:lnTo>
                    <a:lnTo>
                      <a:pt x="751" y="119"/>
                    </a:lnTo>
                    <a:lnTo>
                      <a:pt x="753" y="121"/>
                    </a:lnTo>
                    <a:lnTo>
                      <a:pt x="756" y="126"/>
                    </a:lnTo>
                    <a:lnTo>
                      <a:pt x="757" y="128"/>
                    </a:lnTo>
                    <a:lnTo>
                      <a:pt x="757" y="129"/>
                    </a:lnTo>
                    <a:lnTo>
                      <a:pt x="758" y="130"/>
                    </a:lnTo>
                    <a:lnTo>
                      <a:pt x="762" y="133"/>
                    </a:lnTo>
                    <a:lnTo>
                      <a:pt x="764" y="137"/>
                    </a:lnTo>
                    <a:lnTo>
                      <a:pt x="765" y="138"/>
                    </a:lnTo>
                    <a:lnTo>
                      <a:pt x="767" y="136"/>
                    </a:lnTo>
                    <a:lnTo>
                      <a:pt x="769" y="135"/>
                    </a:lnTo>
                    <a:lnTo>
                      <a:pt x="770" y="135"/>
                    </a:lnTo>
                    <a:lnTo>
                      <a:pt x="771" y="133"/>
                    </a:lnTo>
                    <a:lnTo>
                      <a:pt x="772" y="132"/>
                    </a:lnTo>
                    <a:lnTo>
                      <a:pt x="774" y="129"/>
                    </a:lnTo>
                    <a:lnTo>
                      <a:pt x="780" y="126"/>
                    </a:lnTo>
                    <a:lnTo>
                      <a:pt x="781" y="126"/>
                    </a:lnTo>
                    <a:lnTo>
                      <a:pt x="782" y="125"/>
                    </a:lnTo>
                    <a:lnTo>
                      <a:pt x="784" y="125"/>
                    </a:lnTo>
                    <a:lnTo>
                      <a:pt x="784" y="122"/>
                    </a:lnTo>
                    <a:lnTo>
                      <a:pt x="788" y="118"/>
                    </a:lnTo>
                    <a:lnTo>
                      <a:pt x="790" y="112"/>
                    </a:lnTo>
                    <a:lnTo>
                      <a:pt x="793" y="106"/>
                    </a:lnTo>
                    <a:lnTo>
                      <a:pt x="794" y="105"/>
                    </a:lnTo>
                    <a:lnTo>
                      <a:pt x="798" y="100"/>
                    </a:lnTo>
                    <a:lnTo>
                      <a:pt x="800" y="95"/>
                    </a:lnTo>
                    <a:lnTo>
                      <a:pt x="803" y="92"/>
                    </a:lnTo>
                    <a:lnTo>
                      <a:pt x="804" y="88"/>
                    </a:lnTo>
                    <a:lnTo>
                      <a:pt x="805" y="87"/>
                    </a:lnTo>
                    <a:lnTo>
                      <a:pt x="810" y="82"/>
                    </a:lnTo>
                    <a:lnTo>
                      <a:pt x="811" y="80"/>
                    </a:lnTo>
                    <a:lnTo>
                      <a:pt x="817" y="75"/>
                    </a:lnTo>
                    <a:lnTo>
                      <a:pt x="824" y="72"/>
                    </a:lnTo>
                    <a:lnTo>
                      <a:pt x="825" y="66"/>
                    </a:lnTo>
                    <a:lnTo>
                      <a:pt x="820" y="64"/>
                    </a:lnTo>
                    <a:lnTo>
                      <a:pt x="822" y="59"/>
                    </a:lnTo>
                    <a:lnTo>
                      <a:pt x="814" y="53"/>
                    </a:lnTo>
                    <a:lnTo>
                      <a:pt x="814" y="51"/>
                    </a:lnTo>
                    <a:lnTo>
                      <a:pt x="814" y="50"/>
                    </a:lnTo>
                    <a:lnTo>
                      <a:pt x="813" y="47"/>
                    </a:lnTo>
                    <a:lnTo>
                      <a:pt x="810" y="46"/>
                    </a:lnTo>
                    <a:lnTo>
                      <a:pt x="811" y="41"/>
                    </a:lnTo>
                    <a:lnTo>
                      <a:pt x="804" y="39"/>
                    </a:lnTo>
                    <a:lnTo>
                      <a:pt x="804" y="38"/>
                    </a:lnTo>
                    <a:lnTo>
                      <a:pt x="802" y="38"/>
                    </a:lnTo>
                    <a:lnTo>
                      <a:pt x="801" y="35"/>
                    </a:lnTo>
                    <a:lnTo>
                      <a:pt x="803" y="31"/>
                    </a:lnTo>
                    <a:lnTo>
                      <a:pt x="798" y="31"/>
                    </a:lnTo>
                    <a:lnTo>
                      <a:pt x="800" y="25"/>
                    </a:lnTo>
                    <a:lnTo>
                      <a:pt x="801" y="24"/>
                    </a:lnTo>
                    <a:lnTo>
                      <a:pt x="806" y="24"/>
                    </a:lnTo>
                    <a:lnTo>
                      <a:pt x="805" y="12"/>
                    </a:lnTo>
                    <a:lnTo>
                      <a:pt x="813" y="11"/>
                    </a:lnTo>
                    <a:lnTo>
                      <a:pt x="813" y="12"/>
                    </a:lnTo>
                    <a:lnTo>
                      <a:pt x="817" y="12"/>
                    </a:lnTo>
                    <a:lnTo>
                      <a:pt x="818" y="14"/>
                    </a:lnTo>
                    <a:lnTo>
                      <a:pt x="818" y="16"/>
                    </a:lnTo>
                    <a:lnTo>
                      <a:pt x="821" y="15"/>
                    </a:lnTo>
                    <a:lnTo>
                      <a:pt x="821" y="11"/>
                    </a:lnTo>
                    <a:lnTo>
                      <a:pt x="821" y="10"/>
                    </a:lnTo>
                    <a:lnTo>
                      <a:pt x="824" y="11"/>
                    </a:lnTo>
                    <a:lnTo>
                      <a:pt x="825" y="12"/>
                    </a:lnTo>
                    <a:lnTo>
                      <a:pt x="827" y="12"/>
                    </a:lnTo>
                    <a:lnTo>
                      <a:pt x="832" y="14"/>
                    </a:lnTo>
                    <a:lnTo>
                      <a:pt x="833" y="14"/>
                    </a:lnTo>
                    <a:lnTo>
                      <a:pt x="833" y="11"/>
                    </a:lnTo>
                    <a:lnTo>
                      <a:pt x="832" y="11"/>
                    </a:lnTo>
                    <a:lnTo>
                      <a:pt x="830" y="3"/>
                    </a:lnTo>
                    <a:lnTo>
                      <a:pt x="832" y="3"/>
                    </a:lnTo>
                    <a:lnTo>
                      <a:pt x="833" y="3"/>
                    </a:lnTo>
                    <a:lnTo>
                      <a:pt x="835" y="1"/>
                    </a:lnTo>
                    <a:lnTo>
                      <a:pt x="836" y="1"/>
                    </a:lnTo>
                    <a:lnTo>
                      <a:pt x="837" y="0"/>
                    </a:lnTo>
                    <a:lnTo>
                      <a:pt x="839" y="2"/>
                    </a:lnTo>
                    <a:lnTo>
                      <a:pt x="841" y="3"/>
                    </a:lnTo>
                    <a:lnTo>
                      <a:pt x="842" y="6"/>
                    </a:lnTo>
                    <a:lnTo>
                      <a:pt x="844" y="2"/>
                    </a:lnTo>
                    <a:lnTo>
                      <a:pt x="848" y="2"/>
                    </a:lnTo>
                    <a:lnTo>
                      <a:pt x="855" y="2"/>
                    </a:lnTo>
                    <a:lnTo>
                      <a:pt x="856" y="3"/>
                    </a:lnTo>
                    <a:lnTo>
                      <a:pt x="857" y="3"/>
                    </a:lnTo>
                    <a:lnTo>
                      <a:pt x="859" y="3"/>
                    </a:lnTo>
                    <a:lnTo>
                      <a:pt x="863" y="1"/>
                    </a:lnTo>
                    <a:lnTo>
                      <a:pt x="865" y="0"/>
                    </a:lnTo>
                    <a:lnTo>
                      <a:pt x="867" y="1"/>
                    </a:lnTo>
                    <a:lnTo>
                      <a:pt x="871" y="1"/>
                    </a:lnTo>
                    <a:lnTo>
                      <a:pt x="869" y="7"/>
                    </a:lnTo>
                    <a:lnTo>
                      <a:pt x="871" y="8"/>
                    </a:lnTo>
                    <a:lnTo>
                      <a:pt x="872" y="16"/>
                    </a:lnTo>
                    <a:lnTo>
                      <a:pt x="871" y="18"/>
                    </a:lnTo>
                    <a:lnTo>
                      <a:pt x="871" y="19"/>
                    </a:lnTo>
                    <a:lnTo>
                      <a:pt x="871" y="22"/>
                    </a:lnTo>
                    <a:lnTo>
                      <a:pt x="874" y="23"/>
                    </a:lnTo>
                    <a:lnTo>
                      <a:pt x="875" y="24"/>
                    </a:lnTo>
                    <a:lnTo>
                      <a:pt x="873" y="25"/>
                    </a:lnTo>
                    <a:lnTo>
                      <a:pt x="874" y="26"/>
                    </a:lnTo>
                    <a:lnTo>
                      <a:pt x="879" y="25"/>
                    </a:lnTo>
                    <a:lnTo>
                      <a:pt x="880" y="25"/>
                    </a:lnTo>
                    <a:lnTo>
                      <a:pt x="881" y="24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4" name="Freeform 82">
                <a:extLst>
                  <a:ext uri="{FF2B5EF4-FFF2-40B4-BE49-F238E27FC236}">
                    <a16:creationId xmlns:a16="http://schemas.microsoft.com/office/drawing/2014/main" id="{CF07B64A-4895-527B-4C7D-345FE9880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800" y="3346451"/>
                <a:ext cx="715963" cy="881063"/>
              </a:xfrm>
              <a:custGeom>
                <a:avLst/>
                <a:gdLst>
                  <a:gd name="T0" fmla="*/ 393 w 451"/>
                  <a:gd name="T1" fmla="*/ 57 h 555"/>
                  <a:gd name="T2" fmla="*/ 402 w 451"/>
                  <a:gd name="T3" fmla="*/ 79 h 555"/>
                  <a:gd name="T4" fmla="*/ 402 w 451"/>
                  <a:gd name="T5" fmla="*/ 116 h 555"/>
                  <a:gd name="T6" fmla="*/ 414 w 451"/>
                  <a:gd name="T7" fmla="*/ 139 h 555"/>
                  <a:gd name="T8" fmla="*/ 415 w 451"/>
                  <a:gd name="T9" fmla="*/ 175 h 555"/>
                  <a:gd name="T10" fmla="*/ 434 w 451"/>
                  <a:gd name="T11" fmla="*/ 202 h 555"/>
                  <a:gd name="T12" fmla="*/ 414 w 451"/>
                  <a:gd name="T13" fmla="*/ 230 h 555"/>
                  <a:gd name="T14" fmla="*/ 418 w 451"/>
                  <a:gd name="T15" fmla="*/ 261 h 555"/>
                  <a:gd name="T16" fmla="*/ 411 w 451"/>
                  <a:gd name="T17" fmla="*/ 272 h 555"/>
                  <a:gd name="T18" fmla="*/ 424 w 451"/>
                  <a:gd name="T19" fmla="*/ 315 h 555"/>
                  <a:gd name="T20" fmla="*/ 448 w 451"/>
                  <a:gd name="T21" fmla="*/ 336 h 555"/>
                  <a:gd name="T22" fmla="*/ 433 w 451"/>
                  <a:gd name="T23" fmla="*/ 367 h 555"/>
                  <a:gd name="T24" fmla="*/ 450 w 451"/>
                  <a:gd name="T25" fmla="*/ 409 h 555"/>
                  <a:gd name="T26" fmla="*/ 428 w 451"/>
                  <a:gd name="T27" fmla="*/ 409 h 555"/>
                  <a:gd name="T28" fmla="*/ 414 w 451"/>
                  <a:gd name="T29" fmla="*/ 402 h 555"/>
                  <a:gd name="T30" fmla="*/ 409 w 451"/>
                  <a:gd name="T31" fmla="*/ 418 h 555"/>
                  <a:gd name="T32" fmla="*/ 385 w 451"/>
                  <a:gd name="T33" fmla="*/ 423 h 555"/>
                  <a:gd name="T34" fmla="*/ 361 w 451"/>
                  <a:gd name="T35" fmla="*/ 431 h 555"/>
                  <a:gd name="T36" fmla="*/ 330 w 451"/>
                  <a:gd name="T37" fmla="*/ 441 h 555"/>
                  <a:gd name="T38" fmla="*/ 346 w 451"/>
                  <a:gd name="T39" fmla="*/ 471 h 555"/>
                  <a:gd name="T40" fmla="*/ 354 w 451"/>
                  <a:gd name="T41" fmla="*/ 479 h 555"/>
                  <a:gd name="T42" fmla="*/ 345 w 451"/>
                  <a:gd name="T43" fmla="*/ 486 h 555"/>
                  <a:gd name="T44" fmla="*/ 344 w 451"/>
                  <a:gd name="T45" fmla="*/ 528 h 555"/>
                  <a:gd name="T46" fmla="*/ 325 w 451"/>
                  <a:gd name="T47" fmla="*/ 545 h 555"/>
                  <a:gd name="T48" fmla="*/ 305 w 451"/>
                  <a:gd name="T49" fmla="*/ 543 h 555"/>
                  <a:gd name="T50" fmla="*/ 277 w 451"/>
                  <a:gd name="T51" fmla="*/ 548 h 555"/>
                  <a:gd name="T52" fmla="*/ 242 w 451"/>
                  <a:gd name="T53" fmla="*/ 541 h 555"/>
                  <a:gd name="T54" fmla="*/ 222 w 451"/>
                  <a:gd name="T55" fmla="*/ 537 h 555"/>
                  <a:gd name="T56" fmla="*/ 178 w 451"/>
                  <a:gd name="T57" fmla="*/ 553 h 555"/>
                  <a:gd name="T58" fmla="*/ 155 w 451"/>
                  <a:gd name="T59" fmla="*/ 537 h 555"/>
                  <a:gd name="T60" fmla="*/ 159 w 451"/>
                  <a:gd name="T61" fmla="*/ 520 h 555"/>
                  <a:gd name="T62" fmla="*/ 143 w 451"/>
                  <a:gd name="T63" fmla="*/ 505 h 555"/>
                  <a:gd name="T64" fmla="*/ 117 w 451"/>
                  <a:gd name="T65" fmla="*/ 505 h 555"/>
                  <a:gd name="T66" fmla="*/ 94 w 451"/>
                  <a:gd name="T67" fmla="*/ 510 h 555"/>
                  <a:gd name="T68" fmla="*/ 72 w 451"/>
                  <a:gd name="T69" fmla="*/ 509 h 555"/>
                  <a:gd name="T70" fmla="*/ 71 w 451"/>
                  <a:gd name="T71" fmla="*/ 491 h 555"/>
                  <a:gd name="T72" fmla="*/ 59 w 451"/>
                  <a:gd name="T73" fmla="*/ 473 h 555"/>
                  <a:gd name="T74" fmla="*/ 47 w 451"/>
                  <a:gd name="T75" fmla="*/ 459 h 555"/>
                  <a:gd name="T76" fmla="*/ 52 w 451"/>
                  <a:gd name="T77" fmla="*/ 426 h 555"/>
                  <a:gd name="T78" fmla="*/ 25 w 451"/>
                  <a:gd name="T79" fmla="*/ 432 h 555"/>
                  <a:gd name="T80" fmla="*/ 18 w 451"/>
                  <a:gd name="T81" fmla="*/ 423 h 555"/>
                  <a:gd name="T82" fmla="*/ 6 w 451"/>
                  <a:gd name="T83" fmla="*/ 400 h 555"/>
                  <a:gd name="T84" fmla="*/ 7 w 451"/>
                  <a:gd name="T85" fmla="*/ 371 h 555"/>
                  <a:gd name="T86" fmla="*/ 15 w 451"/>
                  <a:gd name="T87" fmla="*/ 354 h 555"/>
                  <a:gd name="T88" fmla="*/ 37 w 451"/>
                  <a:gd name="T89" fmla="*/ 339 h 555"/>
                  <a:gd name="T90" fmla="*/ 65 w 451"/>
                  <a:gd name="T91" fmla="*/ 322 h 555"/>
                  <a:gd name="T92" fmla="*/ 65 w 451"/>
                  <a:gd name="T93" fmla="*/ 308 h 555"/>
                  <a:gd name="T94" fmla="*/ 78 w 451"/>
                  <a:gd name="T95" fmla="*/ 299 h 555"/>
                  <a:gd name="T96" fmla="*/ 102 w 451"/>
                  <a:gd name="T97" fmla="*/ 284 h 555"/>
                  <a:gd name="T98" fmla="*/ 131 w 451"/>
                  <a:gd name="T99" fmla="*/ 255 h 555"/>
                  <a:gd name="T100" fmla="*/ 138 w 451"/>
                  <a:gd name="T101" fmla="*/ 214 h 555"/>
                  <a:gd name="T102" fmla="*/ 149 w 451"/>
                  <a:gd name="T103" fmla="*/ 174 h 555"/>
                  <a:gd name="T104" fmla="*/ 162 w 451"/>
                  <a:gd name="T105" fmla="*/ 121 h 555"/>
                  <a:gd name="T106" fmla="*/ 180 w 451"/>
                  <a:gd name="T107" fmla="*/ 96 h 555"/>
                  <a:gd name="T108" fmla="*/ 180 w 451"/>
                  <a:gd name="T109" fmla="*/ 74 h 555"/>
                  <a:gd name="T110" fmla="*/ 166 w 451"/>
                  <a:gd name="T111" fmla="*/ 43 h 555"/>
                  <a:gd name="T112" fmla="*/ 187 w 451"/>
                  <a:gd name="T113" fmla="*/ 27 h 555"/>
                  <a:gd name="T114" fmla="*/ 223 w 451"/>
                  <a:gd name="T115" fmla="*/ 13 h 555"/>
                  <a:gd name="T116" fmla="*/ 270 w 451"/>
                  <a:gd name="T117" fmla="*/ 17 h 555"/>
                  <a:gd name="T118" fmla="*/ 303 w 451"/>
                  <a:gd name="T119" fmla="*/ 11 h 555"/>
                  <a:gd name="T120" fmla="*/ 330 w 451"/>
                  <a:gd name="T121" fmla="*/ 6 h 555"/>
                  <a:gd name="T122" fmla="*/ 349 w 451"/>
                  <a:gd name="T123" fmla="*/ 3 h 555"/>
                  <a:gd name="T124" fmla="*/ 370 w 451"/>
                  <a:gd name="T125" fmla="*/ 22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1" h="555">
                    <a:moveTo>
                      <a:pt x="378" y="29"/>
                    </a:moveTo>
                    <a:lnTo>
                      <a:pt x="379" y="29"/>
                    </a:lnTo>
                    <a:lnTo>
                      <a:pt x="379" y="30"/>
                    </a:lnTo>
                    <a:lnTo>
                      <a:pt x="379" y="31"/>
                    </a:lnTo>
                    <a:lnTo>
                      <a:pt x="380" y="32"/>
                    </a:lnTo>
                    <a:lnTo>
                      <a:pt x="383" y="33"/>
                    </a:lnTo>
                    <a:lnTo>
                      <a:pt x="383" y="34"/>
                    </a:lnTo>
                    <a:lnTo>
                      <a:pt x="386" y="38"/>
                    </a:lnTo>
                    <a:lnTo>
                      <a:pt x="388" y="39"/>
                    </a:lnTo>
                    <a:lnTo>
                      <a:pt x="388" y="41"/>
                    </a:lnTo>
                    <a:lnTo>
                      <a:pt x="391" y="45"/>
                    </a:lnTo>
                    <a:lnTo>
                      <a:pt x="391" y="47"/>
                    </a:lnTo>
                    <a:lnTo>
                      <a:pt x="391" y="48"/>
                    </a:lnTo>
                    <a:lnTo>
                      <a:pt x="391" y="49"/>
                    </a:lnTo>
                    <a:lnTo>
                      <a:pt x="392" y="49"/>
                    </a:lnTo>
                    <a:lnTo>
                      <a:pt x="393" y="53"/>
                    </a:lnTo>
                    <a:lnTo>
                      <a:pt x="394" y="54"/>
                    </a:lnTo>
                    <a:lnTo>
                      <a:pt x="392" y="56"/>
                    </a:lnTo>
                    <a:lnTo>
                      <a:pt x="393" y="57"/>
                    </a:lnTo>
                    <a:lnTo>
                      <a:pt x="393" y="58"/>
                    </a:lnTo>
                    <a:lnTo>
                      <a:pt x="394" y="57"/>
                    </a:lnTo>
                    <a:lnTo>
                      <a:pt x="396" y="56"/>
                    </a:lnTo>
                    <a:lnTo>
                      <a:pt x="396" y="58"/>
                    </a:lnTo>
                    <a:lnTo>
                      <a:pt x="395" y="60"/>
                    </a:lnTo>
                    <a:lnTo>
                      <a:pt x="394" y="61"/>
                    </a:lnTo>
                    <a:lnTo>
                      <a:pt x="394" y="68"/>
                    </a:lnTo>
                    <a:lnTo>
                      <a:pt x="395" y="68"/>
                    </a:lnTo>
                    <a:lnTo>
                      <a:pt x="396" y="69"/>
                    </a:lnTo>
                    <a:lnTo>
                      <a:pt x="396" y="70"/>
                    </a:lnTo>
                    <a:lnTo>
                      <a:pt x="398" y="69"/>
                    </a:lnTo>
                    <a:lnTo>
                      <a:pt x="399" y="70"/>
                    </a:lnTo>
                    <a:lnTo>
                      <a:pt x="400" y="70"/>
                    </a:lnTo>
                    <a:lnTo>
                      <a:pt x="401" y="71"/>
                    </a:lnTo>
                    <a:lnTo>
                      <a:pt x="401" y="72"/>
                    </a:lnTo>
                    <a:lnTo>
                      <a:pt x="402" y="77"/>
                    </a:lnTo>
                    <a:lnTo>
                      <a:pt x="401" y="77"/>
                    </a:lnTo>
                    <a:lnTo>
                      <a:pt x="402" y="78"/>
                    </a:lnTo>
                    <a:lnTo>
                      <a:pt x="402" y="79"/>
                    </a:lnTo>
                    <a:lnTo>
                      <a:pt x="402" y="81"/>
                    </a:lnTo>
                    <a:lnTo>
                      <a:pt x="402" y="84"/>
                    </a:lnTo>
                    <a:lnTo>
                      <a:pt x="404" y="85"/>
                    </a:lnTo>
                    <a:lnTo>
                      <a:pt x="406" y="88"/>
                    </a:lnTo>
                    <a:lnTo>
                      <a:pt x="404" y="89"/>
                    </a:lnTo>
                    <a:lnTo>
                      <a:pt x="402" y="92"/>
                    </a:lnTo>
                    <a:lnTo>
                      <a:pt x="401" y="96"/>
                    </a:lnTo>
                    <a:lnTo>
                      <a:pt x="402" y="97"/>
                    </a:lnTo>
                    <a:lnTo>
                      <a:pt x="400" y="98"/>
                    </a:lnTo>
                    <a:lnTo>
                      <a:pt x="402" y="101"/>
                    </a:lnTo>
                    <a:lnTo>
                      <a:pt x="400" y="103"/>
                    </a:lnTo>
                    <a:lnTo>
                      <a:pt x="400" y="104"/>
                    </a:lnTo>
                    <a:lnTo>
                      <a:pt x="401" y="104"/>
                    </a:lnTo>
                    <a:lnTo>
                      <a:pt x="402" y="105"/>
                    </a:lnTo>
                    <a:lnTo>
                      <a:pt x="402" y="108"/>
                    </a:lnTo>
                    <a:lnTo>
                      <a:pt x="402" y="109"/>
                    </a:lnTo>
                    <a:lnTo>
                      <a:pt x="402" y="111"/>
                    </a:lnTo>
                    <a:lnTo>
                      <a:pt x="406" y="113"/>
                    </a:lnTo>
                    <a:lnTo>
                      <a:pt x="402" y="116"/>
                    </a:lnTo>
                    <a:lnTo>
                      <a:pt x="402" y="117"/>
                    </a:lnTo>
                    <a:lnTo>
                      <a:pt x="401" y="118"/>
                    </a:lnTo>
                    <a:lnTo>
                      <a:pt x="400" y="119"/>
                    </a:lnTo>
                    <a:lnTo>
                      <a:pt x="400" y="120"/>
                    </a:lnTo>
                    <a:lnTo>
                      <a:pt x="402" y="120"/>
                    </a:lnTo>
                    <a:lnTo>
                      <a:pt x="402" y="123"/>
                    </a:lnTo>
                    <a:lnTo>
                      <a:pt x="404" y="124"/>
                    </a:lnTo>
                    <a:lnTo>
                      <a:pt x="406" y="125"/>
                    </a:lnTo>
                    <a:lnTo>
                      <a:pt x="407" y="126"/>
                    </a:lnTo>
                    <a:lnTo>
                      <a:pt x="406" y="127"/>
                    </a:lnTo>
                    <a:lnTo>
                      <a:pt x="407" y="128"/>
                    </a:lnTo>
                    <a:lnTo>
                      <a:pt x="407" y="129"/>
                    </a:lnTo>
                    <a:lnTo>
                      <a:pt x="407" y="132"/>
                    </a:lnTo>
                    <a:lnTo>
                      <a:pt x="408" y="133"/>
                    </a:lnTo>
                    <a:lnTo>
                      <a:pt x="409" y="133"/>
                    </a:lnTo>
                    <a:lnTo>
                      <a:pt x="410" y="133"/>
                    </a:lnTo>
                    <a:lnTo>
                      <a:pt x="411" y="134"/>
                    </a:lnTo>
                    <a:lnTo>
                      <a:pt x="411" y="136"/>
                    </a:lnTo>
                    <a:lnTo>
                      <a:pt x="414" y="139"/>
                    </a:lnTo>
                    <a:lnTo>
                      <a:pt x="414" y="141"/>
                    </a:lnTo>
                    <a:lnTo>
                      <a:pt x="415" y="143"/>
                    </a:lnTo>
                    <a:lnTo>
                      <a:pt x="412" y="148"/>
                    </a:lnTo>
                    <a:lnTo>
                      <a:pt x="412" y="150"/>
                    </a:lnTo>
                    <a:lnTo>
                      <a:pt x="414" y="150"/>
                    </a:lnTo>
                    <a:lnTo>
                      <a:pt x="414" y="156"/>
                    </a:lnTo>
                    <a:lnTo>
                      <a:pt x="414" y="157"/>
                    </a:lnTo>
                    <a:lnTo>
                      <a:pt x="415" y="158"/>
                    </a:lnTo>
                    <a:lnTo>
                      <a:pt x="415" y="159"/>
                    </a:lnTo>
                    <a:lnTo>
                      <a:pt x="416" y="159"/>
                    </a:lnTo>
                    <a:lnTo>
                      <a:pt x="416" y="160"/>
                    </a:lnTo>
                    <a:lnTo>
                      <a:pt x="415" y="160"/>
                    </a:lnTo>
                    <a:lnTo>
                      <a:pt x="416" y="162"/>
                    </a:lnTo>
                    <a:lnTo>
                      <a:pt x="417" y="166"/>
                    </a:lnTo>
                    <a:lnTo>
                      <a:pt x="418" y="166"/>
                    </a:lnTo>
                    <a:lnTo>
                      <a:pt x="418" y="170"/>
                    </a:lnTo>
                    <a:lnTo>
                      <a:pt x="419" y="170"/>
                    </a:lnTo>
                    <a:lnTo>
                      <a:pt x="418" y="172"/>
                    </a:lnTo>
                    <a:lnTo>
                      <a:pt x="415" y="175"/>
                    </a:lnTo>
                    <a:lnTo>
                      <a:pt x="414" y="175"/>
                    </a:lnTo>
                    <a:lnTo>
                      <a:pt x="414" y="176"/>
                    </a:lnTo>
                    <a:lnTo>
                      <a:pt x="414" y="178"/>
                    </a:lnTo>
                    <a:lnTo>
                      <a:pt x="414" y="179"/>
                    </a:lnTo>
                    <a:lnTo>
                      <a:pt x="415" y="180"/>
                    </a:lnTo>
                    <a:lnTo>
                      <a:pt x="418" y="181"/>
                    </a:lnTo>
                    <a:lnTo>
                      <a:pt x="419" y="180"/>
                    </a:lnTo>
                    <a:lnTo>
                      <a:pt x="420" y="179"/>
                    </a:lnTo>
                    <a:lnTo>
                      <a:pt x="420" y="180"/>
                    </a:lnTo>
                    <a:lnTo>
                      <a:pt x="425" y="182"/>
                    </a:lnTo>
                    <a:lnTo>
                      <a:pt x="423" y="184"/>
                    </a:lnTo>
                    <a:lnTo>
                      <a:pt x="425" y="186"/>
                    </a:lnTo>
                    <a:lnTo>
                      <a:pt x="426" y="187"/>
                    </a:lnTo>
                    <a:lnTo>
                      <a:pt x="428" y="187"/>
                    </a:lnTo>
                    <a:lnTo>
                      <a:pt x="433" y="190"/>
                    </a:lnTo>
                    <a:lnTo>
                      <a:pt x="433" y="191"/>
                    </a:lnTo>
                    <a:lnTo>
                      <a:pt x="435" y="196"/>
                    </a:lnTo>
                    <a:lnTo>
                      <a:pt x="434" y="198"/>
                    </a:lnTo>
                    <a:lnTo>
                      <a:pt x="434" y="202"/>
                    </a:lnTo>
                    <a:lnTo>
                      <a:pt x="433" y="204"/>
                    </a:lnTo>
                    <a:lnTo>
                      <a:pt x="432" y="206"/>
                    </a:lnTo>
                    <a:lnTo>
                      <a:pt x="432" y="208"/>
                    </a:lnTo>
                    <a:lnTo>
                      <a:pt x="433" y="208"/>
                    </a:lnTo>
                    <a:lnTo>
                      <a:pt x="434" y="208"/>
                    </a:lnTo>
                    <a:lnTo>
                      <a:pt x="438" y="215"/>
                    </a:lnTo>
                    <a:lnTo>
                      <a:pt x="434" y="217"/>
                    </a:lnTo>
                    <a:lnTo>
                      <a:pt x="432" y="217"/>
                    </a:lnTo>
                    <a:lnTo>
                      <a:pt x="428" y="218"/>
                    </a:lnTo>
                    <a:lnTo>
                      <a:pt x="427" y="220"/>
                    </a:lnTo>
                    <a:lnTo>
                      <a:pt x="427" y="221"/>
                    </a:lnTo>
                    <a:lnTo>
                      <a:pt x="426" y="223"/>
                    </a:lnTo>
                    <a:lnTo>
                      <a:pt x="426" y="225"/>
                    </a:lnTo>
                    <a:lnTo>
                      <a:pt x="423" y="228"/>
                    </a:lnTo>
                    <a:lnTo>
                      <a:pt x="420" y="229"/>
                    </a:lnTo>
                    <a:lnTo>
                      <a:pt x="419" y="229"/>
                    </a:lnTo>
                    <a:lnTo>
                      <a:pt x="417" y="230"/>
                    </a:lnTo>
                    <a:lnTo>
                      <a:pt x="415" y="230"/>
                    </a:lnTo>
                    <a:lnTo>
                      <a:pt x="414" y="230"/>
                    </a:lnTo>
                    <a:lnTo>
                      <a:pt x="412" y="231"/>
                    </a:lnTo>
                    <a:lnTo>
                      <a:pt x="410" y="234"/>
                    </a:lnTo>
                    <a:lnTo>
                      <a:pt x="410" y="235"/>
                    </a:lnTo>
                    <a:lnTo>
                      <a:pt x="411" y="237"/>
                    </a:lnTo>
                    <a:lnTo>
                      <a:pt x="418" y="237"/>
                    </a:lnTo>
                    <a:lnTo>
                      <a:pt x="422" y="237"/>
                    </a:lnTo>
                    <a:lnTo>
                      <a:pt x="423" y="241"/>
                    </a:lnTo>
                    <a:lnTo>
                      <a:pt x="420" y="242"/>
                    </a:lnTo>
                    <a:lnTo>
                      <a:pt x="422" y="243"/>
                    </a:lnTo>
                    <a:lnTo>
                      <a:pt x="423" y="243"/>
                    </a:lnTo>
                    <a:lnTo>
                      <a:pt x="425" y="246"/>
                    </a:lnTo>
                    <a:lnTo>
                      <a:pt x="423" y="247"/>
                    </a:lnTo>
                    <a:lnTo>
                      <a:pt x="423" y="249"/>
                    </a:lnTo>
                    <a:lnTo>
                      <a:pt x="423" y="250"/>
                    </a:lnTo>
                    <a:lnTo>
                      <a:pt x="422" y="252"/>
                    </a:lnTo>
                    <a:lnTo>
                      <a:pt x="420" y="253"/>
                    </a:lnTo>
                    <a:lnTo>
                      <a:pt x="419" y="254"/>
                    </a:lnTo>
                    <a:lnTo>
                      <a:pt x="420" y="259"/>
                    </a:lnTo>
                    <a:lnTo>
                      <a:pt x="418" y="261"/>
                    </a:lnTo>
                    <a:lnTo>
                      <a:pt x="416" y="262"/>
                    </a:lnTo>
                    <a:lnTo>
                      <a:pt x="417" y="266"/>
                    </a:lnTo>
                    <a:lnTo>
                      <a:pt x="419" y="266"/>
                    </a:lnTo>
                    <a:lnTo>
                      <a:pt x="420" y="267"/>
                    </a:lnTo>
                    <a:lnTo>
                      <a:pt x="422" y="267"/>
                    </a:lnTo>
                    <a:lnTo>
                      <a:pt x="422" y="268"/>
                    </a:lnTo>
                    <a:lnTo>
                      <a:pt x="422" y="270"/>
                    </a:lnTo>
                    <a:lnTo>
                      <a:pt x="420" y="270"/>
                    </a:lnTo>
                    <a:lnTo>
                      <a:pt x="419" y="270"/>
                    </a:lnTo>
                    <a:lnTo>
                      <a:pt x="419" y="272"/>
                    </a:lnTo>
                    <a:lnTo>
                      <a:pt x="418" y="272"/>
                    </a:lnTo>
                    <a:lnTo>
                      <a:pt x="417" y="273"/>
                    </a:lnTo>
                    <a:lnTo>
                      <a:pt x="416" y="273"/>
                    </a:lnTo>
                    <a:lnTo>
                      <a:pt x="416" y="272"/>
                    </a:lnTo>
                    <a:lnTo>
                      <a:pt x="416" y="270"/>
                    </a:lnTo>
                    <a:lnTo>
                      <a:pt x="415" y="269"/>
                    </a:lnTo>
                    <a:lnTo>
                      <a:pt x="415" y="268"/>
                    </a:lnTo>
                    <a:lnTo>
                      <a:pt x="412" y="270"/>
                    </a:lnTo>
                    <a:lnTo>
                      <a:pt x="411" y="272"/>
                    </a:lnTo>
                    <a:lnTo>
                      <a:pt x="411" y="273"/>
                    </a:lnTo>
                    <a:lnTo>
                      <a:pt x="412" y="274"/>
                    </a:lnTo>
                    <a:lnTo>
                      <a:pt x="412" y="275"/>
                    </a:lnTo>
                    <a:lnTo>
                      <a:pt x="412" y="277"/>
                    </a:lnTo>
                    <a:lnTo>
                      <a:pt x="414" y="280"/>
                    </a:lnTo>
                    <a:lnTo>
                      <a:pt x="416" y="281"/>
                    </a:lnTo>
                    <a:lnTo>
                      <a:pt x="417" y="283"/>
                    </a:lnTo>
                    <a:lnTo>
                      <a:pt x="418" y="284"/>
                    </a:lnTo>
                    <a:lnTo>
                      <a:pt x="422" y="289"/>
                    </a:lnTo>
                    <a:lnTo>
                      <a:pt x="422" y="292"/>
                    </a:lnTo>
                    <a:lnTo>
                      <a:pt x="422" y="293"/>
                    </a:lnTo>
                    <a:lnTo>
                      <a:pt x="427" y="297"/>
                    </a:lnTo>
                    <a:lnTo>
                      <a:pt x="427" y="299"/>
                    </a:lnTo>
                    <a:lnTo>
                      <a:pt x="426" y="300"/>
                    </a:lnTo>
                    <a:lnTo>
                      <a:pt x="426" y="305"/>
                    </a:lnTo>
                    <a:lnTo>
                      <a:pt x="427" y="305"/>
                    </a:lnTo>
                    <a:lnTo>
                      <a:pt x="425" y="309"/>
                    </a:lnTo>
                    <a:lnTo>
                      <a:pt x="424" y="312"/>
                    </a:lnTo>
                    <a:lnTo>
                      <a:pt x="424" y="315"/>
                    </a:lnTo>
                    <a:lnTo>
                      <a:pt x="424" y="316"/>
                    </a:lnTo>
                    <a:lnTo>
                      <a:pt x="425" y="318"/>
                    </a:lnTo>
                    <a:lnTo>
                      <a:pt x="427" y="320"/>
                    </a:lnTo>
                    <a:lnTo>
                      <a:pt x="428" y="320"/>
                    </a:lnTo>
                    <a:lnTo>
                      <a:pt x="434" y="316"/>
                    </a:lnTo>
                    <a:lnTo>
                      <a:pt x="435" y="317"/>
                    </a:lnTo>
                    <a:lnTo>
                      <a:pt x="434" y="320"/>
                    </a:lnTo>
                    <a:lnTo>
                      <a:pt x="434" y="322"/>
                    </a:lnTo>
                    <a:lnTo>
                      <a:pt x="434" y="323"/>
                    </a:lnTo>
                    <a:lnTo>
                      <a:pt x="437" y="326"/>
                    </a:lnTo>
                    <a:lnTo>
                      <a:pt x="438" y="330"/>
                    </a:lnTo>
                    <a:lnTo>
                      <a:pt x="438" y="331"/>
                    </a:lnTo>
                    <a:lnTo>
                      <a:pt x="439" y="332"/>
                    </a:lnTo>
                    <a:lnTo>
                      <a:pt x="441" y="332"/>
                    </a:lnTo>
                    <a:lnTo>
                      <a:pt x="442" y="331"/>
                    </a:lnTo>
                    <a:lnTo>
                      <a:pt x="446" y="332"/>
                    </a:lnTo>
                    <a:lnTo>
                      <a:pt x="447" y="332"/>
                    </a:lnTo>
                    <a:lnTo>
                      <a:pt x="446" y="333"/>
                    </a:lnTo>
                    <a:lnTo>
                      <a:pt x="448" y="336"/>
                    </a:lnTo>
                    <a:lnTo>
                      <a:pt x="449" y="336"/>
                    </a:lnTo>
                    <a:lnTo>
                      <a:pt x="451" y="339"/>
                    </a:lnTo>
                    <a:lnTo>
                      <a:pt x="451" y="340"/>
                    </a:lnTo>
                    <a:lnTo>
                      <a:pt x="450" y="343"/>
                    </a:lnTo>
                    <a:lnTo>
                      <a:pt x="449" y="344"/>
                    </a:lnTo>
                    <a:lnTo>
                      <a:pt x="450" y="347"/>
                    </a:lnTo>
                    <a:lnTo>
                      <a:pt x="451" y="351"/>
                    </a:lnTo>
                    <a:lnTo>
                      <a:pt x="450" y="352"/>
                    </a:lnTo>
                    <a:lnTo>
                      <a:pt x="449" y="349"/>
                    </a:lnTo>
                    <a:lnTo>
                      <a:pt x="448" y="351"/>
                    </a:lnTo>
                    <a:lnTo>
                      <a:pt x="448" y="352"/>
                    </a:lnTo>
                    <a:lnTo>
                      <a:pt x="445" y="355"/>
                    </a:lnTo>
                    <a:lnTo>
                      <a:pt x="441" y="357"/>
                    </a:lnTo>
                    <a:lnTo>
                      <a:pt x="438" y="361"/>
                    </a:lnTo>
                    <a:lnTo>
                      <a:pt x="437" y="361"/>
                    </a:lnTo>
                    <a:lnTo>
                      <a:pt x="434" y="363"/>
                    </a:lnTo>
                    <a:lnTo>
                      <a:pt x="432" y="364"/>
                    </a:lnTo>
                    <a:lnTo>
                      <a:pt x="432" y="365"/>
                    </a:lnTo>
                    <a:lnTo>
                      <a:pt x="433" y="367"/>
                    </a:lnTo>
                    <a:lnTo>
                      <a:pt x="434" y="369"/>
                    </a:lnTo>
                    <a:lnTo>
                      <a:pt x="434" y="371"/>
                    </a:lnTo>
                    <a:lnTo>
                      <a:pt x="434" y="373"/>
                    </a:lnTo>
                    <a:lnTo>
                      <a:pt x="434" y="375"/>
                    </a:lnTo>
                    <a:lnTo>
                      <a:pt x="435" y="376"/>
                    </a:lnTo>
                    <a:lnTo>
                      <a:pt x="437" y="377"/>
                    </a:lnTo>
                    <a:lnTo>
                      <a:pt x="438" y="379"/>
                    </a:lnTo>
                    <a:lnTo>
                      <a:pt x="439" y="381"/>
                    </a:lnTo>
                    <a:lnTo>
                      <a:pt x="441" y="386"/>
                    </a:lnTo>
                    <a:lnTo>
                      <a:pt x="442" y="390"/>
                    </a:lnTo>
                    <a:lnTo>
                      <a:pt x="443" y="395"/>
                    </a:lnTo>
                    <a:lnTo>
                      <a:pt x="442" y="401"/>
                    </a:lnTo>
                    <a:lnTo>
                      <a:pt x="443" y="402"/>
                    </a:lnTo>
                    <a:lnTo>
                      <a:pt x="445" y="404"/>
                    </a:lnTo>
                    <a:lnTo>
                      <a:pt x="446" y="406"/>
                    </a:lnTo>
                    <a:lnTo>
                      <a:pt x="449" y="406"/>
                    </a:lnTo>
                    <a:lnTo>
                      <a:pt x="450" y="406"/>
                    </a:lnTo>
                    <a:lnTo>
                      <a:pt x="450" y="407"/>
                    </a:lnTo>
                    <a:lnTo>
                      <a:pt x="450" y="409"/>
                    </a:lnTo>
                    <a:lnTo>
                      <a:pt x="448" y="409"/>
                    </a:lnTo>
                    <a:lnTo>
                      <a:pt x="443" y="406"/>
                    </a:lnTo>
                    <a:lnTo>
                      <a:pt x="442" y="406"/>
                    </a:lnTo>
                    <a:lnTo>
                      <a:pt x="441" y="408"/>
                    </a:lnTo>
                    <a:lnTo>
                      <a:pt x="440" y="409"/>
                    </a:lnTo>
                    <a:lnTo>
                      <a:pt x="440" y="410"/>
                    </a:lnTo>
                    <a:lnTo>
                      <a:pt x="439" y="411"/>
                    </a:lnTo>
                    <a:lnTo>
                      <a:pt x="438" y="411"/>
                    </a:lnTo>
                    <a:lnTo>
                      <a:pt x="437" y="412"/>
                    </a:lnTo>
                    <a:lnTo>
                      <a:pt x="437" y="415"/>
                    </a:lnTo>
                    <a:lnTo>
                      <a:pt x="435" y="415"/>
                    </a:lnTo>
                    <a:lnTo>
                      <a:pt x="434" y="416"/>
                    </a:lnTo>
                    <a:lnTo>
                      <a:pt x="434" y="417"/>
                    </a:lnTo>
                    <a:lnTo>
                      <a:pt x="432" y="417"/>
                    </a:lnTo>
                    <a:lnTo>
                      <a:pt x="433" y="416"/>
                    </a:lnTo>
                    <a:lnTo>
                      <a:pt x="432" y="415"/>
                    </a:lnTo>
                    <a:lnTo>
                      <a:pt x="433" y="411"/>
                    </a:lnTo>
                    <a:lnTo>
                      <a:pt x="430" y="409"/>
                    </a:lnTo>
                    <a:lnTo>
                      <a:pt x="428" y="409"/>
                    </a:lnTo>
                    <a:lnTo>
                      <a:pt x="427" y="407"/>
                    </a:lnTo>
                    <a:lnTo>
                      <a:pt x="427" y="406"/>
                    </a:lnTo>
                    <a:lnTo>
                      <a:pt x="424" y="403"/>
                    </a:lnTo>
                    <a:lnTo>
                      <a:pt x="422" y="402"/>
                    </a:lnTo>
                    <a:lnTo>
                      <a:pt x="422" y="401"/>
                    </a:lnTo>
                    <a:lnTo>
                      <a:pt x="420" y="401"/>
                    </a:lnTo>
                    <a:lnTo>
                      <a:pt x="419" y="401"/>
                    </a:lnTo>
                    <a:lnTo>
                      <a:pt x="418" y="402"/>
                    </a:lnTo>
                    <a:lnTo>
                      <a:pt x="417" y="402"/>
                    </a:lnTo>
                    <a:lnTo>
                      <a:pt x="416" y="401"/>
                    </a:lnTo>
                    <a:lnTo>
                      <a:pt x="418" y="400"/>
                    </a:lnTo>
                    <a:lnTo>
                      <a:pt x="417" y="400"/>
                    </a:lnTo>
                    <a:lnTo>
                      <a:pt x="416" y="400"/>
                    </a:lnTo>
                    <a:lnTo>
                      <a:pt x="415" y="400"/>
                    </a:lnTo>
                    <a:lnTo>
                      <a:pt x="416" y="400"/>
                    </a:lnTo>
                    <a:lnTo>
                      <a:pt x="415" y="401"/>
                    </a:lnTo>
                    <a:lnTo>
                      <a:pt x="414" y="400"/>
                    </a:lnTo>
                    <a:lnTo>
                      <a:pt x="414" y="401"/>
                    </a:lnTo>
                    <a:lnTo>
                      <a:pt x="414" y="402"/>
                    </a:lnTo>
                    <a:lnTo>
                      <a:pt x="412" y="402"/>
                    </a:lnTo>
                    <a:lnTo>
                      <a:pt x="412" y="403"/>
                    </a:lnTo>
                    <a:lnTo>
                      <a:pt x="412" y="404"/>
                    </a:lnTo>
                    <a:lnTo>
                      <a:pt x="411" y="406"/>
                    </a:lnTo>
                    <a:lnTo>
                      <a:pt x="410" y="407"/>
                    </a:lnTo>
                    <a:lnTo>
                      <a:pt x="409" y="409"/>
                    </a:lnTo>
                    <a:lnTo>
                      <a:pt x="409" y="410"/>
                    </a:lnTo>
                    <a:lnTo>
                      <a:pt x="407" y="410"/>
                    </a:lnTo>
                    <a:lnTo>
                      <a:pt x="409" y="411"/>
                    </a:lnTo>
                    <a:lnTo>
                      <a:pt x="410" y="410"/>
                    </a:lnTo>
                    <a:lnTo>
                      <a:pt x="410" y="409"/>
                    </a:lnTo>
                    <a:lnTo>
                      <a:pt x="411" y="410"/>
                    </a:lnTo>
                    <a:lnTo>
                      <a:pt x="412" y="410"/>
                    </a:lnTo>
                    <a:lnTo>
                      <a:pt x="412" y="411"/>
                    </a:lnTo>
                    <a:lnTo>
                      <a:pt x="411" y="411"/>
                    </a:lnTo>
                    <a:lnTo>
                      <a:pt x="412" y="412"/>
                    </a:lnTo>
                    <a:lnTo>
                      <a:pt x="409" y="416"/>
                    </a:lnTo>
                    <a:lnTo>
                      <a:pt x="409" y="417"/>
                    </a:lnTo>
                    <a:lnTo>
                      <a:pt x="409" y="418"/>
                    </a:lnTo>
                    <a:lnTo>
                      <a:pt x="407" y="422"/>
                    </a:lnTo>
                    <a:lnTo>
                      <a:pt x="408" y="423"/>
                    </a:lnTo>
                    <a:lnTo>
                      <a:pt x="409" y="423"/>
                    </a:lnTo>
                    <a:lnTo>
                      <a:pt x="408" y="424"/>
                    </a:lnTo>
                    <a:lnTo>
                      <a:pt x="406" y="424"/>
                    </a:lnTo>
                    <a:lnTo>
                      <a:pt x="404" y="424"/>
                    </a:lnTo>
                    <a:lnTo>
                      <a:pt x="404" y="423"/>
                    </a:lnTo>
                    <a:lnTo>
                      <a:pt x="404" y="422"/>
                    </a:lnTo>
                    <a:lnTo>
                      <a:pt x="402" y="420"/>
                    </a:lnTo>
                    <a:lnTo>
                      <a:pt x="400" y="420"/>
                    </a:lnTo>
                    <a:lnTo>
                      <a:pt x="399" y="423"/>
                    </a:lnTo>
                    <a:lnTo>
                      <a:pt x="399" y="425"/>
                    </a:lnTo>
                    <a:lnTo>
                      <a:pt x="396" y="427"/>
                    </a:lnTo>
                    <a:lnTo>
                      <a:pt x="394" y="425"/>
                    </a:lnTo>
                    <a:lnTo>
                      <a:pt x="392" y="423"/>
                    </a:lnTo>
                    <a:lnTo>
                      <a:pt x="391" y="423"/>
                    </a:lnTo>
                    <a:lnTo>
                      <a:pt x="390" y="423"/>
                    </a:lnTo>
                    <a:lnTo>
                      <a:pt x="387" y="424"/>
                    </a:lnTo>
                    <a:lnTo>
                      <a:pt x="385" y="423"/>
                    </a:lnTo>
                    <a:lnTo>
                      <a:pt x="384" y="420"/>
                    </a:lnTo>
                    <a:lnTo>
                      <a:pt x="383" y="420"/>
                    </a:lnTo>
                    <a:lnTo>
                      <a:pt x="382" y="420"/>
                    </a:lnTo>
                    <a:lnTo>
                      <a:pt x="382" y="417"/>
                    </a:lnTo>
                    <a:lnTo>
                      <a:pt x="379" y="417"/>
                    </a:lnTo>
                    <a:lnTo>
                      <a:pt x="379" y="422"/>
                    </a:lnTo>
                    <a:lnTo>
                      <a:pt x="378" y="426"/>
                    </a:lnTo>
                    <a:lnTo>
                      <a:pt x="377" y="426"/>
                    </a:lnTo>
                    <a:lnTo>
                      <a:pt x="377" y="428"/>
                    </a:lnTo>
                    <a:lnTo>
                      <a:pt x="378" y="428"/>
                    </a:lnTo>
                    <a:lnTo>
                      <a:pt x="376" y="430"/>
                    </a:lnTo>
                    <a:lnTo>
                      <a:pt x="375" y="431"/>
                    </a:lnTo>
                    <a:lnTo>
                      <a:pt x="370" y="431"/>
                    </a:lnTo>
                    <a:lnTo>
                      <a:pt x="367" y="430"/>
                    </a:lnTo>
                    <a:lnTo>
                      <a:pt x="364" y="432"/>
                    </a:lnTo>
                    <a:lnTo>
                      <a:pt x="363" y="431"/>
                    </a:lnTo>
                    <a:lnTo>
                      <a:pt x="363" y="430"/>
                    </a:lnTo>
                    <a:lnTo>
                      <a:pt x="362" y="428"/>
                    </a:lnTo>
                    <a:lnTo>
                      <a:pt x="361" y="431"/>
                    </a:lnTo>
                    <a:lnTo>
                      <a:pt x="360" y="430"/>
                    </a:lnTo>
                    <a:lnTo>
                      <a:pt x="362" y="427"/>
                    </a:lnTo>
                    <a:lnTo>
                      <a:pt x="363" y="426"/>
                    </a:lnTo>
                    <a:lnTo>
                      <a:pt x="361" y="426"/>
                    </a:lnTo>
                    <a:lnTo>
                      <a:pt x="361" y="427"/>
                    </a:lnTo>
                    <a:lnTo>
                      <a:pt x="357" y="428"/>
                    </a:lnTo>
                    <a:lnTo>
                      <a:pt x="353" y="427"/>
                    </a:lnTo>
                    <a:lnTo>
                      <a:pt x="352" y="426"/>
                    </a:lnTo>
                    <a:lnTo>
                      <a:pt x="349" y="425"/>
                    </a:lnTo>
                    <a:lnTo>
                      <a:pt x="349" y="427"/>
                    </a:lnTo>
                    <a:lnTo>
                      <a:pt x="348" y="427"/>
                    </a:lnTo>
                    <a:lnTo>
                      <a:pt x="347" y="428"/>
                    </a:lnTo>
                    <a:lnTo>
                      <a:pt x="345" y="430"/>
                    </a:lnTo>
                    <a:lnTo>
                      <a:pt x="340" y="438"/>
                    </a:lnTo>
                    <a:lnTo>
                      <a:pt x="338" y="438"/>
                    </a:lnTo>
                    <a:lnTo>
                      <a:pt x="335" y="439"/>
                    </a:lnTo>
                    <a:lnTo>
                      <a:pt x="335" y="440"/>
                    </a:lnTo>
                    <a:lnTo>
                      <a:pt x="331" y="441"/>
                    </a:lnTo>
                    <a:lnTo>
                      <a:pt x="330" y="441"/>
                    </a:lnTo>
                    <a:lnTo>
                      <a:pt x="329" y="441"/>
                    </a:lnTo>
                    <a:lnTo>
                      <a:pt x="329" y="442"/>
                    </a:lnTo>
                    <a:lnTo>
                      <a:pt x="324" y="446"/>
                    </a:lnTo>
                    <a:lnTo>
                      <a:pt x="321" y="448"/>
                    </a:lnTo>
                    <a:lnTo>
                      <a:pt x="321" y="449"/>
                    </a:lnTo>
                    <a:lnTo>
                      <a:pt x="322" y="449"/>
                    </a:lnTo>
                    <a:lnTo>
                      <a:pt x="323" y="449"/>
                    </a:lnTo>
                    <a:lnTo>
                      <a:pt x="324" y="449"/>
                    </a:lnTo>
                    <a:lnTo>
                      <a:pt x="328" y="451"/>
                    </a:lnTo>
                    <a:lnTo>
                      <a:pt x="330" y="453"/>
                    </a:lnTo>
                    <a:lnTo>
                      <a:pt x="332" y="453"/>
                    </a:lnTo>
                    <a:lnTo>
                      <a:pt x="335" y="451"/>
                    </a:lnTo>
                    <a:lnTo>
                      <a:pt x="335" y="453"/>
                    </a:lnTo>
                    <a:lnTo>
                      <a:pt x="336" y="456"/>
                    </a:lnTo>
                    <a:lnTo>
                      <a:pt x="336" y="459"/>
                    </a:lnTo>
                    <a:lnTo>
                      <a:pt x="337" y="459"/>
                    </a:lnTo>
                    <a:lnTo>
                      <a:pt x="341" y="465"/>
                    </a:lnTo>
                    <a:lnTo>
                      <a:pt x="341" y="466"/>
                    </a:lnTo>
                    <a:lnTo>
                      <a:pt x="346" y="471"/>
                    </a:lnTo>
                    <a:lnTo>
                      <a:pt x="346" y="472"/>
                    </a:lnTo>
                    <a:lnTo>
                      <a:pt x="347" y="472"/>
                    </a:lnTo>
                    <a:lnTo>
                      <a:pt x="348" y="472"/>
                    </a:lnTo>
                    <a:lnTo>
                      <a:pt x="347" y="470"/>
                    </a:lnTo>
                    <a:lnTo>
                      <a:pt x="348" y="469"/>
                    </a:lnTo>
                    <a:lnTo>
                      <a:pt x="349" y="471"/>
                    </a:lnTo>
                    <a:lnTo>
                      <a:pt x="349" y="470"/>
                    </a:lnTo>
                    <a:lnTo>
                      <a:pt x="351" y="470"/>
                    </a:lnTo>
                    <a:lnTo>
                      <a:pt x="351" y="471"/>
                    </a:lnTo>
                    <a:lnTo>
                      <a:pt x="352" y="470"/>
                    </a:lnTo>
                    <a:lnTo>
                      <a:pt x="352" y="473"/>
                    </a:lnTo>
                    <a:lnTo>
                      <a:pt x="353" y="473"/>
                    </a:lnTo>
                    <a:lnTo>
                      <a:pt x="354" y="473"/>
                    </a:lnTo>
                    <a:lnTo>
                      <a:pt x="356" y="474"/>
                    </a:lnTo>
                    <a:lnTo>
                      <a:pt x="356" y="475"/>
                    </a:lnTo>
                    <a:lnTo>
                      <a:pt x="357" y="477"/>
                    </a:lnTo>
                    <a:lnTo>
                      <a:pt x="356" y="479"/>
                    </a:lnTo>
                    <a:lnTo>
                      <a:pt x="355" y="479"/>
                    </a:lnTo>
                    <a:lnTo>
                      <a:pt x="354" y="479"/>
                    </a:lnTo>
                    <a:lnTo>
                      <a:pt x="352" y="481"/>
                    </a:lnTo>
                    <a:lnTo>
                      <a:pt x="352" y="480"/>
                    </a:lnTo>
                    <a:lnTo>
                      <a:pt x="352" y="479"/>
                    </a:lnTo>
                    <a:lnTo>
                      <a:pt x="351" y="478"/>
                    </a:lnTo>
                    <a:lnTo>
                      <a:pt x="351" y="480"/>
                    </a:lnTo>
                    <a:lnTo>
                      <a:pt x="349" y="480"/>
                    </a:lnTo>
                    <a:lnTo>
                      <a:pt x="349" y="481"/>
                    </a:lnTo>
                    <a:lnTo>
                      <a:pt x="348" y="481"/>
                    </a:lnTo>
                    <a:lnTo>
                      <a:pt x="347" y="480"/>
                    </a:lnTo>
                    <a:lnTo>
                      <a:pt x="346" y="480"/>
                    </a:lnTo>
                    <a:lnTo>
                      <a:pt x="346" y="481"/>
                    </a:lnTo>
                    <a:lnTo>
                      <a:pt x="347" y="481"/>
                    </a:lnTo>
                    <a:lnTo>
                      <a:pt x="348" y="485"/>
                    </a:lnTo>
                    <a:lnTo>
                      <a:pt x="349" y="485"/>
                    </a:lnTo>
                    <a:lnTo>
                      <a:pt x="349" y="487"/>
                    </a:lnTo>
                    <a:lnTo>
                      <a:pt x="348" y="487"/>
                    </a:lnTo>
                    <a:lnTo>
                      <a:pt x="347" y="486"/>
                    </a:lnTo>
                    <a:lnTo>
                      <a:pt x="346" y="486"/>
                    </a:lnTo>
                    <a:lnTo>
                      <a:pt x="345" y="486"/>
                    </a:lnTo>
                    <a:lnTo>
                      <a:pt x="346" y="488"/>
                    </a:lnTo>
                    <a:lnTo>
                      <a:pt x="345" y="490"/>
                    </a:lnTo>
                    <a:lnTo>
                      <a:pt x="345" y="493"/>
                    </a:lnTo>
                    <a:lnTo>
                      <a:pt x="343" y="493"/>
                    </a:lnTo>
                    <a:lnTo>
                      <a:pt x="343" y="494"/>
                    </a:lnTo>
                    <a:lnTo>
                      <a:pt x="340" y="500"/>
                    </a:lnTo>
                    <a:lnTo>
                      <a:pt x="346" y="503"/>
                    </a:lnTo>
                    <a:lnTo>
                      <a:pt x="347" y="504"/>
                    </a:lnTo>
                    <a:lnTo>
                      <a:pt x="347" y="508"/>
                    </a:lnTo>
                    <a:lnTo>
                      <a:pt x="346" y="509"/>
                    </a:lnTo>
                    <a:lnTo>
                      <a:pt x="344" y="511"/>
                    </a:lnTo>
                    <a:lnTo>
                      <a:pt x="343" y="514"/>
                    </a:lnTo>
                    <a:lnTo>
                      <a:pt x="340" y="517"/>
                    </a:lnTo>
                    <a:lnTo>
                      <a:pt x="341" y="519"/>
                    </a:lnTo>
                    <a:lnTo>
                      <a:pt x="341" y="522"/>
                    </a:lnTo>
                    <a:lnTo>
                      <a:pt x="341" y="524"/>
                    </a:lnTo>
                    <a:lnTo>
                      <a:pt x="344" y="525"/>
                    </a:lnTo>
                    <a:lnTo>
                      <a:pt x="344" y="527"/>
                    </a:lnTo>
                    <a:lnTo>
                      <a:pt x="344" y="528"/>
                    </a:lnTo>
                    <a:lnTo>
                      <a:pt x="344" y="529"/>
                    </a:lnTo>
                    <a:lnTo>
                      <a:pt x="341" y="529"/>
                    </a:lnTo>
                    <a:lnTo>
                      <a:pt x="341" y="530"/>
                    </a:lnTo>
                    <a:lnTo>
                      <a:pt x="343" y="532"/>
                    </a:lnTo>
                    <a:lnTo>
                      <a:pt x="341" y="533"/>
                    </a:lnTo>
                    <a:lnTo>
                      <a:pt x="341" y="534"/>
                    </a:lnTo>
                    <a:lnTo>
                      <a:pt x="344" y="535"/>
                    </a:lnTo>
                    <a:lnTo>
                      <a:pt x="343" y="536"/>
                    </a:lnTo>
                    <a:lnTo>
                      <a:pt x="341" y="538"/>
                    </a:lnTo>
                    <a:lnTo>
                      <a:pt x="340" y="541"/>
                    </a:lnTo>
                    <a:lnTo>
                      <a:pt x="340" y="543"/>
                    </a:lnTo>
                    <a:lnTo>
                      <a:pt x="339" y="544"/>
                    </a:lnTo>
                    <a:lnTo>
                      <a:pt x="339" y="545"/>
                    </a:lnTo>
                    <a:lnTo>
                      <a:pt x="336" y="549"/>
                    </a:lnTo>
                    <a:lnTo>
                      <a:pt x="332" y="549"/>
                    </a:lnTo>
                    <a:lnTo>
                      <a:pt x="331" y="549"/>
                    </a:lnTo>
                    <a:lnTo>
                      <a:pt x="330" y="549"/>
                    </a:lnTo>
                    <a:lnTo>
                      <a:pt x="328" y="546"/>
                    </a:lnTo>
                    <a:lnTo>
                      <a:pt x="325" y="545"/>
                    </a:lnTo>
                    <a:lnTo>
                      <a:pt x="324" y="544"/>
                    </a:lnTo>
                    <a:lnTo>
                      <a:pt x="323" y="545"/>
                    </a:lnTo>
                    <a:lnTo>
                      <a:pt x="320" y="546"/>
                    </a:lnTo>
                    <a:lnTo>
                      <a:pt x="320" y="544"/>
                    </a:lnTo>
                    <a:lnTo>
                      <a:pt x="317" y="544"/>
                    </a:lnTo>
                    <a:lnTo>
                      <a:pt x="317" y="543"/>
                    </a:lnTo>
                    <a:lnTo>
                      <a:pt x="317" y="542"/>
                    </a:lnTo>
                    <a:lnTo>
                      <a:pt x="315" y="542"/>
                    </a:lnTo>
                    <a:lnTo>
                      <a:pt x="314" y="542"/>
                    </a:lnTo>
                    <a:lnTo>
                      <a:pt x="313" y="540"/>
                    </a:lnTo>
                    <a:lnTo>
                      <a:pt x="312" y="540"/>
                    </a:lnTo>
                    <a:lnTo>
                      <a:pt x="312" y="541"/>
                    </a:lnTo>
                    <a:lnTo>
                      <a:pt x="312" y="542"/>
                    </a:lnTo>
                    <a:lnTo>
                      <a:pt x="311" y="544"/>
                    </a:lnTo>
                    <a:lnTo>
                      <a:pt x="311" y="546"/>
                    </a:lnTo>
                    <a:lnTo>
                      <a:pt x="309" y="546"/>
                    </a:lnTo>
                    <a:lnTo>
                      <a:pt x="309" y="545"/>
                    </a:lnTo>
                    <a:lnTo>
                      <a:pt x="307" y="544"/>
                    </a:lnTo>
                    <a:lnTo>
                      <a:pt x="305" y="543"/>
                    </a:lnTo>
                    <a:lnTo>
                      <a:pt x="303" y="543"/>
                    </a:lnTo>
                    <a:lnTo>
                      <a:pt x="301" y="543"/>
                    </a:lnTo>
                    <a:lnTo>
                      <a:pt x="303" y="545"/>
                    </a:lnTo>
                    <a:lnTo>
                      <a:pt x="298" y="546"/>
                    </a:lnTo>
                    <a:lnTo>
                      <a:pt x="296" y="546"/>
                    </a:lnTo>
                    <a:lnTo>
                      <a:pt x="294" y="548"/>
                    </a:lnTo>
                    <a:lnTo>
                      <a:pt x="293" y="548"/>
                    </a:lnTo>
                    <a:lnTo>
                      <a:pt x="292" y="546"/>
                    </a:lnTo>
                    <a:lnTo>
                      <a:pt x="289" y="548"/>
                    </a:lnTo>
                    <a:lnTo>
                      <a:pt x="288" y="546"/>
                    </a:lnTo>
                    <a:lnTo>
                      <a:pt x="288" y="548"/>
                    </a:lnTo>
                    <a:lnTo>
                      <a:pt x="284" y="549"/>
                    </a:lnTo>
                    <a:lnTo>
                      <a:pt x="283" y="548"/>
                    </a:lnTo>
                    <a:lnTo>
                      <a:pt x="282" y="550"/>
                    </a:lnTo>
                    <a:lnTo>
                      <a:pt x="281" y="550"/>
                    </a:lnTo>
                    <a:lnTo>
                      <a:pt x="280" y="549"/>
                    </a:lnTo>
                    <a:lnTo>
                      <a:pt x="281" y="548"/>
                    </a:lnTo>
                    <a:lnTo>
                      <a:pt x="278" y="548"/>
                    </a:lnTo>
                    <a:lnTo>
                      <a:pt x="277" y="548"/>
                    </a:lnTo>
                    <a:lnTo>
                      <a:pt x="275" y="546"/>
                    </a:lnTo>
                    <a:lnTo>
                      <a:pt x="276" y="549"/>
                    </a:lnTo>
                    <a:lnTo>
                      <a:pt x="275" y="549"/>
                    </a:lnTo>
                    <a:lnTo>
                      <a:pt x="274" y="549"/>
                    </a:lnTo>
                    <a:lnTo>
                      <a:pt x="274" y="550"/>
                    </a:lnTo>
                    <a:lnTo>
                      <a:pt x="273" y="551"/>
                    </a:lnTo>
                    <a:lnTo>
                      <a:pt x="270" y="550"/>
                    </a:lnTo>
                    <a:lnTo>
                      <a:pt x="268" y="549"/>
                    </a:lnTo>
                    <a:lnTo>
                      <a:pt x="267" y="548"/>
                    </a:lnTo>
                    <a:lnTo>
                      <a:pt x="266" y="548"/>
                    </a:lnTo>
                    <a:lnTo>
                      <a:pt x="261" y="546"/>
                    </a:lnTo>
                    <a:lnTo>
                      <a:pt x="260" y="548"/>
                    </a:lnTo>
                    <a:lnTo>
                      <a:pt x="258" y="546"/>
                    </a:lnTo>
                    <a:lnTo>
                      <a:pt x="253" y="548"/>
                    </a:lnTo>
                    <a:lnTo>
                      <a:pt x="251" y="549"/>
                    </a:lnTo>
                    <a:lnTo>
                      <a:pt x="246" y="544"/>
                    </a:lnTo>
                    <a:lnTo>
                      <a:pt x="246" y="543"/>
                    </a:lnTo>
                    <a:lnTo>
                      <a:pt x="244" y="542"/>
                    </a:lnTo>
                    <a:lnTo>
                      <a:pt x="242" y="541"/>
                    </a:lnTo>
                    <a:lnTo>
                      <a:pt x="240" y="540"/>
                    </a:lnTo>
                    <a:lnTo>
                      <a:pt x="238" y="538"/>
                    </a:lnTo>
                    <a:lnTo>
                      <a:pt x="238" y="537"/>
                    </a:lnTo>
                    <a:lnTo>
                      <a:pt x="238" y="536"/>
                    </a:lnTo>
                    <a:lnTo>
                      <a:pt x="237" y="537"/>
                    </a:lnTo>
                    <a:lnTo>
                      <a:pt x="237" y="536"/>
                    </a:lnTo>
                    <a:lnTo>
                      <a:pt x="236" y="536"/>
                    </a:lnTo>
                    <a:lnTo>
                      <a:pt x="236" y="535"/>
                    </a:lnTo>
                    <a:lnTo>
                      <a:pt x="235" y="534"/>
                    </a:lnTo>
                    <a:lnTo>
                      <a:pt x="234" y="533"/>
                    </a:lnTo>
                    <a:lnTo>
                      <a:pt x="231" y="532"/>
                    </a:lnTo>
                    <a:lnTo>
                      <a:pt x="230" y="530"/>
                    </a:lnTo>
                    <a:lnTo>
                      <a:pt x="230" y="532"/>
                    </a:lnTo>
                    <a:lnTo>
                      <a:pt x="229" y="533"/>
                    </a:lnTo>
                    <a:lnTo>
                      <a:pt x="228" y="535"/>
                    </a:lnTo>
                    <a:lnTo>
                      <a:pt x="227" y="536"/>
                    </a:lnTo>
                    <a:lnTo>
                      <a:pt x="225" y="536"/>
                    </a:lnTo>
                    <a:lnTo>
                      <a:pt x="223" y="537"/>
                    </a:lnTo>
                    <a:lnTo>
                      <a:pt x="222" y="537"/>
                    </a:lnTo>
                    <a:lnTo>
                      <a:pt x="220" y="538"/>
                    </a:lnTo>
                    <a:lnTo>
                      <a:pt x="219" y="538"/>
                    </a:lnTo>
                    <a:lnTo>
                      <a:pt x="215" y="540"/>
                    </a:lnTo>
                    <a:lnTo>
                      <a:pt x="213" y="541"/>
                    </a:lnTo>
                    <a:lnTo>
                      <a:pt x="211" y="542"/>
                    </a:lnTo>
                    <a:lnTo>
                      <a:pt x="206" y="544"/>
                    </a:lnTo>
                    <a:lnTo>
                      <a:pt x="205" y="543"/>
                    </a:lnTo>
                    <a:lnTo>
                      <a:pt x="204" y="543"/>
                    </a:lnTo>
                    <a:lnTo>
                      <a:pt x="201" y="544"/>
                    </a:lnTo>
                    <a:lnTo>
                      <a:pt x="198" y="545"/>
                    </a:lnTo>
                    <a:lnTo>
                      <a:pt x="196" y="548"/>
                    </a:lnTo>
                    <a:lnTo>
                      <a:pt x="194" y="548"/>
                    </a:lnTo>
                    <a:lnTo>
                      <a:pt x="189" y="549"/>
                    </a:lnTo>
                    <a:lnTo>
                      <a:pt x="188" y="548"/>
                    </a:lnTo>
                    <a:lnTo>
                      <a:pt x="188" y="546"/>
                    </a:lnTo>
                    <a:lnTo>
                      <a:pt x="185" y="550"/>
                    </a:lnTo>
                    <a:lnTo>
                      <a:pt x="185" y="551"/>
                    </a:lnTo>
                    <a:lnTo>
                      <a:pt x="181" y="552"/>
                    </a:lnTo>
                    <a:lnTo>
                      <a:pt x="178" y="553"/>
                    </a:lnTo>
                    <a:lnTo>
                      <a:pt x="177" y="553"/>
                    </a:lnTo>
                    <a:lnTo>
                      <a:pt x="177" y="555"/>
                    </a:lnTo>
                    <a:lnTo>
                      <a:pt x="174" y="552"/>
                    </a:lnTo>
                    <a:lnTo>
                      <a:pt x="174" y="551"/>
                    </a:lnTo>
                    <a:lnTo>
                      <a:pt x="174" y="550"/>
                    </a:lnTo>
                    <a:lnTo>
                      <a:pt x="173" y="549"/>
                    </a:lnTo>
                    <a:lnTo>
                      <a:pt x="172" y="548"/>
                    </a:lnTo>
                    <a:lnTo>
                      <a:pt x="170" y="545"/>
                    </a:lnTo>
                    <a:lnTo>
                      <a:pt x="168" y="544"/>
                    </a:lnTo>
                    <a:lnTo>
                      <a:pt x="165" y="544"/>
                    </a:lnTo>
                    <a:lnTo>
                      <a:pt x="164" y="543"/>
                    </a:lnTo>
                    <a:lnTo>
                      <a:pt x="163" y="542"/>
                    </a:lnTo>
                    <a:lnTo>
                      <a:pt x="163" y="541"/>
                    </a:lnTo>
                    <a:lnTo>
                      <a:pt x="163" y="540"/>
                    </a:lnTo>
                    <a:lnTo>
                      <a:pt x="162" y="538"/>
                    </a:lnTo>
                    <a:lnTo>
                      <a:pt x="159" y="540"/>
                    </a:lnTo>
                    <a:lnTo>
                      <a:pt x="158" y="540"/>
                    </a:lnTo>
                    <a:lnTo>
                      <a:pt x="156" y="537"/>
                    </a:lnTo>
                    <a:lnTo>
                      <a:pt x="155" y="537"/>
                    </a:lnTo>
                    <a:lnTo>
                      <a:pt x="155" y="536"/>
                    </a:lnTo>
                    <a:lnTo>
                      <a:pt x="156" y="535"/>
                    </a:lnTo>
                    <a:lnTo>
                      <a:pt x="155" y="535"/>
                    </a:lnTo>
                    <a:lnTo>
                      <a:pt x="155" y="534"/>
                    </a:lnTo>
                    <a:lnTo>
                      <a:pt x="156" y="533"/>
                    </a:lnTo>
                    <a:lnTo>
                      <a:pt x="157" y="533"/>
                    </a:lnTo>
                    <a:lnTo>
                      <a:pt x="156" y="532"/>
                    </a:lnTo>
                    <a:lnTo>
                      <a:pt x="155" y="530"/>
                    </a:lnTo>
                    <a:lnTo>
                      <a:pt x="154" y="528"/>
                    </a:lnTo>
                    <a:lnTo>
                      <a:pt x="155" y="527"/>
                    </a:lnTo>
                    <a:lnTo>
                      <a:pt x="156" y="525"/>
                    </a:lnTo>
                    <a:lnTo>
                      <a:pt x="158" y="525"/>
                    </a:lnTo>
                    <a:lnTo>
                      <a:pt x="158" y="524"/>
                    </a:lnTo>
                    <a:lnTo>
                      <a:pt x="158" y="522"/>
                    </a:lnTo>
                    <a:lnTo>
                      <a:pt x="157" y="522"/>
                    </a:lnTo>
                    <a:lnTo>
                      <a:pt x="157" y="521"/>
                    </a:lnTo>
                    <a:lnTo>
                      <a:pt x="157" y="520"/>
                    </a:lnTo>
                    <a:lnTo>
                      <a:pt x="158" y="520"/>
                    </a:lnTo>
                    <a:lnTo>
                      <a:pt x="159" y="520"/>
                    </a:lnTo>
                    <a:lnTo>
                      <a:pt x="159" y="519"/>
                    </a:lnTo>
                    <a:lnTo>
                      <a:pt x="159" y="518"/>
                    </a:lnTo>
                    <a:lnTo>
                      <a:pt x="160" y="517"/>
                    </a:lnTo>
                    <a:lnTo>
                      <a:pt x="159" y="516"/>
                    </a:lnTo>
                    <a:lnTo>
                      <a:pt x="159" y="514"/>
                    </a:lnTo>
                    <a:lnTo>
                      <a:pt x="159" y="513"/>
                    </a:lnTo>
                    <a:lnTo>
                      <a:pt x="157" y="512"/>
                    </a:lnTo>
                    <a:lnTo>
                      <a:pt x="156" y="511"/>
                    </a:lnTo>
                    <a:lnTo>
                      <a:pt x="154" y="512"/>
                    </a:lnTo>
                    <a:lnTo>
                      <a:pt x="154" y="511"/>
                    </a:lnTo>
                    <a:lnTo>
                      <a:pt x="151" y="511"/>
                    </a:lnTo>
                    <a:lnTo>
                      <a:pt x="151" y="510"/>
                    </a:lnTo>
                    <a:lnTo>
                      <a:pt x="150" y="510"/>
                    </a:lnTo>
                    <a:lnTo>
                      <a:pt x="147" y="509"/>
                    </a:lnTo>
                    <a:lnTo>
                      <a:pt x="146" y="509"/>
                    </a:lnTo>
                    <a:lnTo>
                      <a:pt x="144" y="508"/>
                    </a:lnTo>
                    <a:lnTo>
                      <a:pt x="143" y="508"/>
                    </a:lnTo>
                    <a:lnTo>
                      <a:pt x="142" y="506"/>
                    </a:lnTo>
                    <a:lnTo>
                      <a:pt x="143" y="505"/>
                    </a:lnTo>
                    <a:lnTo>
                      <a:pt x="142" y="505"/>
                    </a:lnTo>
                    <a:lnTo>
                      <a:pt x="140" y="505"/>
                    </a:lnTo>
                    <a:lnTo>
                      <a:pt x="140" y="503"/>
                    </a:lnTo>
                    <a:lnTo>
                      <a:pt x="138" y="504"/>
                    </a:lnTo>
                    <a:lnTo>
                      <a:pt x="135" y="505"/>
                    </a:lnTo>
                    <a:lnTo>
                      <a:pt x="133" y="504"/>
                    </a:lnTo>
                    <a:lnTo>
                      <a:pt x="132" y="504"/>
                    </a:lnTo>
                    <a:lnTo>
                      <a:pt x="130" y="505"/>
                    </a:lnTo>
                    <a:lnTo>
                      <a:pt x="128" y="505"/>
                    </a:lnTo>
                    <a:lnTo>
                      <a:pt x="126" y="506"/>
                    </a:lnTo>
                    <a:lnTo>
                      <a:pt x="125" y="505"/>
                    </a:lnTo>
                    <a:lnTo>
                      <a:pt x="124" y="504"/>
                    </a:lnTo>
                    <a:lnTo>
                      <a:pt x="123" y="505"/>
                    </a:lnTo>
                    <a:lnTo>
                      <a:pt x="122" y="505"/>
                    </a:lnTo>
                    <a:lnTo>
                      <a:pt x="123" y="506"/>
                    </a:lnTo>
                    <a:lnTo>
                      <a:pt x="122" y="506"/>
                    </a:lnTo>
                    <a:lnTo>
                      <a:pt x="120" y="506"/>
                    </a:lnTo>
                    <a:lnTo>
                      <a:pt x="118" y="506"/>
                    </a:lnTo>
                    <a:lnTo>
                      <a:pt x="117" y="505"/>
                    </a:lnTo>
                    <a:lnTo>
                      <a:pt x="116" y="505"/>
                    </a:lnTo>
                    <a:lnTo>
                      <a:pt x="115" y="506"/>
                    </a:lnTo>
                    <a:lnTo>
                      <a:pt x="114" y="505"/>
                    </a:lnTo>
                    <a:lnTo>
                      <a:pt x="114" y="506"/>
                    </a:lnTo>
                    <a:lnTo>
                      <a:pt x="112" y="508"/>
                    </a:lnTo>
                    <a:lnTo>
                      <a:pt x="112" y="506"/>
                    </a:lnTo>
                    <a:lnTo>
                      <a:pt x="110" y="506"/>
                    </a:lnTo>
                    <a:lnTo>
                      <a:pt x="109" y="508"/>
                    </a:lnTo>
                    <a:lnTo>
                      <a:pt x="109" y="509"/>
                    </a:lnTo>
                    <a:lnTo>
                      <a:pt x="108" y="508"/>
                    </a:lnTo>
                    <a:lnTo>
                      <a:pt x="107" y="508"/>
                    </a:lnTo>
                    <a:lnTo>
                      <a:pt x="106" y="508"/>
                    </a:lnTo>
                    <a:lnTo>
                      <a:pt x="103" y="509"/>
                    </a:lnTo>
                    <a:lnTo>
                      <a:pt x="102" y="509"/>
                    </a:lnTo>
                    <a:lnTo>
                      <a:pt x="99" y="509"/>
                    </a:lnTo>
                    <a:lnTo>
                      <a:pt x="100" y="511"/>
                    </a:lnTo>
                    <a:lnTo>
                      <a:pt x="99" y="511"/>
                    </a:lnTo>
                    <a:lnTo>
                      <a:pt x="97" y="511"/>
                    </a:lnTo>
                    <a:lnTo>
                      <a:pt x="94" y="510"/>
                    </a:lnTo>
                    <a:lnTo>
                      <a:pt x="93" y="510"/>
                    </a:lnTo>
                    <a:lnTo>
                      <a:pt x="92" y="510"/>
                    </a:lnTo>
                    <a:lnTo>
                      <a:pt x="92" y="511"/>
                    </a:lnTo>
                    <a:lnTo>
                      <a:pt x="91" y="510"/>
                    </a:lnTo>
                    <a:lnTo>
                      <a:pt x="89" y="511"/>
                    </a:lnTo>
                    <a:lnTo>
                      <a:pt x="87" y="511"/>
                    </a:lnTo>
                    <a:lnTo>
                      <a:pt x="86" y="511"/>
                    </a:lnTo>
                    <a:lnTo>
                      <a:pt x="86" y="510"/>
                    </a:lnTo>
                    <a:lnTo>
                      <a:pt x="85" y="511"/>
                    </a:lnTo>
                    <a:lnTo>
                      <a:pt x="84" y="511"/>
                    </a:lnTo>
                    <a:lnTo>
                      <a:pt x="84" y="509"/>
                    </a:lnTo>
                    <a:lnTo>
                      <a:pt x="83" y="510"/>
                    </a:lnTo>
                    <a:lnTo>
                      <a:pt x="81" y="510"/>
                    </a:lnTo>
                    <a:lnTo>
                      <a:pt x="80" y="509"/>
                    </a:lnTo>
                    <a:lnTo>
                      <a:pt x="79" y="508"/>
                    </a:lnTo>
                    <a:lnTo>
                      <a:pt x="78" y="509"/>
                    </a:lnTo>
                    <a:lnTo>
                      <a:pt x="76" y="509"/>
                    </a:lnTo>
                    <a:lnTo>
                      <a:pt x="75" y="509"/>
                    </a:lnTo>
                    <a:lnTo>
                      <a:pt x="72" y="509"/>
                    </a:lnTo>
                    <a:lnTo>
                      <a:pt x="70" y="506"/>
                    </a:lnTo>
                    <a:lnTo>
                      <a:pt x="71" y="505"/>
                    </a:lnTo>
                    <a:lnTo>
                      <a:pt x="71" y="504"/>
                    </a:lnTo>
                    <a:lnTo>
                      <a:pt x="70" y="504"/>
                    </a:lnTo>
                    <a:lnTo>
                      <a:pt x="70" y="505"/>
                    </a:lnTo>
                    <a:lnTo>
                      <a:pt x="68" y="505"/>
                    </a:lnTo>
                    <a:lnTo>
                      <a:pt x="67" y="504"/>
                    </a:lnTo>
                    <a:lnTo>
                      <a:pt x="65" y="502"/>
                    </a:lnTo>
                    <a:lnTo>
                      <a:pt x="67" y="498"/>
                    </a:lnTo>
                    <a:lnTo>
                      <a:pt x="68" y="498"/>
                    </a:lnTo>
                    <a:lnTo>
                      <a:pt x="68" y="497"/>
                    </a:lnTo>
                    <a:lnTo>
                      <a:pt x="67" y="497"/>
                    </a:lnTo>
                    <a:lnTo>
                      <a:pt x="68" y="497"/>
                    </a:lnTo>
                    <a:lnTo>
                      <a:pt x="68" y="495"/>
                    </a:lnTo>
                    <a:lnTo>
                      <a:pt x="69" y="495"/>
                    </a:lnTo>
                    <a:lnTo>
                      <a:pt x="69" y="494"/>
                    </a:lnTo>
                    <a:lnTo>
                      <a:pt x="69" y="491"/>
                    </a:lnTo>
                    <a:lnTo>
                      <a:pt x="70" y="491"/>
                    </a:lnTo>
                    <a:lnTo>
                      <a:pt x="71" y="491"/>
                    </a:lnTo>
                    <a:lnTo>
                      <a:pt x="71" y="490"/>
                    </a:lnTo>
                    <a:lnTo>
                      <a:pt x="72" y="490"/>
                    </a:lnTo>
                    <a:lnTo>
                      <a:pt x="73" y="489"/>
                    </a:lnTo>
                    <a:lnTo>
                      <a:pt x="73" y="488"/>
                    </a:lnTo>
                    <a:lnTo>
                      <a:pt x="72" y="486"/>
                    </a:lnTo>
                    <a:lnTo>
                      <a:pt x="72" y="485"/>
                    </a:lnTo>
                    <a:lnTo>
                      <a:pt x="73" y="483"/>
                    </a:lnTo>
                    <a:lnTo>
                      <a:pt x="72" y="479"/>
                    </a:lnTo>
                    <a:lnTo>
                      <a:pt x="73" y="474"/>
                    </a:lnTo>
                    <a:lnTo>
                      <a:pt x="72" y="472"/>
                    </a:lnTo>
                    <a:lnTo>
                      <a:pt x="71" y="471"/>
                    </a:lnTo>
                    <a:lnTo>
                      <a:pt x="70" y="472"/>
                    </a:lnTo>
                    <a:lnTo>
                      <a:pt x="69" y="472"/>
                    </a:lnTo>
                    <a:lnTo>
                      <a:pt x="67" y="474"/>
                    </a:lnTo>
                    <a:lnTo>
                      <a:pt x="65" y="475"/>
                    </a:lnTo>
                    <a:lnTo>
                      <a:pt x="64" y="479"/>
                    </a:lnTo>
                    <a:lnTo>
                      <a:pt x="64" y="477"/>
                    </a:lnTo>
                    <a:lnTo>
                      <a:pt x="62" y="475"/>
                    </a:lnTo>
                    <a:lnTo>
                      <a:pt x="59" y="473"/>
                    </a:lnTo>
                    <a:lnTo>
                      <a:pt x="59" y="472"/>
                    </a:lnTo>
                    <a:lnTo>
                      <a:pt x="59" y="471"/>
                    </a:lnTo>
                    <a:lnTo>
                      <a:pt x="56" y="469"/>
                    </a:lnTo>
                    <a:lnTo>
                      <a:pt x="55" y="470"/>
                    </a:lnTo>
                    <a:lnTo>
                      <a:pt x="54" y="470"/>
                    </a:lnTo>
                    <a:lnTo>
                      <a:pt x="54" y="467"/>
                    </a:lnTo>
                    <a:lnTo>
                      <a:pt x="56" y="465"/>
                    </a:lnTo>
                    <a:lnTo>
                      <a:pt x="56" y="464"/>
                    </a:lnTo>
                    <a:lnTo>
                      <a:pt x="56" y="462"/>
                    </a:lnTo>
                    <a:lnTo>
                      <a:pt x="55" y="462"/>
                    </a:lnTo>
                    <a:lnTo>
                      <a:pt x="54" y="461"/>
                    </a:lnTo>
                    <a:lnTo>
                      <a:pt x="54" y="459"/>
                    </a:lnTo>
                    <a:lnTo>
                      <a:pt x="54" y="458"/>
                    </a:lnTo>
                    <a:lnTo>
                      <a:pt x="54" y="457"/>
                    </a:lnTo>
                    <a:lnTo>
                      <a:pt x="53" y="456"/>
                    </a:lnTo>
                    <a:lnTo>
                      <a:pt x="52" y="457"/>
                    </a:lnTo>
                    <a:lnTo>
                      <a:pt x="52" y="458"/>
                    </a:lnTo>
                    <a:lnTo>
                      <a:pt x="49" y="458"/>
                    </a:lnTo>
                    <a:lnTo>
                      <a:pt x="47" y="459"/>
                    </a:lnTo>
                    <a:lnTo>
                      <a:pt x="46" y="458"/>
                    </a:lnTo>
                    <a:lnTo>
                      <a:pt x="47" y="456"/>
                    </a:lnTo>
                    <a:lnTo>
                      <a:pt x="48" y="455"/>
                    </a:lnTo>
                    <a:lnTo>
                      <a:pt x="48" y="454"/>
                    </a:lnTo>
                    <a:lnTo>
                      <a:pt x="47" y="454"/>
                    </a:lnTo>
                    <a:lnTo>
                      <a:pt x="47" y="453"/>
                    </a:lnTo>
                    <a:lnTo>
                      <a:pt x="47" y="451"/>
                    </a:lnTo>
                    <a:lnTo>
                      <a:pt x="44" y="450"/>
                    </a:lnTo>
                    <a:lnTo>
                      <a:pt x="44" y="447"/>
                    </a:lnTo>
                    <a:lnTo>
                      <a:pt x="47" y="445"/>
                    </a:lnTo>
                    <a:lnTo>
                      <a:pt x="46" y="441"/>
                    </a:lnTo>
                    <a:lnTo>
                      <a:pt x="46" y="439"/>
                    </a:lnTo>
                    <a:lnTo>
                      <a:pt x="45" y="438"/>
                    </a:lnTo>
                    <a:lnTo>
                      <a:pt x="47" y="434"/>
                    </a:lnTo>
                    <a:lnTo>
                      <a:pt x="47" y="433"/>
                    </a:lnTo>
                    <a:lnTo>
                      <a:pt x="49" y="432"/>
                    </a:lnTo>
                    <a:lnTo>
                      <a:pt x="51" y="428"/>
                    </a:lnTo>
                    <a:lnTo>
                      <a:pt x="53" y="427"/>
                    </a:lnTo>
                    <a:lnTo>
                      <a:pt x="52" y="426"/>
                    </a:lnTo>
                    <a:lnTo>
                      <a:pt x="52" y="425"/>
                    </a:lnTo>
                    <a:lnTo>
                      <a:pt x="52" y="424"/>
                    </a:lnTo>
                    <a:lnTo>
                      <a:pt x="49" y="426"/>
                    </a:lnTo>
                    <a:lnTo>
                      <a:pt x="48" y="426"/>
                    </a:lnTo>
                    <a:lnTo>
                      <a:pt x="44" y="427"/>
                    </a:lnTo>
                    <a:lnTo>
                      <a:pt x="43" y="428"/>
                    </a:lnTo>
                    <a:lnTo>
                      <a:pt x="40" y="428"/>
                    </a:lnTo>
                    <a:lnTo>
                      <a:pt x="38" y="431"/>
                    </a:lnTo>
                    <a:lnTo>
                      <a:pt x="33" y="433"/>
                    </a:lnTo>
                    <a:lnTo>
                      <a:pt x="32" y="433"/>
                    </a:lnTo>
                    <a:lnTo>
                      <a:pt x="32" y="432"/>
                    </a:lnTo>
                    <a:lnTo>
                      <a:pt x="32" y="428"/>
                    </a:lnTo>
                    <a:lnTo>
                      <a:pt x="30" y="428"/>
                    </a:lnTo>
                    <a:lnTo>
                      <a:pt x="29" y="427"/>
                    </a:lnTo>
                    <a:lnTo>
                      <a:pt x="29" y="426"/>
                    </a:lnTo>
                    <a:lnTo>
                      <a:pt x="28" y="426"/>
                    </a:lnTo>
                    <a:lnTo>
                      <a:pt x="26" y="427"/>
                    </a:lnTo>
                    <a:lnTo>
                      <a:pt x="25" y="431"/>
                    </a:lnTo>
                    <a:lnTo>
                      <a:pt x="25" y="432"/>
                    </a:lnTo>
                    <a:lnTo>
                      <a:pt x="24" y="432"/>
                    </a:lnTo>
                    <a:lnTo>
                      <a:pt x="22" y="433"/>
                    </a:lnTo>
                    <a:lnTo>
                      <a:pt x="21" y="433"/>
                    </a:lnTo>
                    <a:lnTo>
                      <a:pt x="21" y="434"/>
                    </a:lnTo>
                    <a:lnTo>
                      <a:pt x="18" y="434"/>
                    </a:lnTo>
                    <a:lnTo>
                      <a:pt x="18" y="433"/>
                    </a:lnTo>
                    <a:lnTo>
                      <a:pt x="22" y="432"/>
                    </a:lnTo>
                    <a:lnTo>
                      <a:pt x="24" y="431"/>
                    </a:lnTo>
                    <a:lnTo>
                      <a:pt x="25" y="430"/>
                    </a:lnTo>
                    <a:lnTo>
                      <a:pt x="21" y="430"/>
                    </a:lnTo>
                    <a:lnTo>
                      <a:pt x="21" y="428"/>
                    </a:lnTo>
                    <a:lnTo>
                      <a:pt x="26" y="426"/>
                    </a:lnTo>
                    <a:lnTo>
                      <a:pt x="25" y="424"/>
                    </a:lnTo>
                    <a:lnTo>
                      <a:pt x="23" y="424"/>
                    </a:lnTo>
                    <a:lnTo>
                      <a:pt x="22" y="422"/>
                    </a:lnTo>
                    <a:lnTo>
                      <a:pt x="21" y="422"/>
                    </a:lnTo>
                    <a:lnTo>
                      <a:pt x="18" y="424"/>
                    </a:lnTo>
                    <a:lnTo>
                      <a:pt x="17" y="423"/>
                    </a:lnTo>
                    <a:lnTo>
                      <a:pt x="18" y="423"/>
                    </a:lnTo>
                    <a:lnTo>
                      <a:pt x="18" y="422"/>
                    </a:lnTo>
                    <a:lnTo>
                      <a:pt x="17" y="422"/>
                    </a:lnTo>
                    <a:lnTo>
                      <a:pt x="17" y="419"/>
                    </a:lnTo>
                    <a:lnTo>
                      <a:pt x="18" y="418"/>
                    </a:lnTo>
                    <a:lnTo>
                      <a:pt x="20" y="416"/>
                    </a:lnTo>
                    <a:lnTo>
                      <a:pt x="18" y="412"/>
                    </a:lnTo>
                    <a:lnTo>
                      <a:pt x="16" y="410"/>
                    </a:lnTo>
                    <a:lnTo>
                      <a:pt x="16" y="408"/>
                    </a:lnTo>
                    <a:lnTo>
                      <a:pt x="16" y="406"/>
                    </a:lnTo>
                    <a:lnTo>
                      <a:pt x="16" y="404"/>
                    </a:lnTo>
                    <a:lnTo>
                      <a:pt x="16" y="403"/>
                    </a:lnTo>
                    <a:lnTo>
                      <a:pt x="12" y="406"/>
                    </a:lnTo>
                    <a:lnTo>
                      <a:pt x="12" y="404"/>
                    </a:lnTo>
                    <a:lnTo>
                      <a:pt x="13" y="403"/>
                    </a:lnTo>
                    <a:lnTo>
                      <a:pt x="12" y="402"/>
                    </a:lnTo>
                    <a:lnTo>
                      <a:pt x="10" y="402"/>
                    </a:lnTo>
                    <a:lnTo>
                      <a:pt x="8" y="401"/>
                    </a:lnTo>
                    <a:lnTo>
                      <a:pt x="8" y="400"/>
                    </a:lnTo>
                    <a:lnTo>
                      <a:pt x="6" y="400"/>
                    </a:lnTo>
                    <a:lnTo>
                      <a:pt x="6" y="396"/>
                    </a:lnTo>
                    <a:lnTo>
                      <a:pt x="7" y="395"/>
                    </a:lnTo>
                    <a:lnTo>
                      <a:pt x="6" y="395"/>
                    </a:lnTo>
                    <a:lnTo>
                      <a:pt x="4" y="395"/>
                    </a:lnTo>
                    <a:lnTo>
                      <a:pt x="2" y="393"/>
                    </a:lnTo>
                    <a:lnTo>
                      <a:pt x="4" y="387"/>
                    </a:lnTo>
                    <a:lnTo>
                      <a:pt x="2" y="386"/>
                    </a:lnTo>
                    <a:lnTo>
                      <a:pt x="2" y="384"/>
                    </a:lnTo>
                    <a:lnTo>
                      <a:pt x="1" y="384"/>
                    </a:lnTo>
                    <a:lnTo>
                      <a:pt x="0" y="381"/>
                    </a:lnTo>
                    <a:lnTo>
                      <a:pt x="1" y="381"/>
                    </a:lnTo>
                    <a:lnTo>
                      <a:pt x="1" y="380"/>
                    </a:lnTo>
                    <a:lnTo>
                      <a:pt x="0" y="380"/>
                    </a:lnTo>
                    <a:lnTo>
                      <a:pt x="1" y="377"/>
                    </a:lnTo>
                    <a:lnTo>
                      <a:pt x="1" y="376"/>
                    </a:lnTo>
                    <a:lnTo>
                      <a:pt x="4" y="375"/>
                    </a:lnTo>
                    <a:lnTo>
                      <a:pt x="6" y="376"/>
                    </a:lnTo>
                    <a:lnTo>
                      <a:pt x="6" y="375"/>
                    </a:lnTo>
                    <a:lnTo>
                      <a:pt x="7" y="371"/>
                    </a:lnTo>
                    <a:lnTo>
                      <a:pt x="8" y="373"/>
                    </a:lnTo>
                    <a:lnTo>
                      <a:pt x="10" y="371"/>
                    </a:lnTo>
                    <a:lnTo>
                      <a:pt x="9" y="369"/>
                    </a:lnTo>
                    <a:lnTo>
                      <a:pt x="9" y="368"/>
                    </a:lnTo>
                    <a:lnTo>
                      <a:pt x="10" y="367"/>
                    </a:lnTo>
                    <a:lnTo>
                      <a:pt x="10" y="365"/>
                    </a:lnTo>
                    <a:lnTo>
                      <a:pt x="9" y="365"/>
                    </a:lnTo>
                    <a:lnTo>
                      <a:pt x="9" y="364"/>
                    </a:lnTo>
                    <a:lnTo>
                      <a:pt x="10" y="361"/>
                    </a:lnTo>
                    <a:lnTo>
                      <a:pt x="10" y="360"/>
                    </a:lnTo>
                    <a:lnTo>
                      <a:pt x="10" y="359"/>
                    </a:lnTo>
                    <a:lnTo>
                      <a:pt x="12" y="359"/>
                    </a:lnTo>
                    <a:lnTo>
                      <a:pt x="13" y="357"/>
                    </a:lnTo>
                    <a:lnTo>
                      <a:pt x="15" y="360"/>
                    </a:lnTo>
                    <a:lnTo>
                      <a:pt x="16" y="359"/>
                    </a:lnTo>
                    <a:lnTo>
                      <a:pt x="16" y="356"/>
                    </a:lnTo>
                    <a:lnTo>
                      <a:pt x="15" y="356"/>
                    </a:lnTo>
                    <a:lnTo>
                      <a:pt x="15" y="355"/>
                    </a:lnTo>
                    <a:lnTo>
                      <a:pt x="15" y="354"/>
                    </a:lnTo>
                    <a:lnTo>
                      <a:pt x="16" y="354"/>
                    </a:lnTo>
                    <a:lnTo>
                      <a:pt x="16" y="353"/>
                    </a:lnTo>
                    <a:lnTo>
                      <a:pt x="16" y="352"/>
                    </a:lnTo>
                    <a:lnTo>
                      <a:pt x="17" y="352"/>
                    </a:lnTo>
                    <a:lnTo>
                      <a:pt x="20" y="352"/>
                    </a:lnTo>
                    <a:lnTo>
                      <a:pt x="21" y="351"/>
                    </a:lnTo>
                    <a:lnTo>
                      <a:pt x="22" y="349"/>
                    </a:lnTo>
                    <a:lnTo>
                      <a:pt x="23" y="347"/>
                    </a:lnTo>
                    <a:lnTo>
                      <a:pt x="20" y="344"/>
                    </a:lnTo>
                    <a:lnTo>
                      <a:pt x="22" y="341"/>
                    </a:lnTo>
                    <a:lnTo>
                      <a:pt x="23" y="341"/>
                    </a:lnTo>
                    <a:lnTo>
                      <a:pt x="24" y="339"/>
                    </a:lnTo>
                    <a:lnTo>
                      <a:pt x="26" y="338"/>
                    </a:lnTo>
                    <a:lnTo>
                      <a:pt x="28" y="337"/>
                    </a:lnTo>
                    <a:lnTo>
                      <a:pt x="31" y="337"/>
                    </a:lnTo>
                    <a:lnTo>
                      <a:pt x="33" y="337"/>
                    </a:lnTo>
                    <a:lnTo>
                      <a:pt x="34" y="338"/>
                    </a:lnTo>
                    <a:lnTo>
                      <a:pt x="36" y="338"/>
                    </a:lnTo>
                    <a:lnTo>
                      <a:pt x="37" y="339"/>
                    </a:lnTo>
                    <a:lnTo>
                      <a:pt x="37" y="340"/>
                    </a:lnTo>
                    <a:lnTo>
                      <a:pt x="38" y="339"/>
                    </a:lnTo>
                    <a:lnTo>
                      <a:pt x="38" y="340"/>
                    </a:lnTo>
                    <a:lnTo>
                      <a:pt x="39" y="340"/>
                    </a:lnTo>
                    <a:lnTo>
                      <a:pt x="41" y="339"/>
                    </a:lnTo>
                    <a:lnTo>
                      <a:pt x="41" y="338"/>
                    </a:lnTo>
                    <a:lnTo>
                      <a:pt x="43" y="335"/>
                    </a:lnTo>
                    <a:lnTo>
                      <a:pt x="44" y="335"/>
                    </a:lnTo>
                    <a:lnTo>
                      <a:pt x="45" y="335"/>
                    </a:lnTo>
                    <a:lnTo>
                      <a:pt x="46" y="333"/>
                    </a:lnTo>
                    <a:lnTo>
                      <a:pt x="51" y="333"/>
                    </a:lnTo>
                    <a:lnTo>
                      <a:pt x="52" y="333"/>
                    </a:lnTo>
                    <a:lnTo>
                      <a:pt x="54" y="332"/>
                    </a:lnTo>
                    <a:lnTo>
                      <a:pt x="55" y="330"/>
                    </a:lnTo>
                    <a:lnTo>
                      <a:pt x="60" y="329"/>
                    </a:lnTo>
                    <a:lnTo>
                      <a:pt x="62" y="326"/>
                    </a:lnTo>
                    <a:lnTo>
                      <a:pt x="63" y="324"/>
                    </a:lnTo>
                    <a:lnTo>
                      <a:pt x="64" y="324"/>
                    </a:lnTo>
                    <a:lnTo>
                      <a:pt x="65" y="322"/>
                    </a:lnTo>
                    <a:lnTo>
                      <a:pt x="67" y="322"/>
                    </a:lnTo>
                    <a:lnTo>
                      <a:pt x="68" y="322"/>
                    </a:lnTo>
                    <a:lnTo>
                      <a:pt x="69" y="321"/>
                    </a:lnTo>
                    <a:lnTo>
                      <a:pt x="70" y="320"/>
                    </a:lnTo>
                    <a:lnTo>
                      <a:pt x="71" y="320"/>
                    </a:lnTo>
                    <a:lnTo>
                      <a:pt x="71" y="318"/>
                    </a:lnTo>
                    <a:lnTo>
                      <a:pt x="71" y="317"/>
                    </a:lnTo>
                    <a:lnTo>
                      <a:pt x="70" y="316"/>
                    </a:lnTo>
                    <a:lnTo>
                      <a:pt x="70" y="315"/>
                    </a:lnTo>
                    <a:lnTo>
                      <a:pt x="69" y="315"/>
                    </a:lnTo>
                    <a:lnTo>
                      <a:pt x="69" y="314"/>
                    </a:lnTo>
                    <a:lnTo>
                      <a:pt x="68" y="313"/>
                    </a:lnTo>
                    <a:lnTo>
                      <a:pt x="67" y="312"/>
                    </a:lnTo>
                    <a:lnTo>
                      <a:pt x="67" y="310"/>
                    </a:lnTo>
                    <a:lnTo>
                      <a:pt x="65" y="312"/>
                    </a:lnTo>
                    <a:lnTo>
                      <a:pt x="64" y="312"/>
                    </a:lnTo>
                    <a:lnTo>
                      <a:pt x="64" y="310"/>
                    </a:lnTo>
                    <a:lnTo>
                      <a:pt x="64" y="309"/>
                    </a:lnTo>
                    <a:lnTo>
                      <a:pt x="65" y="308"/>
                    </a:lnTo>
                    <a:lnTo>
                      <a:pt x="65" y="307"/>
                    </a:lnTo>
                    <a:lnTo>
                      <a:pt x="67" y="307"/>
                    </a:lnTo>
                    <a:lnTo>
                      <a:pt x="68" y="306"/>
                    </a:lnTo>
                    <a:lnTo>
                      <a:pt x="69" y="306"/>
                    </a:lnTo>
                    <a:lnTo>
                      <a:pt x="70" y="306"/>
                    </a:lnTo>
                    <a:lnTo>
                      <a:pt x="70" y="307"/>
                    </a:lnTo>
                    <a:lnTo>
                      <a:pt x="70" y="308"/>
                    </a:lnTo>
                    <a:lnTo>
                      <a:pt x="72" y="307"/>
                    </a:lnTo>
                    <a:lnTo>
                      <a:pt x="72" y="306"/>
                    </a:lnTo>
                    <a:lnTo>
                      <a:pt x="72" y="305"/>
                    </a:lnTo>
                    <a:lnTo>
                      <a:pt x="72" y="304"/>
                    </a:lnTo>
                    <a:lnTo>
                      <a:pt x="73" y="301"/>
                    </a:lnTo>
                    <a:lnTo>
                      <a:pt x="73" y="302"/>
                    </a:lnTo>
                    <a:lnTo>
                      <a:pt x="75" y="301"/>
                    </a:lnTo>
                    <a:lnTo>
                      <a:pt x="73" y="299"/>
                    </a:lnTo>
                    <a:lnTo>
                      <a:pt x="75" y="299"/>
                    </a:lnTo>
                    <a:lnTo>
                      <a:pt x="75" y="300"/>
                    </a:lnTo>
                    <a:lnTo>
                      <a:pt x="76" y="299"/>
                    </a:lnTo>
                    <a:lnTo>
                      <a:pt x="78" y="299"/>
                    </a:lnTo>
                    <a:lnTo>
                      <a:pt x="79" y="300"/>
                    </a:lnTo>
                    <a:lnTo>
                      <a:pt x="79" y="298"/>
                    </a:lnTo>
                    <a:lnTo>
                      <a:pt x="79" y="293"/>
                    </a:lnTo>
                    <a:lnTo>
                      <a:pt x="80" y="291"/>
                    </a:lnTo>
                    <a:lnTo>
                      <a:pt x="83" y="291"/>
                    </a:lnTo>
                    <a:lnTo>
                      <a:pt x="83" y="290"/>
                    </a:lnTo>
                    <a:lnTo>
                      <a:pt x="86" y="290"/>
                    </a:lnTo>
                    <a:lnTo>
                      <a:pt x="86" y="289"/>
                    </a:lnTo>
                    <a:lnTo>
                      <a:pt x="87" y="289"/>
                    </a:lnTo>
                    <a:lnTo>
                      <a:pt x="89" y="289"/>
                    </a:lnTo>
                    <a:lnTo>
                      <a:pt x="93" y="288"/>
                    </a:lnTo>
                    <a:lnTo>
                      <a:pt x="94" y="284"/>
                    </a:lnTo>
                    <a:lnTo>
                      <a:pt x="95" y="283"/>
                    </a:lnTo>
                    <a:lnTo>
                      <a:pt x="96" y="284"/>
                    </a:lnTo>
                    <a:lnTo>
                      <a:pt x="97" y="282"/>
                    </a:lnTo>
                    <a:lnTo>
                      <a:pt x="99" y="282"/>
                    </a:lnTo>
                    <a:lnTo>
                      <a:pt x="100" y="283"/>
                    </a:lnTo>
                    <a:lnTo>
                      <a:pt x="101" y="284"/>
                    </a:lnTo>
                    <a:lnTo>
                      <a:pt x="102" y="284"/>
                    </a:lnTo>
                    <a:lnTo>
                      <a:pt x="104" y="283"/>
                    </a:lnTo>
                    <a:lnTo>
                      <a:pt x="106" y="283"/>
                    </a:lnTo>
                    <a:lnTo>
                      <a:pt x="106" y="285"/>
                    </a:lnTo>
                    <a:lnTo>
                      <a:pt x="107" y="284"/>
                    </a:lnTo>
                    <a:lnTo>
                      <a:pt x="108" y="284"/>
                    </a:lnTo>
                    <a:lnTo>
                      <a:pt x="111" y="284"/>
                    </a:lnTo>
                    <a:lnTo>
                      <a:pt x="111" y="277"/>
                    </a:lnTo>
                    <a:lnTo>
                      <a:pt x="112" y="275"/>
                    </a:lnTo>
                    <a:lnTo>
                      <a:pt x="114" y="275"/>
                    </a:lnTo>
                    <a:lnTo>
                      <a:pt x="116" y="275"/>
                    </a:lnTo>
                    <a:lnTo>
                      <a:pt x="118" y="272"/>
                    </a:lnTo>
                    <a:lnTo>
                      <a:pt x="119" y="272"/>
                    </a:lnTo>
                    <a:lnTo>
                      <a:pt x="122" y="269"/>
                    </a:lnTo>
                    <a:lnTo>
                      <a:pt x="125" y="269"/>
                    </a:lnTo>
                    <a:lnTo>
                      <a:pt x="125" y="268"/>
                    </a:lnTo>
                    <a:lnTo>
                      <a:pt x="127" y="260"/>
                    </a:lnTo>
                    <a:lnTo>
                      <a:pt x="127" y="258"/>
                    </a:lnTo>
                    <a:lnTo>
                      <a:pt x="130" y="254"/>
                    </a:lnTo>
                    <a:lnTo>
                      <a:pt x="131" y="255"/>
                    </a:lnTo>
                    <a:lnTo>
                      <a:pt x="132" y="253"/>
                    </a:lnTo>
                    <a:lnTo>
                      <a:pt x="131" y="252"/>
                    </a:lnTo>
                    <a:lnTo>
                      <a:pt x="132" y="252"/>
                    </a:lnTo>
                    <a:lnTo>
                      <a:pt x="134" y="252"/>
                    </a:lnTo>
                    <a:lnTo>
                      <a:pt x="138" y="250"/>
                    </a:lnTo>
                    <a:lnTo>
                      <a:pt x="138" y="249"/>
                    </a:lnTo>
                    <a:lnTo>
                      <a:pt x="138" y="247"/>
                    </a:lnTo>
                    <a:lnTo>
                      <a:pt x="140" y="247"/>
                    </a:lnTo>
                    <a:lnTo>
                      <a:pt x="140" y="243"/>
                    </a:lnTo>
                    <a:lnTo>
                      <a:pt x="140" y="239"/>
                    </a:lnTo>
                    <a:lnTo>
                      <a:pt x="140" y="237"/>
                    </a:lnTo>
                    <a:lnTo>
                      <a:pt x="142" y="234"/>
                    </a:lnTo>
                    <a:lnTo>
                      <a:pt x="141" y="231"/>
                    </a:lnTo>
                    <a:lnTo>
                      <a:pt x="139" y="231"/>
                    </a:lnTo>
                    <a:lnTo>
                      <a:pt x="138" y="226"/>
                    </a:lnTo>
                    <a:lnTo>
                      <a:pt x="136" y="220"/>
                    </a:lnTo>
                    <a:lnTo>
                      <a:pt x="140" y="219"/>
                    </a:lnTo>
                    <a:lnTo>
                      <a:pt x="141" y="215"/>
                    </a:lnTo>
                    <a:lnTo>
                      <a:pt x="138" y="214"/>
                    </a:lnTo>
                    <a:lnTo>
                      <a:pt x="139" y="213"/>
                    </a:lnTo>
                    <a:lnTo>
                      <a:pt x="138" y="212"/>
                    </a:lnTo>
                    <a:lnTo>
                      <a:pt x="135" y="211"/>
                    </a:lnTo>
                    <a:lnTo>
                      <a:pt x="136" y="208"/>
                    </a:lnTo>
                    <a:lnTo>
                      <a:pt x="135" y="205"/>
                    </a:lnTo>
                    <a:lnTo>
                      <a:pt x="134" y="204"/>
                    </a:lnTo>
                    <a:lnTo>
                      <a:pt x="135" y="202"/>
                    </a:lnTo>
                    <a:lnTo>
                      <a:pt x="140" y="198"/>
                    </a:lnTo>
                    <a:lnTo>
                      <a:pt x="139" y="196"/>
                    </a:lnTo>
                    <a:lnTo>
                      <a:pt x="140" y="194"/>
                    </a:lnTo>
                    <a:lnTo>
                      <a:pt x="143" y="192"/>
                    </a:lnTo>
                    <a:lnTo>
                      <a:pt x="146" y="189"/>
                    </a:lnTo>
                    <a:lnTo>
                      <a:pt x="148" y="189"/>
                    </a:lnTo>
                    <a:lnTo>
                      <a:pt x="149" y="187"/>
                    </a:lnTo>
                    <a:lnTo>
                      <a:pt x="149" y="183"/>
                    </a:lnTo>
                    <a:lnTo>
                      <a:pt x="151" y="182"/>
                    </a:lnTo>
                    <a:lnTo>
                      <a:pt x="154" y="179"/>
                    </a:lnTo>
                    <a:lnTo>
                      <a:pt x="151" y="174"/>
                    </a:lnTo>
                    <a:lnTo>
                      <a:pt x="149" y="174"/>
                    </a:lnTo>
                    <a:lnTo>
                      <a:pt x="147" y="165"/>
                    </a:lnTo>
                    <a:lnTo>
                      <a:pt x="144" y="156"/>
                    </a:lnTo>
                    <a:lnTo>
                      <a:pt x="143" y="153"/>
                    </a:lnTo>
                    <a:lnTo>
                      <a:pt x="143" y="151"/>
                    </a:lnTo>
                    <a:lnTo>
                      <a:pt x="143" y="150"/>
                    </a:lnTo>
                    <a:lnTo>
                      <a:pt x="143" y="144"/>
                    </a:lnTo>
                    <a:lnTo>
                      <a:pt x="141" y="137"/>
                    </a:lnTo>
                    <a:lnTo>
                      <a:pt x="143" y="133"/>
                    </a:lnTo>
                    <a:lnTo>
                      <a:pt x="144" y="131"/>
                    </a:lnTo>
                    <a:lnTo>
                      <a:pt x="147" y="126"/>
                    </a:lnTo>
                    <a:lnTo>
                      <a:pt x="143" y="125"/>
                    </a:lnTo>
                    <a:lnTo>
                      <a:pt x="143" y="120"/>
                    </a:lnTo>
                    <a:lnTo>
                      <a:pt x="149" y="117"/>
                    </a:lnTo>
                    <a:lnTo>
                      <a:pt x="152" y="112"/>
                    </a:lnTo>
                    <a:lnTo>
                      <a:pt x="160" y="116"/>
                    </a:lnTo>
                    <a:lnTo>
                      <a:pt x="159" y="118"/>
                    </a:lnTo>
                    <a:lnTo>
                      <a:pt x="159" y="120"/>
                    </a:lnTo>
                    <a:lnTo>
                      <a:pt x="160" y="121"/>
                    </a:lnTo>
                    <a:lnTo>
                      <a:pt x="162" y="121"/>
                    </a:lnTo>
                    <a:lnTo>
                      <a:pt x="163" y="123"/>
                    </a:lnTo>
                    <a:lnTo>
                      <a:pt x="165" y="127"/>
                    </a:lnTo>
                    <a:lnTo>
                      <a:pt x="166" y="127"/>
                    </a:lnTo>
                    <a:lnTo>
                      <a:pt x="166" y="123"/>
                    </a:lnTo>
                    <a:lnTo>
                      <a:pt x="168" y="120"/>
                    </a:lnTo>
                    <a:lnTo>
                      <a:pt x="170" y="119"/>
                    </a:lnTo>
                    <a:lnTo>
                      <a:pt x="170" y="118"/>
                    </a:lnTo>
                    <a:lnTo>
                      <a:pt x="172" y="118"/>
                    </a:lnTo>
                    <a:lnTo>
                      <a:pt x="173" y="117"/>
                    </a:lnTo>
                    <a:lnTo>
                      <a:pt x="172" y="115"/>
                    </a:lnTo>
                    <a:lnTo>
                      <a:pt x="172" y="113"/>
                    </a:lnTo>
                    <a:lnTo>
                      <a:pt x="174" y="111"/>
                    </a:lnTo>
                    <a:lnTo>
                      <a:pt x="175" y="108"/>
                    </a:lnTo>
                    <a:lnTo>
                      <a:pt x="178" y="104"/>
                    </a:lnTo>
                    <a:lnTo>
                      <a:pt x="179" y="103"/>
                    </a:lnTo>
                    <a:lnTo>
                      <a:pt x="181" y="100"/>
                    </a:lnTo>
                    <a:lnTo>
                      <a:pt x="181" y="98"/>
                    </a:lnTo>
                    <a:lnTo>
                      <a:pt x="181" y="96"/>
                    </a:lnTo>
                    <a:lnTo>
                      <a:pt x="180" y="96"/>
                    </a:lnTo>
                    <a:lnTo>
                      <a:pt x="179" y="96"/>
                    </a:lnTo>
                    <a:lnTo>
                      <a:pt x="178" y="94"/>
                    </a:lnTo>
                    <a:lnTo>
                      <a:pt x="178" y="92"/>
                    </a:lnTo>
                    <a:lnTo>
                      <a:pt x="177" y="92"/>
                    </a:lnTo>
                    <a:lnTo>
                      <a:pt x="177" y="90"/>
                    </a:lnTo>
                    <a:lnTo>
                      <a:pt x="175" y="90"/>
                    </a:lnTo>
                    <a:lnTo>
                      <a:pt x="173" y="88"/>
                    </a:lnTo>
                    <a:lnTo>
                      <a:pt x="172" y="85"/>
                    </a:lnTo>
                    <a:lnTo>
                      <a:pt x="172" y="84"/>
                    </a:lnTo>
                    <a:lnTo>
                      <a:pt x="171" y="82"/>
                    </a:lnTo>
                    <a:lnTo>
                      <a:pt x="171" y="81"/>
                    </a:lnTo>
                    <a:lnTo>
                      <a:pt x="170" y="82"/>
                    </a:lnTo>
                    <a:lnTo>
                      <a:pt x="168" y="81"/>
                    </a:lnTo>
                    <a:lnTo>
                      <a:pt x="168" y="80"/>
                    </a:lnTo>
                    <a:lnTo>
                      <a:pt x="170" y="79"/>
                    </a:lnTo>
                    <a:lnTo>
                      <a:pt x="171" y="79"/>
                    </a:lnTo>
                    <a:lnTo>
                      <a:pt x="175" y="77"/>
                    </a:lnTo>
                    <a:lnTo>
                      <a:pt x="180" y="76"/>
                    </a:lnTo>
                    <a:lnTo>
                      <a:pt x="180" y="74"/>
                    </a:lnTo>
                    <a:lnTo>
                      <a:pt x="180" y="72"/>
                    </a:lnTo>
                    <a:lnTo>
                      <a:pt x="178" y="70"/>
                    </a:lnTo>
                    <a:lnTo>
                      <a:pt x="177" y="68"/>
                    </a:lnTo>
                    <a:lnTo>
                      <a:pt x="175" y="65"/>
                    </a:lnTo>
                    <a:lnTo>
                      <a:pt x="178" y="64"/>
                    </a:lnTo>
                    <a:lnTo>
                      <a:pt x="178" y="63"/>
                    </a:lnTo>
                    <a:lnTo>
                      <a:pt x="175" y="61"/>
                    </a:lnTo>
                    <a:lnTo>
                      <a:pt x="174" y="62"/>
                    </a:lnTo>
                    <a:lnTo>
                      <a:pt x="174" y="61"/>
                    </a:lnTo>
                    <a:lnTo>
                      <a:pt x="173" y="58"/>
                    </a:lnTo>
                    <a:lnTo>
                      <a:pt x="173" y="56"/>
                    </a:lnTo>
                    <a:lnTo>
                      <a:pt x="174" y="55"/>
                    </a:lnTo>
                    <a:lnTo>
                      <a:pt x="175" y="52"/>
                    </a:lnTo>
                    <a:lnTo>
                      <a:pt x="174" y="50"/>
                    </a:lnTo>
                    <a:lnTo>
                      <a:pt x="171" y="52"/>
                    </a:lnTo>
                    <a:lnTo>
                      <a:pt x="170" y="48"/>
                    </a:lnTo>
                    <a:lnTo>
                      <a:pt x="167" y="47"/>
                    </a:lnTo>
                    <a:lnTo>
                      <a:pt x="166" y="45"/>
                    </a:lnTo>
                    <a:lnTo>
                      <a:pt x="166" y="43"/>
                    </a:lnTo>
                    <a:lnTo>
                      <a:pt x="166" y="42"/>
                    </a:lnTo>
                    <a:lnTo>
                      <a:pt x="167" y="41"/>
                    </a:lnTo>
                    <a:lnTo>
                      <a:pt x="168" y="41"/>
                    </a:lnTo>
                    <a:lnTo>
                      <a:pt x="168" y="40"/>
                    </a:lnTo>
                    <a:lnTo>
                      <a:pt x="170" y="39"/>
                    </a:lnTo>
                    <a:lnTo>
                      <a:pt x="171" y="38"/>
                    </a:lnTo>
                    <a:lnTo>
                      <a:pt x="172" y="38"/>
                    </a:lnTo>
                    <a:lnTo>
                      <a:pt x="173" y="38"/>
                    </a:lnTo>
                    <a:lnTo>
                      <a:pt x="174" y="38"/>
                    </a:lnTo>
                    <a:lnTo>
                      <a:pt x="175" y="38"/>
                    </a:lnTo>
                    <a:lnTo>
                      <a:pt x="178" y="38"/>
                    </a:lnTo>
                    <a:lnTo>
                      <a:pt x="179" y="38"/>
                    </a:lnTo>
                    <a:lnTo>
                      <a:pt x="180" y="37"/>
                    </a:lnTo>
                    <a:lnTo>
                      <a:pt x="181" y="37"/>
                    </a:lnTo>
                    <a:lnTo>
                      <a:pt x="183" y="37"/>
                    </a:lnTo>
                    <a:lnTo>
                      <a:pt x="183" y="35"/>
                    </a:lnTo>
                    <a:lnTo>
                      <a:pt x="185" y="35"/>
                    </a:lnTo>
                    <a:lnTo>
                      <a:pt x="186" y="34"/>
                    </a:lnTo>
                    <a:lnTo>
                      <a:pt x="187" y="27"/>
                    </a:lnTo>
                    <a:lnTo>
                      <a:pt x="188" y="25"/>
                    </a:lnTo>
                    <a:lnTo>
                      <a:pt x="191" y="25"/>
                    </a:lnTo>
                    <a:lnTo>
                      <a:pt x="199" y="24"/>
                    </a:lnTo>
                    <a:lnTo>
                      <a:pt x="199" y="23"/>
                    </a:lnTo>
                    <a:lnTo>
                      <a:pt x="199" y="22"/>
                    </a:lnTo>
                    <a:lnTo>
                      <a:pt x="199" y="21"/>
                    </a:lnTo>
                    <a:lnTo>
                      <a:pt x="199" y="19"/>
                    </a:lnTo>
                    <a:lnTo>
                      <a:pt x="201" y="18"/>
                    </a:lnTo>
                    <a:lnTo>
                      <a:pt x="202" y="18"/>
                    </a:lnTo>
                    <a:lnTo>
                      <a:pt x="202" y="17"/>
                    </a:lnTo>
                    <a:lnTo>
                      <a:pt x="203" y="17"/>
                    </a:lnTo>
                    <a:lnTo>
                      <a:pt x="205" y="17"/>
                    </a:lnTo>
                    <a:lnTo>
                      <a:pt x="206" y="17"/>
                    </a:lnTo>
                    <a:lnTo>
                      <a:pt x="207" y="17"/>
                    </a:lnTo>
                    <a:lnTo>
                      <a:pt x="209" y="17"/>
                    </a:lnTo>
                    <a:lnTo>
                      <a:pt x="210" y="17"/>
                    </a:lnTo>
                    <a:lnTo>
                      <a:pt x="211" y="17"/>
                    </a:lnTo>
                    <a:lnTo>
                      <a:pt x="217" y="16"/>
                    </a:lnTo>
                    <a:lnTo>
                      <a:pt x="223" y="13"/>
                    </a:lnTo>
                    <a:lnTo>
                      <a:pt x="226" y="11"/>
                    </a:lnTo>
                    <a:lnTo>
                      <a:pt x="227" y="11"/>
                    </a:lnTo>
                    <a:lnTo>
                      <a:pt x="230" y="9"/>
                    </a:lnTo>
                    <a:lnTo>
                      <a:pt x="235" y="7"/>
                    </a:lnTo>
                    <a:lnTo>
                      <a:pt x="237" y="7"/>
                    </a:lnTo>
                    <a:lnTo>
                      <a:pt x="241" y="6"/>
                    </a:lnTo>
                    <a:lnTo>
                      <a:pt x="246" y="8"/>
                    </a:lnTo>
                    <a:lnTo>
                      <a:pt x="248" y="7"/>
                    </a:lnTo>
                    <a:lnTo>
                      <a:pt x="251" y="8"/>
                    </a:lnTo>
                    <a:lnTo>
                      <a:pt x="253" y="9"/>
                    </a:lnTo>
                    <a:lnTo>
                      <a:pt x="259" y="9"/>
                    </a:lnTo>
                    <a:lnTo>
                      <a:pt x="262" y="9"/>
                    </a:lnTo>
                    <a:lnTo>
                      <a:pt x="264" y="9"/>
                    </a:lnTo>
                    <a:lnTo>
                      <a:pt x="265" y="10"/>
                    </a:lnTo>
                    <a:lnTo>
                      <a:pt x="265" y="11"/>
                    </a:lnTo>
                    <a:lnTo>
                      <a:pt x="266" y="14"/>
                    </a:lnTo>
                    <a:lnTo>
                      <a:pt x="267" y="15"/>
                    </a:lnTo>
                    <a:lnTo>
                      <a:pt x="268" y="16"/>
                    </a:lnTo>
                    <a:lnTo>
                      <a:pt x="270" y="17"/>
                    </a:lnTo>
                    <a:lnTo>
                      <a:pt x="270" y="16"/>
                    </a:lnTo>
                    <a:lnTo>
                      <a:pt x="272" y="16"/>
                    </a:lnTo>
                    <a:lnTo>
                      <a:pt x="274" y="15"/>
                    </a:lnTo>
                    <a:lnTo>
                      <a:pt x="276" y="13"/>
                    </a:lnTo>
                    <a:lnTo>
                      <a:pt x="277" y="10"/>
                    </a:lnTo>
                    <a:lnTo>
                      <a:pt x="278" y="10"/>
                    </a:lnTo>
                    <a:lnTo>
                      <a:pt x="280" y="9"/>
                    </a:lnTo>
                    <a:lnTo>
                      <a:pt x="282" y="9"/>
                    </a:lnTo>
                    <a:lnTo>
                      <a:pt x="283" y="9"/>
                    </a:lnTo>
                    <a:lnTo>
                      <a:pt x="285" y="9"/>
                    </a:lnTo>
                    <a:lnTo>
                      <a:pt x="288" y="10"/>
                    </a:lnTo>
                    <a:lnTo>
                      <a:pt x="288" y="11"/>
                    </a:lnTo>
                    <a:lnTo>
                      <a:pt x="289" y="11"/>
                    </a:lnTo>
                    <a:lnTo>
                      <a:pt x="291" y="14"/>
                    </a:lnTo>
                    <a:lnTo>
                      <a:pt x="293" y="15"/>
                    </a:lnTo>
                    <a:lnTo>
                      <a:pt x="294" y="15"/>
                    </a:lnTo>
                    <a:lnTo>
                      <a:pt x="299" y="13"/>
                    </a:lnTo>
                    <a:lnTo>
                      <a:pt x="300" y="11"/>
                    </a:lnTo>
                    <a:lnTo>
                      <a:pt x="303" y="11"/>
                    </a:lnTo>
                    <a:lnTo>
                      <a:pt x="308" y="11"/>
                    </a:lnTo>
                    <a:lnTo>
                      <a:pt x="311" y="11"/>
                    </a:lnTo>
                    <a:lnTo>
                      <a:pt x="313" y="10"/>
                    </a:lnTo>
                    <a:lnTo>
                      <a:pt x="314" y="10"/>
                    </a:lnTo>
                    <a:lnTo>
                      <a:pt x="315" y="11"/>
                    </a:lnTo>
                    <a:lnTo>
                      <a:pt x="316" y="13"/>
                    </a:lnTo>
                    <a:lnTo>
                      <a:pt x="317" y="14"/>
                    </a:lnTo>
                    <a:lnTo>
                      <a:pt x="320" y="15"/>
                    </a:lnTo>
                    <a:lnTo>
                      <a:pt x="322" y="15"/>
                    </a:lnTo>
                    <a:lnTo>
                      <a:pt x="323" y="15"/>
                    </a:lnTo>
                    <a:lnTo>
                      <a:pt x="324" y="14"/>
                    </a:lnTo>
                    <a:lnTo>
                      <a:pt x="325" y="13"/>
                    </a:lnTo>
                    <a:lnTo>
                      <a:pt x="327" y="11"/>
                    </a:lnTo>
                    <a:lnTo>
                      <a:pt x="327" y="10"/>
                    </a:lnTo>
                    <a:lnTo>
                      <a:pt x="327" y="9"/>
                    </a:lnTo>
                    <a:lnTo>
                      <a:pt x="327" y="8"/>
                    </a:lnTo>
                    <a:lnTo>
                      <a:pt x="328" y="8"/>
                    </a:lnTo>
                    <a:lnTo>
                      <a:pt x="329" y="7"/>
                    </a:lnTo>
                    <a:lnTo>
                      <a:pt x="330" y="6"/>
                    </a:lnTo>
                    <a:lnTo>
                      <a:pt x="331" y="6"/>
                    </a:lnTo>
                    <a:lnTo>
                      <a:pt x="332" y="6"/>
                    </a:lnTo>
                    <a:lnTo>
                      <a:pt x="333" y="6"/>
                    </a:lnTo>
                    <a:lnTo>
                      <a:pt x="333" y="7"/>
                    </a:lnTo>
                    <a:lnTo>
                      <a:pt x="335" y="8"/>
                    </a:lnTo>
                    <a:lnTo>
                      <a:pt x="336" y="8"/>
                    </a:lnTo>
                    <a:lnTo>
                      <a:pt x="337" y="9"/>
                    </a:lnTo>
                    <a:lnTo>
                      <a:pt x="338" y="9"/>
                    </a:lnTo>
                    <a:lnTo>
                      <a:pt x="339" y="9"/>
                    </a:lnTo>
                    <a:lnTo>
                      <a:pt x="340" y="9"/>
                    </a:lnTo>
                    <a:lnTo>
                      <a:pt x="341" y="9"/>
                    </a:lnTo>
                    <a:lnTo>
                      <a:pt x="343" y="8"/>
                    </a:lnTo>
                    <a:lnTo>
                      <a:pt x="343" y="7"/>
                    </a:lnTo>
                    <a:lnTo>
                      <a:pt x="344" y="6"/>
                    </a:lnTo>
                    <a:lnTo>
                      <a:pt x="345" y="6"/>
                    </a:lnTo>
                    <a:lnTo>
                      <a:pt x="346" y="6"/>
                    </a:lnTo>
                    <a:lnTo>
                      <a:pt x="347" y="5"/>
                    </a:lnTo>
                    <a:lnTo>
                      <a:pt x="348" y="5"/>
                    </a:lnTo>
                    <a:lnTo>
                      <a:pt x="349" y="3"/>
                    </a:lnTo>
                    <a:lnTo>
                      <a:pt x="351" y="2"/>
                    </a:lnTo>
                    <a:lnTo>
                      <a:pt x="353" y="1"/>
                    </a:lnTo>
                    <a:lnTo>
                      <a:pt x="354" y="1"/>
                    </a:lnTo>
                    <a:lnTo>
                      <a:pt x="355" y="1"/>
                    </a:lnTo>
                    <a:lnTo>
                      <a:pt x="356" y="0"/>
                    </a:lnTo>
                    <a:lnTo>
                      <a:pt x="356" y="1"/>
                    </a:lnTo>
                    <a:lnTo>
                      <a:pt x="356" y="3"/>
                    </a:lnTo>
                    <a:lnTo>
                      <a:pt x="360" y="1"/>
                    </a:lnTo>
                    <a:lnTo>
                      <a:pt x="363" y="8"/>
                    </a:lnTo>
                    <a:lnTo>
                      <a:pt x="366" y="8"/>
                    </a:lnTo>
                    <a:lnTo>
                      <a:pt x="366" y="9"/>
                    </a:lnTo>
                    <a:lnTo>
                      <a:pt x="363" y="10"/>
                    </a:lnTo>
                    <a:lnTo>
                      <a:pt x="364" y="14"/>
                    </a:lnTo>
                    <a:lnTo>
                      <a:pt x="367" y="14"/>
                    </a:lnTo>
                    <a:lnTo>
                      <a:pt x="368" y="18"/>
                    </a:lnTo>
                    <a:lnTo>
                      <a:pt x="366" y="18"/>
                    </a:lnTo>
                    <a:lnTo>
                      <a:pt x="367" y="21"/>
                    </a:lnTo>
                    <a:lnTo>
                      <a:pt x="369" y="22"/>
                    </a:lnTo>
                    <a:lnTo>
                      <a:pt x="370" y="22"/>
                    </a:lnTo>
                    <a:lnTo>
                      <a:pt x="371" y="23"/>
                    </a:lnTo>
                    <a:lnTo>
                      <a:pt x="371" y="24"/>
                    </a:lnTo>
                    <a:lnTo>
                      <a:pt x="372" y="26"/>
                    </a:lnTo>
                    <a:lnTo>
                      <a:pt x="374" y="26"/>
                    </a:lnTo>
                    <a:lnTo>
                      <a:pt x="376" y="26"/>
                    </a:lnTo>
                    <a:lnTo>
                      <a:pt x="376" y="29"/>
                    </a:lnTo>
                    <a:lnTo>
                      <a:pt x="378" y="27"/>
                    </a:lnTo>
                    <a:lnTo>
                      <a:pt x="378" y="29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5" name="Freeform 83">
                <a:extLst>
                  <a:ext uri="{FF2B5EF4-FFF2-40B4-BE49-F238E27FC236}">
                    <a16:creationId xmlns:a16="http://schemas.microsoft.com/office/drawing/2014/main" id="{9FBBB36A-62CA-0461-3193-4D417FBE2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387" y="3841751"/>
                <a:ext cx="731838" cy="692150"/>
              </a:xfrm>
              <a:custGeom>
                <a:avLst/>
                <a:gdLst>
                  <a:gd name="T0" fmla="*/ 450 w 461"/>
                  <a:gd name="T1" fmla="*/ 241 h 436"/>
                  <a:gd name="T2" fmla="*/ 454 w 461"/>
                  <a:gd name="T3" fmla="*/ 267 h 436"/>
                  <a:gd name="T4" fmla="*/ 437 w 461"/>
                  <a:gd name="T5" fmla="*/ 299 h 436"/>
                  <a:gd name="T6" fmla="*/ 401 w 461"/>
                  <a:gd name="T7" fmla="*/ 308 h 436"/>
                  <a:gd name="T8" fmla="*/ 376 w 461"/>
                  <a:gd name="T9" fmla="*/ 316 h 436"/>
                  <a:gd name="T10" fmla="*/ 351 w 461"/>
                  <a:gd name="T11" fmla="*/ 304 h 436"/>
                  <a:gd name="T12" fmla="*/ 315 w 461"/>
                  <a:gd name="T13" fmla="*/ 320 h 436"/>
                  <a:gd name="T14" fmla="*/ 284 w 461"/>
                  <a:gd name="T15" fmla="*/ 312 h 436"/>
                  <a:gd name="T16" fmla="*/ 256 w 461"/>
                  <a:gd name="T17" fmla="*/ 288 h 436"/>
                  <a:gd name="T18" fmla="*/ 229 w 461"/>
                  <a:gd name="T19" fmla="*/ 291 h 436"/>
                  <a:gd name="T20" fmla="*/ 200 w 461"/>
                  <a:gd name="T21" fmla="*/ 325 h 436"/>
                  <a:gd name="T22" fmla="*/ 202 w 461"/>
                  <a:gd name="T23" fmla="*/ 358 h 436"/>
                  <a:gd name="T24" fmla="*/ 196 w 461"/>
                  <a:gd name="T25" fmla="*/ 380 h 436"/>
                  <a:gd name="T26" fmla="*/ 191 w 461"/>
                  <a:gd name="T27" fmla="*/ 403 h 436"/>
                  <a:gd name="T28" fmla="*/ 185 w 461"/>
                  <a:gd name="T29" fmla="*/ 428 h 436"/>
                  <a:gd name="T30" fmla="*/ 141 w 461"/>
                  <a:gd name="T31" fmla="*/ 429 h 436"/>
                  <a:gd name="T32" fmla="*/ 118 w 461"/>
                  <a:gd name="T33" fmla="*/ 433 h 436"/>
                  <a:gd name="T34" fmla="*/ 88 w 461"/>
                  <a:gd name="T35" fmla="*/ 416 h 436"/>
                  <a:gd name="T36" fmla="*/ 71 w 461"/>
                  <a:gd name="T37" fmla="*/ 401 h 436"/>
                  <a:gd name="T38" fmla="*/ 70 w 461"/>
                  <a:gd name="T39" fmla="*/ 374 h 436"/>
                  <a:gd name="T40" fmla="*/ 45 w 461"/>
                  <a:gd name="T41" fmla="*/ 364 h 436"/>
                  <a:gd name="T42" fmla="*/ 24 w 461"/>
                  <a:gd name="T43" fmla="*/ 340 h 436"/>
                  <a:gd name="T44" fmla="*/ 23 w 461"/>
                  <a:gd name="T45" fmla="*/ 315 h 436"/>
                  <a:gd name="T46" fmla="*/ 26 w 461"/>
                  <a:gd name="T47" fmla="*/ 292 h 436"/>
                  <a:gd name="T48" fmla="*/ 16 w 461"/>
                  <a:gd name="T49" fmla="*/ 271 h 436"/>
                  <a:gd name="T50" fmla="*/ 3 w 461"/>
                  <a:gd name="T51" fmla="*/ 241 h 436"/>
                  <a:gd name="T52" fmla="*/ 33 w 461"/>
                  <a:gd name="T53" fmla="*/ 238 h 436"/>
                  <a:gd name="T54" fmla="*/ 51 w 461"/>
                  <a:gd name="T55" fmla="*/ 234 h 436"/>
                  <a:gd name="T56" fmla="*/ 71 w 461"/>
                  <a:gd name="T57" fmla="*/ 228 h 436"/>
                  <a:gd name="T58" fmla="*/ 95 w 461"/>
                  <a:gd name="T59" fmla="*/ 237 h 436"/>
                  <a:gd name="T60" fmla="*/ 103 w 461"/>
                  <a:gd name="T61" fmla="*/ 213 h 436"/>
                  <a:gd name="T62" fmla="*/ 105 w 461"/>
                  <a:gd name="T63" fmla="*/ 176 h 436"/>
                  <a:gd name="T64" fmla="*/ 110 w 461"/>
                  <a:gd name="T65" fmla="*/ 166 h 436"/>
                  <a:gd name="T66" fmla="*/ 108 w 461"/>
                  <a:gd name="T67" fmla="*/ 158 h 436"/>
                  <a:gd name="T68" fmla="*/ 89 w 461"/>
                  <a:gd name="T69" fmla="*/ 141 h 436"/>
                  <a:gd name="T70" fmla="*/ 104 w 461"/>
                  <a:gd name="T71" fmla="*/ 118 h 436"/>
                  <a:gd name="T72" fmla="*/ 122 w 461"/>
                  <a:gd name="T73" fmla="*/ 119 h 436"/>
                  <a:gd name="T74" fmla="*/ 144 w 461"/>
                  <a:gd name="T75" fmla="*/ 111 h 436"/>
                  <a:gd name="T76" fmla="*/ 168 w 461"/>
                  <a:gd name="T77" fmla="*/ 111 h 436"/>
                  <a:gd name="T78" fmla="*/ 168 w 461"/>
                  <a:gd name="T79" fmla="*/ 97 h 436"/>
                  <a:gd name="T80" fmla="*/ 176 w 461"/>
                  <a:gd name="T81" fmla="*/ 90 h 436"/>
                  <a:gd name="T82" fmla="*/ 193 w 461"/>
                  <a:gd name="T83" fmla="*/ 104 h 436"/>
                  <a:gd name="T84" fmla="*/ 205 w 461"/>
                  <a:gd name="T85" fmla="*/ 94 h 436"/>
                  <a:gd name="T86" fmla="*/ 191 w 461"/>
                  <a:gd name="T87" fmla="*/ 53 h 436"/>
                  <a:gd name="T88" fmla="*/ 210 w 461"/>
                  <a:gd name="T89" fmla="*/ 27 h 436"/>
                  <a:gd name="T90" fmla="*/ 210 w 461"/>
                  <a:gd name="T91" fmla="*/ 13 h 436"/>
                  <a:gd name="T92" fmla="*/ 246 w 461"/>
                  <a:gd name="T93" fmla="*/ 18 h 436"/>
                  <a:gd name="T94" fmla="*/ 279 w 461"/>
                  <a:gd name="T95" fmla="*/ 9 h 436"/>
                  <a:gd name="T96" fmla="*/ 302 w 461"/>
                  <a:gd name="T97" fmla="*/ 1 h 436"/>
                  <a:gd name="T98" fmla="*/ 333 w 461"/>
                  <a:gd name="T99" fmla="*/ 10 h 436"/>
                  <a:gd name="T100" fmla="*/ 350 w 461"/>
                  <a:gd name="T101" fmla="*/ 12 h 436"/>
                  <a:gd name="T102" fmla="*/ 352 w 461"/>
                  <a:gd name="T103" fmla="*/ 27 h 436"/>
                  <a:gd name="T104" fmla="*/ 339 w 461"/>
                  <a:gd name="T105" fmla="*/ 49 h 436"/>
                  <a:gd name="T106" fmla="*/ 349 w 461"/>
                  <a:gd name="T107" fmla="*/ 73 h 436"/>
                  <a:gd name="T108" fmla="*/ 363 w 461"/>
                  <a:gd name="T109" fmla="*/ 78 h 436"/>
                  <a:gd name="T110" fmla="*/ 376 w 461"/>
                  <a:gd name="T111" fmla="*/ 94 h 436"/>
                  <a:gd name="T112" fmla="*/ 380 w 461"/>
                  <a:gd name="T113" fmla="*/ 113 h 436"/>
                  <a:gd name="T114" fmla="*/ 367 w 461"/>
                  <a:gd name="T115" fmla="*/ 143 h 436"/>
                  <a:gd name="T116" fmla="*/ 386 w 461"/>
                  <a:gd name="T117" fmla="*/ 146 h 436"/>
                  <a:gd name="T118" fmla="*/ 403 w 461"/>
                  <a:gd name="T119" fmla="*/ 138 h 436"/>
                  <a:gd name="T120" fmla="*/ 419 w 461"/>
                  <a:gd name="T121" fmla="*/ 160 h 436"/>
                  <a:gd name="T122" fmla="*/ 430 w 461"/>
                  <a:gd name="T123" fmla="*/ 167 h 436"/>
                  <a:gd name="T124" fmla="*/ 446 w 461"/>
                  <a:gd name="T125" fmla="*/ 179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1" h="436">
                    <a:moveTo>
                      <a:pt x="453" y="196"/>
                    </a:moveTo>
                    <a:lnTo>
                      <a:pt x="449" y="199"/>
                    </a:lnTo>
                    <a:lnTo>
                      <a:pt x="445" y="201"/>
                    </a:lnTo>
                    <a:lnTo>
                      <a:pt x="444" y="204"/>
                    </a:lnTo>
                    <a:lnTo>
                      <a:pt x="443" y="207"/>
                    </a:lnTo>
                    <a:lnTo>
                      <a:pt x="443" y="208"/>
                    </a:lnTo>
                    <a:lnTo>
                      <a:pt x="441" y="209"/>
                    </a:lnTo>
                    <a:lnTo>
                      <a:pt x="439" y="213"/>
                    </a:lnTo>
                    <a:lnTo>
                      <a:pt x="443" y="215"/>
                    </a:lnTo>
                    <a:lnTo>
                      <a:pt x="444" y="222"/>
                    </a:lnTo>
                    <a:lnTo>
                      <a:pt x="446" y="226"/>
                    </a:lnTo>
                    <a:lnTo>
                      <a:pt x="446" y="228"/>
                    </a:lnTo>
                    <a:lnTo>
                      <a:pt x="447" y="230"/>
                    </a:lnTo>
                    <a:lnTo>
                      <a:pt x="447" y="232"/>
                    </a:lnTo>
                    <a:lnTo>
                      <a:pt x="449" y="240"/>
                    </a:lnTo>
                    <a:lnTo>
                      <a:pt x="450" y="241"/>
                    </a:lnTo>
                    <a:lnTo>
                      <a:pt x="451" y="241"/>
                    </a:lnTo>
                    <a:lnTo>
                      <a:pt x="452" y="241"/>
                    </a:lnTo>
                    <a:lnTo>
                      <a:pt x="453" y="241"/>
                    </a:lnTo>
                    <a:lnTo>
                      <a:pt x="456" y="244"/>
                    </a:lnTo>
                    <a:lnTo>
                      <a:pt x="458" y="243"/>
                    </a:lnTo>
                    <a:lnTo>
                      <a:pt x="461" y="245"/>
                    </a:lnTo>
                    <a:lnTo>
                      <a:pt x="461" y="246"/>
                    </a:lnTo>
                    <a:lnTo>
                      <a:pt x="460" y="247"/>
                    </a:lnTo>
                    <a:lnTo>
                      <a:pt x="460" y="248"/>
                    </a:lnTo>
                    <a:lnTo>
                      <a:pt x="460" y="249"/>
                    </a:lnTo>
                    <a:lnTo>
                      <a:pt x="460" y="253"/>
                    </a:lnTo>
                    <a:lnTo>
                      <a:pt x="461" y="255"/>
                    </a:lnTo>
                    <a:lnTo>
                      <a:pt x="461" y="256"/>
                    </a:lnTo>
                    <a:lnTo>
                      <a:pt x="460" y="261"/>
                    </a:lnTo>
                    <a:lnTo>
                      <a:pt x="457" y="265"/>
                    </a:lnTo>
                    <a:lnTo>
                      <a:pt x="454" y="267"/>
                    </a:lnTo>
                    <a:lnTo>
                      <a:pt x="447" y="270"/>
                    </a:lnTo>
                    <a:lnTo>
                      <a:pt x="447" y="271"/>
                    </a:lnTo>
                    <a:lnTo>
                      <a:pt x="444" y="275"/>
                    </a:lnTo>
                    <a:lnTo>
                      <a:pt x="443" y="276"/>
                    </a:lnTo>
                    <a:lnTo>
                      <a:pt x="442" y="279"/>
                    </a:lnTo>
                    <a:lnTo>
                      <a:pt x="442" y="280"/>
                    </a:lnTo>
                    <a:lnTo>
                      <a:pt x="441" y="283"/>
                    </a:lnTo>
                    <a:lnTo>
                      <a:pt x="441" y="285"/>
                    </a:lnTo>
                    <a:lnTo>
                      <a:pt x="439" y="287"/>
                    </a:lnTo>
                    <a:lnTo>
                      <a:pt x="441" y="288"/>
                    </a:lnTo>
                    <a:lnTo>
                      <a:pt x="441" y="292"/>
                    </a:lnTo>
                    <a:lnTo>
                      <a:pt x="441" y="293"/>
                    </a:lnTo>
                    <a:lnTo>
                      <a:pt x="441" y="294"/>
                    </a:lnTo>
                    <a:lnTo>
                      <a:pt x="441" y="296"/>
                    </a:lnTo>
                    <a:lnTo>
                      <a:pt x="439" y="296"/>
                    </a:lnTo>
                    <a:lnTo>
                      <a:pt x="437" y="299"/>
                    </a:lnTo>
                    <a:lnTo>
                      <a:pt x="435" y="302"/>
                    </a:lnTo>
                    <a:lnTo>
                      <a:pt x="435" y="304"/>
                    </a:lnTo>
                    <a:lnTo>
                      <a:pt x="433" y="307"/>
                    </a:lnTo>
                    <a:lnTo>
                      <a:pt x="428" y="308"/>
                    </a:lnTo>
                    <a:lnTo>
                      <a:pt x="425" y="308"/>
                    </a:lnTo>
                    <a:lnTo>
                      <a:pt x="423" y="307"/>
                    </a:lnTo>
                    <a:lnTo>
                      <a:pt x="421" y="306"/>
                    </a:lnTo>
                    <a:lnTo>
                      <a:pt x="417" y="306"/>
                    </a:lnTo>
                    <a:lnTo>
                      <a:pt x="414" y="307"/>
                    </a:lnTo>
                    <a:lnTo>
                      <a:pt x="412" y="307"/>
                    </a:lnTo>
                    <a:lnTo>
                      <a:pt x="412" y="308"/>
                    </a:lnTo>
                    <a:lnTo>
                      <a:pt x="409" y="309"/>
                    </a:lnTo>
                    <a:lnTo>
                      <a:pt x="405" y="310"/>
                    </a:lnTo>
                    <a:lnTo>
                      <a:pt x="404" y="309"/>
                    </a:lnTo>
                    <a:lnTo>
                      <a:pt x="402" y="308"/>
                    </a:lnTo>
                    <a:lnTo>
                      <a:pt x="401" y="308"/>
                    </a:lnTo>
                    <a:lnTo>
                      <a:pt x="399" y="310"/>
                    </a:lnTo>
                    <a:lnTo>
                      <a:pt x="397" y="311"/>
                    </a:lnTo>
                    <a:lnTo>
                      <a:pt x="397" y="315"/>
                    </a:lnTo>
                    <a:lnTo>
                      <a:pt x="399" y="317"/>
                    </a:lnTo>
                    <a:lnTo>
                      <a:pt x="398" y="319"/>
                    </a:lnTo>
                    <a:lnTo>
                      <a:pt x="397" y="325"/>
                    </a:lnTo>
                    <a:lnTo>
                      <a:pt x="396" y="325"/>
                    </a:lnTo>
                    <a:lnTo>
                      <a:pt x="394" y="326"/>
                    </a:lnTo>
                    <a:lnTo>
                      <a:pt x="393" y="325"/>
                    </a:lnTo>
                    <a:lnTo>
                      <a:pt x="390" y="323"/>
                    </a:lnTo>
                    <a:lnTo>
                      <a:pt x="389" y="322"/>
                    </a:lnTo>
                    <a:lnTo>
                      <a:pt x="387" y="317"/>
                    </a:lnTo>
                    <a:lnTo>
                      <a:pt x="384" y="316"/>
                    </a:lnTo>
                    <a:lnTo>
                      <a:pt x="382" y="316"/>
                    </a:lnTo>
                    <a:lnTo>
                      <a:pt x="379" y="317"/>
                    </a:lnTo>
                    <a:lnTo>
                      <a:pt x="376" y="316"/>
                    </a:lnTo>
                    <a:lnTo>
                      <a:pt x="375" y="316"/>
                    </a:lnTo>
                    <a:lnTo>
                      <a:pt x="374" y="315"/>
                    </a:lnTo>
                    <a:lnTo>
                      <a:pt x="373" y="315"/>
                    </a:lnTo>
                    <a:lnTo>
                      <a:pt x="371" y="314"/>
                    </a:lnTo>
                    <a:lnTo>
                      <a:pt x="368" y="312"/>
                    </a:lnTo>
                    <a:lnTo>
                      <a:pt x="367" y="312"/>
                    </a:lnTo>
                    <a:lnTo>
                      <a:pt x="366" y="312"/>
                    </a:lnTo>
                    <a:lnTo>
                      <a:pt x="365" y="311"/>
                    </a:lnTo>
                    <a:lnTo>
                      <a:pt x="363" y="306"/>
                    </a:lnTo>
                    <a:lnTo>
                      <a:pt x="363" y="303"/>
                    </a:lnTo>
                    <a:lnTo>
                      <a:pt x="359" y="302"/>
                    </a:lnTo>
                    <a:lnTo>
                      <a:pt x="358" y="302"/>
                    </a:lnTo>
                    <a:lnTo>
                      <a:pt x="356" y="303"/>
                    </a:lnTo>
                    <a:lnTo>
                      <a:pt x="355" y="303"/>
                    </a:lnTo>
                    <a:lnTo>
                      <a:pt x="352" y="303"/>
                    </a:lnTo>
                    <a:lnTo>
                      <a:pt x="351" y="304"/>
                    </a:lnTo>
                    <a:lnTo>
                      <a:pt x="350" y="307"/>
                    </a:lnTo>
                    <a:lnTo>
                      <a:pt x="347" y="309"/>
                    </a:lnTo>
                    <a:lnTo>
                      <a:pt x="342" y="302"/>
                    </a:lnTo>
                    <a:lnTo>
                      <a:pt x="340" y="301"/>
                    </a:lnTo>
                    <a:lnTo>
                      <a:pt x="333" y="301"/>
                    </a:lnTo>
                    <a:lnTo>
                      <a:pt x="332" y="302"/>
                    </a:lnTo>
                    <a:lnTo>
                      <a:pt x="322" y="303"/>
                    </a:lnTo>
                    <a:lnTo>
                      <a:pt x="320" y="304"/>
                    </a:lnTo>
                    <a:lnTo>
                      <a:pt x="319" y="306"/>
                    </a:lnTo>
                    <a:lnTo>
                      <a:pt x="319" y="307"/>
                    </a:lnTo>
                    <a:lnTo>
                      <a:pt x="316" y="310"/>
                    </a:lnTo>
                    <a:lnTo>
                      <a:pt x="316" y="312"/>
                    </a:lnTo>
                    <a:lnTo>
                      <a:pt x="316" y="314"/>
                    </a:lnTo>
                    <a:lnTo>
                      <a:pt x="315" y="316"/>
                    </a:lnTo>
                    <a:lnTo>
                      <a:pt x="316" y="318"/>
                    </a:lnTo>
                    <a:lnTo>
                      <a:pt x="315" y="320"/>
                    </a:lnTo>
                    <a:lnTo>
                      <a:pt x="312" y="323"/>
                    </a:lnTo>
                    <a:lnTo>
                      <a:pt x="312" y="325"/>
                    </a:lnTo>
                    <a:lnTo>
                      <a:pt x="305" y="325"/>
                    </a:lnTo>
                    <a:lnTo>
                      <a:pt x="303" y="325"/>
                    </a:lnTo>
                    <a:lnTo>
                      <a:pt x="301" y="324"/>
                    </a:lnTo>
                    <a:lnTo>
                      <a:pt x="297" y="324"/>
                    </a:lnTo>
                    <a:lnTo>
                      <a:pt x="292" y="326"/>
                    </a:lnTo>
                    <a:lnTo>
                      <a:pt x="291" y="327"/>
                    </a:lnTo>
                    <a:lnTo>
                      <a:pt x="289" y="327"/>
                    </a:lnTo>
                    <a:lnTo>
                      <a:pt x="287" y="327"/>
                    </a:lnTo>
                    <a:lnTo>
                      <a:pt x="284" y="325"/>
                    </a:lnTo>
                    <a:lnTo>
                      <a:pt x="283" y="323"/>
                    </a:lnTo>
                    <a:lnTo>
                      <a:pt x="283" y="319"/>
                    </a:lnTo>
                    <a:lnTo>
                      <a:pt x="281" y="319"/>
                    </a:lnTo>
                    <a:lnTo>
                      <a:pt x="281" y="317"/>
                    </a:lnTo>
                    <a:lnTo>
                      <a:pt x="284" y="312"/>
                    </a:lnTo>
                    <a:lnTo>
                      <a:pt x="273" y="307"/>
                    </a:lnTo>
                    <a:lnTo>
                      <a:pt x="271" y="306"/>
                    </a:lnTo>
                    <a:lnTo>
                      <a:pt x="270" y="303"/>
                    </a:lnTo>
                    <a:lnTo>
                      <a:pt x="270" y="300"/>
                    </a:lnTo>
                    <a:lnTo>
                      <a:pt x="271" y="299"/>
                    </a:lnTo>
                    <a:lnTo>
                      <a:pt x="271" y="296"/>
                    </a:lnTo>
                    <a:lnTo>
                      <a:pt x="271" y="289"/>
                    </a:lnTo>
                    <a:lnTo>
                      <a:pt x="271" y="287"/>
                    </a:lnTo>
                    <a:lnTo>
                      <a:pt x="273" y="284"/>
                    </a:lnTo>
                    <a:lnTo>
                      <a:pt x="272" y="280"/>
                    </a:lnTo>
                    <a:lnTo>
                      <a:pt x="272" y="277"/>
                    </a:lnTo>
                    <a:lnTo>
                      <a:pt x="270" y="278"/>
                    </a:lnTo>
                    <a:lnTo>
                      <a:pt x="268" y="280"/>
                    </a:lnTo>
                    <a:lnTo>
                      <a:pt x="261" y="286"/>
                    </a:lnTo>
                    <a:lnTo>
                      <a:pt x="257" y="288"/>
                    </a:lnTo>
                    <a:lnTo>
                      <a:pt x="256" y="288"/>
                    </a:lnTo>
                    <a:lnTo>
                      <a:pt x="255" y="291"/>
                    </a:lnTo>
                    <a:lnTo>
                      <a:pt x="254" y="291"/>
                    </a:lnTo>
                    <a:lnTo>
                      <a:pt x="253" y="291"/>
                    </a:lnTo>
                    <a:lnTo>
                      <a:pt x="250" y="291"/>
                    </a:lnTo>
                    <a:lnTo>
                      <a:pt x="249" y="291"/>
                    </a:lnTo>
                    <a:lnTo>
                      <a:pt x="248" y="291"/>
                    </a:lnTo>
                    <a:lnTo>
                      <a:pt x="246" y="291"/>
                    </a:lnTo>
                    <a:lnTo>
                      <a:pt x="246" y="292"/>
                    </a:lnTo>
                    <a:lnTo>
                      <a:pt x="245" y="292"/>
                    </a:lnTo>
                    <a:lnTo>
                      <a:pt x="242" y="293"/>
                    </a:lnTo>
                    <a:lnTo>
                      <a:pt x="241" y="293"/>
                    </a:lnTo>
                    <a:lnTo>
                      <a:pt x="236" y="292"/>
                    </a:lnTo>
                    <a:lnTo>
                      <a:pt x="236" y="291"/>
                    </a:lnTo>
                    <a:lnTo>
                      <a:pt x="233" y="291"/>
                    </a:lnTo>
                    <a:lnTo>
                      <a:pt x="231" y="289"/>
                    </a:lnTo>
                    <a:lnTo>
                      <a:pt x="229" y="291"/>
                    </a:lnTo>
                    <a:lnTo>
                      <a:pt x="228" y="291"/>
                    </a:lnTo>
                    <a:lnTo>
                      <a:pt x="228" y="292"/>
                    </a:lnTo>
                    <a:lnTo>
                      <a:pt x="228" y="293"/>
                    </a:lnTo>
                    <a:lnTo>
                      <a:pt x="226" y="295"/>
                    </a:lnTo>
                    <a:lnTo>
                      <a:pt x="225" y="295"/>
                    </a:lnTo>
                    <a:lnTo>
                      <a:pt x="224" y="294"/>
                    </a:lnTo>
                    <a:lnTo>
                      <a:pt x="215" y="294"/>
                    </a:lnTo>
                    <a:lnTo>
                      <a:pt x="210" y="298"/>
                    </a:lnTo>
                    <a:lnTo>
                      <a:pt x="209" y="299"/>
                    </a:lnTo>
                    <a:lnTo>
                      <a:pt x="210" y="303"/>
                    </a:lnTo>
                    <a:lnTo>
                      <a:pt x="209" y="307"/>
                    </a:lnTo>
                    <a:lnTo>
                      <a:pt x="208" y="308"/>
                    </a:lnTo>
                    <a:lnTo>
                      <a:pt x="207" y="311"/>
                    </a:lnTo>
                    <a:lnTo>
                      <a:pt x="202" y="318"/>
                    </a:lnTo>
                    <a:lnTo>
                      <a:pt x="202" y="319"/>
                    </a:lnTo>
                    <a:lnTo>
                      <a:pt x="200" y="325"/>
                    </a:lnTo>
                    <a:lnTo>
                      <a:pt x="198" y="330"/>
                    </a:lnTo>
                    <a:lnTo>
                      <a:pt x="197" y="332"/>
                    </a:lnTo>
                    <a:lnTo>
                      <a:pt x="198" y="332"/>
                    </a:lnTo>
                    <a:lnTo>
                      <a:pt x="198" y="333"/>
                    </a:lnTo>
                    <a:lnTo>
                      <a:pt x="198" y="334"/>
                    </a:lnTo>
                    <a:lnTo>
                      <a:pt x="198" y="338"/>
                    </a:lnTo>
                    <a:lnTo>
                      <a:pt x="197" y="342"/>
                    </a:lnTo>
                    <a:lnTo>
                      <a:pt x="196" y="342"/>
                    </a:lnTo>
                    <a:lnTo>
                      <a:pt x="196" y="347"/>
                    </a:lnTo>
                    <a:lnTo>
                      <a:pt x="197" y="348"/>
                    </a:lnTo>
                    <a:lnTo>
                      <a:pt x="197" y="349"/>
                    </a:lnTo>
                    <a:lnTo>
                      <a:pt x="198" y="350"/>
                    </a:lnTo>
                    <a:lnTo>
                      <a:pt x="202" y="351"/>
                    </a:lnTo>
                    <a:lnTo>
                      <a:pt x="204" y="354"/>
                    </a:lnTo>
                    <a:lnTo>
                      <a:pt x="202" y="357"/>
                    </a:lnTo>
                    <a:lnTo>
                      <a:pt x="202" y="358"/>
                    </a:lnTo>
                    <a:lnTo>
                      <a:pt x="202" y="359"/>
                    </a:lnTo>
                    <a:lnTo>
                      <a:pt x="202" y="361"/>
                    </a:lnTo>
                    <a:lnTo>
                      <a:pt x="201" y="362"/>
                    </a:lnTo>
                    <a:lnTo>
                      <a:pt x="201" y="363"/>
                    </a:lnTo>
                    <a:lnTo>
                      <a:pt x="201" y="364"/>
                    </a:lnTo>
                    <a:lnTo>
                      <a:pt x="201" y="369"/>
                    </a:lnTo>
                    <a:lnTo>
                      <a:pt x="200" y="371"/>
                    </a:lnTo>
                    <a:lnTo>
                      <a:pt x="200" y="372"/>
                    </a:lnTo>
                    <a:lnTo>
                      <a:pt x="199" y="374"/>
                    </a:lnTo>
                    <a:lnTo>
                      <a:pt x="200" y="375"/>
                    </a:lnTo>
                    <a:lnTo>
                      <a:pt x="200" y="377"/>
                    </a:lnTo>
                    <a:lnTo>
                      <a:pt x="201" y="378"/>
                    </a:lnTo>
                    <a:lnTo>
                      <a:pt x="200" y="379"/>
                    </a:lnTo>
                    <a:lnTo>
                      <a:pt x="199" y="379"/>
                    </a:lnTo>
                    <a:lnTo>
                      <a:pt x="196" y="381"/>
                    </a:lnTo>
                    <a:lnTo>
                      <a:pt x="196" y="380"/>
                    </a:lnTo>
                    <a:lnTo>
                      <a:pt x="193" y="382"/>
                    </a:lnTo>
                    <a:lnTo>
                      <a:pt x="191" y="385"/>
                    </a:lnTo>
                    <a:lnTo>
                      <a:pt x="190" y="386"/>
                    </a:lnTo>
                    <a:lnTo>
                      <a:pt x="189" y="387"/>
                    </a:lnTo>
                    <a:lnTo>
                      <a:pt x="186" y="390"/>
                    </a:lnTo>
                    <a:lnTo>
                      <a:pt x="187" y="390"/>
                    </a:lnTo>
                    <a:lnTo>
                      <a:pt x="187" y="391"/>
                    </a:lnTo>
                    <a:lnTo>
                      <a:pt x="187" y="393"/>
                    </a:lnTo>
                    <a:lnTo>
                      <a:pt x="187" y="395"/>
                    </a:lnTo>
                    <a:lnTo>
                      <a:pt x="189" y="395"/>
                    </a:lnTo>
                    <a:lnTo>
                      <a:pt x="187" y="396"/>
                    </a:lnTo>
                    <a:lnTo>
                      <a:pt x="190" y="396"/>
                    </a:lnTo>
                    <a:lnTo>
                      <a:pt x="190" y="398"/>
                    </a:lnTo>
                    <a:lnTo>
                      <a:pt x="190" y="399"/>
                    </a:lnTo>
                    <a:lnTo>
                      <a:pt x="191" y="402"/>
                    </a:lnTo>
                    <a:lnTo>
                      <a:pt x="191" y="403"/>
                    </a:lnTo>
                    <a:lnTo>
                      <a:pt x="189" y="405"/>
                    </a:lnTo>
                    <a:lnTo>
                      <a:pt x="187" y="409"/>
                    </a:lnTo>
                    <a:lnTo>
                      <a:pt x="189" y="410"/>
                    </a:lnTo>
                    <a:lnTo>
                      <a:pt x="189" y="411"/>
                    </a:lnTo>
                    <a:lnTo>
                      <a:pt x="187" y="412"/>
                    </a:lnTo>
                    <a:lnTo>
                      <a:pt x="185" y="412"/>
                    </a:lnTo>
                    <a:lnTo>
                      <a:pt x="184" y="416"/>
                    </a:lnTo>
                    <a:lnTo>
                      <a:pt x="185" y="417"/>
                    </a:lnTo>
                    <a:lnTo>
                      <a:pt x="184" y="418"/>
                    </a:lnTo>
                    <a:lnTo>
                      <a:pt x="186" y="418"/>
                    </a:lnTo>
                    <a:lnTo>
                      <a:pt x="186" y="419"/>
                    </a:lnTo>
                    <a:lnTo>
                      <a:pt x="186" y="420"/>
                    </a:lnTo>
                    <a:lnTo>
                      <a:pt x="189" y="422"/>
                    </a:lnTo>
                    <a:lnTo>
                      <a:pt x="189" y="424"/>
                    </a:lnTo>
                    <a:lnTo>
                      <a:pt x="187" y="425"/>
                    </a:lnTo>
                    <a:lnTo>
                      <a:pt x="185" y="428"/>
                    </a:lnTo>
                    <a:lnTo>
                      <a:pt x="181" y="433"/>
                    </a:lnTo>
                    <a:lnTo>
                      <a:pt x="177" y="435"/>
                    </a:lnTo>
                    <a:lnTo>
                      <a:pt x="177" y="436"/>
                    </a:lnTo>
                    <a:lnTo>
                      <a:pt x="176" y="434"/>
                    </a:lnTo>
                    <a:lnTo>
                      <a:pt x="171" y="434"/>
                    </a:lnTo>
                    <a:lnTo>
                      <a:pt x="167" y="434"/>
                    </a:lnTo>
                    <a:lnTo>
                      <a:pt x="163" y="433"/>
                    </a:lnTo>
                    <a:lnTo>
                      <a:pt x="162" y="434"/>
                    </a:lnTo>
                    <a:lnTo>
                      <a:pt x="159" y="435"/>
                    </a:lnTo>
                    <a:lnTo>
                      <a:pt x="154" y="436"/>
                    </a:lnTo>
                    <a:lnTo>
                      <a:pt x="150" y="435"/>
                    </a:lnTo>
                    <a:lnTo>
                      <a:pt x="145" y="433"/>
                    </a:lnTo>
                    <a:lnTo>
                      <a:pt x="144" y="433"/>
                    </a:lnTo>
                    <a:lnTo>
                      <a:pt x="142" y="433"/>
                    </a:lnTo>
                    <a:lnTo>
                      <a:pt x="142" y="430"/>
                    </a:lnTo>
                    <a:lnTo>
                      <a:pt x="141" y="429"/>
                    </a:lnTo>
                    <a:lnTo>
                      <a:pt x="138" y="430"/>
                    </a:lnTo>
                    <a:lnTo>
                      <a:pt x="137" y="432"/>
                    </a:lnTo>
                    <a:lnTo>
                      <a:pt x="136" y="434"/>
                    </a:lnTo>
                    <a:lnTo>
                      <a:pt x="135" y="433"/>
                    </a:lnTo>
                    <a:lnTo>
                      <a:pt x="135" y="434"/>
                    </a:lnTo>
                    <a:lnTo>
                      <a:pt x="134" y="434"/>
                    </a:lnTo>
                    <a:lnTo>
                      <a:pt x="129" y="434"/>
                    </a:lnTo>
                    <a:lnTo>
                      <a:pt x="128" y="434"/>
                    </a:lnTo>
                    <a:lnTo>
                      <a:pt x="126" y="435"/>
                    </a:lnTo>
                    <a:lnTo>
                      <a:pt x="126" y="434"/>
                    </a:lnTo>
                    <a:lnTo>
                      <a:pt x="125" y="433"/>
                    </a:lnTo>
                    <a:lnTo>
                      <a:pt x="125" y="430"/>
                    </a:lnTo>
                    <a:lnTo>
                      <a:pt x="122" y="429"/>
                    </a:lnTo>
                    <a:lnTo>
                      <a:pt x="121" y="427"/>
                    </a:lnTo>
                    <a:lnTo>
                      <a:pt x="118" y="432"/>
                    </a:lnTo>
                    <a:lnTo>
                      <a:pt x="118" y="433"/>
                    </a:lnTo>
                    <a:lnTo>
                      <a:pt x="115" y="433"/>
                    </a:lnTo>
                    <a:lnTo>
                      <a:pt x="115" y="432"/>
                    </a:lnTo>
                    <a:lnTo>
                      <a:pt x="115" y="429"/>
                    </a:lnTo>
                    <a:lnTo>
                      <a:pt x="113" y="430"/>
                    </a:lnTo>
                    <a:lnTo>
                      <a:pt x="113" y="429"/>
                    </a:lnTo>
                    <a:lnTo>
                      <a:pt x="107" y="429"/>
                    </a:lnTo>
                    <a:lnTo>
                      <a:pt x="104" y="427"/>
                    </a:lnTo>
                    <a:lnTo>
                      <a:pt x="99" y="424"/>
                    </a:lnTo>
                    <a:lnTo>
                      <a:pt x="97" y="420"/>
                    </a:lnTo>
                    <a:lnTo>
                      <a:pt x="95" y="416"/>
                    </a:lnTo>
                    <a:lnTo>
                      <a:pt x="95" y="414"/>
                    </a:lnTo>
                    <a:lnTo>
                      <a:pt x="92" y="417"/>
                    </a:lnTo>
                    <a:lnTo>
                      <a:pt x="91" y="417"/>
                    </a:lnTo>
                    <a:lnTo>
                      <a:pt x="90" y="417"/>
                    </a:lnTo>
                    <a:lnTo>
                      <a:pt x="89" y="416"/>
                    </a:lnTo>
                    <a:lnTo>
                      <a:pt x="88" y="416"/>
                    </a:lnTo>
                    <a:lnTo>
                      <a:pt x="87" y="414"/>
                    </a:lnTo>
                    <a:lnTo>
                      <a:pt x="83" y="413"/>
                    </a:lnTo>
                    <a:lnTo>
                      <a:pt x="78" y="412"/>
                    </a:lnTo>
                    <a:lnTo>
                      <a:pt x="76" y="412"/>
                    </a:lnTo>
                    <a:lnTo>
                      <a:pt x="72" y="414"/>
                    </a:lnTo>
                    <a:lnTo>
                      <a:pt x="71" y="414"/>
                    </a:lnTo>
                    <a:lnTo>
                      <a:pt x="71" y="412"/>
                    </a:lnTo>
                    <a:lnTo>
                      <a:pt x="71" y="411"/>
                    </a:lnTo>
                    <a:lnTo>
                      <a:pt x="73" y="410"/>
                    </a:lnTo>
                    <a:lnTo>
                      <a:pt x="73" y="409"/>
                    </a:lnTo>
                    <a:lnTo>
                      <a:pt x="70" y="406"/>
                    </a:lnTo>
                    <a:lnTo>
                      <a:pt x="70" y="405"/>
                    </a:lnTo>
                    <a:lnTo>
                      <a:pt x="67" y="405"/>
                    </a:lnTo>
                    <a:lnTo>
                      <a:pt x="67" y="404"/>
                    </a:lnTo>
                    <a:lnTo>
                      <a:pt x="68" y="403"/>
                    </a:lnTo>
                    <a:lnTo>
                      <a:pt x="71" y="401"/>
                    </a:lnTo>
                    <a:lnTo>
                      <a:pt x="72" y="401"/>
                    </a:lnTo>
                    <a:lnTo>
                      <a:pt x="73" y="401"/>
                    </a:lnTo>
                    <a:lnTo>
                      <a:pt x="73" y="398"/>
                    </a:lnTo>
                    <a:lnTo>
                      <a:pt x="74" y="398"/>
                    </a:lnTo>
                    <a:lnTo>
                      <a:pt x="76" y="397"/>
                    </a:lnTo>
                    <a:lnTo>
                      <a:pt x="74" y="395"/>
                    </a:lnTo>
                    <a:lnTo>
                      <a:pt x="72" y="393"/>
                    </a:lnTo>
                    <a:lnTo>
                      <a:pt x="71" y="393"/>
                    </a:lnTo>
                    <a:lnTo>
                      <a:pt x="72" y="390"/>
                    </a:lnTo>
                    <a:lnTo>
                      <a:pt x="70" y="386"/>
                    </a:lnTo>
                    <a:lnTo>
                      <a:pt x="70" y="385"/>
                    </a:lnTo>
                    <a:lnTo>
                      <a:pt x="71" y="382"/>
                    </a:lnTo>
                    <a:lnTo>
                      <a:pt x="71" y="380"/>
                    </a:lnTo>
                    <a:lnTo>
                      <a:pt x="71" y="379"/>
                    </a:lnTo>
                    <a:lnTo>
                      <a:pt x="70" y="377"/>
                    </a:lnTo>
                    <a:lnTo>
                      <a:pt x="70" y="374"/>
                    </a:lnTo>
                    <a:lnTo>
                      <a:pt x="70" y="373"/>
                    </a:lnTo>
                    <a:lnTo>
                      <a:pt x="67" y="374"/>
                    </a:lnTo>
                    <a:lnTo>
                      <a:pt x="66" y="373"/>
                    </a:lnTo>
                    <a:lnTo>
                      <a:pt x="66" y="371"/>
                    </a:lnTo>
                    <a:lnTo>
                      <a:pt x="68" y="370"/>
                    </a:lnTo>
                    <a:lnTo>
                      <a:pt x="67" y="366"/>
                    </a:lnTo>
                    <a:lnTo>
                      <a:pt x="67" y="362"/>
                    </a:lnTo>
                    <a:lnTo>
                      <a:pt x="65" y="361"/>
                    </a:lnTo>
                    <a:lnTo>
                      <a:pt x="59" y="362"/>
                    </a:lnTo>
                    <a:lnTo>
                      <a:pt x="58" y="361"/>
                    </a:lnTo>
                    <a:lnTo>
                      <a:pt x="56" y="361"/>
                    </a:lnTo>
                    <a:lnTo>
                      <a:pt x="51" y="363"/>
                    </a:lnTo>
                    <a:lnTo>
                      <a:pt x="49" y="364"/>
                    </a:lnTo>
                    <a:lnTo>
                      <a:pt x="48" y="364"/>
                    </a:lnTo>
                    <a:lnTo>
                      <a:pt x="47" y="364"/>
                    </a:lnTo>
                    <a:lnTo>
                      <a:pt x="45" y="364"/>
                    </a:lnTo>
                    <a:lnTo>
                      <a:pt x="44" y="364"/>
                    </a:lnTo>
                    <a:lnTo>
                      <a:pt x="41" y="364"/>
                    </a:lnTo>
                    <a:lnTo>
                      <a:pt x="40" y="364"/>
                    </a:lnTo>
                    <a:lnTo>
                      <a:pt x="39" y="364"/>
                    </a:lnTo>
                    <a:lnTo>
                      <a:pt x="36" y="362"/>
                    </a:lnTo>
                    <a:lnTo>
                      <a:pt x="33" y="358"/>
                    </a:lnTo>
                    <a:lnTo>
                      <a:pt x="33" y="357"/>
                    </a:lnTo>
                    <a:lnTo>
                      <a:pt x="35" y="354"/>
                    </a:lnTo>
                    <a:lnTo>
                      <a:pt x="33" y="349"/>
                    </a:lnTo>
                    <a:lnTo>
                      <a:pt x="31" y="350"/>
                    </a:lnTo>
                    <a:lnTo>
                      <a:pt x="31" y="349"/>
                    </a:lnTo>
                    <a:lnTo>
                      <a:pt x="32" y="349"/>
                    </a:lnTo>
                    <a:lnTo>
                      <a:pt x="31" y="347"/>
                    </a:lnTo>
                    <a:lnTo>
                      <a:pt x="27" y="344"/>
                    </a:lnTo>
                    <a:lnTo>
                      <a:pt x="25" y="342"/>
                    </a:lnTo>
                    <a:lnTo>
                      <a:pt x="24" y="340"/>
                    </a:lnTo>
                    <a:lnTo>
                      <a:pt x="23" y="339"/>
                    </a:lnTo>
                    <a:lnTo>
                      <a:pt x="21" y="339"/>
                    </a:lnTo>
                    <a:lnTo>
                      <a:pt x="20" y="338"/>
                    </a:lnTo>
                    <a:lnTo>
                      <a:pt x="19" y="336"/>
                    </a:lnTo>
                    <a:lnTo>
                      <a:pt x="20" y="334"/>
                    </a:lnTo>
                    <a:lnTo>
                      <a:pt x="20" y="332"/>
                    </a:lnTo>
                    <a:lnTo>
                      <a:pt x="20" y="330"/>
                    </a:lnTo>
                    <a:lnTo>
                      <a:pt x="21" y="328"/>
                    </a:lnTo>
                    <a:lnTo>
                      <a:pt x="20" y="326"/>
                    </a:lnTo>
                    <a:lnTo>
                      <a:pt x="18" y="325"/>
                    </a:lnTo>
                    <a:lnTo>
                      <a:pt x="19" y="322"/>
                    </a:lnTo>
                    <a:lnTo>
                      <a:pt x="20" y="320"/>
                    </a:lnTo>
                    <a:lnTo>
                      <a:pt x="20" y="319"/>
                    </a:lnTo>
                    <a:lnTo>
                      <a:pt x="21" y="317"/>
                    </a:lnTo>
                    <a:lnTo>
                      <a:pt x="21" y="316"/>
                    </a:lnTo>
                    <a:lnTo>
                      <a:pt x="23" y="315"/>
                    </a:lnTo>
                    <a:lnTo>
                      <a:pt x="23" y="311"/>
                    </a:lnTo>
                    <a:lnTo>
                      <a:pt x="21" y="310"/>
                    </a:lnTo>
                    <a:lnTo>
                      <a:pt x="23" y="310"/>
                    </a:lnTo>
                    <a:lnTo>
                      <a:pt x="24" y="310"/>
                    </a:lnTo>
                    <a:lnTo>
                      <a:pt x="24" y="309"/>
                    </a:lnTo>
                    <a:lnTo>
                      <a:pt x="25" y="306"/>
                    </a:lnTo>
                    <a:lnTo>
                      <a:pt x="26" y="307"/>
                    </a:lnTo>
                    <a:lnTo>
                      <a:pt x="27" y="306"/>
                    </a:lnTo>
                    <a:lnTo>
                      <a:pt x="27" y="303"/>
                    </a:lnTo>
                    <a:lnTo>
                      <a:pt x="28" y="302"/>
                    </a:lnTo>
                    <a:lnTo>
                      <a:pt x="26" y="301"/>
                    </a:lnTo>
                    <a:lnTo>
                      <a:pt x="27" y="300"/>
                    </a:lnTo>
                    <a:lnTo>
                      <a:pt x="25" y="298"/>
                    </a:lnTo>
                    <a:lnTo>
                      <a:pt x="23" y="296"/>
                    </a:lnTo>
                    <a:lnTo>
                      <a:pt x="26" y="293"/>
                    </a:lnTo>
                    <a:lnTo>
                      <a:pt x="26" y="292"/>
                    </a:lnTo>
                    <a:lnTo>
                      <a:pt x="26" y="291"/>
                    </a:lnTo>
                    <a:lnTo>
                      <a:pt x="26" y="289"/>
                    </a:lnTo>
                    <a:lnTo>
                      <a:pt x="26" y="288"/>
                    </a:lnTo>
                    <a:lnTo>
                      <a:pt x="25" y="287"/>
                    </a:lnTo>
                    <a:lnTo>
                      <a:pt x="26" y="287"/>
                    </a:lnTo>
                    <a:lnTo>
                      <a:pt x="25" y="284"/>
                    </a:lnTo>
                    <a:lnTo>
                      <a:pt x="25" y="280"/>
                    </a:lnTo>
                    <a:lnTo>
                      <a:pt x="21" y="279"/>
                    </a:lnTo>
                    <a:lnTo>
                      <a:pt x="21" y="278"/>
                    </a:lnTo>
                    <a:lnTo>
                      <a:pt x="21" y="277"/>
                    </a:lnTo>
                    <a:lnTo>
                      <a:pt x="19" y="277"/>
                    </a:lnTo>
                    <a:lnTo>
                      <a:pt x="19" y="276"/>
                    </a:lnTo>
                    <a:lnTo>
                      <a:pt x="19" y="273"/>
                    </a:lnTo>
                    <a:lnTo>
                      <a:pt x="19" y="272"/>
                    </a:lnTo>
                    <a:lnTo>
                      <a:pt x="18" y="271"/>
                    </a:lnTo>
                    <a:lnTo>
                      <a:pt x="16" y="271"/>
                    </a:lnTo>
                    <a:lnTo>
                      <a:pt x="17" y="268"/>
                    </a:lnTo>
                    <a:lnTo>
                      <a:pt x="17" y="267"/>
                    </a:lnTo>
                    <a:lnTo>
                      <a:pt x="13" y="267"/>
                    </a:lnTo>
                    <a:lnTo>
                      <a:pt x="12" y="267"/>
                    </a:lnTo>
                    <a:lnTo>
                      <a:pt x="8" y="263"/>
                    </a:lnTo>
                    <a:lnTo>
                      <a:pt x="5" y="257"/>
                    </a:lnTo>
                    <a:lnTo>
                      <a:pt x="4" y="257"/>
                    </a:lnTo>
                    <a:lnTo>
                      <a:pt x="3" y="254"/>
                    </a:lnTo>
                    <a:lnTo>
                      <a:pt x="2" y="251"/>
                    </a:lnTo>
                    <a:lnTo>
                      <a:pt x="0" y="252"/>
                    </a:lnTo>
                    <a:lnTo>
                      <a:pt x="0" y="251"/>
                    </a:lnTo>
                    <a:lnTo>
                      <a:pt x="2" y="247"/>
                    </a:lnTo>
                    <a:lnTo>
                      <a:pt x="3" y="246"/>
                    </a:lnTo>
                    <a:lnTo>
                      <a:pt x="2" y="245"/>
                    </a:lnTo>
                    <a:lnTo>
                      <a:pt x="2" y="243"/>
                    </a:lnTo>
                    <a:lnTo>
                      <a:pt x="3" y="241"/>
                    </a:lnTo>
                    <a:lnTo>
                      <a:pt x="4" y="241"/>
                    </a:lnTo>
                    <a:lnTo>
                      <a:pt x="5" y="240"/>
                    </a:lnTo>
                    <a:lnTo>
                      <a:pt x="7" y="239"/>
                    </a:lnTo>
                    <a:lnTo>
                      <a:pt x="8" y="239"/>
                    </a:lnTo>
                    <a:lnTo>
                      <a:pt x="9" y="238"/>
                    </a:lnTo>
                    <a:lnTo>
                      <a:pt x="10" y="237"/>
                    </a:lnTo>
                    <a:lnTo>
                      <a:pt x="12" y="236"/>
                    </a:lnTo>
                    <a:lnTo>
                      <a:pt x="17" y="234"/>
                    </a:lnTo>
                    <a:lnTo>
                      <a:pt x="19" y="236"/>
                    </a:lnTo>
                    <a:lnTo>
                      <a:pt x="20" y="234"/>
                    </a:lnTo>
                    <a:lnTo>
                      <a:pt x="25" y="236"/>
                    </a:lnTo>
                    <a:lnTo>
                      <a:pt x="26" y="236"/>
                    </a:lnTo>
                    <a:lnTo>
                      <a:pt x="27" y="237"/>
                    </a:lnTo>
                    <a:lnTo>
                      <a:pt x="29" y="238"/>
                    </a:lnTo>
                    <a:lnTo>
                      <a:pt x="32" y="239"/>
                    </a:lnTo>
                    <a:lnTo>
                      <a:pt x="33" y="238"/>
                    </a:lnTo>
                    <a:lnTo>
                      <a:pt x="33" y="237"/>
                    </a:lnTo>
                    <a:lnTo>
                      <a:pt x="34" y="237"/>
                    </a:lnTo>
                    <a:lnTo>
                      <a:pt x="35" y="237"/>
                    </a:lnTo>
                    <a:lnTo>
                      <a:pt x="34" y="234"/>
                    </a:lnTo>
                    <a:lnTo>
                      <a:pt x="36" y="236"/>
                    </a:lnTo>
                    <a:lnTo>
                      <a:pt x="37" y="236"/>
                    </a:lnTo>
                    <a:lnTo>
                      <a:pt x="40" y="236"/>
                    </a:lnTo>
                    <a:lnTo>
                      <a:pt x="39" y="237"/>
                    </a:lnTo>
                    <a:lnTo>
                      <a:pt x="40" y="238"/>
                    </a:lnTo>
                    <a:lnTo>
                      <a:pt x="41" y="238"/>
                    </a:lnTo>
                    <a:lnTo>
                      <a:pt x="42" y="236"/>
                    </a:lnTo>
                    <a:lnTo>
                      <a:pt x="43" y="237"/>
                    </a:lnTo>
                    <a:lnTo>
                      <a:pt x="47" y="236"/>
                    </a:lnTo>
                    <a:lnTo>
                      <a:pt x="47" y="234"/>
                    </a:lnTo>
                    <a:lnTo>
                      <a:pt x="48" y="236"/>
                    </a:lnTo>
                    <a:lnTo>
                      <a:pt x="51" y="234"/>
                    </a:lnTo>
                    <a:lnTo>
                      <a:pt x="52" y="236"/>
                    </a:lnTo>
                    <a:lnTo>
                      <a:pt x="53" y="236"/>
                    </a:lnTo>
                    <a:lnTo>
                      <a:pt x="55" y="234"/>
                    </a:lnTo>
                    <a:lnTo>
                      <a:pt x="57" y="234"/>
                    </a:lnTo>
                    <a:lnTo>
                      <a:pt x="62" y="233"/>
                    </a:lnTo>
                    <a:lnTo>
                      <a:pt x="60" y="231"/>
                    </a:lnTo>
                    <a:lnTo>
                      <a:pt x="62" y="231"/>
                    </a:lnTo>
                    <a:lnTo>
                      <a:pt x="64" y="231"/>
                    </a:lnTo>
                    <a:lnTo>
                      <a:pt x="66" y="232"/>
                    </a:lnTo>
                    <a:lnTo>
                      <a:pt x="68" y="233"/>
                    </a:lnTo>
                    <a:lnTo>
                      <a:pt x="68" y="234"/>
                    </a:lnTo>
                    <a:lnTo>
                      <a:pt x="70" y="234"/>
                    </a:lnTo>
                    <a:lnTo>
                      <a:pt x="70" y="232"/>
                    </a:lnTo>
                    <a:lnTo>
                      <a:pt x="71" y="230"/>
                    </a:lnTo>
                    <a:lnTo>
                      <a:pt x="71" y="229"/>
                    </a:lnTo>
                    <a:lnTo>
                      <a:pt x="71" y="228"/>
                    </a:lnTo>
                    <a:lnTo>
                      <a:pt x="72" y="228"/>
                    </a:lnTo>
                    <a:lnTo>
                      <a:pt x="73" y="230"/>
                    </a:lnTo>
                    <a:lnTo>
                      <a:pt x="74" y="230"/>
                    </a:lnTo>
                    <a:lnTo>
                      <a:pt x="76" y="230"/>
                    </a:lnTo>
                    <a:lnTo>
                      <a:pt x="76" y="231"/>
                    </a:lnTo>
                    <a:lnTo>
                      <a:pt x="76" y="232"/>
                    </a:lnTo>
                    <a:lnTo>
                      <a:pt x="79" y="232"/>
                    </a:lnTo>
                    <a:lnTo>
                      <a:pt x="79" y="234"/>
                    </a:lnTo>
                    <a:lnTo>
                      <a:pt x="82" y="233"/>
                    </a:lnTo>
                    <a:lnTo>
                      <a:pt x="83" y="232"/>
                    </a:lnTo>
                    <a:lnTo>
                      <a:pt x="84" y="233"/>
                    </a:lnTo>
                    <a:lnTo>
                      <a:pt x="87" y="234"/>
                    </a:lnTo>
                    <a:lnTo>
                      <a:pt x="89" y="237"/>
                    </a:lnTo>
                    <a:lnTo>
                      <a:pt x="90" y="237"/>
                    </a:lnTo>
                    <a:lnTo>
                      <a:pt x="91" y="237"/>
                    </a:lnTo>
                    <a:lnTo>
                      <a:pt x="95" y="237"/>
                    </a:lnTo>
                    <a:lnTo>
                      <a:pt x="98" y="233"/>
                    </a:lnTo>
                    <a:lnTo>
                      <a:pt x="98" y="232"/>
                    </a:lnTo>
                    <a:lnTo>
                      <a:pt x="99" y="231"/>
                    </a:lnTo>
                    <a:lnTo>
                      <a:pt x="99" y="229"/>
                    </a:lnTo>
                    <a:lnTo>
                      <a:pt x="100" y="226"/>
                    </a:lnTo>
                    <a:lnTo>
                      <a:pt x="102" y="224"/>
                    </a:lnTo>
                    <a:lnTo>
                      <a:pt x="103" y="223"/>
                    </a:lnTo>
                    <a:lnTo>
                      <a:pt x="100" y="222"/>
                    </a:lnTo>
                    <a:lnTo>
                      <a:pt x="100" y="221"/>
                    </a:lnTo>
                    <a:lnTo>
                      <a:pt x="102" y="220"/>
                    </a:lnTo>
                    <a:lnTo>
                      <a:pt x="100" y="218"/>
                    </a:lnTo>
                    <a:lnTo>
                      <a:pt x="100" y="217"/>
                    </a:lnTo>
                    <a:lnTo>
                      <a:pt x="103" y="217"/>
                    </a:lnTo>
                    <a:lnTo>
                      <a:pt x="103" y="216"/>
                    </a:lnTo>
                    <a:lnTo>
                      <a:pt x="103" y="215"/>
                    </a:lnTo>
                    <a:lnTo>
                      <a:pt x="103" y="213"/>
                    </a:lnTo>
                    <a:lnTo>
                      <a:pt x="100" y="212"/>
                    </a:lnTo>
                    <a:lnTo>
                      <a:pt x="100" y="210"/>
                    </a:lnTo>
                    <a:lnTo>
                      <a:pt x="100" y="207"/>
                    </a:lnTo>
                    <a:lnTo>
                      <a:pt x="99" y="205"/>
                    </a:lnTo>
                    <a:lnTo>
                      <a:pt x="102" y="202"/>
                    </a:lnTo>
                    <a:lnTo>
                      <a:pt x="103" y="199"/>
                    </a:lnTo>
                    <a:lnTo>
                      <a:pt x="105" y="197"/>
                    </a:lnTo>
                    <a:lnTo>
                      <a:pt x="106" y="196"/>
                    </a:lnTo>
                    <a:lnTo>
                      <a:pt x="106" y="192"/>
                    </a:lnTo>
                    <a:lnTo>
                      <a:pt x="105" y="191"/>
                    </a:lnTo>
                    <a:lnTo>
                      <a:pt x="99" y="188"/>
                    </a:lnTo>
                    <a:lnTo>
                      <a:pt x="102" y="182"/>
                    </a:lnTo>
                    <a:lnTo>
                      <a:pt x="102" y="181"/>
                    </a:lnTo>
                    <a:lnTo>
                      <a:pt x="104" y="181"/>
                    </a:lnTo>
                    <a:lnTo>
                      <a:pt x="104" y="178"/>
                    </a:lnTo>
                    <a:lnTo>
                      <a:pt x="105" y="176"/>
                    </a:lnTo>
                    <a:lnTo>
                      <a:pt x="104" y="174"/>
                    </a:lnTo>
                    <a:lnTo>
                      <a:pt x="105" y="174"/>
                    </a:lnTo>
                    <a:lnTo>
                      <a:pt x="106" y="174"/>
                    </a:lnTo>
                    <a:lnTo>
                      <a:pt x="107" y="175"/>
                    </a:lnTo>
                    <a:lnTo>
                      <a:pt x="108" y="175"/>
                    </a:lnTo>
                    <a:lnTo>
                      <a:pt x="108" y="173"/>
                    </a:lnTo>
                    <a:lnTo>
                      <a:pt x="107" y="173"/>
                    </a:lnTo>
                    <a:lnTo>
                      <a:pt x="106" y="169"/>
                    </a:lnTo>
                    <a:lnTo>
                      <a:pt x="105" y="169"/>
                    </a:lnTo>
                    <a:lnTo>
                      <a:pt x="105" y="168"/>
                    </a:lnTo>
                    <a:lnTo>
                      <a:pt x="106" y="168"/>
                    </a:lnTo>
                    <a:lnTo>
                      <a:pt x="107" y="169"/>
                    </a:lnTo>
                    <a:lnTo>
                      <a:pt x="108" y="169"/>
                    </a:lnTo>
                    <a:lnTo>
                      <a:pt x="108" y="168"/>
                    </a:lnTo>
                    <a:lnTo>
                      <a:pt x="110" y="168"/>
                    </a:lnTo>
                    <a:lnTo>
                      <a:pt x="110" y="166"/>
                    </a:lnTo>
                    <a:lnTo>
                      <a:pt x="111" y="167"/>
                    </a:lnTo>
                    <a:lnTo>
                      <a:pt x="111" y="168"/>
                    </a:lnTo>
                    <a:lnTo>
                      <a:pt x="111" y="169"/>
                    </a:lnTo>
                    <a:lnTo>
                      <a:pt x="113" y="167"/>
                    </a:lnTo>
                    <a:lnTo>
                      <a:pt x="114" y="167"/>
                    </a:lnTo>
                    <a:lnTo>
                      <a:pt x="115" y="167"/>
                    </a:lnTo>
                    <a:lnTo>
                      <a:pt x="116" y="165"/>
                    </a:lnTo>
                    <a:lnTo>
                      <a:pt x="115" y="163"/>
                    </a:lnTo>
                    <a:lnTo>
                      <a:pt x="115" y="162"/>
                    </a:lnTo>
                    <a:lnTo>
                      <a:pt x="113" y="161"/>
                    </a:lnTo>
                    <a:lnTo>
                      <a:pt x="112" y="161"/>
                    </a:lnTo>
                    <a:lnTo>
                      <a:pt x="111" y="161"/>
                    </a:lnTo>
                    <a:lnTo>
                      <a:pt x="111" y="158"/>
                    </a:lnTo>
                    <a:lnTo>
                      <a:pt x="110" y="159"/>
                    </a:lnTo>
                    <a:lnTo>
                      <a:pt x="110" y="158"/>
                    </a:lnTo>
                    <a:lnTo>
                      <a:pt x="108" y="158"/>
                    </a:lnTo>
                    <a:lnTo>
                      <a:pt x="108" y="159"/>
                    </a:lnTo>
                    <a:lnTo>
                      <a:pt x="107" y="157"/>
                    </a:lnTo>
                    <a:lnTo>
                      <a:pt x="106" y="158"/>
                    </a:lnTo>
                    <a:lnTo>
                      <a:pt x="107" y="160"/>
                    </a:lnTo>
                    <a:lnTo>
                      <a:pt x="106" y="160"/>
                    </a:lnTo>
                    <a:lnTo>
                      <a:pt x="105" y="160"/>
                    </a:lnTo>
                    <a:lnTo>
                      <a:pt x="105" y="159"/>
                    </a:lnTo>
                    <a:lnTo>
                      <a:pt x="100" y="154"/>
                    </a:lnTo>
                    <a:lnTo>
                      <a:pt x="100" y="153"/>
                    </a:lnTo>
                    <a:lnTo>
                      <a:pt x="96" y="147"/>
                    </a:lnTo>
                    <a:lnTo>
                      <a:pt x="95" y="147"/>
                    </a:lnTo>
                    <a:lnTo>
                      <a:pt x="95" y="144"/>
                    </a:lnTo>
                    <a:lnTo>
                      <a:pt x="94" y="141"/>
                    </a:lnTo>
                    <a:lnTo>
                      <a:pt x="94" y="139"/>
                    </a:lnTo>
                    <a:lnTo>
                      <a:pt x="91" y="141"/>
                    </a:lnTo>
                    <a:lnTo>
                      <a:pt x="89" y="141"/>
                    </a:lnTo>
                    <a:lnTo>
                      <a:pt x="87" y="139"/>
                    </a:lnTo>
                    <a:lnTo>
                      <a:pt x="83" y="137"/>
                    </a:lnTo>
                    <a:lnTo>
                      <a:pt x="82" y="137"/>
                    </a:lnTo>
                    <a:lnTo>
                      <a:pt x="81" y="137"/>
                    </a:lnTo>
                    <a:lnTo>
                      <a:pt x="80" y="137"/>
                    </a:lnTo>
                    <a:lnTo>
                      <a:pt x="80" y="136"/>
                    </a:lnTo>
                    <a:lnTo>
                      <a:pt x="83" y="134"/>
                    </a:lnTo>
                    <a:lnTo>
                      <a:pt x="88" y="130"/>
                    </a:lnTo>
                    <a:lnTo>
                      <a:pt x="88" y="129"/>
                    </a:lnTo>
                    <a:lnTo>
                      <a:pt x="89" y="129"/>
                    </a:lnTo>
                    <a:lnTo>
                      <a:pt x="90" y="129"/>
                    </a:lnTo>
                    <a:lnTo>
                      <a:pt x="94" y="128"/>
                    </a:lnTo>
                    <a:lnTo>
                      <a:pt x="94" y="127"/>
                    </a:lnTo>
                    <a:lnTo>
                      <a:pt x="97" y="126"/>
                    </a:lnTo>
                    <a:lnTo>
                      <a:pt x="99" y="126"/>
                    </a:lnTo>
                    <a:lnTo>
                      <a:pt x="104" y="118"/>
                    </a:lnTo>
                    <a:lnTo>
                      <a:pt x="106" y="116"/>
                    </a:lnTo>
                    <a:lnTo>
                      <a:pt x="107" y="115"/>
                    </a:lnTo>
                    <a:lnTo>
                      <a:pt x="108" y="115"/>
                    </a:lnTo>
                    <a:lnTo>
                      <a:pt x="108" y="113"/>
                    </a:lnTo>
                    <a:lnTo>
                      <a:pt x="111" y="114"/>
                    </a:lnTo>
                    <a:lnTo>
                      <a:pt x="112" y="115"/>
                    </a:lnTo>
                    <a:lnTo>
                      <a:pt x="116" y="116"/>
                    </a:lnTo>
                    <a:lnTo>
                      <a:pt x="120" y="115"/>
                    </a:lnTo>
                    <a:lnTo>
                      <a:pt x="120" y="114"/>
                    </a:lnTo>
                    <a:lnTo>
                      <a:pt x="122" y="114"/>
                    </a:lnTo>
                    <a:lnTo>
                      <a:pt x="121" y="115"/>
                    </a:lnTo>
                    <a:lnTo>
                      <a:pt x="119" y="118"/>
                    </a:lnTo>
                    <a:lnTo>
                      <a:pt x="120" y="119"/>
                    </a:lnTo>
                    <a:lnTo>
                      <a:pt x="121" y="116"/>
                    </a:lnTo>
                    <a:lnTo>
                      <a:pt x="122" y="118"/>
                    </a:lnTo>
                    <a:lnTo>
                      <a:pt x="122" y="119"/>
                    </a:lnTo>
                    <a:lnTo>
                      <a:pt x="123" y="120"/>
                    </a:lnTo>
                    <a:lnTo>
                      <a:pt x="126" y="118"/>
                    </a:lnTo>
                    <a:lnTo>
                      <a:pt x="129" y="119"/>
                    </a:lnTo>
                    <a:lnTo>
                      <a:pt x="134" y="119"/>
                    </a:lnTo>
                    <a:lnTo>
                      <a:pt x="135" y="118"/>
                    </a:lnTo>
                    <a:lnTo>
                      <a:pt x="137" y="116"/>
                    </a:lnTo>
                    <a:lnTo>
                      <a:pt x="136" y="116"/>
                    </a:lnTo>
                    <a:lnTo>
                      <a:pt x="136" y="114"/>
                    </a:lnTo>
                    <a:lnTo>
                      <a:pt x="137" y="114"/>
                    </a:lnTo>
                    <a:lnTo>
                      <a:pt x="138" y="110"/>
                    </a:lnTo>
                    <a:lnTo>
                      <a:pt x="138" y="105"/>
                    </a:lnTo>
                    <a:lnTo>
                      <a:pt x="141" y="105"/>
                    </a:lnTo>
                    <a:lnTo>
                      <a:pt x="141" y="108"/>
                    </a:lnTo>
                    <a:lnTo>
                      <a:pt x="142" y="108"/>
                    </a:lnTo>
                    <a:lnTo>
                      <a:pt x="143" y="108"/>
                    </a:lnTo>
                    <a:lnTo>
                      <a:pt x="144" y="111"/>
                    </a:lnTo>
                    <a:lnTo>
                      <a:pt x="146" y="112"/>
                    </a:lnTo>
                    <a:lnTo>
                      <a:pt x="149" y="111"/>
                    </a:lnTo>
                    <a:lnTo>
                      <a:pt x="150" y="111"/>
                    </a:lnTo>
                    <a:lnTo>
                      <a:pt x="151" y="111"/>
                    </a:lnTo>
                    <a:lnTo>
                      <a:pt x="153" y="113"/>
                    </a:lnTo>
                    <a:lnTo>
                      <a:pt x="155" y="115"/>
                    </a:lnTo>
                    <a:lnTo>
                      <a:pt x="158" y="113"/>
                    </a:lnTo>
                    <a:lnTo>
                      <a:pt x="158" y="111"/>
                    </a:lnTo>
                    <a:lnTo>
                      <a:pt x="159" y="108"/>
                    </a:lnTo>
                    <a:lnTo>
                      <a:pt x="161" y="108"/>
                    </a:lnTo>
                    <a:lnTo>
                      <a:pt x="163" y="110"/>
                    </a:lnTo>
                    <a:lnTo>
                      <a:pt x="163" y="111"/>
                    </a:lnTo>
                    <a:lnTo>
                      <a:pt x="163" y="112"/>
                    </a:lnTo>
                    <a:lnTo>
                      <a:pt x="165" y="112"/>
                    </a:lnTo>
                    <a:lnTo>
                      <a:pt x="167" y="112"/>
                    </a:lnTo>
                    <a:lnTo>
                      <a:pt x="168" y="111"/>
                    </a:lnTo>
                    <a:lnTo>
                      <a:pt x="167" y="111"/>
                    </a:lnTo>
                    <a:lnTo>
                      <a:pt x="166" y="110"/>
                    </a:lnTo>
                    <a:lnTo>
                      <a:pt x="168" y="106"/>
                    </a:lnTo>
                    <a:lnTo>
                      <a:pt x="168" y="105"/>
                    </a:lnTo>
                    <a:lnTo>
                      <a:pt x="168" y="104"/>
                    </a:lnTo>
                    <a:lnTo>
                      <a:pt x="171" y="100"/>
                    </a:lnTo>
                    <a:lnTo>
                      <a:pt x="170" y="99"/>
                    </a:lnTo>
                    <a:lnTo>
                      <a:pt x="171" y="99"/>
                    </a:lnTo>
                    <a:lnTo>
                      <a:pt x="171" y="98"/>
                    </a:lnTo>
                    <a:lnTo>
                      <a:pt x="170" y="98"/>
                    </a:lnTo>
                    <a:lnTo>
                      <a:pt x="169" y="97"/>
                    </a:lnTo>
                    <a:lnTo>
                      <a:pt x="169" y="98"/>
                    </a:lnTo>
                    <a:lnTo>
                      <a:pt x="168" y="99"/>
                    </a:lnTo>
                    <a:lnTo>
                      <a:pt x="166" y="98"/>
                    </a:lnTo>
                    <a:lnTo>
                      <a:pt x="168" y="98"/>
                    </a:lnTo>
                    <a:lnTo>
                      <a:pt x="168" y="97"/>
                    </a:lnTo>
                    <a:lnTo>
                      <a:pt x="169" y="95"/>
                    </a:lnTo>
                    <a:lnTo>
                      <a:pt x="170" y="94"/>
                    </a:lnTo>
                    <a:lnTo>
                      <a:pt x="171" y="92"/>
                    </a:lnTo>
                    <a:lnTo>
                      <a:pt x="171" y="91"/>
                    </a:lnTo>
                    <a:lnTo>
                      <a:pt x="171" y="90"/>
                    </a:lnTo>
                    <a:lnTo>
                      <a:pt x="173" y="90"/>
                    </a:lnTo>
                    <a:lnTo>
                      <a:pt x="173" y="89"/>
                    </a:lnTo>
                    <a:lnTo>
                      <a:pt x="173" y="88"/>
                    </a:lnTo>
                    <a:lnTo>
                      <a:pt x="174" y="89"/>
                    </a:lnTo>
                    <a:lnTo>
                      <a:pt x="175" y="88"/>
                    </a:lnTo>
                    <a:lnTo>
                      <a:pt x="174" y="88"/>
                    </a:lnTo>
                    <a:lnTo>
                      <a:pt x="175" y="88"/>
                    </a:lnTo>
                    <a:lnTo>
                      <a:pt x="176" y="88"/>
                    </a:lnTo>
                    <a:lnTo>
                      <a:pt x="177" y="88"/>
                    </a:lnTo>
                    <a:lnTo>
                      <a:pt x="175" y="89"/>
                    </a:lnTo>
                    <a:lnTo>
                      <a:pt x="176" y="90"/>
                    </a:lnTo>
                    <a:lnTo>
                      <a:pt x="177" y="90"/>
                    </a:lnTo>
                    <a:lnTo>
                      <a:pt x="178" y="89"/>
                    </a:lnTo>
                    <a:lnTo>
                      <a:pt x="179" y="89"/>
                    </a:lnTo>
                    <a:lnTo>
                      <a:pt x="181" y="89"/>
                    </a:lnTo>
                    <a:lnTo>
                      <a:pt x="181" y="90"/>
                    </a:lnTo>
                    <a:lnTo>
                      <a:pt x="183" y="91"/>
                    </a:lnTo>
                    <a:lnTo>
                      <a:pt x="186" y="94"/>
                    </a:lnTo>
                    <a:lnTo>
                      <a:pt x="186" y="95"/>
                    </a:lnTo>
                    <a:lnTo>
                      <a:pt x="187" y="97"/>
                    </a:lnTo>
                    <a:lnTo>
                      <a:pt x="189" y="97"/>
                    </a:lnTo>
                    <a:lnTo>
                      <a:pt x="192" y="99"/>
                    </a:lnTo>
                    <a:lnTo>
                      <a:pt x="191" y="103"/>
                    </a:lnTo>
                    <a:lnTo>
                      <a:pt x="192" y="104"/>
                    </a:lnTo>
                    <a:lnTo>
                      <a:pt x="191" y="105"/>
                    </a:lnTo>
                    <a:lnTo>
                      <a:pt x="193" y="105"/>
                    </a:lnTo>
                    <a:lnTo>
                      <a:pt x="193" y="104"/>
                    </a:lnTo>
                    <a:lnTo>
                      <a:pt x="194" y="103"/>
                    </a:lnTo>
                    <a:lnTo>
                      <a:pt x="196" y="103"/>
                    </a:lnTo>
                    <a:lnTo>
                      <a:pt x="196" y="100"/>
                    </a:lnTo>
                    <a:lnTo>
                      <a:pt x="197" y="99"/>
                    </a:lnTo>
                    <a:lnTo>
                      <a:pt x="198" y="99"/>
                    </a:lnTo>
                    <a:lnTo>
                      <a:pt x="199" y="98"/>
                    </a:lnTo>
                    <a:lnTo>
                      <a:pt x="199" y="97"/>
                    </a:lnTo>
                    <a:lnTo>
                      <a:pt x="200" y="96"/>
                    </a:lnTo>
                    <a:lnTo>
                      <a:pt x="201" y="94"/>
                    </a:lnTo>
                    <a:lnTo>
                      <a:pt x="202" y="94"/>
                    </a:lnTo>
                    <a:lnTo>
                      <a:pt x="207" y="97"/>
                    </a:lnTo>
                    <a:lnTo>
                      <a:pt x="209" y="97"/>
                    </a:lnTo>
                    <a:lnTo>
                      <a:pt x="209" y="95"/>
                    </a:lnTo>
                    <a:lnTo>
                      <a:pt x="209" y="94"/>
                    </a:lnTo>
                    <a:lnTo>
                      <a:pt x="208" y="94"/>
                    </a:lnTo>
                    <a:lnTo>
                      <a:pt x="205" y="94"/>
                    </a:lnTo>
                    <a:lnTo>
                      <a:pt x="204" y="92"/>
                    </a:lnTo>
                    <a:lnTo>
                      <a:pt x="202" y="90"/>
                    </a:lnTo>
                    <a:lnTo>
                      <a:pt x="201" y="89"/>
                    </a:lnTo>
                    <a:lnTo>
                      <a:pt x="202" y="83"/>
                    </a:lnTo>
                    <a:lnTo>
                      <a:pt x="201" y="78"/>
                    </a:lnTo>
                    <a:lnTo>
                      <a:pt x="200" y="74"/>
                    </a:lnTo>
                    <a:lnTo>
                      <a:pt x="198" y="69"/>
                    </a:lnTo>
                    <a:lnTo>
                      <a:pt x="197" y="67"/>
                    </a:lnTo>
                    <a:lnTo>
                      <a:pt x="196" y="65"/>
                    </a:lnTo>
                    <a:lnTo>
                      <a:pt x="194" y="64"/>
                    </a:lnTo>
                    <a:lnTo>
                      <a:pt x="193" y="63"/>
                    </a:lnTo>
                    <a:lnTo>
                      <a:pt x="193" y="61"/>
                    </a:lnTo>
                    <a:lnTo>
                      <a:pt x="193" y="59"/>
                    </a:lnTo>
                    <a:lnTo>
                      <a:pt x="193" y="57"/>
                    </a:lnTo>
                    <a:lnTo>
                      <a:pt x="192" y="55"/>
                    </a:lnTo>
                    <a:lnTo>
                      <a:pt x="191" y="53"/>
                    </a:lnTo>
                    <a:lnTo>
                      <a:pt x="191" y="52"/>
                    </a:lnTo>
                    <a:lnTo>
                      <a:pt x="193" y="51"/>
                    </a:lnTo>
                    <a:lnTo>
                      <a:pt x="196" y="49"/>
                    </a:lnTo>
                    <a:lnTo>
                      <a:pt x="197" y="49"/>
                    </a:lnTo>
                    <a:lnTo>
                      <a:pt x="200" y="45"/>
                    </a:lnTo>
                    <a:lnTo>
                      <a:pt x="204" y="43"/>
                    </a:lnTo>
                    <a:lnTo>
                      <a:pt x="207" y="40"/>
                    </a:lnTo>
                    <a:lnTo>
                      <a:pt x="207" y="39"/>
                    </a:lnTo>
                    <a:lnTo>
                      <a:pt x="208" y="37"/>
                    </a:lnTo>
                    <a:lnTo>
                      <a:pt x="209" y="40"/>
                    </a:lnTo>
                    <a:lnTo>
                      <a:pt x="210" y="39"/>
                    </a:lnTo>
                    <a:lnTo>
                      <a:pt x="209" y="35"/>
                    </a:lnTo>
                    <a:lnTo>
                      <a:pt x="208" y="32"/>
                    </a:lnTo>
                    <a:lnTo>
                      <a:pt x="209" y="31"/>
                    </a:lnTo>
                    <a:lnTo>
                      <a:pt x="210" y="28"/>
                    </a:lnTo>
                    <a:lnTo>
                      <a:pt x="210" y="27"/>
                    </a:lnTo>
                    <a:lnTo>
                      <a:pt x="208" y="24"/>
                    </a:lnTo>
                    <a:lnTo>
                      <a:pt x="207" y="24"/>
                    </a:lnTo>
                    <a:lnTo>
                      <a:pt x="205" y="21"/>
                    </a:lnTo>
                    <a:lnTo>
                      <a:pt x="206" y="20"/>
                    </a:lnTo>
                    <a:lnTo>
                      <a:pt x="205" y="20"/>
                    </a:lnTo>
                    <a:lnTo>
                      <a:pt x="201" y="19"/>
                    </a:lnTo>
                    <a:lnTo>
                      <a:pt x="200" y="18"/>
                    </a:lnTo>
                    <a:lnTo>
                      <a:pt x="201" y="17"/>
                    </a:lnTo>
                    <a:lnTo>
                      <a:pt x="202" y="16"/>
                    </a:lnTo>
                    <a:lnTo>
                      <a:pt x="202" y="13"/>
                    </a:lnTo>
                    <a:lnTo>
                      <a:pt x="201" y="12"/>
                    </a:lnTo>
                    <a:lnTo>
                      <a:pt x="204" y="11"/>
                    </a:lnTo>
                    <a:lnTo>
                      <a:pt x="205" y="11"/>
                    </a:lnTo>
                    <a:lnTo>
                      <a:pt x="207" y="11"/>
                    </a:lnTo>
                    <a:lnTo>
                      <a:pt x="208" y="12"/>
                    </a:lnTo>
                    <a:lnTo>
                      <a:pt x="210" y="13"/>
                    </a:lnTo>
                    <a:lnTo>
                      <a:pt x="212" y="13"/>
                    </a:lnTo>
                    <a:lnTo>
                      <a:pt x="213" y="13"/>
                    </a:lnTo>
                    <a:lnTo>
                      <a:pt x="216" y="12"/>
                    </a:lnTo>
                    <a:lnTo>
                      <a:pt x="217" y="11"/>
                    </a:lnTo>
                    <a:lnTo>
                      <a:pt x="220" y="11"/>
                    </a:lnTo>
                    <a:lnTo>
                      <a:pt x="221" y="11"/>
                    </a:lnTo>
                    <a:lnTo>
                      <a:pt x="222" y="11"/>
                    </a:lnTo>
                    <a:lnTo>
                      <a:pt x="228" y="11"/>
                    </a:lnTo>
                    <a:lnTo>
                      <a:pt x="234" y="13"/>
                    </a:lnTo>
                    <a:lnTo>
                      <a:pt x="237" y="14"/>
                    </a:lnTo>
                    <a:lnTo>
                      <a:pt x="237" y="17"/>
                    </a:lnTo>
                    <a:lnTo>
                      <a:pt x="238" y="16"/>
                    </a:lnTo>
                    <a:lnTo>
                      <a:pt x="241" y="14"/>
                    </a:lnTo>
                    <a:lnTo>
                      <a:pt x="241" y="13"/>
                    </a:lnTo>
                    <a:lnTo>
                      <a:pt x="247" y="17"/>
                    </a:lnTo>
                    <a:lnTo>
                      <a:pt x="246" y="18"/>
                    </a:lnTo>
                    <a:lnTo>
                      <a:pt x="247" y="18"/>
                    </a:lnTo>
                    <a:lnTo>
                      <a:pt x="248" y="18"/>
                    </a:lnTo>
                    <a:lnTo>
                      <a:pt x="249" y="18"/>
                    </a:lnTo>
                    <a:lnTo>
                      <a:pt x="250" y="17"/>
                    </a:lnTo>
                    <a:lnTo>
                      <a:pt x="252" y="16"/>
                    </a:lnTo>
                    <a:lnTo>
                      <a:pt x="253" y="16"/>
                    </a:lnTo>
                    <a:lnTo>
                      <a:pt x="255" y="17"/>
                    </a:lnTo>
                    <a:lnTo>
                      <a:pt x="259" y="14"/>
                    </a:lnTo>
                    <a:lnTo>
                      <a:pt x="259" y="8"/>
                    </a:lnTo>
                    <a:lnTo>
                      <a:pt x="261" y="8"/>
                    </a:lnTo>
                    <a:lnTo>
                      <a:pt x="263" y="8"/>
                    </a:lnTo>
                    <a:lnTo>
                      <a:pt x="265" y="8"/>
                    </a:lnTo>
                    <a:lnTo>
                      <a:pt x="269" y="2"/>
                    </a:lnTo>
                    <a:lnTo>
                      <a:pt x="275" y="4"/>
                    </a:lnTo>
                    <a:lnTo>
                      <a:pt x="276" y="5"/>
                    </a:lnTo>
                    <a:lnTo>
                      <a:pt x="279" y="9"/>
                    </a:lnTo>
                    <a:lnTo>
                      <a:pt x="277" y="10"/>
                    </a:lnTo>
                    <a:lnTo>
                      <a:pt x="277" y="12"/>
                    </a:lnTo>
                    <a:lnTo>
                      <a:pt x="276" y="14"/>
                    </a:lnTo>
                    <a:lnTo>
                      <a:pt x="279" y="14"/>
                    </a:lnTo>
                    <a:lnTo>
                      <a:pt x="288" y="14"/>
                    </a:lnTo>
                    <a:lnTo>
                      <a:pt x="292" y="11"/>
                    </a:lnTo>
                    <a:lnTo>
                      <a:pt x="295" y="8"/>
                    </a:lnTo>
                    <a:lnTo>
                      <a:pt x="295" y="6"/>
                    </a:lnTo>
                    <a:lnTo>
                      <a:pt x="295" y="5"/>
                    </a:lnTo>
                    <a:lnTo>
                      <a:pt x="295" y="4"/>
                    </a:lnTo>
                    <a:lnTo>
                      <a:pt x="294" y="4"/>
                    </a:lnTo>
                    <a:lnTo>
                      <a:pt x="293" y="3"/>
                    </a:lnTo>
                    <a:lnTo>
                      <a:pt x="296" y="0"/>
                    </a:lnTo>
                    <a:lnTo>
                      <a:pt x="299" y="0"/>
                    </a:lnTo>
                    <a:lnTo>
                      <a:pt x="300" y="1"/>
                    </a:lnTo>
                    <a:lnTo>
                      <a:pt x="302" y="1"/>
                    </a:lnTo>
                    <a:lnTo>
                      <a:pt x="304" y="1"/>
                    </a:lnTo>
                    <a:lnTo>
                      <a:pt x="307" y="1"/>
                    </a:lnTo>
                    <a:lnTo>
                      <a:pt x="308" y="2"/>
                    </a:lnTo>
                    <a:lnTo>
                      <a:pt x="309" y="4"/>
                    </a:lnTo>
                    <a:lnTo>
                      <a:pt x="311" y="6"/>
                    </a:lnTo>
                    <a:lnTo>
                      <a:pt x="317" y="9"/>
                    </a:lnTo>
                    <a:lnTo>
                      <a:pt x="317" y="10"/>
                    </a:lnTo>
                    <a:lnTo>
                      <a:pt x="319" y="11"/>
                    </a:lnTo>
                    <a:lnTo>
                      <a:pt x="320" y="11"/>
                    </a:lnTo>
                    <a:lnTo>
                      <a:pt x="322" y="10"/>
                    </a:lnTo>
                    <a:lnTo>
                      <a:pt x="324" y="10"/>
                    </a:lnTo>
                    <a:lnTo>
                      <a:pt x="325" y="11"/>
                    </a:lnTo>
                    <a:lnTo>
                      <a:pt x="327" y="11"/>
                    </a:lnTo>
                    <a:lnTo>
                      <a:pt x="330" y="10"/>
                    </a:lnTo>
                    <a:lnTo>
                      <a:pt x="331" y="10"/>
                    </a:lnTo>
                    <a:lnTo>
                      <a:pt x="333" y="10"/>
                    </a:lnTo>
                    <a:lnTo>
                      <a:pt x="335" y="11"/>
                    </a:lnTo>
                    <a:lnTo>
                      <a:pt x="336" y="11"/>
                    </a:lnTo>
                    <a:lnTo>
                      <a:pt x="338" y="12"/>
                    </a:lnTo>
                    <a:lnTo>
                      <a:pt x="338" y="14"/>
                    </a:lnTo>
                    <a:lnTo>
                      <a:pt x="340" y="14"/>
                    </a:lnTo>
                    <a:lnTo>
                      <a:pt x="342" y="14"/>
                    </a:lnTo>
                    <a:lnTo>
                      <a:pt x="342" y="16"/>
                    </a:lnTo>
                    <a:lnTo>
                      <a:pt x="343" y="14"/>
                    </a:lnTo>
                    <a:lnTo>
                      <a:pt x="346" y="13"/>
                    </a:lnTo>
                    <a:lnTo>
                      <a:pt x="346" y="12"/>
                    </a:lnTo>
                    <a:lnTo>
                      <a:pt x="347" y="12"/>
                    </a:lnTo>
                    <a:lnTo>
                      <a:pt x="348" y="12"/>
                    </a:lnTo>
                    <a:lnTo>
                      <a:pt x="347" y="10"/>
                    </a:lnTo>
                    <a:lnTo>
                      <a:pt x="349" y="10"/>
                    </a:lnTo>
                    <a:lnTo>
                      <a:pt x="349" y="11"/>
                    </a:lnTo>
                    <a:lnTo>
                      <a:pt x="350" y="12"/>
                    </a:lnTo>
                    <a:lnTo>
                      <a:pt x="351" y="11"/>
                    </a:lnTo>
                    <a:lnTo>
                      <a:pt x="352" y="11"/>
                    </a:lnTo>
                    <a:lnTo>
                      <a:pt x="354" y="11"/>
                    </a:lnTo>
                    <a:lnTo>
                      <a:pt x="352" y="12"/>
                    </a:lnTo>
                    <a:lnTo>
                      <a:pt x="354" y="13"/>
                    </a:lnTo>
                    <a:lnTo>
                      <a:pt x="355" y="14"/>
                    </a:lnTo>
                    <a:lnTo>
                      <a:pt x="355" y="16"/>
                    </a:lnTo>
                    <a:lnTo>
                      <a:pt x="354" y="17"/>
                    </a:lnTo>
                    <a:lnTo>
                      <a:pt x="352" y="18"/>
                    </a:lnTo>
                    <a:lnTo>
                      <a:pt x="354" y="19"/>
                    </a:lnTo>
                    <a:lnTo>
                      <a:pt x="354" y="23"/>
                    </a:lnTo>
                    <a:lnTo>
                      <a:pt x="355" y="24"/>
                    </a:lnTo>
                    <a:lnTo>
                      <a:pt x="356" y="24"/>
                    </a:lnTo>
                    <a:lnTo>
                      <a:pt x="354" y="25"/>
                    </a:lnTo>
                    <a:lnTo>
                      <a:pt x="355" y="26"/>
                    </a:lnTo>
                    <a:lnTo>
                      <a:pt x="352" y="27"/>
                    </a:lnTo>
                    <a:lnTo>
                      <a:pt x="351" y="28"/>
                    </a:lnTo>
                    <a:lnTo>
                      <a:pt x="350" y="29"/>
                    </a:lnTo>
                    <a:lnTo>
                      <a:pt x="349" y="31"/>
                    </a:lnTo>
                    <a:lnTo>
                      <a:pt x="344" y="35"/>
                    </a:lnTo>
                    <a:lnTo>
                      <a:pt x="343" y="36"/>
                    </a:lnTo>
                    <a:lnTo>
                      <a:pt x="342" y="39"/>
                    </a:lnTo>
                    <a:lnTo>
                      <a:pt x="342" y="41"/>
                    </a:lnTo>
                    <a:lnTo>
                      <a:pt x="343" y="42"/>
                    </a:lnTo>
                    <a:lnTo>
                      <a:pt x="341" y="43"/>
                    </a:lnTo>
                    <a:lnTo>
                      <a:pt x="340" y="44"/>
                    </a:lnTo>
                    <a:lnTo>
                      <a:pt x="338" y="44"/>
                    </a:lnTo>
                    <a:lnTo>
                      <a:pt x="336" y="45"/>
                    </a:lnTo>
                    <a:lnTo>
                      <a:pt x="336" y="47"/>
                    </a:lnTo>
                    <a:lnTo>
                      <a:pt x="336" y="48"/>
                    </a:lnTo>
                    <a:lnTo>
                      <a:pt x="339" y="48"/>
                    </a:lnTo>
                    <a:lnTo>
                      <a:pt x="339" y="49"/>
                    </a:lnTo>
                    <a:lnTo>
                      <a:pt x="340" y="49"/>
                    </a:lnTo>
                    <a:lnTo>
                      <a:pt x="340" y="50"/>
                    </a:lnTo>
                    <a:lnTo>
                      <a:pt x="340" y="51"/>
                    </a:lnTo>
                    <a:lnTo>
                      <a:pt x="341" y="52"/>
                    </a:lnTo>
                    <a:lnTo>
                      <a:pt x="341" y="55"/>
                    </a:lnTo>
                    <a:lnTo>
                      <a:pt x="340" y="56"/>
                    </a:lnTo>
                    <a:lnTo>
                      <a:pt x="341" y="58"/>
                    </a:lnTo>
                    <a:lnTo>
                      <a:pt x="342" y="58"/>
                    </a:lnTo>
                    <a:lnTo>
                      <a:pt x="346" y="60"/>
                    </a:lnTo>
                    <a:lnTo>
                      <a:pt x="344" y="61"/>
                    </a:lnTo>
                    <a:lnTo>
                      <a:pt x="347" y="63"/>
                    </a:lnTo>
                    <a:lnTo>
                      <a:pt x="347" y="64"/>
                    </a:lnTo>
                    <a:lnTo>
                      <a:pt x="348" y="68"/>
                    </a:lnTo>
                    <a:lnTo>
                      <a:pt x="347" y="72"/>
                    </a:lnTo>
                    <a:lnTo>
                      <a:pt x="348" y="72"/>
                    </a:lnTo>
                    <a:lnTo>
                      <a:pt x="349" y="73"/>
                    </a:lnTo>
                    <a:lnTo>
                      <a:pt x="352" y="73"/>
                    </a:lnTo>
                    <a:lnTo>
                      <a:pt x="355" y="72"/>
                    </a:lnTo>
                    <a:lnTo>
                      <a:pt x="356" y="72"/>
                    </a:lnTo>
                    <a:lnTo>
                      <a:pt x="356" y="71"/>
                    </a:lnTo>
                    <a:lnTo>
                      <a:pt x="357" y="71"/>
                    </a:lnTo>
                    <a:lnTo>
                      <a:pt x="357" y="72"/>
                    </a:lnTo>
                    <a:lnTo>
                      <a:pt x="358" y="72"/>
                    </a:lnTo>
                    <a:lnTo>
                      <a:pt x="359" y="72"/>
                    </a:lnTo>
                    <a:lnTo>
                      <a:pt x="362" y="73"/>
                    </a:lnTo>
                    <a:lnTo>
                      <a:pt x="363" y="73"/>
                    </a:lnTo>
                    <a:lnTo>
                      <a:pt x="356" y="76"/>
                    </a:lnTo>
                    <a:lnTo>
                      <a:pt x="357" y="78"/>
                    </a:lnTo>
                    <a:lnTo>
                      <a:pt x="358" y="78"/>
                    </a:lnTo>
                    <a:lnTo>
                      <a:pt x="359" y="79"/>
                    </a:lnTo>
                    <a:lnTo>
                      <a:pt x="360" y="79"/>
                    </a:lnTo>
                    <a:lnTo>
                      <a:pt x="363" y="78"/>
                    </a:lnTo>
                    <a:lnTo>
                      <a:pt x="363" y="80"/>
                    </a:lnTo>
                    <a:lnTo>
                      <a:pt x="364" y="82"/>
                    </a:lnTo>
                    <a:lnTo>
                      <a:pt x="365" y="83"/>
                    </a:lnTo>
                    <a:lnTo>
                      <a:pt x="366" y="83"/>
                    </a:lnTo>
                    <a:lnTo>
                      <a:pt x="367" y="83"/>
                    </a:lnTo>
                    <a:lnTo>
                      <a:pt x="367" y="84"/>
                    </a:lnTo>
                    <a:lnTo>
                      <a:pt x="368" y="84"/>
                    </a:lnTo>
                    <a:lnTo>
                      <a:pt x="368" y="86"/>
                    </a:lnTo>
                    <a:lnTo>
                      <a:pt x="370" y="87"/>
                    </a:lnTo>
                    <a:lnTo>
                      <a:pt x="370" y="88"/>
                    </a:lnTo>
                    <a:lnTo>
                      <a:pt x="368" y="89"/>
                    </a:lnTo>
                    <a:lnTo>
                      <a:pt x="372" y="89"/>
                    </a:lnTo>
                    <a:lnTo>
                      <a:pt x="372" y="90"/>
                    </a:lnTo>
                    <a:lnTo>
                      <a:pt x="373" y="91"/>
                    </a:lnTo>
                    <a:lnTo>
                      <a:pt x="374" y="92"/>
                    </a:lnTo>
                    <a:lnTo>
                      <a:pt x="376" y="94"/>
                    </a:lnTo>
                    <a:lnTo>
                      <a:pt x="378" y="96"/>
                    </a:lnTo>
                    <a:lnTo>
                      <a:pt x="379" y="98"/>
                    </a:lnTo>
                    <a:lnTo>
                      <a:pt x="379" y="100"/>
                    </a:lnTo>
                    <a:lnTo>
                      <a:pt x="380" y="99"/>
                    </a:lnTo>
                    <a:lnTo>
                      <a:pt x="381" y="100"/>
                    </a:lnTo>
                    <a:lnTo>
                      <a:pt x="380" y="103"/>
                    </a:lnTo>
                    <a:lnTo>
                      <a:pt x="379" y="104"/>
                    </a:lnTo>
                    <a:lnTo>
                      <a:pt x="380" y="107"/>
                    </a:lnTo>
                    <a:lnTo>
                      <a:pt x="379" y="107"/>
                    </a:lnTo>
                    <a:lnTo>
                      <a:pt x="378" y="108"/>
                    </a:lnTo>
                    <a:lnTo>
                      <a:pt x="376" y="107"/>
                    </a:lnTo>
                    <a:lnTo>
                      <a:pt x="376" y="108"/>
                    </a:lnTo>
                    <a:lnTo>
                      <a:pt x="378" y="110"/>
                    </a:lnTo>
                    <a:lnTo>
                      <a:pt x="378" y="111"/>
                    </a:lnTo>
                    <a:lnTo>
                      <a:pt x="379" y="110"/>
                    </a:lnTo>
                    <a:lnTo>
                      <a:pt x="380" y="113"/>
                    </a:lnTo>
                    <a:lnTo>
                      <a:pt x="379" y="113"/>
                    </a:lnTo>
                    <a:lnTo>
                      <a:pt x="378" y="113"/>
                    </a:lnTo>
                    <a:lnTo>
                      <a:pt x="376" y="114"/>
                    </a:lnTo>
                    <a:lnTo>
                      <a:pt x="376" y="115"/>
                    </a:lnTo>
                    <a:lnTo>
                      <a:pt x="376" y="120"/>
                    </a:lnTo>
                    <a:lnTo>
                      <a:pt x="376" y="121"/>
                    </a:lnTo>
                    <a:lnTo>
                      <a:pt x="372" y="124"/>
                    </a:lnTo>
                    <a:lnTo>
                      <a:pt x="370" y="126"/>
                    </a:lnTo>
                    <a:lnTo>
                      <a:pt x="368" y="127"/>
                    </a:lnTo>
                    <a:lnTo>
                      <a:pt x="366" y="130"/>
                    </a:lnTo>
                    <a:lnTo>
                      <a:pt x="366" y="131"/>
                    </a:lnTo>
                    <a:lnTo>
                      <a:pt x="364" y="136"/>
                    </a:lnTo>
                    <a:lnTo>
                      <a:pt x="363" y="139"/>
                    </a:lnTo>
                    <a:lnTo>
                      <a:pt x="363" y="142"/>
                    </a:lnTo>
                    <a:lnTo>
                      <a:pt x="365" y="143"/>
                    </a:lnTo>
                    <a:lnTo>
                      <a:pt x="367" y="143"/>
                    </a:lnTo>
                    <a:lnTo>
                      <a:pt x="367" y="144"/>
                    </a:lnTo>
                    <a:lnTo>
                      <a:pt x="370" y="144"/>
                    </a:lnTo>
                    <a:lnTo>
                      <a:pt x="371" y="144"/>
                    </a:lnTo>
                    <a:lnTo>
                      <a:pt x="371" y="145"/>
                    </a:lnTo>
                    <a:lnTo>
                      <a:pt x="371" y="146"/>
                    </a:lnTo>
                    <a:lnTo>
                      <a:pt x="372" y="146"/>
                    </a:lnTo>
                    <a:lnTo>
                      <a:pt x="374" y="146"/>
                    </a:lnTo>
                    <a:lnTo>
                      <a:pt x="373" y="151"/>
                    </a:lnTo>
                    <a:lnTo>
                      <a:pt x="374" y="149"/>
                    </a:lnTo>
                    <a:lnTo>
                      <a:pt x="375" y="146"/>
                    </a:lnTo>
                    <a:lnTo>
                      <a:pt x="380" y="143"/>
                    </a:lnTo>
                    <a:lnTo>
                      <a:pt x="381" y="144"/>
                    </a:lnTo>
                    <a:lnTo>
                      <a:pt x="381" y="145"/>
                    </a:lnTo>
                    <a:lnTo>
                      <a:pt x="384" y="145"/>
                    </a:lnTo>
                    <a:lnTo>
                      <a:pt x="384" y="146"/>
                    </a:lnTo>
                    <a:lnTo>
                      <a:pt x="386" y="146"/>
                    </a:lnTo>
                    <a:lnTo>
                      <a:pt x="387" y="146"/>
                    </a:lnTo>
                    <a:lnTo>
                      <a:pt x="388" y="147"/>
                    </a:lnTo>
                    <a:lnTo>
                      <a:pt x="388" y="149"/>
                    </a:lnTo>
                    <a:lnTo>
                      <a:pt x="389" y="151"/>
                    </a:lnTo>
                    <a:lnTo>
                      <a:pt x="391" y="150"/>
                    </a:lnTo>
                    <a:lnTo>
                      <a:pt x="395" y="147"/>
                    </a:lnTo>
                    <a:lnTo>
                      <a:pt x="396" y="145"/>
                    </a:lnTo>
                    <a:lnTo>
                      <a:pt x="396" y="142"/>
                    </a:lnTo>
                    <a:lnTo>
                      <a:pt x="395" y="137"/>
                    </a:lnTo>
                    <a:lnTo>
                      <a:pt x="395" y="136"/>
                    </a:lnTo>
                    <a:lnTo>
                      <a:pt x="396" y="136"/>
                    </a:lnTo>
                    <a:lnTo>
                      <a:pt x="398" y="136"/>
                    </a:lnTo>
                    <a:lnTo>
                      <a:pt x="401" y="137"/>
                    </a:lnTo>
                    <a:lnTo>
                      <a:pt x="401" y="139"/>
                    </a:lnTo>
                    <a:lnTo>
                      <a:pt x="402" y="139"/>
                    </a:lnTo>
                    <a:lnTo>
                      <a:pt x="403" y="138"/>
                    </a:lnTo>
                    <a:lnTo>
                      <a:pt x="405" y="137"/>
                    </a:lnTo>
                    <a:lnTo>
                      <a:pt x="409" y="138"/>
                    </a:lnTo>
                    <a:lnTo>
                      <a:pt x="410" y="139"/>
                    </a:lnTo>
                    <a:lnTo>
                      <a:pt x="412" y="141"/>
                    </a:lnTo>
                    <a:lnTo>
                      <a:pt x="413" y="143"/>
                    </a:lnTo>
                    <a:lnTo>
                      <a:pt x="414" y="146"/>
                    </a:lnTo>
                    <a:lnTo>
                      <a:pt x="415" y="150"/>
                    </a:lnTo>
                    <a:lnTo>
                      <a:pt x="415" y="152"/>
                    </a:lnTo>
                    <a:lnTo>
                      <a:pt x="413" y="155"/>
                    </a:lnTo>
                    <a:lnTo>
                      <a:pt x="414" y="157"/>
                    </a:lnTo>
                    <a:lnTo>
                      <a:pt x="417" y="155"/>
                    </a:lnTo>
                    <a:lnTo>
                      <a:pt x="418" y="157"/>
                    </a:lnTo>
                    <a:lnTo>
                      <a:pt x="419" y="158"/>
                    </a:lnTo>
                    <a:lnTo>
                      <a:pt x="417" y="160"/>
                    </a:lnTo>
                    <a:lnTo>
                      <a:pt x="417" y="161"/>
                    </a:lnTo>
                    <a:lnTo>
                      <a:pt x="419" y="160"/>
                    </a:lnTo>
                    <a:lnTo>
                      <a:pt x="419" y="161"/>
                    </a:lnTo>
                    <a:lnTo>
                      <a:pt x="419" y="163"/>
                    </a:lnTo>
                    <a:lnTo>
                      <a:pt x="420" y="165"/>
                    </a:lnTo>
                    <a:lnTo>
                      <a:pt x="420" y="166"/>
                    </a:lnTo>
                    <a:lnTo>
                      <a:pt x="419" y="166"/>
                    </a:lnTo>
                    <a:lnTo>
                      <a:pt x="418" y="166"/>
                    </a:lnTo>
                    <a:lnTo>
                      <a:pt x="415" y="167"/>
                    </a:lnTo>
                    <a:lnTo>
                      <a:pt x="415" y="168"/>
                    </a:lnTo>
                    <a:lnTo>
                      <a:pt x="417" y="169"/>
                    </a:lnTo>
                    <a:lnTo>
                      <a:pt x="419" y="173"/>
                    </a:lnTo>
                    <a:lnTo>
                      <a:pt x="420" y="173"/>
                    </a:lnTo>
                    <a:lnTo>
                      <a:pt x="421" y="171"/>
                    </a:lnTo>
                    <a:lnTo>
                      <a:pt x="422" y="169"/>
                    </a:lnTo>
                    <a:lnTo>
                      <a:pt x="423" y="169"/>
                    </a:lnTo>
                    <a:lnTo>
                      <a:pt x="428" y="167"/>
                    </a:lnTo>
                    <a:lnTo>
                      <a:pt x="430" y="167"/>
                    </a:lnTo>
                    <a:lnTo>
                      <a:pt x="431" y="167"/>
                    </a:lnTo>
                    <a:lnTo>
                      <a:pt x="430" y="168"/>
                    </a:lnTo>
                    <a:lnTo>
                      <a:pt x="431" y="169"/>
                    </a:lnTo>
                    <a:lnTo>
                      <a:pt x="435" y="169"/>
                    </a:lnTo>
                    <a:lnTo>
                      <a:pt x="437" y="169"/>
                    </a:lnTo>
                    <a:lnTo>
                      <a:pt x="437" y="168"/>
                    </a:lnTo>
                    <a:lnTo>
                      <a:pt x="437" y="167"/>
                    </a:lnTo>
                    <a:lnTo>
                      <a:pt x="439" y="169"/>
                    </a:lnTo>
                    <a:lnTo>
                      <a:pt x="442" y="171"/>
                    </a:lnTo>
                    <a:lnTo>
                      <a:pt x="443" y="170"/>
                    </a:lnTo>
                    <a:lnTo>
                      <a:pt x="444" y="171"/>
                    </a:lnTo>
                    <a:lnTo>
                      <a:pt x="444" y="173"/>
                    </a:lnTo>
                    <a:lnTo>
                      <a:pt x="443" y="177"/>
                    </a:lnTo>
                    <a:lnTo>
                      <a:pt x="443" y="178"/>
                    </a:lnTo>
                    <a:lnTo>
                      <a:pt x="443" y="179"/>
                    </a:lnTo>
                    <a:lnTo>
                      <a:pt x="446" y="179"/>
                    </a:lnTo>
                    <a:lnTo>
                      <a:pt x="446" y="181"/>
                    </a:lnTo>
                    <a:lnTo>
                      <a:pt x="449" y="182"/>
                    </a:lnTo>
                    <a:lnTo>
                      <a:pt x="451" y="182"/>
                    </a:lnTo>
                    <a:lnTo>
                      <a:pt x="452" y="183"/>
                    </a:lnTo>
                    <a:lnTo>
                      <a:pt x="454" y="184"/>
                    </a:lnTo>
                    <a:lnTo>
                      <a:pt x="454" y="185"/>
                    </a:lnTo>
                    <a:lnTo>
                      <a:pt x="456" y="185"/>
                    </a:lnTo>
                    <a:lnTo>
                      <a:pt x="457" y="184"/>
                    </a:lnTo>
                    <a:lnTo>
                      <a:pt x="457" y="185"/>
                    </a:lnTo>
                    <a:lnTo>
                      <a:pt x="456" y="188"/>
                    </a:lnTo>
                    <a:lnTo>
                      <a:pt x="456" y="190"/>
                    </a:lnTo>
                    <a:lnTo>
                      <a:pt x="456" y="191"/>
                    </a:lnTo>
                    <a:lnTo>
                      <a:pt x="453" y="193"/>
                    </a:lnTo>
                    <a:lnTo>
                      <a:pt x="453" y="196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6" name="Freeform 84">
                <a:extLst>
                  <a:ext uri="{FF2B5EF4-FFF2-40B4-BE49-F238E27FC236}">
                    <a16:creationId xmlns:a16="http://schemas.microsoft.com/office/drawing/2014/main" id="{1F27015E-2990-204F-B92A-F6420787A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2662" y="4052889"/>
                <a:ext cx="969963" cy="989013"/>
              </a:xfrm>
              <a:custGeom>
                <a:avLst/>
                <a:gdLst>
                  <a:gd name="T0" fmla="*/ 580 w 611"/>
                  <a:gd name="T1" fmla="*/ 85 h 623"/>
                  <a:gd name="T2" fmla="*/ 579 w 611"/>
                  <a:gd name="T3" fmla="*/ 105 h 623"/>
                  <a:gd name="T4" fmla="*/ 588 w 611"/>
                  <a:gd name="T5" fmla="*/ 127 h 623"/>
                  <a:gd name="T6" fmla="*/ 581 w 611"/>
                  <a:gd name="T7" fmla="*/ 134 h 623"/>
                  <a:gd name="T8" fmla="*/ 576 w 611"/>
                  <a:gd name="T9" fmla="*/ 152 h 623"/>
                  <a:gd name="T10" fmla="*/ 587 w 611"/>
                  <a:gd name="T11" fmla="*/ 147 h 623"/>
                  <a:gd name="T12" fmla="*/ 592 w 611"/>
                  <a:gd name="T13" fmla="*/ 161 h 623"/>
                  <a:gd name="T14" fmla="*/ 600 w 611"/>
                  <a:gd name="T15" fmla="*/ 176 h 623"/>
                  <a:gd name="T16" fmla="*/ 587 w 611"/>
                  <a:gd name="T17" fmla="*/ 189 h 623"/>
                  <a:gd name="T18" fmla="*/ 579 w 611"/>
                  <a:gd name="T19" fmla="*/ 199 h 623"/>
                  <a:gd name="T20" fmla="*/ 564 w 611"/>
                  <a:gd name="T21" fmla="*/ 218 h 623"/>
                  <a:gd name="T22" fmla="*/ 535 w 611"/>
                  <a:gd name="T23" fmla="*/ 253 h 623"/>
                  <a:gd name="T24" fmla="*/ 530 w 611"/>
                  <a:gd name="T25" fmla="*/ 277 h 623"/>
                  <a:gd name="T26" fmla="*/ 533 w 611"/>
                  <a:gd name="T27" fmla="*/ 295 h 623"/>
                  <a:gd name="T28" fmla="*/ 518 w 611"/>
                  <a:gd name="T29" fmla="*/ 315 h 623"/>
                  <a:gd name="T30" fmla="*/ 489 w 611"/>
                  <a:gd name="T31" fmla="*/ 336 h 623"/>
                  <a:gd name="T32" fmla="*/ 458 w 611"/>
                  <a:gd name="T33" fmla="*/ 374 h 623"/>
                  <a:gd name="T34" fmla="*/ 421 w 611"/>
                  <a:gd name="T35" fmla="*/ 385 h 623"/>
                  <a:gd name="T36" fmla="*/ 393 w 611"/>
                  <a:gd name="T37" fmla="*/ 364 h 623"/>
                  <a:gd name="T38" fmla="*/ 367 w 611"/>
                  <a:gd name="T39" fmla="*/ 374 h 623"/>
                  <a:gd name="T40" fmla="*/ 332 w 611"/>
                  <a:gd name="T41" fmla="*/ 409 h 623"/>
                  <a:gd name="T42" fmla="*/ 312 w 611"/>
                  <a:gd name="T43" fmla="*/ 426 h 623"/>
                  <a:gd name="T44" fmla="*/ 296 w 611"/>
                  <a:gd name="T45" fmla="*/ 445 h 623"/>
                  <a:gd name="T46" fmla="*/ 278 w 611"/>
                  <a:gd name="T47" fmla="*/ 470 h 623"/>
                  <a:gd name="T48" fmla="*/ 259 w 611"/>
                  <a:gd name="T49" fmla="*/ 484 h 623"/>
                  <a:gd name="T50" fmla="*/ 257 w 611"/>
                  <a:gd name="T51" fmla="*/ 497 h 623"/>
                  <a:gd name="T52" fmla="*/ 265 w 611"/>
                  <a:gd name="T53" fmla="*/ 519 h 623"/>
                  <a:gd name="T54" fmla="*/ 270 w 611"/>
                  <a:gd name="T55" fmla="*/ 529 h 623"/>
                  <a:gd name="T56" fmla="*/ 282 w 611"/>
                  <a:gd name="T57" fmla="*/ 546 h 623"/>
                  <a:gd name="T58" fmla="*/ 274 w 611"/>
                  <a:gd name="T59" fmla="*/ 585 h 623"/>
                  <a:gd name="T60" fmla="*/ 241 w 611"/>
                  <a:gd name="T61" fmla="*/ 608 h 623"/>
                  <a:gd name="T62" fmla="*/ 182 w 611"/>
                  <a:gd name="T63" fmla="*/ 587 h 623"/>
                  <a:gd name="T64" fmla="*/ 151 w 611"/>
                  <a:gd name="T65" fmla="*/ 537 h 623"/>
                  <a:gd name="T66" fmla="*/ 128 w 611"/>
                  <a:gd name="T67" fmla="*/ 515 h 623"/>
                  <a:gd name="T68" fmla="*/ 118 w 611"/>
                  <a:gd name="T69" fmla="*/ 472 h 623"/>
                  <a:gd name="T70" fmla="*/ 125 w 611"/>
                  <a:gd name="T71" fmla="*/ 433 h 623"/>
                  <a:gd name="T72" fmla="*/ 119 w 611"/>
                  <a:gd name="T73" fmla="*/ 413 h 623"/>
                  <a:gd name="T74" fmla="*/ 94 w 611"/>
                  <a:gd name="T75" fmla="*/ 405 h 623"/>
                  <a:gd name="T76" fmla="*/ 59 w 611"/>
                  <a:gd name="T77" fmla="*/ 393 h 623"/>
                  <a:gd name="T78" fmla="*/ 31 w 611"/>
                  <a:gd name="T79" fmla="*/ 366 h 623"/>
                  <a:gd name="T80" fmla="*/ 6 w 611"/>
                  <a:gd name="T81" fmla="*/ 336 h 623"/>
                  <a:gd name="T82" fmla="*/ 20 w 611"/>
                  <a:gd name="T83" fmla="*/ 302 h 623"/>
                  <a:gd name="T84" fmla="*/ 57 w 611"/>
                  <a:gd name="T85" fmla="*/ 300 h 623"/>
                  <a:gd name="T86" fmla="*/ 81 w 611"/>
                  <a:gd name="T87" fmla="*/ 279 h 623"/>
                  <a:gd name="T88" fmla="*/ 84 w 611"/>
                  <a:gd name="T89" fmla="*/ 253 h 623"/>
                  <a:gd name="T90" fmla="*/ 96 w 611"/>
                  <a:gd name="T91" fmla="*/ 226 h 623"/>
                  <a:gd name="T92" fmla="*/ 96 w 611"/>
                  <a:gd name="T93" fmla="*/ 186 h 623"/>
                  <a:gd name="T94" fmla="*/ 130 w 611"/>
                  <a:gd name="T95" fmla="*/ 158 h 623"/>
                  <a:gd name="T96" fmla="*/ 166 w 611"/>
                  <a:gd name="T97" fmla="*/ 144 h 623"/>
                  <a:gd name="T98" fmla="*/ 183 w 611"/>
                  <a:gd name="T99" fmla="*/ 194 h 623"/>
                  <a:gd name="T100" fmla="*/ 216 w 611"/>
                  <a:gd name="T101" fmla="*/ 170 h 623"/>
                  <a:gd name="T102" fmla="*/ 262 w 611"/>
                  <a:gd name="T103" fmla="*/ 179 h 623"/>
                  <a:gd name="T104" fmla="*/ 291 w 611"/>
                  <a:gd name="T105" fmla="*/ 182 h 623"/>
                  <a:gd name="T106" fmla="*/ 329 w 611"/>
                  <a:gd name="T107" fmla="*/ 169 h 623"/>
                  <a:gd name="T108" fmla="*/ 351 w 611"/>
                  <a:gd name="T109" fmla="*/ 132 h 623"/>
                  <a:gd name="T110" fmla="*/ 341 w 611"/>
                  <a:gd name="T111" fmla="*/ 97 h 623"/>
                  <a:gd name="T112" fmla="*/ 363 w 611"/>
                  <a:gd name="T113" fmla="*/ 68 h 623"/>
                  <a:gd name="T114" fmla="*/ 450 w 611"/>
                  <a:gd name="T115" fmla="*/ 67 h 623"/>
                  <a:gd name="T116" fmla="*/ 498 w 611"/>
                  <a:gd name="T117" fmla="*/ 19 h 623"/>
                  <a:gd name="T118" fmla="*/ 534 w 611"/>
                  <a:gd name="T119" fmla="*/ 13 h 623"/>
                  <a:gd name="T120" fmla="*/ 569 w 611"/>
                  <a:gd name="T121" fmla="*/ 2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11" h="623">
                    <a:moveTo>
                      <a:pt x="611" y="64"/>
                    </a:moveTo>
                    <a:lnTo>
                      <a:pt x="610" y="64"/>
                    </a:lnTo>
                    <a:lnTo>
                      <a:pt x="607" y="69"/>
                    </a:lnTo>
                    <a:lnTo>
                      <a:pt x="606" y="69"/>
                    </a:lnTo>
                    <a:lnTo>
                      <a:pt x="606" y="72"/>
                    </a:lnTo>
                    <a:lnTo>
                      <a:pt x="605" y="73"/>
                    </a:lnTo>
                    <a:lnTo>
                      <a:pt x="600" y="72"/>
                    </a:lnTo>
                    <a:lnTo>
                      <a:pt x="597" y="71"/>
                    </a:lnTo>
                    <a:lnTo>
                      <a:pt x="595" y="69"/>
                    </a:lnTo>
                    <a:lnTo>
                      <a:pt x="592" y="72"/>
                    </a:lnTo>
                    <a:lnTo>
                      <a:pt x="591" y="75"/>
                    </a:lnTo>
                    <a:lnTo>
                      <a:pt x="589" y="80"/>
                    </a:lnTo>
                    <a:lnTo>
                      <a:pt x="584" y="80"/>
                    </a:lnTo>
                    <a:lnTo>
                      <a:pt x="583" y="80"/>
                    </a:lnTo>
                    <a:lnTo>
                      <a:pt x="583" y="81"/>
                    </a:lnTo>
                    <a:lnTo>
                      <a:pt x="583" y="82"/>
                    </a:lnTo>
                    <a:lnTo>
                      <a:pt x="582" y="83"/>
                    </a:lnTo>
                    <a:lnTo>
                      <a:pt x="580" y="85"/>
                    </a:lnTo>
                    <a:lnTo>
                      <a:pt x="579" y="85"/>
                    </a:lnTo>
                    <a:lnTo>
                      <a:pt x="576" y="85"/>
                    </a:lnTo>
                    <a:lnTo>
                      <a:pt x="575" y="88"/>
                    </a:lnTo>
                    <a:lnTo>
                      <a:pt x="575" y="89"/>
                    </a:lnTo>
                    <a:lnTo>
                      <a:pt x="575" y="90"/>
                    </a:lnTo>
                    <a:lnTo>
                      <a:pt x="573" y="92"/>
                    </a:lnTo>
                    <a:lnTo>
                      <a:pt x="572" y="93"/>
                    </a:lnTo>
                    <a:lnTo>
                      <a:pt x="571" y="97"/>
                    </a:lnTo>
                    <a:lnTo>
                      <a:pt x="572" y="98"/>
                    </a:lnTo>
                    <a:lnTo>
                      <a:pt x="572" y="100"/>
                    </a:lnTo>
                    <a:lnTo>
                      <a:pt x="573" y="103"/>
                    </a:lnTo>
                    <a:lnTo>
                      <a:pt x="574" y="103"/>
                    </a:lnTo>
                    <a:lnTo>
                      <a:pt x="575" y="104"/>
                    </a:lnTo>
                    <a:lnTo>
                      <a:pt x="576" y="105"/>
                    </a:lnTo>
                    <a:lnTo>
                      <a:pt x="577" y="105"/>
                    </a:lnTo>
                    <a:lnTo>
                      <a:pt x="577" y="106"/>
                    </a:lnTo>
                    <a:lnTo>
                      <a:pt x="579" y="106"/>
                    </a:lnTo>
                    <a:lnTo>
                      <a:pt x="579" y="105"/>
                    </a:lnTo>
                    <a:lnTo>
                      <a:pt x="581" y="107"/>
                    </a:lnTo>
                    <a:lnTo>
                      <a:pt x="582" y="107"/>
                    </a:lnTo>
                    <a:lnTo>
                      <a:pt x="584" y="108"/>
                    </a:lnTo>
                    <a:lnTo>
                      <a:pt x="585" y="110"/>
                    </a:lnTo>
                    <a:lnTo>
                      <a:pt x="587" y="110"/>
                    </a:lnTo>
                    <a:lnTo>
                      <a:pt x="588" y="110"/>
                    </a:lnTo>
                    <a:lnTo>
                      <a:pt x="588" y="111"/>
                    </a:lnTo>
                    <a:lnTo>
                      <a:pt x="589" y="112"/>
                    </a:lnTo>
                    <a:lnTo>
                      <a:pt x="591" y="115"/>
                    </a:lnTo>
                    <a:lnTo>
                      <a:pt x="592" y="118"/>
                    </a:lnTo>
                    <a:lnTo>
                      <a:pt x="591" y="121"/>
                    </a:lnTo>
                    <a:lnTo>
                      <a:pt x="590" y="122"/>
                    </a:lnTo>
                    <a:lnTo>
                      <a:pt x="589" y="123"/>
                    </a:lnTo>
                    <a:lnTo>
                      <a:pt x="589" y="124"/>
                    </a:lnTo>
                    <a:lnTo>
                      <a:pt x="590" y="126"/>
                    </a:lnTo>
                    <a:lnTo>
                      <a:pt x="589" y="126"/>
                    </a:lnTo>
                    <a:lnTo>
                      <a:pt x="589" y="127"/>
                    </a:lnTo>
                    <a:lnTo>
                      <a:pt x="588" y="127"/>
                    </a:lnTo>
                    <a:lnTo>
                      <a:pt x="588" y="128"/>
                    </a:lnTo>
                    <a:lnTo>
                      <a:pt x="589" y="128"/>
                    </a:lnTo>
                    <a:lnTo>
                      <a:pt x="589" y="129"/>
                    </a:lnTo>
                    <a:lnTo>
                      <a:pt x="588" y="129"/>
                    </a:lnTo>
                    <a:lnTo>
                      <a:pt x="587" y="129"/>
                    </a:lnTo>
                    <a:lnTo>
                      <a:pt x="585" y="129"/>
                    </a:lnTo>
                    <a:lnTo>
                      <a:pt x="587" y="130"/>
                    </a:lnTo>
                    <a:lnTo>
                      <a:pt x="588" y="130"/>
                    </a:lnTo>
                    <a:lnTo>
                      <a:pt x="588" y="131"/>
                    </a:lnTo>
                    <a:lnTo>
                      <a:pt x="588" y="132"/>
                    </a:lnTo>
                    <a:lnTo>
                      <a:pt x="588" y="134"/>
                    </a:lnTo>
                    <a:lnTo>
                      <a:pt x="587" y="134"/>
                    </a:lnTo>
                    <a:lnTo>
                      <a:pt x="585" y="134"/>
                    </a:lnTo>
                    <a:lnTo>
                      <a:pt x="584" y="132"/>
                    </a:lnTo>
                    <a:lnTo>
                      <a:pt x="583" y="132"/>
                    </a:lnTo>
                    <a:lnTo>
                      <a:pt x="582" y="132"/>
                    </a:lnTo>
                    <a:lnTo>
                      <a:pt x="581" y="132"/>
                    </a:lnTo>
                    <a:lnTo>
                      <a:pt x="581" y="134"/>
                    </a:lnTo>
                    <a:lnTo>
                      <a:pt x="581" y="135"/>
                    </a:lnTo>
                    <a:lnTo>
                      <a:pt x="580" y="135"/>
                    </a:lnTo>
                    <a:lnTo>
                      <a:pt x="580" y="136"/>
                    </a:lnTo>
                    <a:lnTo>
                      <a:pt x="579" y="137"/>
                    </a:lnTo>
                    <a:lnTo>
                      <a:pt x="577" y="139"/>
                    </a:lnTo>
                    <a:lnTo>
                      <a:pt x="576" y="140"/>
                    </a:lnTo>
                    <a:lnTo>
                      <a:pt x="576" y="142"/>
                    </a:lnTo>
                    <a:lnTo>
                      <a:pt x="576" y="143"/>
                    </a:lnTo>
                    <a:lnTo>
                      <a:pt x="575" y="144"/>
                    </a:lnTo>
                    <a:lnTo>
                      <a:pt x="575" y="145"/>
                    </a:lnTo>
                    <a:lnTo>
                      <a:pt x="574" y="145"/>
                    </a:lnTo>
                    <a:lnTo>
                      <a:pt x="574" y="146"/>
                    </a:lnTo>
                    <a:lnTo>
                      <a:pt x="573" y="147"/>
                    </a:lnTo>
                    <a:lnTo>
                      <a:pt x="574" y="147"/>
                    </a:lnTo>
                    <a:lnTo>
                      <a:pt x="574" y="148"/>
                    </a:lnTo>
                    <a:lnTo>
                      <a:pt x="575" y="150"/>
                    </a:lnTo>
                    <a:lnTo>
                      <a:pt x="575" y="151"/>
                    </a:lnTo>
                    <a:lnTo>
                      <a:pt x="576" y="152"/>
                    </a:lnTo>
                    <a:lnTo>
                      <a:pt x="580" y="150"/>
                    </a:lnTo>
                    <a:lnTo>
                      <a:pt x="581" y="150"/>
                    </a:lnTo>
                    <a:lnTo>
                      <a:pt x="582" y="150"/>
                    </a:lnTo>
                    <a:lnTo>
                      <a:pt x="582" y="148"/>
                    </a:lnTo>
                    <a:lnTo>
                      <a:pt x="582" y="147"/>
                    </a:lnTo>
                    <a:lnTo>
                      <a:pt x="581" y="147"/>
                    </a:lnTo>
                    <a:lnTo>
                      <a:pt x="582" y="147"/>
                    </a:lnTo>
                    <a:lnTo>
                      <a:pt x="582" y="146"/>
                    </a:lnTo>
                    <a:lnTo>
                      <a:pt x="584" y="145"/>
                    </a:lnTo>
                    <a:lnTo>
                      <a:pt x="584" y="144"/>
                    </a:lnTo>
                    <a:lnTo>
                      <a:pt x="583" y="144"/>
                    </a:lnTo>
                    <a:lnTo>
                      <a:pt x="584" y="143"/>
                    </a:lnTo>
                    <a:lnTo>
                      <a:pt x="585" y="143"/>
                    </a:lnTo>
                    <a:lnTo>
                      <a:pt x="587" y="143"/>
                    </a:lnTo>
                    <a:lnTo>
                      <a:pt x="587" y="144"/>
                    </a:lnTo>
                    <a:lnTo>
                      <a:pt x="587" y="145"/>
                    </a:lnTo>
                    <a:lnTo>
                      <a:pt x="587" y="146"/>
                    </a:lnTo>
                    <a:lnTo>
                      <a:pt x="587" y="147"/>
                    </a:lnTo>
                    <a:lnTo>
                      <a:pt x="588" y="147"/>
                    </a:lnTo>
                    <a:lnTo>
                      <a:pt x="589" y="148"/>
                    </a:lnTo>
                    <a:lnTo>
                      <a:pt x="590" y="148"/>
                    </a:lnTo>
                    <a:lnTo>
                      <a:pt x="591" y="148"/>
                    </a:lnTo>
                    <a:lnTo>
                      <a:pt x="591" y="150"/>
                    </a:lnTo>
                    <a:lnTo>
                      <a:pt x="590" y="151"/>
                    </a:lnTo>
                    <a:lnTo>
                      <a:pt x="590" y="152"/>
                    </a:lnTo>
                    <a:lnTo>
                      <a:pt x="589" y="152"/>
                    </a:lnTo>
                    <a:lnTo>
                      <a:pt x="589" y="153"/>
                    </a:lnTo>
                    <a:lnTo>
                      <a:pt x="589" y="154"/>
                    </a:lnTo>
                    <a:lnTo>
                      <a:pt x="590" y="154"/>
                    </a:lnTo>
                    <a:lnTo>
                      <a:pt x="590" y="155"/>
                    </a:lnTo>
                    <a:lnTo>
                      <a:pt x="591" y="155"/>
                    </a:lnTo>
                    <a:lnTo>
                      <a:pt x="591" y="156"/>
                    </a:lnTo>
                    <a:lnTo>
                      <a:pt x="590" y="158"/>
                    </a:lnTo>
                    <a:lnTo>
                      <a:pt x="591" y="159"/>
                    </a:lnTo>
                    <a:lnTo>
                      <a:pt x="592" y="160"/>
                    </a:lnTo>
                    <a:lnTo>
                      <a:pt x="592" y="161"/>
                    </a:lnTo>
                    <a:lnTo>
                      <a:pt x="593" y="161"/>
                    </a:lnTo>
                    <a:lnTo>
                      <a:pt x="595" y="161"/>
                    </a:lnTo>
                    <a:lnTo>
                      <a:pt x="596" y="161"/>
                    </a:lnTo>
                    <a:lnTo>
                      <a:pt x="596" y="162"/>
                    </a:lnTo>
                    <a:lnTo>
                      <a:pt x="597" y="162"/>
                    </a:lnTo>
                    <a:lnTo>
                      <a:pt x="597" y="163"/>
                    </a:lnTo>
                    <a:lnTo>
                      <a:pt x="597" y="165"/>
                    </a:lnTo>
                    <a:lnTo>
                      <a:pt x="598" y="166"/>
                    </a:lnTo>
                    <a:lnTo>
                      <a:pt x="599" y="167"/>
                    </a:lnTo>
                    <a:lnTo>
                      <a:pt x="598" y="167"/>
                    </a:lnTo>
                    <a:lnTo>
                      <a:pt x="598" y="169"/>
                    </a:lnTo>
                    <a:lnTo>
                      <a:pt x="600" y="173"/>
                    </a:lnTo>
                    <a:lnTo>
                      <a:pt x="599" y="174"/>
                    </a:lnTo>
                    <a:lnTo>
                      <a:pt x="600" y="174"/>
                    </a:lnTo>
                    <a:lnTo>
                      <a:pt x="601" y="174"/>
                    </a:lnTo>
                    <a:lnTo>
                      <a:pt x="603" y="175"/>
                    </a:lnTo>
                    <a:lnTo>
                      <a:pt x="601" y="176"/>
                    </a:lnTo>
                    <a:lnTo>
                      <a:pt x="600" y="176"/>
                    </a:lnTo>
                    <a:lnTo>
                      <a:pt x="599" y="177"/>
                    </a:lnTo>
                    <a:lnTo>
                      <a:pt x="598" y="177"/>
                    </a:lnTo>
                    <a:lnTo>
                      <a:pt x="597" y="177"/>
                    </a:lnTo>
                    <a:lnTo>
                      <a:pt x="596" y="177"/>
                    </a:lnTo>
                    <a:lnTo>
                      <a:pt x="596" y="178"/>
                    </a:lnTo>
                    <a:lnTo>
                      <a:pt x="596" y="181"/>
                    </a:lnTo>
                    <a:lnTo>
                      <a:pt x="596" y="182"/>
                    </a:lnTo>
                    <a:lnTo>
                      <a:pt x="596" y="183"/>
                    </a:lnTo>
                    <a:lnTo>
                      <a:pt x="595" y="184"/>
                    </a:lnTo>
                    <a:lnTo>
                      <a:pt x="593" y="184"/>
                    </a:lnTo>
                    <a:lnTo>
                      <a:pt x="593" y="185"/>
                    </a:lnTo>
                    <a:lnTo>
                      <a:pt x="592" y="186"/>
                    </a:lnTo>
                    <a:lnTo>
                      <a:pt x="591" y="187"/>
                    </a:lnTo>
                    <a:lnTo>
                      <a:pt x="591" y="189"/>
                    </a:lnTo>
                    <a:lnTo>
                      <a:pt x="590" y="189"/>
                    </a:lnTo>
                    <a:lnTo>
                      <a:pt x="589" y="187"/>
                    </a:lnTo>
                    <a:lnTo>
                      <a:pt x="588" y="189"/>
                    </a:lnTo>
                    <a:lnTo>
                      <a:pt x="587" y="189"/>
                    </a:lnTo>
                    <a:lnTo>
                      <a:pt x="585" y="189"/>
                    </a:lnTo>
                    <a:lnTo>
                      <a:pt x="585" y="187"/>
                    </a:lnTo>
                    <a:lnTo>
                      <a:pt x="585" y="189"/>
                    </a:lnTo>
                    <a:lnTo>
                      <a:pt x="584" y="189"/>
                    </a:lnTo>
                    <a:lnTo>
                      <a:pt x="583" y="187"/>
                    </a:lnTo>
                    <a:lnTo>
                      <a:pt x="583" y="189"/>
                    </a:lnTo>
                    <a:lnTo>
                      <a:pt x="582" y="189"/>
                    </a:lnTo>
                    <a:lnTo>
                      <a:pt x="581" y="190"/>
                    </a:lnTo>
                    <a:lnTo>
                      <a:pt x="581" y="191"/>
                    </a:lnTo>
                    <a:lnTo>
                      <a:pt x="582" y="191"/>
                    </a:lnTo>
                    <a:lnTo>
                      <a:pt x="582" y="192"/>
                    </a:lnTo>
                    <a:lnTo>
                      <a:pt x="582" y="193"/>
                    </a:lnTo>
                    <a:lnTo>
                      <a:pt x="582" y="194"/>
                    </a:lnTo>
                    <a:lnTo>
                      <a:pt x="583" y="194"/>
                    </a:lnTo>
                    <a:lnTo>
                      <a:pt x="581" y="195"/>
                    </a:lnTo>
                    <a:lnTo>
                      <a:pt x="580" y="197"/>
                    </a:lnTo>
                    <a:lnTo>
                      <a:pt x="579" y="198"/>
                    </a:lnTo>
                    <a:lnTo>
                      <a:pt x="579" y="199"/>
                    </a:lnTo>
                    <a:lnTo>
                      <a:pt x="577" y="200"/>
                    </a:lnTo>
                    <a:lnTo>
                      <a:pt x="576" y="200"/>
                    </a:lnTo>
                    <a:lnTo>
                      <a:pt x="575" y="201"/>
                    </a:lnTo>
                    <a:lnTo>
                      <a:pt x="574" y="201"/>
                    </a:lnTo>
                    <a:lnTo>
                      <a:pt x="573" y="201"/>
                    </a:lnTo>
                    <a:lnTo>
                      <a:pt x="573" y="202"/>
                    </a:lnTo>
                    <a:lnTo>
                      <a:pt x="572" y="202"/>
                    </a:lnTo>
                    <a:lnTo>
                      <a:pt x="572" y="203"/>
                    </a:lnTo>
                    <a:lnTo>
                      <a:pt x="571" y="203"/>
                    </a:lnTo>
                    <a:lnTo>
                      <a:pt x="569" y="206"/>
                    </a:lnTo>
                    <a:lnTo>
                      <a:pt x="569" y="207"/>
                    </a:lnTo>
                    <a:lnTo>
                      <a:pt x="568" y="209"/>
                    </a:lnTo>
                    <a:lnTo>
                      <a:pt x="567" y="211"/>
                    </a:lnTo>
                    <a:lnTo>
                      <a:pt x="568" y="214"/>
                    </a:lnTo>
                    <a:lnTo>
                      <a:pt x="567" y="215"/>
                    </a:lnTo>
                    <a:lnTo>
                      <a:pt x="567" y="216"/>
                    </a:lnTo>
                    <a:lnTo>
                      <a:pt x="567" y="217"/>
                    </a:lnTo>
                    <a:lnTo>
                      <a:pt x="564" y="218"/>
                    </a:lnTo>
                    <a:lnTo>
                      <a:pt x="560" y="220"/>
                    </a:lnTo>
                    <a:lnTo>
                      <a:pt x="559" y="221"/>
                    </a:lnTo>
                    <a:lnTo>
                      <a:pt x="557" y="223"/>
                    </a:lnTo>
                    <a:lnTo>
                      <a:pt x="549" y="231"/>
                    </a:lnTo>
                    <a:lnTo>
                      <a:pt x="547" y="236"/>
                    </a:lnTo>
                    <a:lnTo>
                      <a:pt x="548" y="239"/>
                    </a:lnTo>
                    <a:lnTo>
                      <a:pt x="551" y="241"/>
                    </a:lnTo>
                    <a:lnTo>
                      <a:pt x="551" y="242"/>
                    </a:lnTo>
                    <a:lnTo>
                      <a:pt x="549" y="242"/>
                    </a:lnTo>
                    <a:lnTo>
                      <a:pt x="541" y="242"/>
                    </a:lnTo>
                    <a:lnTo>
                      <a:pt x="540" y="242"/>
                    </a:lnTo>
                    <a:lnTo>
                      <a:pt x="540" y="244"/>
                    </a:lnTo>
                    <a:lnTo>
                      <a:pt x="538" y="244"/>
                    </a:lnTo>
                    <a:lnTo>
                      <a:pt x="538" y="245"/>
                    </a:lnTo>
                    <a:lnTo>
                      <a:pt x="535" y="247"/>
                    </a:lnTo>
                    <a:lnTo>
                      <a:pt x="534" y="248"/>
                    </a:lnTo>
                    <a:lnTo>
                      <a:pt x="535" y="250"/>
                    </a:lnTo>
                    <a:lnTo>
                      <a:pt x="535" y="253"/>
                    </a:lnTo>
                    <a:lnTo>
                      <a:pt x="536" y="255"/>
                    </a:lnTo>
                    <a:lnTo>
                      <a:pt x="537" y="256"/>
                    </a:lnTo>
                    <a:lnTo>
                      <a:pt x="536" y="258"/>
                    </a:lnTo>
                    <a:lnTo>
                      <a:pt x="536" y="262"/>
                    </a:lnTo>
                    <a:lnTo>
                      <a:pt x="536" y="265"/>
                    </a:lnTo>
                    <a:lnTo>
                      <a:pt x="536" y="266"/>
                    </a:lnTo>
                    <a:lnTo>
                      <a:pt x="537" y="266"/>
                    </a:lnTo>
                    <a:lnTo>
                      <a:pt x="538" y="269"/>
                    </a:lnTo>
                    <a:lnTo>
                      <a:pt x="537" y="270"/>
                    </a:lnTo>
                    <a:lnTo>
                      <a:pt x="536" y="271"/>
                    </a:lnTo>
                    <a:lnTo>
                      <a:pt x="535" y="272"/>
                    </a:lnTo>
                    <a:lnTo>
                      <a:pt x="534" y="273"/>
                    </a:lnTo>
                    <a:lnTo>
                      <a:pt x="533" y="273"/>
                    </a:lnTo>
                    <a:lnTo>
                      <a:pt x="533" y="275"/>
                    </a:lnTo>
                    <a:lnTo>
                      <a:pt x="533" y="276"/>
                    </a:lnTo>
                    <a:lnTo>
                      <a:pt x="532" y="276"/>
                    </a:lnTo>
                    <a:lnTo>
                      <a:pt x="532" y="277"/>
                    </a:lnTo>
                    <a:lnTo>
                      <a:pt x="530" y="277"/>
                    </a:lnTo>
                    <a:lnTo>
                      <a:pt x="529" y="277"/>
                    </a:lnTo>
                    <a:lnTo>
                      <a:pt x="529" y="278"/>
                    </a:lnTo>
                    <a:lnTo>
                      <a:pt x="528" y="278"/>
                    </a:lnTo>
                    <a:lnTo>
                      <a:pt x="528" y="279"/>
                    </a:lnTo>
                    <a:lnTo>
                      <a:pt x="528" y="280"/>
                    </a:lnTo>
                    <a:lnTo>
                      <a:pt x="527" y="280"/>
                    </a:lnTo>
                    <a:lnTo>
                      <a:pt x="527" y="281"/>
                    </a:lnTo>
                    <a:lnTo>
                      <a:pt x="527" y="283"/>
                    </a:lnTo>
                    <a:lnTo>
                      <a:pt x="528" y="284"/>
                    </a:lnTo>
                    <a:lnTo>
                      <a:pt x="528" y="285"/>
                    </a:lnTo>
                    <a:lnTo>
                      <a:pt x="528" y="286"/>
                    </a:lnTo>
                    <a:lnTo>
                      <a:pt x="528" y="288"/>
                    </a:lnTo>
                    <a:lnTo>
                      <a:pt x="528" y="289"/>
                    </a:lnTo>
                    <a:lnTo>
                      <a:pt x="528" y="291"/>
                    </a:lnTo>
                    <a:lnTo>
                      <a:pt x="529" y="293"/>
                    </a:lnTo>
                    <a:lnTo>
                      <a:pt x="530" y="294"/>
                    </a:lnTo>
                    <a:lnTo>
                      <a:pt x="532" y="295"/>
                    </a:lnTo>
                    <a:lnTo>
                      <a:pt x="533" y="295"/>
                    </a:lnTo>
                    <a:lnTo>
                      <a:pt x="533" y="297"/>
                    </a:lnTo>
                    <a:lnTo>
                      <a:pt x="532" y="297"/>
                    </a:lnTo>
                    <a:lnTo>
                      <a:pt x="532" y="299"/>
                    </a:lnTo>
                    <a:lnTo>
                      <a:pt x="533" y="302"/>
                    </a:lnTo>
                    <a:lnTo>
                      <a:pt x="533" y="303"/>
                    </a:lnTo>
                    <a:lnTo>
                      <a:pt x="535" y="308"/>
                    </a:lnTo>
                    <a:lnTo>
                      <a:pt x="535" y="309"/>
                    </a:lnTo>
                    <a:lnTo>
                      <a:pt x="534" y="309"/>
                    </a:lnTo>
                    <a:lnTo>
                      <a:pt x="534" y="310"/>
                    </a:lnTo>
                    <a:lnTo>
                      <a:pt x="534" y="311"/>
                    </a:lnTo>
                    <a:lnTo>
                      <a:pt x="534" y="312"/>
                    </a:lnTo>
                    <a:lnTo>
                      <a:pt x="533" y="313"/>
                    </a:lnTo>
                    <a:lnTo>
                      <a:pt x="529" y="312"/>
                    </a:lnTo>
                    <a:lnTo>
                      <a:pt x="528" y="312"/>
                    </a:lnTo>
                    <a:lnTo>
                      <a:pt x="527" y="312"/>
                    </a:lnTo>
                    <a:lnTo>
                      <a:pt x="526" y="313"/>
                    </a:lnTo>
                    <a:lnTo>
                      <a:pt x="524" y="313"/>
                    </a:lnTo>
                    <a:lnTo>
                      <a:pt x="518" y="315"/>
                    </a:lnTo>
                    <a:lnTo>
                      <a:pt x="516" y="312"/>
                    </a:lnTo>
                    <a:lnTo>
                      <a:pt x="514" y="312"/>
                    </a:lnTo>
                    <a:lnTo>
                      <a:pt x="513" y="311"/>
                    </a:lnTo>
                    <a:lnTo>
                      <a:pt x="512" y="312"/>
                    </a:lnTo>
                    <a:lnTo>
                      <a:pt x="510" y="315"/>
                    </a:lnTo>
                    <a:lnTo>
                      <a:pt x="509" y="316"/>
                    </a:lnTo>
                    <a:lnTo>
                      <a:pt x="508" y="319"/>
                    </a:lnTo>
                    <a:lnTo>
                      <a:pt x="504" y="323"/>
                    </a:lnTo>
                    <a:lnTo>
                      <a:pt x="502" y="323"/>
                    </a:lnTo>
                    <a:lnTo>
                      <a:pt x="501" y="324"/>
                    </a:lnTo>
                    <a:lnTo>
                      <a:pt x="500" y="325"/>
                    </a:lnTo>
                    <a:lnTo>
                      <a:pt x="498" y="326"/>
                    </a:lnTo>
                    <a:lnTo>
                      <a:pt x="497" y="327"/>
                    </a:lnTo>
                    <a:lnTo>
                      <a:pt x="494" y="330"/>
                    </a:lnTo>
                    <a:lnTo>
                      <a:pt x="492" y="332"/>
                    </a:lnTo>
                    <a:lnTo>
                      <a:pt x="490" y="333"/>
                    </a:lnTo>
                    <a:lnTo>
                      <a:pt x="490" y="334"/>
                    </a:lnTo>
                    <a:lnTo>
                      <a:pt x="489" y="336"/>
                    </a:lnTo>
                    <a:lnTo>
                      <a:pt x="488" y="338"/>
                    </a:lnTo>
                    <a:lnTo>
                      <a:pt x="482" y="343"/>
                    </a:lnTo>
                    <a:lnTo>
                      <a:pt x="479" y="344"/>
                    </a:lnTo>
                    <a:lnTo>
                      <a:pt x="476" y="346"/>
                    </a:lnTo>
                    <a:lnTo>
                      <a:pt x="474" y="347"/>
                    </a:lnTo>
                    <a:lnTo>
                      <a:pt x="474" y="348"/>
                    </a:lnTo>
                    <a:lnTo>
                      <a:pt x="474" y="350"/>
                    </a:lnTo>
                    <a:lnTo>
                      <a:pt x="476" y="355"/>
                    </a:lnTo>
                    <a:lnTo>
                      <a:pt x="474" y="359"/>
                    </a:lnTo>
                    <a:lnTo>
                      <a:pt x="474" y="363"/>
                    </a:lnTo>
                    <a:lnTo>
                      <a:pt x="473" y="368"/>
                    </a:lnTo>
                    <a:lnTo>
                      <a:pt x="470" y="368"/>
                    </a:lnTo>
                    <a:lnTo>
                      <a:pt x="467" y="368"/>
                    </a:lnTo>
                    <a:lnTo>
                      <a:pt x="462" y="370"/>
                    </a:lnTo>
                    <a:lnTo>
                      <a:pt x="459" y="372"/>
                    </a:lnTo>
                    <a:lnTo>
                      <a:pt x="459" y="373"/>
                    </a:lnTo>
                    <a:lnTo>
                      <a:pt x="458" y="373"/>
                    </a:lnTo>
                    <a:lnTo>
                      <a:pt x="458" y="374"/>
                    </a:lnTo>
                    <a:lnTo>
                      <a:pt x="458" y="375"/>
                    </a:lnTo>
                    <a:lnTo>
                      <a:pt x="457" y="376"/>
                    </a:lnTo>
                    <a:lnTo>
                      <a:pt x="457" y="378"/>
                    </a:lnTo>
                    <a:lnTo>
                      <a:pt x="458" y="381"/>
                    </a:lnTo>
                    <a:lnTo>
                      <a:pt x="458" y="382"/>
                    </a:lnTo>
                    <a:lnTo>
                      <a:pt x="459" y="383"/>
                    </a:lnTo>
                    <a:lnTo>
                      <a:pt x="457" y="386"/>
                    </a:lnTo>
                    <a:lnTo>
                      <a:pt x="450" y="388"/>
                    </a:lnTo>
                    <a:lnTo>
                      <a:pt x="447" y="387"/>
                    </a:lnTo>
                    <a:lnTo>
                      <a:pt x="445" y="382"/>
                    </a:lnTo>
                    <a:lnTo>
                      <a:pt x="443" y="382"/>
                    </a:lnTo>
                    <a:lnTo>
                      <a:pt x="440" y="383"/>
                    </a:lnTo>
                    <a:lnTo>
                      <a:pt x="438" y="382"/>
                    </a:lnTo>
                    <a:lnTo>
                      <a:pt x="435" y="382"/>
                    </a:lnTo>
                    <a:lnTo>
                      <a:pt x="432" y="382"/>
                    </a:lnTo>
                    <a:lnTo>
                      <a:pt x="424" y="385"/>
                    </a:lnTo>
                    <a:lnTo>
                      <a:pt x="422" y="385"/>
                    </a:lnTo>
                    <a:lnTo>
                      <a:pt x="421" y="385"/>
                    </a:lnTo>
                    <a:lnTo>
                      <a:pt x="417" y="388"/>
                    </a:lnTo>
                    <a:lnTo>
                      <a:pt x="414" y="387"/>
                    </a:lnTo>
                    <a:lnTo>
                      <a:pt x="413" y="387"/>
                    </a:lnTo>
                    <a:lnTo>
                      <a:pt x="411" y="387"/>
                    </a:lnTo>
                    <a:lnTo>
                      <a:pt x="409" y="387"/>
                    </a:lnTo>
                    <a:lnTo>
                      <a:pt x="408" y="388"/>
                    </a:lnTo>
                    <a:lnTo>
                      <a:pt x="406" y="388"/>
                    </a:lnTo>
                    <a:lnTo>
                      <a:pt x="404" y="388"/>
                    </a:lnTo>
                    <a:lnTo>
                      <a:pt x="404" y="387"/>
                    </a:lnTo>
                    <a:lnTo>
                      <a:pt x="404" y="385"/>
                    </a:lnTo>
                    <a:lnTo>
                      <a:pt x="404" y="383"/>
                    </a:lnTo>
                    <a:lnTo>
                      <a:pt x="402" y="382"/>
                    </a:lnTo>
                    <a:lnTo>
                      <a:pt x="402" y="381"/>
                    </a:lnTo>
                    <a:lnTo>
                      <a:pt x="401" y="379"/>
                    </a:lnTo>
                    <a:lnTo>
                      <a:pt x="398" y="374"/>
                    </a:lnTo>
                    <a:lnTo>
                      <a:pt x="395" y="371"/>
                    </a:lnTo>
                    <a:lnTo>
                      <a:pt x="394" y="367"/>
                    </a:lnTo>
                    <a:lnTo>
                      <a:pt x="393" y="364"/>
                    </a:lnTo>
                    <a:lnTo>
                      <a:pt x="393" y="359"/>
                    </a:lnTo>
                    <a:lnTo>
                      <a:pt x="392" y="359"/>
                    </a:lnTo>
                    <a:lnTo>
                      <a:pt x="391" y="359"/>
                    </a:lnTo>
                    <a:lnTo>
                      <a:pt x="390" y="359"/>
                    </a:lnTo>
                    <a:lnTo>
                      <a:pt x="388" y="358"/>
                    </a:lnTo>
                    <a:lnTo>
                      <a:pt x="387" y="359"/>
                    </a:lnTo>
                    <a:lnTo>
                      <a:pt x="386" y="359"/>
                    </a:lnTo>
                    <a:lnTo>
                      <a:pt x="383" y="360"/>
                    </a:lnTo>
                    <a:lnTo>
                      <a:pt x="382" y="360"/>
                    </a:lnTo>
                    <a:lnTo>
                      <a:pt x="379" y="358"/>
                    </a:lnTo>
                    <a:lnTo>
                      <a:pt x="376" y="359"/>
                    </a:lnTo>
                    <a:lnTo>
                      <a:pt x="372" y="363"/>
                    </a:lnTo>
                    <a:lnTo>
                      <a:pt x="371" y="364"/>
                    </a:lnTo>
                    <a:lnTo>
                      <a:pt x="370" y="365"/>
                    </a:lnTo>
                    <a:lnTo>
                      <a:pt x="368" y="368"/>
                    </a:lnTo>
                    <a:lnTo>
                      <a:pt x="368" y="371"/>
                    </a:lnTo>
                    <a:lnTo>
                      <a:pt x="367" y="372"/>
                    </a:lnTo>
                    <a:lnTo>
                      <a:pt x="367" y="374"/>
                    </a:lnTo>
                    <a:lnTo>
                      <a:pt x="360" y="379"/>
                    </a:lnTo>
                    <a:lnTo>
                      <a:pt x="359" y="380"/>
                    </a:lnTo>
                    <a:lnTo>
                      <a:pt x="358" y="381"/>
                    </a:lnTo>
                    <a:lnTo>
                      <a:pt x="355" y="383"/>
                    </a:lnTo>
                    <a:lnTo>
                      <a:pt x="354" y="385"/>
                    </a:lnTo>
                    <a:lnTo>
                      <a:pt x="352" y="385"/>
                    </a:lnTo>
                    <a:lnTo>
                      <a:pt x="350" y="388"/>
                    </a:lnTo>
                    <a:lnTo>
                      <a:pt x="348" y="390"/>
                    </a:lnTo>
                    <a:lnTo>
                      <a:pt x="347" y="393"/>
                    </a:lnTo>
                    <a:lnTo>
                      <a:pt x="343" y="397"/>
                    </a:lnTo>
                    <a:lnTo>
                      <a:pt x="343" y="399"/>
                    </a:lnTo>
                    <a:lnTo>
                      <a:pt x="341" y="402"/>
                    </a:lnTo>
                    <a:lnTo>
                      <a:pt x="339" y="405"/>
                    </a:lnTo>
                    <a:lnTo>
                      <a:pt x="338" y="405"/>
                    </a:lnTo>
                    <a:lnTo>
                      <a:pt x="337" y="406"/>
                    </a:lnTo>
                    <a:lnTo>
                      <a:pt x="335" y="407"/>
                    </a:lnTo>
                    <a:lnTo>
                      <a:pt x="333" y="409"/>
                    </a:lnTo>
                    <a:lnTo>
                      <a:pt x="332" y="409"/>
                    </a:lnTo>
                    <a:lnTo>
                      <a:pt x="331" y="411"/>
                    </a:lnTo>
                    <a:lnTo>
                      <a:pt x="330" y="412"/>
                    </a:lnTo>
                    <a:lnTo>
                      <a:pt x="328" y="413"/>
                    </a:lnTo>
                    <a:lnTo>
                      <a:pt x="328" y="414"/>
                    </a:lnTo>
                    <a:lnTo>
                      <a:pt x="327" y="415"/>
                    </a:lnTo>
                    <a:lnTo>
                      <a:pt x="325" y="418"/>
                    </a:lnTo>
                    <a:lnTo>
                      <a:pt x="324" y="419"/>
                    </a:lnTo>
                    <a:lnTo>
                      <a:pt x="323" y="420"/>
                    </a:lnTo>
                    <a:lnTo>
                      <a:pt x="322" y="420"/>
                    </a:lnTo>
                    <a:lnTo>
                      <a:pt x="321" y="421"/>
                    </a:lnTo>
                    <a:lnTo>
                      <a:pt x="320" y="421"/>
                    </a:lnTo>
                    <a:lnTo>
                      <a:pt x="319" y="421"/>
                    </a:lnTo>
                    <a:lnTo>
                      <a:pt x="317" y="422"/>
                    </a:lnTo>
                    <a:lnTo>
                      <a:pt x="316" y="423"/>
                    </a:lnTo>
                    <a:lnTo>
                      <a:pt x="314" y="425"/>
                    </a:lnTo>
                    <a:lnTo>
                      <a:pt x="313" y="425"/>
                    </a:lnTo>
                    <a:lnTo>
                      <a:pt x="313" y="426"/>
                    </a:lnTo>
                    <a:lnTo>
                      <a:pt x="312" y="426"/>
                    </a:lnTo>
                    <a:lnTo>
                      <a:pt x="311" y="428"/>
                    </a:lnTo>
                    <a:lnTo>
                      <a:pt x="311" y="429"/>
                    </a:lnTo>
                    <a:lnTo>
                      <a:pt x="309" y="429"/>
                    </a:lnTo>
                    <a:lnTo>
                      <a:pt x="307" y="430"/>
                    </a:lnTo>
                    <a:lnTo>
                      <a:pt x="306" y="430"/>
                    </a:lnTo>
                    <a:lnTo>
                      <a:pt x="306" y="431"/>
                    </a:lnTo>
                    <a:lnTo>
                      <a:pt x="305" y="433"/>
                    </a:lnTo>
                    <a:lnTo>
                      <a:pt x="303" y="435"/>
                    </a:lnTo>
                    <a:lnTo>
                      <a:pt x="301" y="436"/>
                    </a:lnTo>
                    <a:lnTo>
                      <a:pt x="300" y="437"/>
                    </a:lnTo>
                    <a:lnTo>
                      <a:pt x="299" y="438"/>
                    </a:lnTo>
                    <a:lnTo>
                      <a:pt x="299" y="440"/>
                    </a:lnTo>
                    <a:lnTo>
                      <a:pt x="299" y="441"/>
                    </a:lnTo>
                    <a:lnTo>
                      <a:pt x="299" y="442"/>
                    </a:lnTo>
                    <a:lnTo>
                      <a:pt x="299" y="443"/>
                    </a:lnTo>
                    <a:lnTo>
                      <a:pt x="297" y="444"/>
                    </a:lnTo>
                    <a:lnTo>
                      <a:pt x="296" y="444"/>
                    </a:lnTo>
                    <a:lnTo>
                      <a:pt x="296" y="445"/>
                    </a:lnTo>
                    <a:lnTo>
                      <a:pt x="293" y="446"/>
                    </a:lnTo>
                    <a:lnTo>
                      <a:pt x="295" y="448"/>
                    </a:lnTo>
                    <a:lnTo>
                      <a:pt x="295" y="449"/>
                    </a:lnTo>
                    <a:lnTo>
                      <a:pt x="293" y="450"/>
                    </a:lnTo>
                    <a:lnTo>
                      <a:pt x="292" y="454"/>
                    </a:lnTo>
                    <a:lnTo>
                      <a:pt x="291" y="457"/>
                    </a:lnTo>
                    <a:lnTo>
                      <a:pt x="291" y="458"/>
                    </a:lnTo>
                    <a:lnTo>
                      <a:pt x="291" y="459"/>
                    </a:lnTo>
                    <a:lnTo>
                      <a:pt x="290" y="460"/>
                    </a:lnTo>
                    <a:lnTo>
                      <a:pt x="289" y="461"/>
                    </a:lnTo>
                    <a:lnTo>
                      <a:pt x="289" y="462"/>
                    </a:lnTo>
                    <a:lnTo>
                      <a:pt x="288" y="462"/>
                    </a:lnTo>
                    <a:lnTo>
                      <a:pt x="288" y="464"/>
                    </a:lnTo>
                    <a:lnTo>
                      <a:pt x="287" y="465"/>
                    </a:lnTo>
                    <a:lnTo>
                      <a:pt x="287" y="466"/>
                    </a:lnTo>
                    <a:lnTo>
                      <a:pt x="282" y="468"/>
                    </a:lnTo>
                    <a:lnTo>
                      <a:pt x="281" y="469"/>
                    </a:lnTo>
                    <a:lnTo>
                      <a:pt x="278" y="470"/>
                    </a:lnTo>
                    <a:lnTo>
                      <a:pt x="277" y="470"/>
                    </a:lnTo>
                    <a:lnTo>
                      <a:pt x="276" y="472"/>
                    </a:lnTo>
                    <a:lnTo>
                      <a:pt x="275" y="473"/>
                    </a:lnTo>
                    <a:lnTo>
                      <a:pt x="274" y="473"/>
                    </a:lnTo>
                    <a:lnTo>
                      <a:pt x="273" y="473"/>
                    </a:lnTo>
                    <a:lnTo>
                      <a:pt x="272" y="473"/>
                    </a:lnTo>
                    <a:lnTo>
                      <a:pt x="272" y="474"/>
                    </a:lnTo>
                    <a:lnTo>
                      <a:pt x="270" y="474"/>
                    </a:lnTo>
                    <a:lnTo>
                      <a:pt x="269" y="475"/>
                    </a:lnTo>
                    <a:lnTo>
                      <a:pt x="268" y="476"/>
                    </a:lnTo>
                    <a:lnTo>
                      <a:pt x="267" y="477"/>
                    </a:lnTo>
                    <a:lnTo>
                      <a:pt x="266" y="478"/>
                    </a:lnTo>
                    <a:lnTo>
                      <a:pt x="265" y="480"/>
                    </a:lnTo>
                    <a:lnTo>
                      <a:pt x="264" y="482"/>
                    </a:lnTo>
                    <a:lnTo>
                      <a:pt x="264" y="483"/>
                    </a:lnTo>
                    <a:lnTo>
                      <a:pt x="262" y="483"/>
                    </a:lnTo>
                    <a:lnTo>
                      <a:pt x="261" y="483"/>
                    </a:lnTo>
                    <a:lnTo>
                      <a:pt x="259" y="484"/>
                    </a:lnTo>
                    <a:lnTo>
                      <a:pt x="258" y="483"/>
                    </a:lnTo>
                    <a:lnTo>
                      <a:pt x="257" y="483"/>
                    </a:lnTo>
                    <a:lnTo>
                      <a:pt x="253" y="485"/>
                    </a:lnTo>
                    <a:lnTo>
                      <a:pt x="252" y="485"/>
                    </a:lnTo>
                    <a:lnTo>
                      <a:pt x="256" y="486"/>
                    </a:lnTo>
                    <a:lnTo>
                      <a:pt x="257" y="486"/>
                    </a:lnTo>
                    <a:lnTo>
                      <a:pt x="259" y="488"/>
                    </a:lnTo>
                    <a:lnTo>
                      <a:pt x="257" y="488"/>
                    </a:lnTo>
                    <a:lnTo>
                      <a:pt x="256" y="486"/>
                    </a:lnTo>
                    <a:lnTo>
                      <a:pt x="256" y="488"/>
                    </a:lnTo>
                    <a:lnTo>
                      <a:pt x="254" y="488"/>
                    </a:lnTo>
                    <a:lnTo>
                      <a:pt x="254" y="489"/>
                    </a:lnTo>
                    <a:lnTo>
                      <a:pt x="256" y="490"/>
                    </a:lnTo>
                    <a:lnTo>
                      <a:pt x="257" y="491"/>
                    </a:lnTo>
                    <a:lnTo>
                      <a:pt x="257" y="492"/>
                    </a:lnTo>
                    <a:lnTo>
                      <a:pt x="258" y="494"/>
                    </a:lnTo>
                    <a:lnTo>
                      <a:pt x="257" y="496"/>
                    </a:lnTo>
                    <a:lnTo>
                      <a:pt x="257" y="497"/>
                    </a:lnTo>
                    <a:lnTo>
                      <a:pt x="258" y="498"/>
                    </a:lnTo>
                    <a:lnTo>
                      <a:pt x="258" y="499"/>
                    </a:lnTo>
                    <a:lnTo>
                      <a:pt x="258" y="500"/>
                    </a:lnTo>
                    <a:lnTo>
                      <a:pt x="259" y="500"/>
                    </a:lnTo>
                    <a:lnTo>
                      <a:pt x="261" y="503"/>
                    </a:lnTo>
                    <a:lnTo>
                      <a:pt x="262" y="504"/>
                    </a:lnTo>
                    <a:lnTo>
                      <a:pt x="264" y="506"/>
                    </a:lnTo>
                    <a:lnTo>
                      <a:pt x="266" y="506"/>
                    </a:lnTo>
                    <a:lnTo>
                      <a:pt x="266" y="507"/>
                    </a:lnTo>
                    <a:lnTo>
                      <a:pt x="267" y="507"/>
                    </a:lnTo>
                    <a:lnTo>
                      <a:pt x="267" y="508"/>
                    </a:lnTo>
                    <a:lnTo>
                      <a:pt x="265" y="509"/>
                    </a:lnTo>
                    <a:lnTo>
                      <a:pt x="264" y="509"/>
                    </a:lnTo>
                    <a:lnTo>
                      <a:pt x="261" y="513"/>
                    </a:lnTo>
                    <a:lnTo>
                      <a:pt x="264" y="515"/>
                    </a:lnTo>
                    <a:lnTo>
                      <a:pt x="264" y="517"/>
                    </a:lnTo>
                    <a:lnTo>
                      <a:pt x="266" y="517"/>
                    </a:lnTo>
                    <a:lnTo>
                      <a:pt x="265" y="519"/>
                    </a:lnTo>
                    <a:lnTo>
                      <a:pt x="265" y="520"/>
                    </a:lnTo>
                    <a:lnTo>
                      <a:pt x="266" y="517"/>
                    </a:lnTo>
                    <a:lnTo>
                      <a:pt x="267" y="519"/>
                    </a:lnTo>
                    <a:lnTo>
                      <a:pt x="268" y="520"/>
                    </a:lnTo>
                    <a:lnTo>
                      <a:pt x="268" y="519"/>
                    </a:lnTo>
                    <a:lnTo>
                      <a:pt x="269" y="517"/>
                    </a:lnTo>
                    <a:lnTo>
                      <a:pt x="270" y="517"/>
                    </a:lnTo>
                    <a:lnTo>
                      <a:pt x="270" y="520"/>
                    </a:lnTo>
                    <a:lnTo>
                      <a:pt x="273" y="520"/>
                    </a:lnTo>
                    <a:lnTo>
                      <a:pt x="274" y="520"/>
                    </a:lnTo>
                    <a:lnTo>
                      <a:pt x="275" y="521"/>
                    </a:lnTo>
                    <a:lnTo>
                      <a:pt x="276" y="521"/>
                    </a:lnTo>
                    <a:lnTo>
                      <a:pt x="275" y="522"/>
                    </a:lnTo>
                    <a:lnTo>
                      <a:pt x="272" y="524"/>
                    </a:lnTo>
                    <a:lnTo>
                      <a:pt x="273" y="525"/>
                    </a:lnTo>
                    <a:lnTo>
                      <a:pt x="272" y="527"/>
                    </a:lnTo>
                    <a:lnTo>
                      <a:pt x="270" y="528"/>
                    </a:lnTo>
                    <a:lnTo>
                      <a:pt x="270" y="529"/>
                    </a:lnTo>
                    <a:lnTo>
                      <a:pt x="270" y="530"/>
                    </a:lnTo>
                    <a:lnTo>
                      <a:pt x="273" y="529"/>
                    </a:lnTo>
                    <a:lnTo>
                      <a:pt x="274" y="529"/>
                    </a:lnTo>
                    <a:lnTo>
                      <a:pt x="275" y="529"/>
                    </a:lnTo>
                    <a:lnTo>
                      <a:pt x="275" y="530"/>
                    </a:lnTo>
                    <a:lnTo>
                      <a:pt x="276" y="532"/>
                    </a:lnTo>
                    <a:lnTo>
                      <a:pt x="276" y="533"/>
                    </a:lnTo>
                    <a:lnTo>
                      <a:pt x="277" y="533"/>
                    </a:lnTo>
                    <a:lnTo>
                      <a:pt x="276" y="533"/>
                    </a:lnTo>
                    <a:lnTo>
                      <a:pt x="276" y="535"/>
                    </a:lnTo>
                    <a:lnTo>
                      <a:pt x="276" y="536"/>
                    </a:lnTo>
                    <a:lnTo>
                      <a:pt x="276" y="537"/>
                    </a:lnTo>
                    <a:lnTo>
                      <a:pt x="277" y="538"/>
                    </a:lnTo>
                    <a:lnTo>
                      <a:pt x="280" y="538"/>
                    </a:lnTo>
                    <a:lnTo>
                      <a:pt x="284" y="541"/>
                    </a:lnTo>
                    <a:lnTo>
                      <a:pt x="285" y="543"/>
                    </a:lnTo>
                    <a:lnTo>
                      <a:pt x="281" y="545"/>
                    </a:lnTo>
                    <a:lnTo>
                      <a:pt x="282" y="546"/>
                    </a:lnTo>
                    <a:lnTo>
                      <a:pt x="283" y="547"/>
                    </a:lnTo>
                    <a:lnTo>
                      <a:pt x="284" y="546"/>
                    </a:lnTo>
                    <a:lnTo>
                      <a:pt x="285" y="546"/>
                    </a:lnTo>
                    <a:lnTo>
                      <a:pt x="285" y="547"/>
                    </a:lnTo>
                    <a:lnTo>
                      <a:pt x="285" y="549"/>
                    </a:lnTo>
                    <a:lnTo>
                      <a:pt x="288" y="555"/>
                    </a:lnTo>
                    <a:lnTo>
                      <a:pt x="288" y="559"/>
                    </a:lnTo>
                    <a:lnTo>
                      <a:pt x="287" y="560"/>
                    </a:lnTo>
                    <a:lnTo>
                      <a:pt x="285" y="561"/>
                    </a:lnTo>
                    <a:lnTo>
                      <a:pt x="284" y="561"/>
                    </a:lnTo>
                    <a:lnTo>
                      <a:pt x="284" y="563"/>
                    </a:lnTo>
                    <a:lnTo>
                      <a:pt x="284" y="566"/>
                    </a:lnTo>
                    <a:lnTo>
                      <a:pt x="281" y="568"/>
                    </a:lnTo>
                    <a:lnTo>
                      <a:pt x="282" y="569"/>
                    </a:lnTo>
                    <a:lnTo>
                      <a:pt x="281" y="572"/>
                    </a:lnTo>
                    <a:lnTo>
                      <a:pt x="278" y="576"/>
                    </a:lnTo>
                    <a:lnTo>
                      <a:pt x="274" y="584"/>
                    </a:lnTo>
                    <a:lnTo>
                      <a:pt x="274" y="585"/>
                    </a:lnTo>
                    <a:lnTo>
                      <a:pt x="274" y="595"/>
                    </a:lnTo>
                    <a:lnTo>
                      <a:pt x="267" y="609"/>
                    </a:lnTo>
                    <a:lnTo>
                      <a:pt x="266" y="610"/>
                    </a:lnTo>
                    <a:lnTo>
                      <a:pt x="264" y="611"/>
                    </a:lnTo>
                    <a:lnTo>
                      <a:pt x="262" y="609"/>
                    </a:lnTo>
                    <a:lnTo>
                      <a:pt x="258" y="608"/>
                    </a:lnTo>
                    <a:lnTo>
                      <a:pt x="257" y="609"/>
                    </a:lnTo>
                    <a:lnTo>
                      <a:pt x="254" y="613"/>
                    </a:lnTo>
                    <a:lnTo>
                      <a:pt x="253" y="613"/>
                    </a:lnTo>
                    <a:lnTo>
                      <a:pt x="253" y="615"/>
                    </a:lnTo>
                    <a:lnTo>
                      <a:pt x="253" y="618"/>
                    </a:lnTo>
                    <a:lnTo>
                      <a:pt x="253" y="621"/>
                    </a:lnTo>
                    <a:lnTo>
                      <a:pt x="252" y="622"/>
                    </a:lnTo>
                    <a:lnTo>
                      <a:pt x="249" y="623"/>
                    </a:lnTo>
                    <a:lnTo>
                      <a:pt x="249" y="619"/>
                    </a:lnTo>
                    <a:lnTo>
                      <a:pt x="248" y="617"/>
                    </a:lnTo>
                    <a:lnTo>
                      <a:pt x="245" y="616"/>
                    </a:lnTo>
                    <a:lnTo>
                      <a:pt x="241" y="608"/>
                    </a:lnTo>
                    <a:lnTo>
                      <a:pt x="240" y="606"/>
                    </a:lnTo>
                    <a:lnTo>
                      <a:pt x="230" y="599"/>
                    </a:lnTo>
                    <a:lnTo>
                      <a:pt x="217" y="599"/>
                    </a:lnTo>
                    <a:lnTo>
                      <a:pt x="213" y="594"/>
                    </a:lnTo>
                    <a:lnTo>
                      <a:pt x="211" y="595"/>
                    </a:lnTo>
                    <a:lnTo>
                      <a:pt x="210" y="595"/>
                    </a:lnTo>
                    <a:lnTo>
                      <a:pt x="210" y="596"/>
                    </a:lnTo>
                    <a:lnTo>
                      <a:pt x="207" y="599"/>
                    </a:lnTo>
                    <a:lnTo>
                      <a:pt x="206" y="600"/>
                    </a:lnTo>
                    <a:lnTo>
                      <a:pt x="206" y="602"/>
                    </a:lnTo>
                    <a:lnTo>
                      <a:pt x="206" y="603"/>
                    </a:lnTo>
                    <a:lnTo>
                      <a:pt x="203" y="603"/>
                    </a:lnTo>
                    <a:lnTo>
                      <a:pt x="202" y="604"/>
                    </a:lnTo>
                    <a:lnTo>
                      <a:pt x="201" y="604"/>
                    </a:lnTo>
                    <a:lnTo>
                      <a:pt x="197" y="610"/>
                    </a:lnTo>
                    <a:lnTo>
                      <a:pt x="180" y="607"/>
                    </a:lnTo>
                    <a:lnTo>
                      <a:pt x="182" y="591"/>
                    </a:lnTo>
                    <a:lnTo>
                      <a:pt x="182" y="587"/>
                    </a:lnTo>
                    <a:lnTo>
                      <a:pt x="182" y="583"/>
                    </a:lnTo>
                    <a:lnTo>
                      <a:pt x="181" y="577"/>
                    </a:lnTo>
                    <a:lnTo>
                      <a:pt x="180" y="572"/>
                    </a:lnTo>
                    <a:lnTo>
                      <a:pt x="180" y="568"/>
                    </a:lnTo>
                    <a:lnTo>
                      <a:pt x="180" y="567"/>
                    </a:lnTo>
                    <a:lnTo>
                      <a:pt x="179" y="566"/>
                    </a:lnTo>
                    <a:lnTo>
                      <a:pt x="175" y="562"/>
                    </a:lnTo>
                    <a:lnTo>
                      <a:pt x="171" y="559"/>
                    </a:lnTo>
                    <a:lnTo>
                      <a:pt x="170" y="558"/>
                    </a:lnTo>
                    <a:lnTo>
                      <a:pt x="169" y="558"/>
                    </a:lnTo>
                    <a:lnTo>
                      <a:pt x="166" y="554"/>
                    </a:lnTo>
                    <a:lnTo>
                      <a:pt x="162" y="548"/>
                    </a:lnTo>
                    <a:lnTo>
                      <a:pt x="157" y="545"/>
                    </a:lnTo>
                    <a:lnTo>
                      <a:pt x="156" y="543"/>
                    </a:lnTo>
                    <a:lnTo>
                      <a:pt x="155" y="541"/>
                    </a:lnTo>
                    <a:lnTo>
                      <a:pt x="155" y="540"/>
                    </a:lnTo>
                    <a:lnTo>
                      <a:pt x="151" y="538"/>
                    </a:lnTo>
                    <a:lnTo>
                      <a:pt x="151" y="537"/>
                    </a:lnTo>
                    <a:lnTo>
                      <a:pt x="151" y="536"/>
                    </a:lnTo>
                    <a:lnTo>
                      <a:pt x="150" y="536"/>
                    </a:lnTo>
                    <a:lnTo>
                      <a:pt x="149" y="532"/>
                    </a:lnTo>
                    <a:lnTo>
                      <a:pt x="148" y="531"/>
                    </a:lnTo>
                    <a:lnTo>
                      <a:pt x="147" y="531"/>
                    </a:lnTo>
                    <a:lnTo>
                      <a:pt x="147" y="530"/>
                    </a:lnTo>
                    <a:lnTo>
                      <a:pt x="144" y="529"/>
                    </a:lnTo>
                    <a:lnTo>
                      <a:pt x="139" y="525"/>
                    </a:lnTo>
                    <a:lnTo>
                      <a:pt x="136" y="525"/>
                    </a:lnTo>
                    <a:lnTo>
                      <a:pt x="136" y="524"/>
                    </a:lnTo>
                    <a:lnTo>
                      <a:pt x="134" y="522"/>
                    </a:lnTo>
                    <a:lnTo>
                      <a:pt x="133" y="522"/>
                    </a:lnTo>
                    <a:lnTo>
                      <a:pt x="134" y="521"/>
                    </a:lnTo>
                    <a:lnTo>
                      <a:pt x="133" y="520"/>
                    </a:lnTo>
                    <a:lnTo>
                      <a:pt x="132" y="520"/>
                    </a:lnTo>
                    <a:lnTo>
                      <a:pt x="131" y="519"/>
                    </a:lnTo>
                    <a:lnTo>
                      <a:pt x="128" y="516"/>
                    </a:lnTo>
                    <a:lnTo>
                      <a:pt x="128" y="515"/>
                    </a:lnTo>
                    <a:lnTo>
                      <a:pt x="127" y="513"/>
                    </a:lnTo>
                    <a:lnTo>
                      <a:pt x="124" y="511"/>
                    </a:lnTo>
                    <a:lnTo>
                      <a:pt x="120" y="505"/>
                    </a:lnTo>
                    <a:lnTo>
                      <a:pt x="119" y="504"/>
                    </a:lnTo>
                    <a:lnTo>
                      <a:pt x="119" y="499"/>
                    </a:lnTo>
                    <a:lnTo>
                      <a:pt x="119" y="498"/>
                    </a:lnTo>
                    <a:lnTo>
                      <a:pt x="118" y="497"/>
                    </a:lnTo>
                    <a:lnTo>
                      <a:pt x="117" y="492"/>
                    </a:lnTo>
                    <a:lnTo>
                      <a:pt x="116" y="490"/>
                    </a:lnTo>
                    <a:lnTo>
                      <a:pt x="119" y="490"/>
                    </a:lnTo>
                    <a:lnTo>
                      <a:pt x="119" y="489"/>
                    </a:lnTo>
                    <a:lnTo>
                      <a:pt x="119" y="488"/>
                    </a:lnTo>
                    <a:lnTo>
                      <a:pt x="119" y="485"/>
                    </a:lnTo>
                    <a:lnTo>
                      <a:pt x="119" y="484"/>
                    </a:lnTo>
                    <a:lnTo>
                      <a:pt x="118" y="480"/>
                    </a:lnTo>
                    <a:lnTo>
                      <a:pt x="118" y="476"/>
                    </a:lnTo>
                    <a:lnTo>
                      <a:pt x="118" y="475"/>
                    </a:lnTo>
                    <a:lnTo>
                      <a:pt x="118" y="472"/>
                    </a:lnTo>
                    <a:lnTo>
                      <a:pt x="119" y="472"/>
                    </a:lnTo>
                    <a:lnTo>
                      <a:pt x="120" y="469"/>
                    </a:lnTo>
                    <a:lnTo>
                      <a:pt x="124" y="467"/>
                    </a:lnTo>
                    <a:lnTo>
                      <a:pt x="124" y="464"/>
                    </a:lnTo>
                    <a:lnTo>
                      <a:pt x="124" y="458"/>
                    </a:lnTo>
                    <a:lnTo>
                      <a:pt x="125" y="454"/>
                    </a:lnTo>
                    <a:lnTo>
                      <a:pt x="124" y="451"/>
                    </a:lnTo>
                    <a:lnTo>
                      <a:pt x="124" y="450"/>
                    </a:lnTo>
                    <a:lnTo>
                      <a:pt x="123" y="450"/>
                    </a:lnTo>
                    <a:lnTo>
                      <a:pt x="124" y="448"/>
                    </a:lnTo>
                    <a:lnTo>
                      <a:pt x="124" y="446"/>
                    </a:lnTo>
                    <a:lnTo>
                      <a:pt x="124" y="444"/>
                    </a:lnTo>
                    <a:lnTo>
                      <a:pt x="126" y="442"/>
                    </a:lnTo>
                    <a:lnTo>
                      <a:pt x="126" y="438"/>
                    </a:lnTo>
                    <a:lnTo>
                      <a:pt x="126" y="436"/>
                    </a:lnTo>
                    <a:lnTo>
                      <a:pt x="126" y="435"/>
                    </a:lnTo>
                    <a:lnTo>
                      <a:pt x="126" y="434"/>
                    </a:lnTo>
                    <a:lnTo>
                      <a:pt x="125" y="433"/>
                    </a:lnTo>
                    <a:lnTo>
                      <a:pt x="124" y="431"/>
                    </a:lnTo>
                    <a:lnTo>
                      <a:pt x="126" y="429"/>
                    </a:lnTo>
                    <a:lnTo>
                      <a:pt x="127" y="427"/>
                    </a:lnTo>
                    <a:lnTo>
                      <a:pt x="127" y="426"/>
                    </a:lnTo>
                    <a:lnTo>
                      <a:pt x="127" y="425"/>
                    </a:lnTo>
                    <a:lnTo>
                      <a:pt x="124" y="425"/>
                    </a:lnTo>
                    <a:lnTo>
                      <a:pt x="123" y="423"/>
                    </a:lnTo>
                    <a:lnTo>
                      <a:pt x="122" y="422"/>
                    </a:lnTo>
                    <a:lnTo>
                      <a:pt x="120" y="422"/>
                    </a:lnTo>
                    <a:lnTo>
                      <a:pt x="119" y="421"/>
                    </a:lnTo>
                    <a:lnTo>
                      <a:pt x="119" y="420"/>
                    </a:lnTo>
                    <a:lnTo>
                      <a:pt x="119" y="419"/>
                    </a:lnTo>
                    <a:lnTo>
                      <a:pt x="118" y="419"/>
                    </a:lnTo>
                    <a:lnTo>
                      <a:pt x="119" y="418"/>
                    </a:lnTo>
                    <a:lnTo>
                      <a:pt x="119" y="417"/>
                    </a:lnTo>
                    <a:lnTo>
                      <a:pt x="119" y="415"/>
                    </a:lnTo>
                    <a:lnTo>
                      <a:pt x="119" y="414"/>
                    </a:lnTo>
                    <a:lnTo>
                      <a:pt x="119" y="413"/>
                    </a:lnTo>
                    <a:lnTo>
                      <a:pt x="118" y="413"/>
                    </a:lnTo>
                    <a:lnTo>
                      <a:pt x="118" y="412"/>
                    </a:lnTo>
                    <a:lnTo>
                      <a:pt x="118" y="411"/>
                    </a:lnTo>
                    <a:lnTo>
                      <a:pt x="116" y="410"/>
                    </a:lnTo>
                    <a:lnTo>
                      <a:pt x="116" y="407"/>
                    </a:lnTo>
                    <a:lnTo>
                      <a:pt x="112" y="405"/>
                    </a:lnTo>
                    <a:lnTo>
                      <a:pt x="110" y="404"/>
                    </a:lnTo>
                    <a:lnTo>
                      <a:pt x="109" y="405"/>
                    </a:lnTo>
                    <a:lnTo>
                      <a:pt x="108" y="406"/>
                    </a:lnTo>
                    <a:lnTo>
                      <a:pt x="107" y="407"/>
                    </a:lnTo>
                    <a:lnTo>
                      <a:pt x="106" y="407"/>
                    </a:lnTo>
                    <a:lnTo>
                      <a:pt x="104" y="409"/>
                    </a:lnTo>
                    <a:lnTo>
                      <a:pt x="102" y="409"/>
                    </a:lnTo>
                    <a:lnTo>
                      <a:pt x="102" y="407"/>
                    </a:lnTo>
                    <a:lnTo>
                      <a:pt x="101" y="407"/>
                    </a:lnTo>
                    <a:lnTo>
                      <a:pt x="100" y="406"/>
                    </a:lnTo>
                    <a:lnTo>
                      <a:pt x="99" y="405"/>
                    </a:lnTo>
                    <a:lnTo>
                      <a:pt x="94" y="405"/>
                    </a:lnTo>
                    <a:lnTo>
                      <a:pt x="93" y="406"/>
                    </a:lnTo>
                    <a:lnTo>
                      <a:pt x="92" y="407"/>
                    </a:lnTo>
                    <a:lnTo>
                      <a:pt x="90" y="407"/>
                    </a:lnTo>
                    <a:lnTo>
                      <a:pt x="87" y="407"/>
                    </a:lnTo>
                    <a:lnTo>
                      <a:pt x="85" y="409"/>
                    </a:lnTo>
                    <a:lnTo>
                      <a:pt x="85" y="410"/>
                    </a:lnTo>
                    <a:lnTo>
                      <a:pt x="83" y="410"/>
                    </a:lnTo>
                    <a:lnTo>
                      <a:pt x="81" y="410"/>
                    </a:lnTo>
                    <a:lnTo>
                      <a:pt x="77" y="410"/>
                    </a:lnTo>
                    <a:lnTo>
                      <a:pt x="76" y="410"/>
                    </a:lnTo>
                    <a:lnTo>
                      <a:pt x="75" y="409"/>
                    </a:lnTo>
                    <a:lnTo>
                      <a:pt x="73" y="407"/>
                    </a:lnTo>
                    <a:lnTo>
                      <a:pt x="72" y="406"/>
                    </a:lnTo>
                    <a:lnTo>
                      <a:pt x="69" y="406"/>
                    </a:lnTo>
                    <a:lnTo>
                      <a:pt x="67" y="405"/>
                    </a:lnTo>
                    <a:lnTo>
                      <a:pt x="65" y="402"/>
                    </a:lnTo>
                    <a:lnTo>
                      <a:pt x="62" y="399"/>
                    </a:lnTo>
                    <a:lnTo>
                      <a:pt x="59" y="393"/>
                    </a:lnTo>
                    <a:lnTo>
                      <a:pt x="56" y="390"/>
                    </a:lnTo>
                    <a:lnTo>
                      <a:pt x="56" y="388"/>
                    </a:lnTo>
                    <a:lnTo>
                      <a:pt x="56" y="387"/>
                    </a:lnTo>
                    <a:lnTo>
                      <a:pt x="56" y="385"/>
                    </a:lnTo>
                    <a:lnTo>
                      <a:pt x="56" y="383"/>
                    </a:lnTo>
                    <a:lnTo>
                      <a:pt x="52" y="381"/>
                    </a:lnTo>
                    <a:lnTo>
                      <a:pt x="51" y="381"/>
                    </a:lnTo>
                    <a:lnTo>
                      <a:pt x="51" y="376"/>
                    </a:lnTo>
                    <a:lnTo>
                      <a:pt x="49" y="373"/>
                    </a:lnTo>
                    <a:lnTo>
                      <a:pt x="48" y="373"/>
                    </a:lnTo>
                    <a:lnTo>
                      <a:pt x="46" y="370"/>
                    </a:lnTo>
                    <a:lnTo>
                      <a:pt x="45" y="370"/>
                    </a:lnTo>
                    <a:lnTo>
                      <a:pt x="43" y="370"/>
                    </a:lnTo>
                    <a:lnTo>
                      <a:pt x="40" y="370"/>
                    </a:lnTo>
                    <a:lnTo>
                      <a:pt x="39" y="368"/>
                    </a:lnTo>
                    <a:lnTo>
                      <a:pt x="37" y="365"/>
                    </a:lnTo>
                    <a:lnTo>
                      <a:pt x="33" y="366"/>
                    </a:lnTo>
                    <a:lnTo>
                      <a:pt x="31" y="366"/>
                    </a:lnTo>
                    <a:lnTo>
                      <a:pt x="29" y="366"/>
                    </a:lnTo>
                    <a:lnTo>
                      <a:pt x="28" y="366"/>
                    </a:lnTo>
                    <a:lnTo>
                      <a:pt x="20" y="365"/>
                    </a:lnTo>
                    <a:lnTo>
                      <a:pt x="17" y="364"/>
                    </a:lnTo>
                    <a:lnTo>
                      <a:pt x="15" y="364"/>
                    </a:lnTo>
                    <a:lnTo>
                      <a:pt x="8" y="362"/>
                    </a:lnTo>
                    <a:lnTo>
                      <a:pt x="5" y="360"/>
                    </a:lnTo>
                    <a:lnTo>
                      <a:pt x="2" y="359"/>
                    </a:lnTo>
                    <a:lnTo>
                      <a:pt x="1" y="359"/>
                    </a:lnTo>
                    <a:lnTo>
                      <a:pt x="0" y="354"/>
                    </a:lnTo>
                    <a:lnTo>
                      <a:pt x="0" y="349"/>
                    </a:lnTo>
                    <a:lnTo>
                      <a:pt x="1" y="346"/>
                    </a:lnTo>
                    <a:lnTo>
                      <a:pt x="1" y="344"/>
                    </a:lnTo>
                    <a:lnTo>
                      <a:pt x="1" y="343"/>
                    </a:lnTo>
                    <a:lnTo>
                      <a:pt x="2" y="342"/>
                    </a:lnTo>
                    <a:lnTo>
                      <a:pt x="4" y="341"/>
                    </a:lnTo>
                    <a:lnTo>
                      <a:pt x="5" y="340"/>
                    </a:lnTo>
                    <a:lnTo>
                      <a:pt x="6" y="336"/>
                    </a:lnTo>
                    <a:lnTo>
                      <a:pt x="6" y="334"/>
                    </a:lnTo>
                    <a:lnTo>
                      <a:pt x="7" y="333"/>
                    </a:lnTo>
                    <a:lnTo>
                      <a:pt x="7" y="331"/>
                    </a:lnTo>
                    <a:lnTo>
                      <a:pt x="6" y="328"/>
                    </a:lnTo>
                    <a:lnTo>
                      <a:pt x="6" y="326"/>
                    </a:lnTo>
                    <a:lnTo>
                      <a:pt x="5" y="326"/>
                    </a:lnTo>
                    <a:lnTo>
                      <a:pt x="6" y="325"/>
                    </a:lnTo>
                    <a:lnTo>
                      <a:pt x="7" y="325"/>
                    </a:lnTo>
                    <a:lnTo>
                      <a:pt x="8" y="324"/>
                    </a:lnTo>
                    <a:lnTo>
                      <a:pt x="8" y="323"/>
                    </a:lnTo>
                    <a:lnTo>
                      <a:pt x="9" y="321"/>
                    </a:lnTo>
                    <a:lnTo>
                      <a:pt x="10" y="319"/>
                    </a:lnTo>
                    <a:lnTo>
                      <a:pt x="12" y="316"/>
                    </a:lnTo>
                    <a:lnTo>
                      <a:pt x="12" y="315"/>
                    </a:lnTo>
                    <a:lnTo>
                      <a:pt x="13" y="313"/>
                    </a:lnTo>
                    <a:lnTo>
                      <a:pt x="13" y="312"/>
                    </a:lnTo>
                    <a:lnTo>
                      <a:pt x="15" y="310"/>
                    </a:lnTo>
                    <a:lnTo>
                      <a:pt x="20" y="302"/>
                    </a:lnTo>
                    <a:lnTo>
                      <a:pt x="22" y="301"/>
                    </a:lnTo>
                    <a:lnTo>
                      <a:pt x="23" y="301"/>
                    </a:lnTo>
                    <a:lnTo>
                      <a:pt x="28" y="301"/>
                    </a:lnTo>
                    <a:lnTo>
                      <a:pt x="29" y="301"/>
                    </a:lnTo>
                    <a:lnTo>
                      <a:pt x="29" y="300"/>
                    </a:lnTo>
                    <a:lnTo>
                      <a:pt x="30" y="301"/>
                    </a:lnTo>
                    <a:lnTo>
                      <a:pt x="31" y="299"/>
                    </a:lnTo>
                    <a:lnTo>
                      <a:pt x="32" y="297"/>
                    </a:lnTo>
                    <a:lnTo>
                      <a:pt x="35" y="296"/>
                    </a:lnTo>
                    <a:lnTo>
                      <a:pt x="36" y="297"/>
                    </a:lnTo>
                    <a:lnTo>
                      <a:pt x="36" y="300"/>
                    </a:lnTo>
                    <a:lnTo>
                      <a:pt x="38" y="300"/>
                    </a:lnTo>
                    <a:lnTo>
                      <a:pt x="39" y="300"/>
                    </a:lnTo>
                    <a:lnTo>
                      <a:pt x="44" y="302"/>
                    </a:lnTo>
                    <a:lnTo>
                      <a:pt x="48" y="303"/>
                    </a:lnTo>
                    <a:lnTo>
                      <a:pt x="53" y="302"/>
                    </a:lnTo>
                    <a:lnTo>
                      <a:pt x="56" y="301"/>
                    </a:lnTo>
                    <a:lnTo>
                      <a:pt x="57" y="300"/>
                    </a:lnTo>
                    <a:lnTo>
                      <a:pt x="61" y="301"/>
                    </a:lnTo>
                    <a:lnTo>
                      <a:pt x="65" y="301"/>
                    </a:lnTo>
                    <a:lnTo>
                      <a:pt x="70" y="301"/>
                    </a:lnTo>
                    <a:lnTo>
                      <a:pt x="71" y="303"/>
                    </a:lnTo>
                    <a:lnTo>
                      <a:pt x="71" y="302"/>
                    </a:lnTo>
                    <a:lnTo>
                      <a:pt x="75" y="300"/>
                    </a:lnTo>
                    <a:lnTo>
                      <a:pt x="79" y="295"/>
                    </a:lnTo>
                    <a:lnTo>
                      <a:pt x="81" y="292"/>
                    </a:lnTo>
                    <a:lnTo>
                      <a:pt x="83" y="291"/>
                    </a:lnTo>
                    <a:lnTo>
                      <a:pt x="83" y="289"/>
                    </a:lnTo>
                    <a:lnTo>
                      <a:pt x="80" y="287"/>
                    </a:lnTo>
                    <a:lnTo>
                      <a:pt x="80" y="286"/>
                    </a:lnTo>
                    <a:lnTo>
                      <a:pt x="80" y="285"/>
                    </a:lnTo>
                    <a:lnTo>
                      <a:pt x="78" y="285"/>
                    </a:lnTo>
                    <a:lnTo>
                      <a:pt x="79" y="284"/>
                    </a:lnTo>
                    <a:lnTo>
                      <a:pt x="78" y="283"/>
                    </a:lnTo>
                    <a:lnTo>
                      <a:pt x="79" y="279"/>
                    </a:lnTo>
                    <a:lnTo>
                      <a:pt x="81" y="279"/>
                    </a:lnTo>
                    <a:lnTo>
                      <a:pt x="83" y="278"/>
                    </a:lnTo>
                    <a:lnTo>
                      <a:pt x="83" y="277"/>
                    </a:lnTo>
                    <a:lnTo>
                      <a:pt x="81" y="276"/>
                    </a:lnTo>
                    <a:lnTo>
                      <a:pt x="83" y="272"/>
                    </a:lnTo>
                    <a:lnTo>
                      <a:pt x="85" y="270"/>
                    </a:lnTo>
                    <a:lnTo>
                      <a:pt x="85" y="269"/>
                    </a:lnTo>
                    <a:lnTo>
                      <a:pt x="84" y="266"/>
                    </a:lnTo>
                    <a:lnTo>
                      <a:pt x="84" y="265"/>
                    </a:lnTo>
                    <a:lnTo>
                      <a:pt x="84" y="263"/>
                    </a:lnTo>
                    <a:lnTo>
                      <a:pt x="81" y="263"/>
                    </a:lnTo>
                    <a:lnTo>
                      <a:pt x="83" y="262"/>
                    </a:lnTo>
                    <a:lnTo>
                      <a:pt x="81" y="262"/>
                    </a:lnTo>
                    <a:lnTo>
                      <a:pt x="81" y="260"/>
                    </a:lnTo>
                    <a:lnTo>
                      <a:pt x="81" y="258"/>
                    </a:lnTo>
                    <a:lnTo>
                      <a:pt x="81" y="257"/>
                    </a:lnTo>
                    <a:lnTo>
                      <a:pt x="80" y="257"/>
                    </a:lnTo>
                    <a:lnTo>
                      <a:pt x="83" y="254"/>
                    </a:lnTo>
                    <a:lnTo>
                      <a:pt x="84" y="253"/>
                    </a:lnTo>
                    <a:lnTo>
                      <a:pt x="85" y="252"/>
                    </a:lnTo>
                    <a:lnTo>
                      <a:pt x="87" y="249"/>
                    </a:lnTo>
                    <a:lnTo>
                      <a:pt x="90" y="247"/>
                    </a:lnTo>
                    <a:lnTo>
                      <a:pt x="90" y="248"/>
                    </a:lnTo>
                    <a:lnTo>
                      <a:pt x="93" y="246"/>
                    </a:lnTo>
                    <a:lnTo>
                      <a:pt x="94" y="246"/>
                    </a:lnTo>
                    <a:lnTo>
                      <a:pt x="95" y="245"/>
                    </a:lnTo>
                    <a:lnTo>
                      <a:pt x="94" y="244"/>
                    </a:lnTo>
                    <a:lnTo>
                      <a:pt x="94" y="242"/>
                    </a:lnTo>
                    <a:lnTo>
                      <a:pt x="93" y="241"/>
                    </a:lnTo>
                    <a:lnTo>
                      <a:pt x="94" y="239"/>
                    </a:lnTo>
                    <a:lnTo>
                      <a:pt x="94" y="238"/>
                    </a:lnTo>
                    <a:lnTo>
                      <a:pt x="95" y="236"/>
                    </a:lnTo>
                    <a:lnTo>
                      <a:pt x="95" y="231"/>
                    </a:lnTo>
                    <a:lnTo>
                      <a:pt x="95" y="230"/>
                    </a:lnTo>
                    <a:lnTo>
                      <a:pt x="95" y="229"/>
                    </a:lnTo>
                    <a:lnTo>
                      <a:pt x="96" y="228"/>
                    </a:lnTo>
                    <a:lnTo>
                      <a:pt x="96" y="226"/>
                    </a:lnTo>
                    <a:lnTo>
                      <a:pt x="96" y="225"/>
                    </a:lnTo>
                    <a:lnTo>
                      <a:pt x="96" y="224"/>
                    </a:lnTo>
                    <a:lnTo>
                      <a:pt x="98" y="221"/>
                    </a:lnTo>
                    <a:lnTo>
                      <a:pt x="96" y="218"/>
                    </a:lnTo>
                    <a:lnTo>
                      <a:pt x="92" y="217"/>
                    </a:lnTo>
                    <a:lnTo>
                      <a:pt x="91" y="216"/>
                    </a:lnTo>
                    <a:lnTo>
                      <a:pt x="91" y="215"/>
                    </a:lnTo>
                    <a:lnTo>
                      <a:pt x="90" y="214"/>
                    </a:lnTo>
                    <a:lnTo>
                      <a:pt x="90" y="209"/>
                    </a:lnTo>
                    <a:lnTo>
                      <a:pt x="91" y="209"/>
                    </a:lnTo>
                    <a:lnTo>
                      <a:pt x="92" y="205"/>
                    </a:lnTo>
                    <a:lnTo>
                      <a:pt x="92" y="201"/>
                    </a:lnTo>
                    <a:lnTo>
                      <a:pt x="92" y="200"/>
                    </a:lnTo>
                    <a:lnTo>
                      <a:pt x="92" y="199"/>
                    </a:lnTo>
                    <a:lnTo>
                      <a:pt x="91" y="199"/>
                    </a:lnTo>
                    <a:lnTo>
                      <a:pt x="92" y="197"/>
                    </a:lnTo>
                    <a:lnTo>
                      <a:pt x="94" y="192"/>
                    </a:lnTo>
                    <a:lnTo>
                      <a:pt x="96" y="186"/>
                    </a:lnTo>
                    <a:lnTo>
                      <a:pt x="96" y="185"/>
                    </a:lnTo>
                    <a:lnTo>
                      <a:pt x="101" y="178"/>
                    </a:lnTo>
                    <a:lnTo>
                      <a:pt x="102" y="175"/>
                    </a:lnTo>
                    <a:lnTo>
                      <a:pt x="103" y="174"/>
                    </a:lnTo>
                    <a:lnTo>
                      <a:pt x="104" y="170"/>
                    </a:lnTo>
                    <a:lnTo>
                      <a:pt x="103" y="166"/>
                    </a:lnTo>
                    <a:lnTo>
                      <a:pt x="104" y="165"/>
                    </a:lnTo>
                    <a:lnTo>
                      <a:pt x="109" y="161"/>
                    </a:lnTo>
                    <a:lnTo>
                      <a:pt x="118" y="161"/>
                    </a:lnTo>
                    <a:lnTo>
                      <a:pt x="119" y="162"/>
                    </a:lnTo>
                    <a:lnTo>
                      <a:pt x="120" y="162"/>
                    </a:lnTo>
                    <a:lnTo>
                      <a:pt x="122" y="160"/>
                    </a:lnTo>
                    <a:lnTo>
                      <a:pt x="122" y="159"/>
                    </a:lnTo>
                    <a:lnTo>
                      <a:pt x="122" y="158"/>
                    </a:lnTo>
                    <a:lnTo>
                      <a:pt x="123" y="158"/>
                    </a:lnTo>
                    <a:lnTo>
                      <a:pt x="125" y="156"/>
                    </a:lnTo>
                    <a:lnTo>
                      <a:pt x="127" y="158"/>
                    </a:lnTo>
                    <a:lnTo>
                      <a:pt x="130" y="158"/>
                    </a:lnTo>
                    <a:lnTo>
                      <a:pt x="130" y="159"/>
                    </a:lnTo>
                    <a:lnTo>
                      <a:pt x="135" y="160"/>
                    </a:lnTo>
                    <a:lnTo>
                      <a:pt x="136" y="160"/>
                    </a:lnTo>
                    <a:lnTo>
                      <a:pt x="139" y="159"/>
                    </a:lnTo>
                    <a:lnTo>
                      <a:pt x="140" y="159"/>
                    </a:lnTo>
                    <a:lnTo>
                      <a:pt x="140" y="158"/>
                    </a:lnTo>
                    <a:lnTo>
                      <a:pt x="142" y="158"/>
                    </a:lnTo>
                    <a:lnTo>
                      <a:pt x="143" y="158"/>
                    </a:lnTo>
                    <a:lnTo>
                      <a:pt x="144" y="158"/>
                    </a:lnTo>
                    <a:lnTo>
                      <a:pt x="147" y="158"/>
                    </a:lnTo>
                    <a:lnTo>
                      <a:pt x="148" y="158"/>
                    </a:lnTo>
                    <a:lnTo>
                      <a:pt x="149" y="158"/>
                    </a:lnTo>
                    <a:lnTo>
                      <a:pt x="150" y="155"/>
                    </a:lnTo>
                    <a:lnTo>
                      <a:pt x="151" y="155"/>
                    </a:lnTo>
                    <a:lnTo>
                      <a:pt x="155" y="153"/>
                    </a:lnTo>
                    <a:lnTo>
                      <a:pt x="162" y="147"/>
                    </a:lnTo>
                    <a:lnTo>
                      <a:pt x="164" y="145"/>
                    </a:lnTo>
                    <a:lnTo>
                      <a:pt x="166" y="144"/>
                    </a:lnTo>
                    <a:lnTo>
                      <a:pt x="166" y="147"/>
                    </a:lnTo>
                    <a:lnTo>
                      <a:pt x="167" y="151"/>
                    </a:lnTo>
                    <a:lnTo>
                      <a:pt x="165" y="154"/>
                    </a:lnTo>
                    <a:lnTo>
                      <a:pt x="165" y="156"/>
                    </a:lnTo>
                    <a:lnTo>
                      <a:pt x="165" y="163"/>
                    </a:lnTo>
                    <a:lnTo>
                      <a:pt x="165" y="166"/>
                    </a:lnTo>
                    <a:lnTo>
                      <a:pt x="164" y="167"/>
                    </a:lnTo>
                    <a:lnTo>
                      <a:pt x="164" y="170"/>
                    </a:lnTo>
                    <a:lnTo>
                      <a:pt x="165" y="173"/>
                    </a:lnTo>
                    <a:lnTo>
                      <a:pt x="167" y="174"/>
                    </a:lnTo>
                    <a:lnTo>
                      <a:pt x="178" y="179"/>
                    </a:lnTo>
                    <a:lnTo>
                      <a:pt x="175" y="184"/>
                    </a:lnTo>
                    <a:lnTo>
                      <a:pt x="175" y="186"/>
                    </a:lnTo>
                    <a:lnTo>
                      <a:pt x="177" y="186"/>
                    </a:lnTo>
                    <a:lnTo>
                      <a:pt x="177" y="190"/>
                    </a:lnTo>
                    <a:lnTo>
                      <a:pt x="178" y="192"/>
                    </a:lnTo>
                    <a:lnTo>
                      <a:pt x="181" y="194"/>
                    </a:lnTo>
                    <a:lnTo>
                      <a:pt x="183" y="194"/>
                    </a:lnTo>
                    <a:lnTo>
                      <a:pt x="185" y="194"/>
                    </a:lnTo>
                    <a:lnTo>
                      <a:pt x="186" y="193"/>
                    </a:lnTo>
                    <a:lnTo>
                      <a:pt x="191" y="191"/>
                    </a:lnTo>
                    <a:lnTo>
                      <a:pt x="195" y="191"/>
                    </a:lnTo>
                    <a:lnTo>
                      <a:pt x="197" y="192"/>
                    </a:lnTo>
                    <a:lnTo>
                      <a:pt x="199" y="192"/>
                    </a:lnTo>
                    <a:lnTo>
                      <a:pt x="206" y="192"/>
                    </a:lnTo>
                    <a:lnTo>
                      <a:pt x="206" y="190"/>
                    </a:lnTo>
                    <a:lnTo>
                      <a:pt x="209" y="187"/>
                    </a:lnTo>
                    <a:lnTo>
                      <a:pt x="210" y="185"/>
                    </a:lnTo>
                    <a:lnTo>
                      <a:pt x="209" y="183"/>
                    </a:lnTo>
                    <a:lnTo>
                      <a:pt x="210" y="181"/>
                    </a:lnTo>
                    <a:lnTo>
                      <a:pt x="210" y="179"/>
                    </a:lnTo>
                    <a:lnTo>
                      <a:pt x="210" y="177"/>
                    </a:lnTo>
                    <a:lnTo>
                      <a:pt x="213" y="174"/>
                    </a:lnTo>
                    <a:lnTo>
                      <a:pt x="213" y="173"/>
                    </a:lnTo>
                    <a:lnTo>
                      <a:pt x="214" y="171"/>
                    </a:lnTo>
                    <a:lnTo>
                      <a:pt x="216" y="170"/>
                    </a:lnTo>
                    <a:lnTo>
                      <a:pt x="226" y="169"/>
                    </a:lnTo>
                    <a:lnTo>
                      <a:pt x="227" y="168"/>
                    </a:lnTo>
                    <a:lnTo>
                      <a:pt x="234" y="168"/>
                    </a:lnTo>
                    <a:lnTo>
                      <a:pt x="236" y="169"/>
                    </a:lnTo>
                    <a:lnTo>
                      <a:pt x="241" y="176"/>
                    </a:lnTo>
                    <a:lnTo>
                      <a:pt x="244" y="174"/>
                    </a:lnTo>
                    <a:lnTo>
                      <a:pt x="245" y="171"/>
                    </a:lnTo>
                    <a:lnTo>
                      <a:pt x="246" y="170"/>
                    </a:lnTo>
                    <a:lnTo>
                      <a:pt x="249" y="170"/>
                    </a:lnTo>
                    <a:lnTo>
                      <a:pt x="250" y="170"/>
                    </a:lnTo>
                    <a:lnTo>
                      <a:pt x="252" y="169"/>
                    </a:lnTo>
                    <a:lnTo>
                      <a:pt x="253" y="169"/>
                    </a:lnTo>
                    <a:lnTo>
                      <a:pt x="257" y="170"/>
                    </a:lnTo>
                    <a:lnTo>
                      <a:pt x="257" y="173"/>
                    </a:lnTo>
                    <a:lnTo>
                      <a:pt x="259" y="178"/>
                    </a:lnTo>
                    <a:lnTo>
                      <a:pt x="260" y="179"/>
                    </a:lnTo>
                    <a:lnTo>
                      <a:pt x="261" y="179"/>
                    </a:lnTo>
                    <a:lnTo>
                      <a:pt x="262" y="179"/>
                    </a:lnTo>
                    <a:lnTo>
                      <a:pt x="265" y="181"/>
                    </a:lnTo>
                    <a:lnTo>
                      <a:pt x="267" y="182"/>
                    </a:lnTo>
                    <a:lnTo>
                      <a:pt x="268" y="182"/>
                    </a:lnTo>
                    <a:lnTo>
                      <a:pt x="269" y="183"/>
                    </a:lnTo>
                    <a:lnTo>
                      <a:pt x="270" y="183"/>
                    </a:lnTo>
                    <a:lnTo>
                      <a:pt x="273" y="184"/>
                    </a:lnTo>
                    <a:lnTo>
                      <a:pt x="276" y="183"/>
                    </a:lnTo>
                    <a:lnTo>
                      <a:pt x="278" y="183"/>
                    </a:lnTo>
                    <a:lnTo>
                      <a:pt x="281" y="184"/>
                    </a:lnTo>
                    <a:lnTo>
                      <a:pt x="283" y="189"/>
                    </a:lnTo>
                    <a:lnTo>
                      <a:pt x="284" y="190"/>
                    </a:lnTo>
                    <a:lnTo>
                      <a:pt x="287" y="192"/>
                    </a:lnTo>
                    <a:lnTo>
                      <a:pt x="288" y="193"/>
                    </a:lnTo>
                    <a:lnTo>
                      <a:pt x="290" y="192"/>
                    </a:lnTo>
                    <a:lnTo>
                      <a:pt x="291" y="192"/>
                    </a:lnTo>
                    <a:lnTo>
                      <a:pt x="292" y="186"/>
                    </a:lnTo>
                    <a:lnTo>
                      <a:pt x="293" y="184"/>
                    </a:lnTo>
                    <a:lnTo>
                      <a:pt x="291" y="182"/>
                    </a:lnTo>
                    <a:lnTo>
                      <a:pt x="291" y="178"/>
                    </a:lnTo>
                    <a:lnTo>
                      <a:pt x="293" y="177"/>
                    </a:lnTo>
                    <a:lnTo>
                      <a:pt x="295" y="175"/>
                    </a:lnTo>
                    <a:lnTo>
                      <a:pt x="296" y="175"/>
                    </a:lnTo>
                    <a:lnTo>
                      <a:pt x="298" y="176"/>
                    </a:lnTo>
                    <a:lnTo>
                      <a:pt x="299" y="177"/>
                    </a:lnTo>
                    <a:lnTo>
                      <a:pt x="303" y="176"/>
                    </a:lnTo>
                    <a:lnTo>
                      <a:pt x="306" y="175"/>
                    </a:lnTo>
                    <a:lnTo>
                      <a:pt x="306" y="174"/>
                    </a:lnTo>
                    <a:lnTo>
                      <a:pt x="308" y="174"/>
                    </a:lnTo>
                    <a:lnTo>
                      <a:pt x="311" y="173"/>
                    </a:lnTo>
                    <a:lnTo>
                      <a:pt x="315" y="173"/>
                    </a:lnTo>
                    <a:lnTo>
                      <a:pt x="317" y="174"/>
                    </a:lnTo>
                    <a:lnTo>
                      <a:pt x="319" y="175"/>
                    </a:lnTo>
                    <a:lnTo>
                      <a:pt x="322" y="175"/>
                    </a:lnTo>
                    <a:lnTo>
                      <a:pt x="327" y="174"/>
                    </a:lnTo>
                    <a:lnTo>
                      <a:pt x="329" y="171"/>
                    </a:lnTo>
                    <a:lnTo>
                      <a:pt x="329" y="169"/>
                    </a:lnTo>
                    <a:lnTo>
                      <a:pt x="331" y="166"/>
                    </a:lnTo>
                    <a:lnTo>
                      <a:pt x="333" y="163"/>
                    </a:lnTo>
                    <a:lnTo>
                      <a:pt x="335" y="163"/>
                    </a:lnTo>
                    <a:lnTo>
                      <a:pt x="335" y="161"/>
                    </a:lnTo>
                    <a:lnTo>
                      <a:pt x="335" y="160"/>
                    </a:lnTo>
                    <a:lnTo>
                      <a:pt x="335" y="159"/>
                    </a:lnTo>
                    <a:lnTo>
                      <a:pt x="335" y="155"/>
                    </a:lnTo>
                    <a:lnTo>
                      <a:pt x="333" y="154"/>
                    </a:lnTo>
                    <a:lnTo>
                      <a:pt x="335" y="152"/>
                    </a:lnTo>
                    <a:lnTo>
                      <a:pt x="335" y="150"/>
                    </a:lnTo>
                    <a:lnTo>
                      <a:pt x="336" y="147"/>
                    </a:lnTo>
                    <a:lnTo>
                      <a:pt x="336" y="146"/>
                    </a:lnTo>
                    <a:lnTo>
                      <a:pt x="337" y="143"/>
                    </a:lnTo>
                    <a:lnTo>
                      <a:pt x="338" y="142"/>
                    </a:lnTo>
                    <a:lnTo>
                      <a:pt x="341" y="138"/>
                    </a:lnTo>
                    <a:lnTo>
                      <a:pt x="341" y="137"/>
                    </a:lnTo>
                    <a:lnTo>
                      <a:pt x="348" y="134"/>
                    </a:lnTo>
                    <a:lnTo>
                      <a:pt x="351" y="132"/>
                    </a:lnTo>
                    <a:lnTo>
                      <a:pt x="354" y="128"/>
                    </a:lnTo>
                    <a:lnTo>
                      <a:pt x="355" y="123"/>
                    </a:lnTo>
                    <a:lnTo>
                      <a:pt x="355" y="122"/>
                    </a:lnTo>
                    <a:lnTo>
                      <a:pt x="354" y="120"/>
                    </a:lnTo>
                    <a:lnTo>
                      <a:pt x="354" y="116"/>
                    </a:lnTo>
                    <a:lnTo>
                      <a:pt x="354" y="115"/>
                    </a:lnTo>
                    <a:lnTo>
                      <a:pt x="354" y="114"/>
                    </a:lnTo>
                    <a:lnTo>
                      <a:pt x="355" y="113"/>
                    </a:lnTo>
                    <a:lnTo>
                      <a:pt x="355" y="112"/>
                    </a:lnTo>
                    <a:lnTo>
                      <a:pt x="352" y="110"/>
                    </a:lnTo>
                    <a:lnTo>
                      <a:pt x="350" y="111"/>
                    </a:lnTo>
                    <a:lnTo>
                      <a:pt x="347" y="108"/>
                    </a:lnTo>
                    <a:lnTo>
                      <a:pt x="346" y="108"/>
                    </a:lnTo>
                    <a:lnTo>
                      <a:pt x="345" y="108"/>
                    </a:lnTo>
                    <a:lnTo>
                      <a:pt x="344" y="108"/>
                    </a:lnTo>
                    <a:lnTo>
                      <a:pt x="343" y="107"/>
                    </a:lnTo>
                    <a:lnTo>
                      <a:pt x="341" y="99"/>
                    </a:lnTo>
                    <a:lnTo>
                      <a:pt x="341" y="97"/>
                    </a:lnTo>
                    <a:lnTo>
                      <a:pt x="340" y="95"/>
                    </a:lnTo>
                    <a:lnTo>
                      <a:pt x="340" y="93"/>
                    </a:lnTo>
                    <a:lnTo>
                      <a:pt x="338" y="89"/>
                    </a:lnTo>
                    <a:lnTo>
                      <a:pt x="337" y="82"/>
                    </a:lnTo>
                    <a:lnTo>
                      <a:pt x="333" y="80"/>
                    </a:lnTo>
                    <a:lnTo>
                      <a:pt x="335" y="76"/>
                    </a:lnTo>
                    <a:lnTo>
                      <a:pt x="337" y="75"/>
                    </a:lnTo>
                    <a:lnTo>
                      <a:pt x="337" y="74"/>
                    </a:lnTo>
                    <a:lnTo>
                      <a:pt x="338" y="71"/>
                    </a:lnTo>
                    <a:lnTo>
                      <a:pt x="339" y="68"/>
                    </a:lnTo>
                    <a:lnTo>
                      <a:pt x="343" y="66"/>
                    </a:lnTo>
                    <a:lnTo>
                      <a:pt x="347" y="63"/>
                    </a:lnTo>
                    <a:lnTo>
                      <a:pt x="348" y="61"/>
                    </a:lnTo>
                    <a:lnTo>
                      <a:pt x="354" y="63"/>
                    </a:lnTo>
                    <a:lnTo>
                      <a:pt x="355" y="63"/>
                    </a:lnTo>
                    <a:lnTo>
                      <a:pt x="358" y="65"/>
                    </a:lnTo>
                    <a:lnTo>
                      <a:pt x="360" y="67"/>
                    </a:lnTo>
                    <a:lnTo>
                      <a:pt x="363" y="68"/>
                    </a:lnTo>
                    <a:lnTo>
                      <a:pt x="368" y="67"/>
                    </a:lnTo>
                    <a:lnTo>
                      <a:pt x="376" y="65"/>
                    </a:lnTo>
                    <a:lnTo>
                      <a:pt x="380" y="64"/>
                    </a:lnTo>
                    <a:lnTo>
                      <a:pt x="386" y="64"/>
                    </a:lnTo>
                    <a:lnTo>
                      <a:pt x="392" y="66"/>
                    </a:lnTo>
                    <a:lnTo>
                      <a:pt x="396" y="66"/>
                    </a:lnTo>
                    <a:lnTo>
                      <a:pt x="401" y="66"/>
                    </a:lnTo>
                    <a:lnTo>
                      <a:pt x="404" y="66"/>
                    </a:lnTo>
                    <a:lnTo>
                      <a:pt x="407" y="71"/>
                    </a:lnTo>
                    <a:lnTo>
                      <a:pt x="411" y="73"/>
                    </a:lnTo>
                    <a:lnTo>
                      <a:pt x="415" y="73"/>
                    </a:lnTo>
                    <a:lnTo>
                      <a:pt x="416" y="72"/>
                    </a:lnTo>
                    <a:lnTo>
                      <a:pt x="422" y="72"/>
                    </a:lnTo>
                    <a:lnTo>
                      <a:pt x="424" y="72"/>
                    </a:lnTo>
                    <a:lnTo>
                      <a:pt x="426" y="74"/>
                    </a:lnTo>
                    <a:lnTo>
                      <a:pt x="435" y="76"/>
                    </a:lnTo>
                    <a:lnTo>
                      <a:pt x="447" y="72"/>
                    </a:lnTo>
                    <a:lnTo>
                      <a:pt x="450" y="67"/>
                    </a:lnTo>
                    <a:lnTo>
                      <a:pt x="449" y="64"/>
                    </a:lnTo>
                    <a:lnTo>
                      <a:pt x="453" y="61"/>
                    </a:lnTo>
                    <a:lnTo>
                      <a:pt x="458" y="61"/>
                    </a:lnTo>
                    <a:lnTo>
                      <a:pt x="463" y="55"/>
                    </a:lnTo>
                    <a:lnTo>
                      <a:pt x="467" y="52"/>
                    </a:lnTo>
                    <a:lnTo>
                      <a:pt x="467" y="45"/>
                    </a:lnTo>
                    <a:lnTo>
                      <a:pt x="469" y="44"/>
                    </a:lnTo>
                    <a:lnTo>
                      <a:pt x="471" y="42"/>
                    </a:lnTo>
                    <a:lnTo>
                      <a:pt x="477" y="38"/>
                    </a:lnTo>
                    <a:lnTo>
                      <a:pt x="479" y="36"/>
                    </a:lnTo>
                    <a:lnTo>
                      <a:pt x="479" y="33"/>
                    </a:lnTo>
                    <a:lnTo>
                      <a:pt x="480" y="30"/>
                    </a:lnTo>
                    <a:lnTo>
                      <a:pt x="482" y="29"/>
                    </a:lnTo>
                    <a:lnTo>
                      <a:pt x="486" y="28"/>
                    </a:lnTo>
                    <a:lnTo>
                      <a:pt x="486" y="26"/>
                    </a:lnTo>
                    <a:lnTo>
                      <a:pt x="489" y="24"/>
                    </a:lnTo>
                    <a:lnTo>
                      <a:pt x="495" y="22"/>
                    </a:lnTo>
                    <a:lnTo>
                      <a:pt x="498" y="19"/>
                    </a:lnTo>
                    <a:lnTo>
                      <a:pt x="501" y="18"/>
                    </a:lnTo>
                    <a:lnTo>
                      <a:pt x="503" y="17"/>
                    </a:lnTo>
                    <a:lnTo>
                      <a:pt x="505" y="17"/>
                    </a:lnTo>
                    <a:lnTo>
                      <a:pt x="506" y="13"/>
                    </a:lnTo>
                    <a:lnTo>
                      <a:pt x="508" y="12"/>
                    </a:lnTo>
                    <a:lnTo>
                      <a:pt x="511" y="11"/>
                    </a:lnTo>
                    <a:lnTo>
                      <a:pt x="517" y="10"/>
                    </a:lnTo>
                    <a:lnTo>
                      <a:pt x="518" y="12"/>
                    </a:lnTo>
                    <a:lnTo>
                      <a:pt x="518" y="13"/>
                    </a:lnTo>
                    <a:lnTo>
                      <a:pt x="518" y="14"/>
                    </a:lnTo>
                    <a:lnTo>
                      <a:pt x="520" y="16"/>
                    </a:lnTo>
                    <a:lnTo>
                      <a:pt x="521" y="14"/>
                    </a:lnTo>
                    <a:lnTo>
                      <a:pt x="522" y="17"/>
                    </a:lnTo>
                    <a:lnTo>
                      <a:pt x="527" y="19"/>
                    </a:lnTo>
                    <a:lnTo>
                      <a:pt x="532" y="21"/>
                    </a:lnTo>
                    <a:lnTo>
                      <a:pt x="532" y="20"/>
                    </a:lnTo>
                    <a:lnTo>
                      <a:pt x="533" y="17"/>
                    </a:lnTo>
                    <a:lnTo>
                      <a:pt x="534" y="13"/>
                    </a:lnTo>
                    <a:lnTo>
                      <a:pt x="538" y="12"/>
                    </a:lnTo>
                    <a:lnTo>
                      <a:pt x="538" y="11"/>
                    </a:lnTo>
                    <a:lnTo>
                      <a:pt x="540" y="9"/>
                    </a:lnTo>
                    <a:lnTo>
                      <a:pt x="544" y="6"/>
                    </a:lnTo>
                    <a:lnTo>
                      <a:pt x="545" y="6"/>
                    </a:lnTo>
                    <a:lnTo>
                      <a:pt x="548" y="6"/>
                    </a:lnTo>
                    <a:lnTo>
                      <a:pt x="553" y="2"/>
                    </a:lnTo>
                    <a:lnTo>
                      <a:pt x="557" y="0"/>
                    </a:lnTo>
                    <a:lnTo>
                      <a:pt x="559" y="2"/>
                    </a:lnTo>
                    <a:lnTo>
                      <a:pt x="560" y="2"/>
                    </a:lnTo>
                    <a:lnTo>
                      <a:pt x="560" y="4"/>
                    </a:lnTo>
                    <a:lnTo>
                      <a:pt x="560" y="8"/>
                    </a:lnTo>
                    <a:lnTo>
                      <a:pt x="560" y="11"/>
                    </a:lnTo>
                    <a:lnTo>
                      <a:pt x="564" y="13"/>
                    </a:lnTo>
                    <a:lnTo>
                      <a:pt x="566" y="14"/>
                    </a:lnTo>
                    <a:lnTo>
                      <a:pt x="567" y="18"/>
                    </a:lnTo>
                    <a:lnTo>
                      <a:pt x="568" y="19"/>
                    </a:lnTo>
                    <a:lnTo>
                      <a:pt x="569" y="20"/>
                    </a:lnTo>
                    <a:lnTo>
                      <a:pt x="572" y="21"/>
                    </a:lnTo>
                    <a:lnTo>
                      <a:pt x="574" y="22"/>
                    </a:lnTo>
                    <a:lnTo>
                      <a:pt x="575" y="25"/>
                    </a:lnTo>
                    <a:lnTo>
                      <a:pt x="575" y="27"/>
                    </a:lnTo>
                    <a:lnTo>
                      <a:pt x="574" y="28"/>
                    </a:lnTo>
                    <a:lnTo>
                      <a:pt x="575" y="32"/>
                    </a:lnTo>
                    <a:lnTo>
                      <a:pt x="579" y="33"/>
                    </a:lnTo>
                    <a:lnTo>
                      <a:pt x="590" y="37"/>
                    </a:lnTo>
                    <a:lnTo>
                      <a:pt x="595" y="46"/>
                    </a:lnTo>
                    <a:lnTo>
                      <a:pt x="604" y="48"/>
                    </a:lnTo>
                    <a:lnTo>
                      <a:pt x="607" y="49"/>
                    </a:lnTo>
                    <a:lnTo>
                      <a:pt x="608" y="49"/>
                    </a:lnTo>
                    <a:lnTo>
                      <a:pt x="610" y="56"/>
                    </a:lnTo>
                    <a:lnTo>
                      <a:pt x="611" y="58"/>
                    </a:lnTo>
                    <a:lnTo>
                      <a:pt x="611" y="61"/>
                    </a:lnTo>
                    <a:lnTo>
                      <a:pt x="611" y="64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7" name="Freeform 85">
                <a:extLst>
                  <a:ext uri="{FF2B5EF4-FFF2-40B4-BE49-F238E27FC236}">
                    <a16:creationId xmlns:a16="http://schemas.microsoft.com/office/drawing/2014/main" id="{9BB4B740-AC3C-40B0-03B8-4ED6F8727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2662" y="2808289"/>
                <a:ext cx="1020763" cy="733425"/>
              </a:xfrm>
              <a:custGeom>
                <a:avLst/>
                <a:gdLst>
                  <a:gd name="T0" fmla="*/ 532 w 643"/>
                  <a:gd name="T1" fmla="*/ 10 h 462"/>
                  <a:gd name="T2" fmla="*/ 547 w 643"/>
                  <a:gd name="T3" fmla="*/ 40 h 462"/>
                  <a:gd name="T4" fmla="*/ 555 w 643"/>
                  <a:gd name="T5" fmla="*/ 56 h 462"/>
                  <a:gd name="T6" fmla="*/ 566 w 643"/>
                  <a:gd name="T7" fmla="*/ 63 h 462"/>
                  <a:gd name="T8" fmla="*/ 583 w 643"/>
                  <a:gd name="T9" fmla="*/ 72 h 462"/>
                  <a:gd name="T10" fmla="*/ 619 w 643"/>
                  <a:gd name="T11" fmla="*/ 85 h 462"/>
                  <a:gd name="T12" fmla="*/ 611 w 643"/>
                  <a:gd name="T13" fmla="*/ 168 h 462"/>
                  <a:gd name="T14" fmla="*/ 576 w 643"/>
                  <a:gd name="T15" fmla="*/ 193 h 462"/>
                  <a:gd name="T16" fmla="*/ 553 w 643"/>
                  <a:gd name="T17" fmla="*/ 205 h 462"/>
                  <a:gd name="T18" fmla="*/ 557 w 643"/>
                  <a:gd name="T19" fmla="*/ 253 h 462"/>
                  <a:gd name="T20" fmla="*/ 569 w 643"/>
                  <a:gd name="T21" fmla="*/ 267 h 462"/>
                  <a:gd name="T22" fmla="*/ 580 w 643"/>
                  <a:gd name="T23" fmla="*/ 284 h 462"/>
                  <a:gd name="T24" fmla="*/ 598 w 643"/>
                  <a:gd name="T25" fmla="*/ 337 h 462"/>
                  <a:gd name="T26" fmla="*/ 566 w 643"/>
                  <a:gd name="T27" fmla="*/ 381 h 462"/>
                  <a:gd name="T28" fmla="*/ 528 w 643"/>
                  <a:gd name="T29" fmla="*/ 417 h 462"/>
                  <a:gd name="T30" fmla="*/ 481 w 643"/>
                  <a:gd name="T31" fmla="*/ 437 h 462"/>
                  <a:gd name="T32" fmla="*/ 421 w 643"/>
                  <a:gd name="T33" fmla="*/ 458 h 462"/>
                  <a:gd name="T34" fmla="*/ 370 w 643"/>
                  <a:gd name="T35" fmla="*/ 441 h 462"/>
                  <a:gd name="T36" fmla="*/ 323 w 643"/>
                  <a:gd name="T37" fmla="*/ 432 h 462"/>
                  <a:gd name="T38" fmla="*/ 304 w 643"/>
                  <a:gd name="T39" fmla="*/ 411 h 462"/>
                  <a:gd name="T40" fmla="*/ 278 w 643"/>
                  <a:gd name="T41" fmla="*/ 389 h 462"/>
                  <a:gd name="T42" fmla="*/ 244 w 643"/>
                  <a:gd name="T43" fmla="*/ 380 h 462"/>
                  <a:gd name="T44" fmla="*/ 185 w 643"/>
                  <a:gd name="T45" fmla="*/ 374 h 462"/>
                  <a:gd name="T46" fmla="*/ 153 w 643"/>
                  <a:gd name="T47" fmla="*/ 353 h 462"/>
                  <a:gd name="T48" fmla="*/ 131 w 643"/>
                  <a:gd name="T49" fmla="*/ 352 h 462"/>
                  <a:gd name="T50" fmla="*/ 106 w 643"/>
                  <a:gd name="T51" fmla="*/ 355 h 462"/>
                  <a:gd name="T52" fmla="*/ 83 w 643"/>
                  <a:gd name="T53" fmla="*/ 348 h 462"/>
                  <a:gd name="T54" fmla="*/ 71 w 643"/>
                  <a:gd name="T55" fmla="*/ 326 h 462"/>
                  <a:gd name="T56" fmla="*/ 47 w 643"/>
                  <a:gd name="T57" fmla="*/ 340 h 462"/>
                  <a:gd name="T58" fmla="*/ 37 w 643"/>
                  <a:gd name="T59" fmla="*/ 362 h 462"/>
                  <a:gd name="T60" fmla="*/ 16 w 643"/>
                  <a:gd name="T61" fmla="*/ 349 h 462"/>
                  <a:gd name="T62" fmla="*/ 19 w 643"/>
                  <a:gd name="T63" fmla="*/ 330 h 462"/>
                  <a:gd name="T64" fmla="*/ 6 w 643"/>
                  <a:gd name="T65" fmla="*/ 287 h 462"/>
                  <a:gd name="T66" fmla="*/ 14 w 643"/>
                  <a:gd name="T67" fmla="*/ 239 h 462"/>
                  <a:gd name="T68" fmla="*/ 7 w 643"/>
                  <a:gd name="T69" fmla="*/ 199 h 462"/>
                  <a:gd name="T70" fmla="*/ 65 w 643"/>
                  <a:gd name="T71" fmla="*/ 180 h 462"/>
                  <a:gd name="T72" fmla="*/ 72 w 643"/>
                  <a:gd name="T73" fmla="*/ 156 h 462"/>
                  <a:gd name="T74" fmla="*/ 88 w 643"/>
                  <a:gd name="T75" fmla="*/ 134 h 462"/>
                  <a:gd name="T76" fmla="*/ 101 w 643"/>
                  <a:gd name="T77" fmla="*/ 120 h 462"/>
                  <a:gd name="T78" fmla="*/ 109 w 643"/>
                  <a:gd name="T79" fmla="*/ 75 h 462"/>
                  <a:gd name="T80" fmla="*/ 141 w 643"/>
                  <a:gd name="T81" fmla="*/ 70 h 462"/>
                  <a:gd name="T82" fmla="*/ 131 w 643"/>
                  <a:gd name="T83" fmla="*/ 59 h 462"/>
                  <a:gd name="T84" fmla="*/ 119 w 643"/>
                  <a:gd name="T85" fmla="*/ 49 h 462"/>
                  <a:gd name="T86" fmla="*/ 103 w 643"/>
                  <a:gd name="T87" fmla="*/ 41 h 462"/>
                  <a:gd name="T88" fmla="*/ 111 w 643"/>
                  <a:gd name="T89" fmla="*/ 16 h 462"/>
                  <a:gd name="T90" fmla="*/ 132 w 643"/>
                  <a:gd name="T91" fmla="*/ 11 h 462"/>
                  <a:gd name="T92" fmla="*/ 157 w 643"/>
                  <a:gd name="T93" fmla="*/ 22 h 462"/>
                  <a:gd name="T94" fmla="*/ 199 w 643"/>
                  <a:gd name="T95" fmla="*/ 23 h 462"/>
                  <a:gd name="T96" fmla="*/ 249 w 643"/>
                  <a:gd name="T97" fmla="*/ 14 h 462"/>
                  <a:gd name="T98" fmla="*/ 278 w 643"/>
                  <a:gd name="T99" fmla="*/ 27 h 462"/>
                  <a:gd name="T100" fmla="*/ 300 w 643"/>
                  <a:gd name="T101" fmla="*/ 41 h 462"/>
                  <a:gd name="T102" fmla="*/ 324 w 643"/>
                  <a:gd name="T103" fmla="*/ 54 h 462"/>
                  <a:gd name="T104" fmla="*/ 315 w 643"/>
                  <a:gd name="T105" fmla="*/ 86 h 462"/>
                  <a:gd name="T106" fmla="*/ 321 w 643"/>
                  <a:gd name="T107" fmla="*/ 94 h 462"/>
                  <a:gd name="T108" fmla="*/ 340 w 643"/>
                  <a:gd name="T109" fmla="*/ 90 h 462"/>
                  <a:gd name="T110" fmla="*/ 358 w 643"/>
                  <a:gd name="T111" fmla="*/ 93 h 462"/>
                  <a:gd name="T112" fmla="*/ 371 w 643"/>
                  <a:gd name="T113" fmla="*/ 88 h 462"/>
                  <a:gd name="T114" fmla="*/ 393 w 643"/>
                  <a:gd name="T115" fmla="*/ 72 h 462"/>
                  <a:gd name="T116" fmla="*/ 398 w 643"/>
                  <a:gd name="T117" fmla="*/ 57 h 462"/>
                  <a:gd name="T118" fmla="*/ 402 w 643"/>
                  <a:gd name="T119" fmla="*/ 33 h 462"/>
                  <a:gd name="T120" fmla="*/ 417 w 643"/>
                  <a:gd name="T121" fmla="*/ 3 h 462"/>
                  <a:gd name="T122" fmla="*/ 448 w 643"/>
                  <a:gd name="T123" fmla="*/ 9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43" h="462">
                    <a:moveTo>
                      <a:pt x="488" y="11"/>
                    </a:moveTo>
                    <a:lnTo>
                      <a:pt x="488" y="12"/>
                    </a:lnTo>
                    <a:lnTo>
                      <a:pt x="489" y="15"/>
                    </a:lnTo>
                    <a:lnTo>
                      <a:pt x="490" y="15"/>
                    </a:lnTo>
                    <a:lnTo>
                      <a:pt x="492" y="11"/>
                    </a:lnTo>
                    <a:lnTo>
                      <a:pt x="493" y="11"/>
                    </a:lnTo>
                    <a:lnTo>
                      <a:pt x="496" y="11"/>
                    </a:lnTo>
                    <a:lnTo>
                      <a:pt x="496" y="12"/>
                    </a:lnTo>
                    <a:lnTo>
                      <a:pt x="497" y="12"/>
                    </a:lnTo>
                    <a:lnTo>
                      <a:pt x="502" y="12"/>
                    </a:lnTo>
                    <a:lnTo>
                      <a:pt x="503" y="12"/>
                    </a:lnTo>
                    <a:lnTo>
                      <a:pt x="508" y="12"/>
                    </a:lnTo>
                    <a:lnTo>
                      <a:pt x="510" y="11"/>
                    </a:lnTo>
                    <a:lnTo>
                      <a:pt x="511" y="12"/>
                    </a:lnTo>
                    <a:lnTo>
                      <a:pt x="513" y="12"/>
                    </a:lnTo>
                    <a:lnTo>
                      <a:pt x="513" y="15"/>
                    </a:lnTo>
                    <a:lnTo>
                      <a:pt x="519" y="14"/>
                    </a:lnTo>
                    <a:lnTo>
                      <a:pt x="530" y="9"/>
                    </a:lnTo>
                    <a:lnTo>
                      <a:pt x="532" y="10"/>
                    </a:lnTo>
                    <a:lnTo>
                      <a:pt x="537" y="11"/>
                    </a:lnTo>
                    <a:lnTo>
                      <a:pt x="543" y="9"/>
                    </a:lnTo>
                    <a:lnTo>
                      <a:pt x="543" y="18"/>
                    </a:lnTo>
                    <a:lnTo>
                      <a:pt x="550" y="18"/>
                    </a:lnTo>
                    <a:lnTo>
                      <a:pt x="551" y="23"/>
                    </a:lnTo>
                    <a:lnTo>
                      <a:pt x="549" y="23"/>
                    </a:lnTo>
                    <a:lnTo>
                      <a:pt x="550" y="26"/>
                    </a:lnTo>
                    <a:lnTo>
                      <a:pt x="552" y="25"/>
                    </a:lnTo>
                    <a:lnTo>
                      <a:pt x="552" y="27"/>
                    </a:lnTo>
                    <a:lnTo>
                      <a:pt x="550" y="27"/>
                    </a:lnTo>
                    <a:lnTo>
                      <a:pt x="550" y="28"/>
                    </a:lnTo>
                    <a:lnTo>
                      <a:pt x="549" y="28"/>
                    </a:lnTo>
                    <a:lnTo>
                      <a:pt x="549" y="31"/>
                    </a:lnTo>
                    <a:lnTo>
                      <a:pt x="545" y="31"/>
                    </a:lnTo>
                    <a:lnTo>
                      <a:pt x="544" y="32"/>
                    </a:lnTo>
                    <a:lnTo>
                      <a:pt x="544" y="34"/>
                    </a:lnTo>
                    <a:lnTo>
                      <a:pt x="545" y="34"/>
                    </a:lnTo>
                    <a:lnTo>
                      <a:pt x="547" y="41"/>
                    </a:lnTo>
                    <a:lnTo>
                      <a:pt x="547" y="40"/>
                    </a:lnTo>
                    <a:lnTo>
                      <a:pt x="548" y="40"/>
                    </a:lnTo>
                    <a:lnTo>
                      <a:pt x="549" y="40"/>
                    </a:lnTo>
                    <a:lnTo>
                      <a:pt x="550" y="40"/>
                    </a:lnTo>
                    <a:lnTo>
                      <a:pt x="550" y="41"/>
                    </a:lnTo>
                    <a:lnTo>
                      <a:pt x="551" y="41"/>
                    </a:lnTo>
                    <a:lnTo>
                      <a:pt x="552" y="41"/>
                    </a:lnTo>
                    <a:lnTo>
                      <a:pt x="552" y="40"/>
                    </a:lnTo>
                    <a:lnTo>
                      <a:pt x="553" y="40"/>
                    </a:lnTo>
                    <a:lnTo>
                      <a:pt x="553" y="41"/>
                    </a:lnTo>
                    <a:lnTo>
                      <a:pt x="553" y="42"/>
                    </a:lnTo>
                    <a:lnTo>
                      <a:pt x="551" y="42"/>
                    </a:lnTo>
                    <a:lnTo>
                      <a:pt x="556" y="46"/>
                    </a:lnTo>
                    <a:lnTo>
                      <a:pt x="556" y="48"/>
                    </a:lnTo>
                    <a:lnTo>
                      <a:pt x="557" y="50"/>
                    </a:lnTo>
                    <a:lnTo>
                      <a:pt x="556" y="51"/>
                    </a:lnTo>
                    <a:lnTo>
                      <a:pt x="557" y="52"/>
                    </a:lnTo>
                    <a:lnTo>
                      <a:pt x="557" y="56"/>
                    </a:lnTo>
                    <a:lnTo>
                      <a:pt x="556" y="56"/>
                    </a:lnTo>
                    <a:lnTo>
                      <a:pt x="555" y="56"/>
                    </a:lnTo>
                    <a:lnTo>
                      <a:pt x="552" y="55"/>
                    </a:lnTo>
                    <a:lnTo>
                      <a:pt x="552" y="57"/>
                    </a:lnTo>
                    <a:lnTo>
                      <a:pt x="551" y="56"/>
                    </a:lnTo>
                    <a:lnTo>
                      <a:pt x="551" y="61"/>
                    </a:lnTo>
                    <a:lnTo>
                      <a:pt x="552" y="61"/>
                    </a:lnTo>
                    <a:lnTo>
                      <a:pt x="553" y="61"/>
                    </a:lnTo>
                    <a:lnTo>
                      <a:pt x="555" y="61"/>
                    </a:lnTo>
                    <a:lnTo>
                      <a:pt x="556" y="61"/>
                    </a:lnTo>
                    <a:lnTo>
                      <a:pt x="557" y="61"/>
                    </a:lnTo>
                    <a:lnTo>
                      <a:pt x="558" y="61"/>
                    </a:lnTo>
                    <a:lnTo>
                      <a:pt x="558" y="62"/>
                    </a:lnTo>
                    <a:lnTo>
                      <a:pt x="559" y="62"/>
                    </a:lnTo>
                    <a:lnTo>
                      <a:pt x="560" y="62"/>
                    </a:lnTo>
                    <a:lnTo>
                      <a:pt x="561" y="62"/>
                    </a:lnTo>
                    <a:lnTo>
                      <a:pt x="561" y="63"/>
                    </a:lnTo>
                    <a:lnTo>
                      <a:pt x="563" y="63"/>
                    </a:lnTo>
                    <a:lnTo>
                      <a:pt x="564" y="63"/>
                    </a:lnTo>
                    <a:lnTo>
                      <a:pt x="565" y="63"/>
                    </a:lnTo>
                    <a:lnTo>
                      <a:pt x="566" y="63"/>
                    </a:lnTo>
                    <a:lnTo>
                      <a:pt x="566" y="64"/>
                    </a:lnTo>
                    <a:lnTo>
                      <a:pt x="567" y="64"/>
                    </a:lnTo>
                    <a:lnTo>
                      <a:pt x="568" y="64"/>
                    </a:lnTo>
                    <a:lnTo>
                      <a:pt x="569" y="64"/>
                    </a:lnTo>
                    <a:lnTo>
                      <a:pt x="571" y="64"/>
                    </a:lnTo>
                    <a:lnTo>
                      <a:pt x="572" y="64"/>
                    </a:lnTo>
                    <a:lnTo>
                      <a:pt x="573" y="65"/>
                    </a:lnTo>
                    <a:lnTo>
                      <a:pt x="574" y="65"/>
                    </a:lnTo>
                    <a:lnTo>
                      <a:pt x="577" y="65"/>
                    </a:lnTo>
                    <a:lnTo>
                      <a:pt x="579" y="66"/>
                    </a:lnTo>
                    <a:lnTo>
                      <a:pt x="580" y="66"/>
                    </a:lnTo>
                    <a:lnTo>
                      <a:pt x="580" y="67"/>
                    </a:lnTo>
                    <a:lnTo>
                      <a:pt x="581" y="67"/>
                    </a:lnTo>
                    <a:lnTo>
                      <a:pt x="581" y="69"/>
                    </a:lnTo>
                    <a:lnTo>
                      <a:pt x="582" y="69"/>
                    </a:lnTo>
                    <a:lnTo>
                      <a:pt x="582" y="70"/>
                    </a:lnTo>
                    <a:lnTo>
                      <a:pt x="583" y="70"/>
                    </a:lnTo>
                    <a:lnTo>
                      <a:pt x="583" y="71"/>
                    </a:lnTo>
                    <a:lnTo>
                      <a:pt x="583" y="72"/>
                    </a:lnTo>
                    <a:lnTo>
                      <a:pt x="584" y="73"/>
                    </a:lnTo>
                    <a:lnTo>
                      <a:pt x="585" y="74"/>
                    </a:lnTo>
                    <a:lnTo>
                      <a:pt x="587" y="74"/>
                    </a:lnTo>
                    <a:lnTo>
                      <a:pt x="587" y="75"/>
                    </a:lnTo>
                    <a:lnTo>
                      <a:pt x="587" y="77"/>
                    </a:lnTo>
                    <a:lnTo>
                      <a:pt x="588" y="77"/>
                    </a:lnTo>
                    <a:lnTo>
                      <a:pt x="589" y="77"/>
                    </a:lnTo>
                    <a:lnTo>
                      <a:pt x="590" y="78"/>
                    </a:lnTo>
                    <a:lnTo>
                      <a:pt x="591" y="78"/>
                    </a:lnTo>
                    <a:lnTo>
                      <a:pt x="592" y="78"/>
                    </a:lnTo>
                    <a:lnTo>
                      <a:pt x="593" y="79"/>
                    </a:lnTo>
                    <a:lnTo>
                      <a:pt x="595" y="80"/>
                    </a:lnTo>
                    <a:lnTo>
                      <a:pt x="597" y="80"/>
                    </a:lnTo>
                    <a:lnTo>
                      <a:pt x="605" y="81"/>
                    </a:lnTo>
                    <a:lnTo>
                      <a:pt x="610" y="80"/>
                    </a:lnTo>
                    <a:lnTo>
                      <a:pt x="611" y="80"/>
                    </a:lnTo>
                    <a:lnTo>
                      <a:pt x="618" y="81"/>
                    </a:lnTo>
                    <a:lnTo>
                      <a:pt x="618" y="82"/>
                    </a:lnTo>
                    <a:lnTo>
                      <a:pt x="619" y="85"/>
                    </a:lnTo>
                    <a:lnTo>
                      <a:pt x="620" y="86"/>
                    </a:lnTo>
                    <a:lnTo>
                      <a:pt x="620" y="87"/>
                    </a:lnTo>
                    <a:lnTo>
                      <a:pt x="627" y="94"/>
                    </a:lnTo>
                    <a:lnTo>
                      <a:pt x="628" y="95"/>
                    </a:lnTo>
                    <a:lnTo>
                      <a:pt x="631" y="94"/>
                    </a:lnTo>
                    <a:lnTo>
                      <a:pt x="632" y="94"/>
                    </a:lnTo>
                    <a:lnTo>
                      <a:pt x="635" y="107"/>
                    </a:lnTo>
                    <a:lnTo>
                      <a:pt x="634" y="111"/>
                    </a:lnTo>
                    <a:lnTo>
                      <a:pt x="636" y="121"/>
                    </a:lnTo>
                    <a:lnTo>
                      <a:pt x="640" y="143"/>
                    </a:lnTo>
                    <a:lnTo>
                      <a:pt x="643" y="152"/>
                    </a:lnTo>
                    <a:lnTo>
                      <a:pt x="637" y="148"/>
                    </a:lnTo>
                    <a:lnTo>
                      <a:pt x="628" y="154"/>
                    </a:lnTo>
                    <a:lnTo>
                      <a:pt x="627" y="154"/>
                    </a:lnTo>
                    <a:lnTo>
                      <a:pt x="621" y="157"/>
                    </a:lnTo>
                    <a:lnTo>
                      <a:pt x="616" y="162"/>
                    </a:lnTo>
                    <a:lnTo>
                      <a:pt x="613" y="166"/>
                    </a:lnTo>
                    <a:lnTo>
                      <a:pt x="611" y="167"/>
                    </a:lnTo>
                    <a:lnTo>
                      <a:pt x="611" y="168"/>
                    </a:lnTo>
                    <a:lnTo>
                      <a:pt x="610" y="168"/>
                    </a:lnTo>
                    <a:lnTo>
                      <a:pt x="606" y="167"/>
                    </a:lnTo>
                    <a:lnTo>
                      <a:pt x="604" y="169"/>
                    </a:lnTo>
                    <a:lnTo>
                      <a:pt x="603" y="172"/>
                    </a:lnTo>
                    <a:lnTo>
                      <a:pt x="601" y="173"/>
                    </a:lnTo>
                    <a:lnTo>
                      <a:pt x="598" y="176"/>
                    </a:lnTo>
                    <a:lnTo>
                      <a:pt x="596" y="176"/>
                    </a:lnTo>
                    <a:lnTo>
                      <a:pt x="595" y="176"/>
                    </a:lnTo>
                    <a:lnTo>
                      <a:pt x="592" y="177"/>
                    </a:lnTo>
                    <a:lnTo>
                      <a:pt x="588" y="179"/>
                    </a:lnTo>
                    <a:lnTo>
                      <a:pt x="587" y="179"/>
                    </a:lnTo>
                    <a:lnTo>
                      <a:pt x="585" y="180"/>
                    </a:lnTo>
                    <a:lnTo>
                      <a:pt x="584" y="180"/>
                    </a:lnTo>
                    <a:lnTo>
                      <a:pt x="579" y="182"/>
                    </a:lnTo>
                    <a:lnTo>
                      <a:pt x="580" y="185"/>
                    </a:lnTo>
                    <a:lnTo>
                      <a:pt x="575" y="185"/>
                    </a:lnTo>
                    <a:lnTo>
                      <a:pt x="575" y="188"/>
                    </a:lnTo>
                    <a:lnTo>
                      <a:pt x="576" y="192"/>
                    </a:lnTo>
                    <a:lnTo>
                      <a:pt x="576" y="193"/>
                    </a:lnTo>
                    <a:lnTo>
                      <a:pt x="575" y="193"/>
                    </a:lnTo>
                    <a:lnTo>
                      <a:pt x="573" y="192"/>
                    </a:lnTo>
                    <a:lnTo>
                      <a:pt x="571" y="192"/>
                    </a:lnTo>
                    <a:lnTo>
                      <a:pt x="569" y="191"/>
                    </a:lnTo>
                    <a:lnTo>
                      <a:pt x="568" y="191"/>
                    </a:lnTo>
                    <a:lnTo>
                      <a:pt x="567" y="191"/>
                    </a:lnTo>
                    <a:lnTo>
                      <a:pt x="566" y="191"/>
                    </a:lnTo>
                    <a:lnTo>
                      <a:pt x="565" y="191"/>
                    </a:lnTo>
                    <a:lnTo>
                      <a:pt x="564" y="191"/>
                    </a:lnTo>
                    <a:lnTo>
                      <a:pt x="563" y="191"/>
                    </a:lnTo>
                    <a:lnTo>
                      <a:pt x="561" y="191"/>
                    </a:lnTo>
                    <a:lnTo>
                      <a:pt x="560" y="191"/>
                    </a:lnTo>
                    <a:lnTo>
                      <a:pt x="559" y="193"/>
                    </a:lnTo>
                    <a:lnTo>
                      <a:pt x="563" y="195"/>
                    </a:lnTo>
                    <a:lnTo>
                      <a:pt x="561" y="199"/>
                    </a:lnTo>
                    <a:lnTo>
                      <a:pt x="560" y="199"/>
                    </a:lnTo>
                    <a:lnTo>
                      <a:pt x="559" y="199"/>
                    </a:lnTo>
                    <a:lnTo>
                      <a:pt x="556" y="205"/>
                    </a:lnTo>
                    <a:lnTo>
                      <a:pt x="553" y="205"/>
                    </a:lnTo>
                    <a:lnTo>
                      <a:pt x="550" y="207"/>
                    </a:lnTo>
                    <a:lnTo>
                      <a:pt x="552" y="209"/>
                    </a:lnTo>
                    <a:lnTo>
                      <a:pt x="548" y="211"/>
                    </a:lnTo>
                    <a:lnTo>
                      <a:pt x="550" y="216"/>
                    </a:lnTo>
                    <a:lnTo>
                      <a:pt x="552" y="216"/>
                    </a:lnTo>
                    <a:lnTo>
                      <a:pt x="555" y="220"/>
                    </a:lnTo>
                    <a:lnTo>
                      <a:pt x="555" y="222"/>
                    </a:lnTo>
                    <a:lnTo>
                      <a:pt x="548" y="222"/>
                    </a:lnTo>
                    <a:lnTo>
                      <a:pt x="547" y="223"/>
                    </a:lnTo>
                    <a:lnTo>
                      <a:pt x="547" y="226"/>
                    </a:lnTo>
                    <a:lnTo>
                      <a:pt x="548" y="228"/>
                    </a:lnTo>
                    <a:lnTo>
                      <a:pt x="549" y="235"/>
                    </a:lnTo>
                    <a:lnTo>
                      <a:pt x="550" y="237"/>
                    </a:lnTo>
                    <a:lnTo>
                      <a:pt x="550" y="238"/>
                    </a:lnTo>
                    <a:lnTo>
                      <a:pt x="550" y="245"/>
                    </a:lnTo>
                    <a:lnTo>
                      <a:pt x="551" y="246"/>
                    </a:lnTo>
                    <a:lnTo>
                      <a:pt x="552" y="247"/>
                    </a:lnTo>
                    <a:lnTo>
                      <a:pt x="556" y="253"/>
                    </a:lnTo>
                    <a:lnTo>
                      <a:pt x="557" y="253"/>
                    </a:lnTo>
                    <a:lnTo>
                      <a:pt x="558" y="253"/>
                    </a:lnTo>
                    <a:lnTo>
                      <a:pt x="558" y="254"/>
                    </a:lnTo>
                    <a:lnTo>
                      <a:pt x="558" y="255"/>
                    </a:lnTo>
                    <a:lnTo>
                      <a:pt x="558" y="256"/>
                    </a:lnTo>
                    <a:lnTo>
                      <a:pt x="559" y="258"/>
                    </a:lnTo>
                    <a:lnTo>
                      <a:pt x="560" y="259"/>
                    </a:lnTo>
                    <a:lnTo>
                      <a:pt x="560" y="260"/>
                    </a:lnTo>
                    <a:lnTo>
                      <a:pt x="557" y="262"/>
                    </a:lnTo>
                    <a:lnTo>
                      <a:pt x="558" y="263"/>
                    </a:lnTo>
                    <a:lnTo>
                      <a:pt x="558" y="266"/>
                    </a:lnTo>
                    <a:lnTo>
                      <a:pt x="560" y="267"/>
                    </a:lnTo>
                    <a:lnTo>
                      <a:pt x="564" y="270"/>
                    </a:lnTo>
                    <a:lnTo>
                      <a:pt x="565" y="269"/>
                    </a:lnTo>
                    <a:lnTo>
                      <a:pt x="565" y="268"/>
                    </a:lnTo>
                    <a:lnTo>
                      <a:pt x="564" y="269"/>
                    </a:lnTo>
                    <a:lnTo>
                      <a:pt x="563" y="268"/>
                    </a:lnTo>
                    <a:lnTo>
                      <a:pt x="565" y="268"/>
                    </a:lnTo>
                    <a:lnTo>
                      <a:pt x="566" y="268"/>
                    </a:lnTo>
                    <a:lnTo>
                      <a:pt x="569" y="267"/>
                    </a:lnTo>
                    <a:lnTo>
                      <a:pt x="573" y="266"/>
                    </a:lnTo>
                    <a:lnTo>
                      <a:pt x="574" y="266"/>
                    </a:lnTo>
                    <a:lnTo>
                      <a:pt x="574" y="267"/>
                    </a:lnTo>
                    <a:lnTo>
                      <a:pt x="575" y="268"/>
                    </a:lnTo>
                    <a:lnTo>
                      <a:pt x="576" y="267"/>
                    </a:lnTo>
                    <a:lnTo>
                      <a:pt x="577" y="268"/>
                    </a:lnTo>
                    <a:lnTo>
                      <a:pt x="580" y="269"/>
                    </a:lnTo>
                    <a:lnTo>
                      <a:pt x="580" y="271"/>
                    </a:lnTo>
                    <a:lnTo>
                      <a:pt x="579" y="275"/>
                    </a:lnTo>
                    <a:lnTo>
                      <a:pt x="577" y="277"/>
                    </a:lnTo>
                    <a:lnTo>
                      <a:pt x="577" y="278"/>
                    </a:lnTo>
                    <a:lnTo>
                      <a:pt x="579" y="278"/>
                    </a:lnTo>
                    <a:lnTo>
                      <a:pt x="579" y="279"/>
                    </a:lnTo>
                    <a:lnTo>
                      <a:pt x="579" y="281"/>
                    </a:lnTo>
                    <a:lnTo>
                      <a:pt x="580" y="281"/>
                    </a:lnTo>
                    <a:lnTo>
                      <a:pt x="580" y="282"/>
                    </a:lnTo>
                    <a:lnTo>
                      <a:pt x="579" y="283"/>
                    </a:lnTo>
                    <a:lnTo>
                      <a:pt x="579" y="284"/>
                    </a:lnTo>
                    <a:lnTo>
                      <a:pt x="580" y="284"/>
                    </a:lnTo>
                    <a:lnTo>
                      <a:pt x="581" y="284"/>
                    </a:lnTo>
                    <a:lnTo>
                      <a:pt x="582" y="286"/>
                    </a:lnTo>
                    <a:lnTo>
                      <a:pt x="581" y="289"/>
                    </a:lnTo>
                    <a:lnTo>
                      <a:pt x="581" y="292"/>
                    </a:lnTo>
                    <a:lnTo>
                      <a:pt x="581" y="297"/>
                    </a:lnTo>
                    <a:lnTo>
                      <a:pt x="582" y="298"/>
                    </a:lnTo>
                    <a:lnTo>
                      <a:pt x="584" y="303"/>
                    </a:lnTo>
                    <a:lnTo>
                      <a:pt x="585" y="310"/>
                    </a:lnTo>
                    <a:lnTo>
                      <a:pt x="587" y="313"/>
                    </a:lnTo>
                    <a:lnTo>
                      <a:pt x="587" y="316"/>
                    </a:lnTo>
                    <a:lnTo>
                      <a:pt x="587" y="318"/>
                    </a:lnTo>
                    <a:lnTo>
                      <a:pt x="587" y="319"/>
                    </a:lnTo>
                    <a:lnTo>
                      <a:pt x="587" y="321"/>
                    </a:lnTo>
                    <a:lnTo>
                      <a:pt x="587" y="322"/>
                    </a:lnTo>
                    <a:lnTo>
                      <a:pt x="587" y="324"/>
                    </a:lnTo>
                    <a:lnTo>
                      <a:pt x="591" y="329"/>
                    </a:lnTo>
                    <a:lnTo>
                      <a:pt x="592" y="331"/>
                    </a:lnTo>
                    <a:lnTo>
                      <a:pt x="593" y="331"/>
                    </a:lnTo>
                    <a:lnTo>
                      <a:pt x="598" y="337"/>
                    </a:lnTo>
                    <a:lnTo>
                      <a:pt x="598" y="338"/>
                    </a:lnTo>
                    <a:lnTo>
                      <a:pt x="610" y="352"/>
                    </a:lnTo>
                    <a:lnTo>
                      <a:pt x="611" y="354"/>
                    </a:lnTo>
                    <a:lnTo>
                      <a:pt x="607" y="357"/>
                    </a:lnTo>
                    <a:lnTo>
                      <a:pt x="603" y="360"/>
                    </a:lnTo>
                    <a:lnTo>
                      <a:pt x="603" y="361"/>
                    </a:lnTo>
                    <a:lnTo>
                      <a:pt x="595" y="365"/>
                    </a:lnTo>
                    <a:lnTo>
                      <a:pt x="592" y="365"/>
                    </a:lnTo>
                    <a:lnTo>
                      <a:pt x="592" y="366"/>
                    </a:lnTo>
                    <a:lnTo>
                      <a:pt x="589" y="366"/>
                    </a:lnTo>
                    <a:lnTo>
                      <a:pt x="584" y="369"/>
                    </a:lnTo>
                    <a:lnTo>
                      <a:pt x="583" y="370"/>
                    </a:lnTo>
                    <a:lnTo>
                      <a:pt x="584" y="372"/>
                    </a:lnTo>
                    <a:lnTo>
                      <a:pt x="579" y="376"/>
                    </a:lnTo>
                    <a:lnTo>
                      <a:pt x="576" y="377"/>
                    </a:lnTo>
                    <a:lnTo>
                      <a:pt x="574" y="378"/>
                    </a:lnTo>
                    <a:lnTo>
                      <a:pt x="571" y="380"/>
                    </a:lnTo>
                    <a:lnTo>
                      <a:pt x="569" y="380"/>
                    </a:lnTo>
                    <a:lnTo>
                      <a:pt x="566" y="381"/>
                    </a:lnTo>
                    <a:lnTo>
                      <a:pt x="564" y="384"/>
                    </a:lnTo>
                    <a:lnTo>
                      <a:pt x="560" y="386"/>
                    </a:lnTo>
                    <a:lnTo>
                      <a:pt x="558" y="386"/>
                    </a:lnTo>
                    <a:lnTo>
                      <a:pt x="555" y="386"/>
                    </a:lnTo>
                    <a:lnTo>
                      <a:pt x="553" y="387"/>
                    </a:lnTo>
                    <a:lnTo>
                      <a:pt x="551" y="387"/>
                    </a:lnTo>
                    <a:lnTo>
                      <a:pt x="549" y="389"/>
                    </a:lnTo>
                    <a:lnTo>
                      <a:pt x="547" y="391"/>
                    </a:lnTo>
                    <a:lnTo>
                      <a:pt x="545" y="391"/>
                    </a:lnTo>
                    <a:lnTo>
                      <a:pt x="542" y="393"/>
                    </a:lnTo>
                    <a:lnTo>
                      <a:pt x="542" y="396"/>
                    </a:lnTo>
                    <a:lnTo>
                      <a:pt x="543" y="399"/>
                    </a:lnTo>
                    <a:lnTo>
                      <a:pt x="544" y="400"/>
                    </a:lnTo>
                    <a:lnTo>
                      <a:pt x="541" y="401"/>
                    </a:lnTo>
                    <a:lnTo>
                      <a:pt x="540" y="405"/>
                    </a:lnTo>
                    <a:lnTo>
                      <a:pt x="538" y="408"/>
                    </a:lnTo>
                    <a:lnTo>
                      <a:pt x="537" y="410"/>
                    </a:lnTo>
                    <a:lnTo>
                      <a:pt x="536" y="410"/>
                    </a:lnTo>
                    <a:lnTo>
                      <a:pt x="528" y="417"/>
                    </a:lnTo>
                    <a:lnTo>
                      <a:pt x="522" y="418"/>
                    </a:lnTo>
                    <a:lnTo>
                      <a:pt x="520" y="418"/>
                    </a:lnTo>
                    <a:lnTo>
                      <a:pt x="517" y="420"/>
                    </a:lnTo>
                    <a:lnTo>
                      <a:pt x="514" y="423"/>
                    </a:lnTo>
                    <a:lnTo>
                      <a:pt x="513" y="425"/>
                    </a:lnTo>
                    <a:lnTo>
                      <a:pt x="510" y="426"/>
                    </a:lnTo>
                    <a:lnTo>
                      <a:pt x="504" y="431"/>
                    </a:lnTo>
                    <a:lnTo>
                      <a:pt x="502" y="434"/>
                    </a:lnTo>
                    <a:lnTo>
                      <a:pt x="502" y="436"/>
                    </a:lnTo>
                    <a:lnTo>
                      <a:pt x="501" y="437"/>
                    </a:lnTo>
                    <a:lnTo>
                      <a:pt x="500" y="437"/>
                    </a:lnTo>
                    <a:lnTo>
                      <a:pt x="496" y="437"/>
                    </a:lnTo>
                    <a:lnTo>
                      <a:pt x="495" y="437"/>
                    </a:lnTo>
                    <a:lnTo>
                      <a:pt x="494" y="437"/>
                    </a:lnTo>
                    <a:lnTo>
                      <a:pt x="492" y="439"/>
                    </a:lnTo>
                    <a:lnTo>
                      <a:pt x="487" y="439"/>
                    </a:lnTo>
                    <a:lnTo>
                      <a:pt x="486" y="439"/>
                    </a:lnTo>
                    <a:lnTo>
                      <a:pt x="482" y="439"/>
                    </a:lnTo>
                    <a:lnTo>
                      <a:pt x="481" y="437"/>
                    </a:lnTo>
                    <a:lnTo>
                      <a:pt x="480" y="437"/>
                    </a:lnTo>
                    <a:lnTo>
                      <a:pt x="479" y="435"/>
                    </a:lnTo>
                    <a:lnTo>
                      <a:pt x="478" y="435"/>
                    </a:lnTo>
                    <a:lnTo>
                      <a:pt x="457" y="450"/>
                    </a:lnTo>
                    <a:lnTo>
                      <a:pt x="456" y="451"/>
                    </a:lnTo>
                    <a:lnTo>
                      <a:pt x="454" y="451"/>
                    </a:lnTo>
                    <a:lnTo>
                      <a:pt x="451" y="449"/>
                    </a:lnTo>
                    <a:lnTo>
                      <a:pt x="449" y="449"/>
                    </a:lnTo>
                    <a:lnTo>
                      <a:pt x="446" y="449"/>
                    </a:lnTo>
                    <a:lnTo>
                      <a:pt x="445" y="450"/>
                    </a:lnTo>
                    <a:lnTo>
                      <a:pt x="442" y="450"/>
                    </a:lnTo>
                    <a:lnTo>
                      <a:pt x="441" y="452"/>
                    </a:lnTo>
                    <a:lnTo>
                      <a:pt x="435" y="452"/>
                    </a:lnTo>
                    <a:lnTo>
                      <a:pt x="432" y="455"/>
                    </a:lnTo>
                    <a:lnTo>
                      <a:pt x="431" y="455"/>
                    </a:lnTo>
                    <a:lnTo>
                      <a:pt x="430" y="456"/>
                    </a:lnTo>
                    <a:lnTo>
                      <a:pt x="426" y="456"/>
                    </a:lnTo>
                    <a:lnTo>
                      <a:pt x="422" y="458"/>
                    </a:lnTo>
                    <a:lnTo>
                      <a:pt x="421" y="458"/>
                    </a:lnTo>
                    <a:lnTo>
                      <a:pt x="418" y="458"/>
                    </a:lnTo>
                    <a:lnTo>
                      <a:pt x="416" y="459"/>
                    </a:lnTo>
                    <a:lnTo>
                      <a:pt x="413" y="459"/>
                    </a:lnTo>
                    <a:lnTo>
                      <a:pt x="409" y="456"/>
                    </a:lnTo>
                    <a:lnTo>
                      <a:pt x="403" y="459"/>
                    </a:lnTo>
                    <a:lnTo>
                      <a:pt x="403" y="460"/>
                    </a:lnTo>
                    <a:lnTo>
                      <a:pt x="399" y="462"/>
                    </a:lnTo>
                    <a:lnTo>
                      <a:pt x="395" y="455"/>
                    </a:lnTo>
                    <a:lnTo>
                      <a:pt x="392" y="450"/>
                    </a:lnTo>
                    <a:lnTo>
                      <a:pt x="387" y="447"/>
                    </a:lnTo>
                    <a:lnTo>
                      <a:pt x="387" y="444"/>
                    </a:lnTo>
                    <a:lnTo>
                      <a:pt x="386" y="444"/>
                    </a:lnTo>
                    <a:lnTo>
                      <a:pt x="385" y="443"/>
                    </a:lnTo>
                    <a:lnTo>
                      <a:pt x="385" y="442"/>
                    </a:lnTo>
                    <a:lnTo>
                      <a:pt x="382" y="437"/>
                    </a:lnTo>
                    <a:lnTo>
                      <a:pt x="379" y="436"/>
                    </a:lnTo>
                    <a:lnTo>
                      <a:pt x="375" y="437"/>
                    </a:lnTo>
                    <a:lnTo>
                      <a:pt x="371" y="440"/>
                    </a:lnTo>
                    <a:lnTo>
                      <a:pt x="370" y="441"/>
                    </a:lnTo>
                    <a:lnTo>
                      <a:pt x="367" y="441"/>
                    </a:lnTo>
                    <a:lnTo>
                      <a:pt x="364" y="442"/>
                    </a:lnTo>
                    <a:lnTo>
                      <a:pt x="363" y="442"/>
                    </a:lnTo>
                    <a:lnTo>
                      <a:pt x="362" y="442"/>
                    </a:lnTo>
                    <a:lnTo>
                      <a:pt x="360" y="441"/>
                    </a:lnTo>
                    <a:lnTo>
                      <a:pt x="358" y="441"/>
                    </a:lnTo>
                    <a:lnTo>
                      <a:pt x="355" y="441"/>
                    </a:lnTo>
                    <a:lnTo>
                      <a:pt x="354" y="441"/>
                    </a:lnTo>
                    <a:lnTo>
                      <a:pt x="348" y="442"/>
                    </a:lnTo>
                    <a:lnTo>
                      <a:pt x="347" y="442"/>
                    </a:lnTo>
                    <a:lnTo>
                      <a:pt x="345" y="441"/>
                    </a:lnTo>
                    <a:lnTo>
                      <a:pt x="343" y="439"/>
                    </a:lnTo>
                    <a:lnTo>
                      <a:pt x="340" y="436"/>
                    </a:lnTo>
                    <a:lnTo>
                      <a:pt x="339" y="436"/>
                    </a:lnTo>
                    <a:lnTo>
                      <a:pt x="336" y="436"/>
                    </a:lnTo>
                    <a:lnTo>
                      <a:pt x="335" y="436"/>
                    </a:lnTo>
                    <a:lnTo>
                      <a:pt x="332" y="436"/>
                    </a:lnTo>
                    <a:lnTo>
                      <a:pt x="327" y="435"/>
                    </a:lnTo>
                    <a:lnTo>
                      <a:pt x="323" y="432"/>
                    </a:lnTo>
                    <a:lnTo>
                      <a:pt x="323" y="431"/>
                    </a:lnTo>
                    <a:lnTo>
                      <a:pt x="323" y="428"/>
                    </a:lnTo>
                    <a:lnTo>
                      <a:pt x="324" y="426"/>
                    </a:lnTo>
                    <a:lnTo>
                      <a:pt x="324" y="425"/>
                    </a:lnTo>
                    <a:lnTo>
                      <a:pt x="323" y="425"/>
                    </a:lnTo>
                    <a:lnTo>
                      <a:pt x="321" y="423"/>
                    </a:lnTo>
                    <a:lnTo>
                      <a:pt x="321" y="421"/>
                    </a:lnTo>
                    <a:lnTo>
                      <a:pt x="320" y="418"/>
                    </a:lnTo>
                    <a:lnTo>
                      <a:pt x="319" y="417"/>
                    </a:lnTo>
                    <a:lnTo>
                      <a:pt x="317" y="416"/>
                    </a:lnTo>
                    <a:lnTo>
                      <a:pt x="316" y="416"/>
                    </a:lnTo>
                    <a:lnTo>
                      <a:pt x="314" y="415"/>
                    </a:lnTo>
                    <a:lnTo>
                      <a:pt x="313" y="415"/>
                    </a:lnTo>
                    <a:lnTo>
                      <a:pt x="312" y="413"/>
                    </a:lnTo>
                    <a:lnTo>
                      <a:pt x="311" y="411"/>
                    </a:lnTo>
                    <a:lnTo>
                      <a:pt x="309" y="411"/>
                    </a:lnTo>
                    <a:lnTo>
                      <a:pt x="308" y="411"/>
                    </a:lnTo>
                    <a:lnTo>
                      <a:pt x="307" y="411"/>
                    </a:lnTo>
                    <a:lnTo>
                      <a:pt x="304" y="411"/>
                    </a:lnTo>
                    <a:lnTo>
                      <a:pt x="299" y="410"/>
                    </a:lnTo>
                    <a:lnTo>
                      <a:pt x="297" y="410"/>
                    </a:lnTo>
                    <a:lnTo>
                      <a:pt x="296" y="408"/>
                    </a:lnTo>
                    <a:lnTo>
                      <a:pt x="293" y="405"/>
                    </a:lnTo>
                    <a:lnTo>
                      <a:pt x="292" y="405"/>
                    </a:lnTo>
                    <a:lnTo>
                      <a:pt x="291" y="404"/>
                    </a:lnTo>
                    <a:lnTo>
                      <a:pt x="290" y="403"/>
                    </a:lnTo>
                    <a:lnTo>
                      <a:pt x="289" y="402"/>
                    </a:lnTo>
                    <a:lnTo>
                      <a:pt x="288" y="401"/>
                    </a:lnTo>
                    <a:lnTo>
                      <a:pt x="287" y="397"/>
                    </a:lnTo>
                    <a:lnTo>
                      <a:pt x="285" y="395"/>
                    </a:lnTo>
                    <a:lnTo>
                      <a:pt x="284" y="395"/>
                    </a:lnTo>
                    <a:lnTo>
                      <a:pt x="284" y="394"/>
                    </a:lnTo>
                    <a:lnTo>
                      <a:pt x="284" y="393"/>
                    </a:lnTo>
                    <a:lnTo>
                      <a:pt x="283" y="392"/>
                    </a:lnTo>
                    <a:lnTo>
                      <a:pt x="282" y="391"/>
                    </a:lnTo>
                    <a:lnTo>
                      <a:pt x="281" y="391"/>
                    </a:lnTo>
                    <a:lnTo>
                      <a:pt x="280" y="389"/>
                    </a:lnTo>
                    <a:lnTo>
                      <a:pt x="278" y="389"/>
                    </a:lnTo>
                    <a:lnTo>
                      <a:pt x="276" y="389"/>
                    </a:lnTo>
                    <a:lnTo>
                      <a:pt x="273" y="391"/>
                    </a:lnTo>
                    <a:lnTo>
                      <a:pt x="266" y="393"/>
                    </a:lnTo>
                    <a:lnTo>
                      <a:pt x="265" y="394"/>
                    </a:lnTo>
                    <a:lnTo>
                      <a:pt x="264" y="393"/>
                    </a:lnTo>
                    <a:lnTo>
                      <a:pt x="262" y="392"/>
                    </a:lnTo>
                    <a:lnTo>
                      <a:pt x="261" y="392"/>
                    </a:lnTo>
                    <a:lnTo>
                      <a:pt x="259" y="391"/>
                    </a:lnTo>
                    <a:lnTo>
                      <a:pt x="257" y="391"/>
                    </a:lnTo>
                    <a:lnTo>
                      <a:pt x="256" y="391"/>
                    </a:lnTo>
                    <a:lnTo>
                      <a:pt x="252" y="389"/>
                    </a:lnTo>
                    <a:lnTo>
                      <a:pt x="250" y="388"/>
                    </a:lnTo>
                    <a:lnTo>
                      <a:pt x="249" y="387"/>
                    </a:lnTo>
                    <a:lnTo>
                      <a:pt x="248" y="386"/>
                    </a:lnTo>
                    <a:lnTo>
                      <a:pt x="248" y="385"/>
                    </a:lnTo>
                    <a:lnTo>
                      <a:pt x="248" y="384"/>
                    </a:lnTo>
                    <a:lnTo>
                      <a:pt x="248" y="381"/>
                    </a:lnTo>
                    <a:lnTo>
                      <a:pt x="248" y="379"/>
                    </a:lnTo>
                    <a:lnTo>
                      <a:pt x="244" y="380"/>
                    </a:lnTo>
                    <a:lnTo>
                      <a:pt x="241" y="381"/>
                    </a:lnTo>
                    <a:lnTo>
                      <a:pt x="241" y="380"/>
                    </a:lnTo>
                    <a:lnTo>
                      <a:pt x="238" y="379"/>
                    </a:lnTo>
                    <a:lnTo>
                      <a:pt x="237" y="380"/>
                    </a:lnTo>
                    <a:lnTo>
                      <a:pt x="234" y="380"/>
                    </a:lnTo>
                    <a:lnTo>
                      <a:pt x="213" y="382"/>
                    </a:lnTo>
                    <a:lnTo>
                      <a:pt x="209" y="380"/>
                    </a:lnTo>
                    <a:lnTo>
                      <a:pt x="204" y="380"/>
                    </a:lnTo>
                    <a:lnTo>
                      <a:pt x="202" y="380"/>
                    </a:lnTo>
                    <a:lnTo>
                      <a:pt x="201" y="380"/>
                    </a:lnTo>
                    <a:lnTo>
                      <a:pt x="199" y="380"/>
                    </a:lnTo>
                    <a:lnTo>
                      <a:pt x="196" y="384"/>
                    </a:lnTo>
                    <a:lnTo>
                      <a:pt x="194" y="381"/>
                    </a:lnTo>
                    <a:lnTo>
                      <a:pt x="191" y="381"/>
                    </a:lnTo>
                    <a:lnTo>
                      <a:pt x="189" y="381"/>
                    </a:lnTo>
                    <a:lnTo>
                      <a:pt x="188" y="378"/>
                    </a:lnTo>
                    <a:lnTo>
                      <a:pt x="187" y="377"/>
                    </a:lnTo>
                    <a:lnTo>
                      <a:pt x="187" y="376"/>
                    </a:lnTo>
                    <a:lnTo>
                      <a:pt x="185" y="374"/>
                    </a:lnTo>
                    <a:lnTo>
                      <a:pt x="183" y="373"/>
                    </a:lnTo>
                    <a:lnTo>
                      <a:pt x="180" y="372"/>
                    </a:lnTo>
                    <a:lnTo>
                      <a:pt x="179" y="371"/>
                    </a:lnTo>
                    <a:lnTo>
                      <a:pt x="175" y="369"/>
                    </a:lnTo>
                    <a:lnTo>
                      <a:pt x="173" y="368"/>
                    </a:lnTo>
                    <a:lnTo>
                      <a:pt x="171" y="365"/>
                    </a:lnTo>
                    <a:lnTo>
                      <a:pt x="169" y="364"/>
                    </a:lnTo>
                    <a:lnTo>
                      <a:pt x="167" y="364"/>
                    </a:lnTo>
                    <a:lnTo>
                      <a:pt x="165" y="364"/>
                    </a:lnTo>
                    <a:lnTo>
                      <a:pt x="163" y="364"/>
                    </a:lnTo>
                    <a:lnTo>
                      <a:pt x="162" y="363"/>
                    </a:lnTo>
                    <a:lnTo>
                      <a:pt x="161" y="361"/>
                    </a:lnTo>
                    <a:lnTo>
                      <a:pt x="161" y="358"/>
                    </a:lnTo>
                    <a:lnTo>
                      <a:pt x="159" y="357"/>
                    </a:lnTo>
                    <a:lnTo>
                      <a:pt x="157" y="356"/>
                    </a:lnTo>
                    <a:lnTo>
                      <a:pt x="156" y="356"/>
                    </a:lnTo>
                    <a:lnTo>
                      <a:pt x="156" y="354"/>
                    </a:lnTo>
                    <a:lnTo>
                      <a:pt x="155" y="353"/>
                    </a:lnTo>
                    <a:lnTo>
                      <a:pt x="153" y="353"/>
                    </a:lnTo>
                    <a:lnTo>
                      <a:pt x="150" y="347"/>
                    </a:lnTo>
                    <a:lnTo>
                      <a:pt x="149" y="345"/>
                    </a:lnTo>
                    <a:lnTo>
                      <a:pt x="148" y="345"/>
                    </a:lnTo>
                    <a:lnTo>
                      <a:pt x="147" y="345"/>
                    </a:lnTo>
                    <a:lnTo>
                      <a:pt x="146" y="345"/>
                    </a:lnTo>
                    <a:lnTo>
                      <a:pt x="144" y="346"/>
                    </a:lnTo>
                    <a:lnTo>
                      <a:pt x="142" y="345"/>
                    </a:lnTo>
                    <a:lnTo>
                      <a:pt x="142" y="347"/>
                    </a:lnTo>
                    <a:lnTo>
                      <a:pt x="142" y="348"/>
                    </a:lnTo>
                    <a:lnTo>
                      <a:pt x="141" y="349"/>
                    </a:lnTo>
                    <a:lnTo>
                      <a:pt x="140" y="350"/>
                    </a:lnTo>
                    <a:lnTo>
                      <a:pt x="140" y="352"/>
                    </a:lnTo>
                    <a:lnTo>
                      <a:pt x="140" y="353"/>
                    </a:lnTo>
                    <a:lnTo>
                      <a:pt x="136" y="354"/>
                    </a:lnTo>
                    <a:lnTo>
                      <a:pt x="135" y="354"/>
                    </a:lnTo>
                    <a:lnTo>
                      <a:pt x="134" y="354"/>
                    </a:lnTo>
                    <a:lnTo>
                      <a:pt x="133" y="354"/>
                    </a:lnTo>
                    <a:lnTo>
                      <a:pt x="131" y="354"/>
                    </a:lnTo>
                    <a:lnTo>
                      <a:pt x="131" y="352"/>
                    </a:lnTo>
                    <a:lnTo>
                      <a:pt x="130" y="350"/>
                    </a:lnTo>
                    <a:lnTo>
                      <a:pt x="128" y="350"/>
                    </a:lnTo>
                    <a:lnTo>
                      <a:pt x="127" y="350"/>
                    </a:lnTo>
                    <a:lnTo>
                      <a:pt x="126" y="350"/>
                    </a:lnTo>
                    <a:lnTo>
                      <a:pt x="124" y="350"/>
                    </a:lnTo>
                    <a:lnTo>
                      <a:pt x="122" y="349"/>
                    </a:lnTo>
                    <a:lnTo>
                      <a:pt x="120" y="348"/>
                    </a:lnTo>
                    <a:lnTo>
                      <a:pt x="118" y="348"/>
                    </a:lnTo>
                    <a:lnTo>
                      <a:pt x="115" y="348"/>
                    </a:lnTo>
                    <a:lnTo>
                      <a:pt x="115" y="349"/>
                    </a:lnTo>
                    <a:lnTo>
                      <a:pt x="115" y="350"/>
                    </a:lnTo>
                    <a:lnTo>
                      <a:pt x="114" y="353"/>
                    </a:lnTo>
                    <a:lnTo>
                      <a:pt x="112" y="354"/>
                    </a:lnTo>
                    <a:lnTo>
                      <a:pt x="111" y="354"/>
                    </a:lnTo>
                    <a:lnTo>
                      <a:pt x="110" y="355"/>
                    </a:lnTo>
                    <a:lnTo>
                      <a:pt x="108" y="356"/>
                    </a:lnTo>
                    <a:lnTo>
                      <a:pt x="107" y="356"/>
                    </a:lnTo>
                    <a:lnTo>
                      <a:pt x="107" y="355"/>
                    </a:lnTo>
                    <a:lnTo>
                      <a:pt x="106" y="355"/>
                    </a:lnTo>
                    <a:lnTo>
                      <a:pt x="104" y="354"/>
                    </a:lnTo>
                    <a:lnTo>
                      <a:pt x="103" y="353"/>
                    </a:lnTo>
                    <a:lnTo>
                      <a:pt x="102" y="353"/>
                    </a:lnTo>
                    <a:lnTo>
                      <a:pt x="101" y="353"/>
                    </a:lnTo>
                    <a:lnTo>
                      <a:pt x="101" y="352"/>
                    </a:lnTo>
                    <a:lnTo>
                      <a:pt x="99" y="352"/>
                    </a:lnTo>
                    <a:lnTo>
                      <a:pt x="96" y="350"/>
                    </a:lnTo>
                    <a:lnTo>
                      <a:pt x="94" y="349"/>
                    </a:lnTo>
                    <a:lnTo>
                      <a:pt x="93" y="349"/>
                    </a:lnTo>
                    <a:lnTo>
                      <a:pt x="93" y="348"/>
                    </a:lnTo>
                    <a:lnTo>
                      <a:pt x="92" y="348"/>
                    </a:lnTo>
                    <a:lnTo>
                      <a:pt x="91" y="347"/>
                    </a:lnTo>
                    <a:lnTo>
                      <a:pt x="90" y="347"/>
                    </a:lnTo>
                    <a:lnTo>
                      <a:pt x="88" y="347"/>
                    </a:lnTo>
                    <a:lnTo>
                      <a:pt x="87" y="347"/>
                    </a:lnTo>
                    <a:lnTo>
                      <a:pt x="86" y="347"/>
                    </a:lnTo>
                    <a:lnTo>
                      <a:pt x="85" y="347"/>
                    </a:lnTo>
                    <a:lnTo>
                      <a:pt x="84" y="348"/>
                    </a:lnTo>
                    <a:lnTo>
                      <a:pt x="83" y="348"/>
                    </a:lnTo>
                    <a:lnTo>
                      <a:pt x="81" y="347"/>
                    </a:lnTo>
                    <a:lnTo>
                      <a:pt x="80" y="346"/>
                    </a:lnTo>
                    <a:lnTo>
                      <a:pt x="79" y="346"/>
                    </a:lnTo>
                    <a:lnTo>
                      <a:pt x="78" y="345"/>
                    </a:lnTo>
                    <a:lnTo>
                      <a:pt x="77" y="344"/>
                    </a:lnTo>
                    <a:lnTo>
                      <a:pt x="77" y="341"/>
                    </a:lnTo>
                    <a:lnTo>
                      <a:pt x="76" y="339"/>
                    </a:lnTo>
                    <a:lnTo>
                      <a:pt x="76" y="338"/>
                    </a:lnTo>
                    <a:lnTo>
                      <a:pt x="75" y="337"/>
                    </a:lnTo>
                    <a:lnTo>
                      <a:pt x="76" y="337"/>
                    </a:lnTo>
                    <a:lnTo>
                      <a:pt x="76" y="336"/>
                    </a:lnTo>
                    <a:lnTo>
                      <a:pt x="77" y="334"/>
                    </a:lnTo>
                    <a:lnTo>
                      <a:pt x="76" y="333"/>
                    </a:lnTo>
                    <a:lnTo>
                      <a:pt x="76" y="332"/>
                    </a:lnTo>
                    <a:lnTo>
                      <a:pt x="76" y="331"/>
                    </a:lnTo>
                    <a:lnTo>
                      <a:pt x="75" y="330"/>
                    </a:lnTo>
                    <a:lnTo>
                      <a:pt x="73" y="330"/>
                    </a:lnTo>
                    <a:lnTo>
                      <a:pt x="73" y="329"/>
                    </a:lnTo>
                    <a:lnTo>
                      <a:pt x="71" y="326"/>
                    </a:lnTo>
                    <a:lnTo>
                      <a:pt x="68" y="324"/>
                    </a:lnTo>
                    <a:lnTo>
                      <a:pt x="68" y="323"/>
                    </a:lnTo>
                    <a:lnTo>
                      <a:pt x="65" y="322"/>
                    </a:lnTo>
                    <a:lnTo>
                      <a:pt x="67" y="325"/>
                    </a:lnTo>
                    <a:lnTo>
                      <a:pt x="63" y="327"/>
                    </a:lnTo>
                    <a:lnTo>
                      <a:pt x="62" y="326"/>
                    </a:lnTo>
                    <a:lnTo>
                      <a:pt x="61" y="326"/>
                    </a:lnTo>
                    <a:lnTo>
                      <a:pt x="62" y="329"/>
                    </a:lnTo>
                    <a:lnTo>
                      <a:pt x="60" y="329"/>
                    </a:lnTo>
                    <a:lnTo>
                      <a:pt x="61" y="330"/>
                    </a:lnTo>
                    <a:lnTo>
                      <a:pt x="60" y="332"/>
                    </a:lnTo>
                    <a:lnTo>
                      <a:pt x="56" y="332"/>
                    </a:lnTo>
                    <a:lnTo>
                      <a:pt x="52" y="333"/>
                    </a:lnTo>
                    <a:lnTo>
                      <a:pt x="52" y="334"/>
                    </a:lnTo>
                    <a:lnTo>
                      <a:pt x="52" y="337"/>
                    </a:lnTo>
                    <a:lnTo>
                      <a:pt x="51" y="339"/>
                    </a:lnTo>
                    <a:lnTo>
                      <a:pt x="49" y="339"/>
                    </a:lnTo>
                    <a:lnTo>
                      <a:pt x="49" y="340"/>
                    </a:lnTo>
                    <a:lnTo>
                      <a:pt x="47" y="340"/>
                    </a:lnTo>
                    <a:lnTo>
                      <a:pt x="46" y="339"/>
                    </a:lnTo>
                    <a:lnTo>
                      <a:pt x="45" y="340"/>
                    </a:lnTo>
                    <a:lnTo>
                      <a:pt x="45" y="342"/>
                    </a:lnTo>
                    <a:lnTo>
                      <a:pt x="44" y="344"/>
                    </a:lnTo>
                    <a:lnTo>
                      <a:pt x="43" y="345"/>
                    </a:lnTo>
                    <a:lnTo>
                      <a:pt x="41" y="346"/>
                    </a:lnTo>
                    <a:lnTo>
                      <a:pt x="43" y="347"/>
                    </a:lnTo>
                    <a:lnTo>
                      <a:pt x="43" y="349"/>
                    </a:lnTo>
                    <a:lnTo>
                      <a:pt x="44" y="349"/>
                    </a:lnTo>
                    <a:lnTo>
                      <a:pt x="46" y="350"/>
                    </a:lnTo>
                    <a:lnTo>
                      <a:pt x="46" y="353"/>
                    </a:lnTo>
                    <a:lnTo>
                      <a:pt x="45" y="353"/>
                    </a:lnTo>
                    <a:lnTo>
                      <a:pt x="45" y="356"/>
                    </a:lnTo>
                    <a:lnTo>
                      <a:pt x="39" y="356"/>
                    </a:lnTo>
                    <a:lnTo>
                      <a:pt x="39" y="358"/>
                    </a:lnTo>
                    <a:lnTo>
                      <a:pt x="39" y="361"/>
                    </a:lnTo>
                    <a:lnTo>
                      <a:pt x="39" y="362"/>
                    </a:lnTo>
                    <a:lnTo>
                      <a:pt x="38" y="363"/>
                    </a:lnTo>
                    <a:lnTo>
                      <a:pt x="37" y="362"/>
                    </a:lnTo>
                    <a:lnTo>
                      <a:pt x="33" y="366"/>
                    </a:lnTo>
                    <a:lnTo>
                      <a:pt x="32" y="366"/>
                    </a:lnTo>
                    <a:lnTo>
                      <a:pt x="31" y="366"/>
                    </a:lnTo>
                    <a:lnTo>
                      <a:pt x="31" y="368"/>
                    </a:lnTo>
                    <a:lnTo>
                      <a:pt x="31" y="366"/>
                    </a:lnTo>
                    <a:lnTo>
                      <a:pt x="29" y="368"/>
                    </a:lnTo>
                    <a:lnTo>
                      <a:pt x="29" y="365"/>
                    </a:lnTo>
                    <a:lnTo>
                      <a:pt x="27" y="365"/>
                    </a:lnTo>
                    <a:lnTo>
                      <a:pt x="25" y="365"/>
                    </a:lnTo>
                    <a:lnTo>
                      <a:pt x="24" y="363"/>
                    </a:lnTo>
                    <a:lnTo>
                      <a:pt x="24" y="362"/>
                    </a:lnTo>
                    <a:lnTo>
                      <a:pt x="23" y="361"/>
                    </a:lnTo>
                    <a:lnTo>
                      <a:pt x="22" y="361"/>
                    </a:lnTo>
                    <a:lnTo>
                      <a:pt x="20" y="360"/>
                    </a:lnTo>
                    <a:lnTo>
                      <a:pt x="19" y="357"/>
                    </a:lnTo>
                    <a:lnTo>
                      <a:pt x="21" y="357"/>
                    </a:lnTo>
                    <a:lnTo>
                      <a:pt x="20" y="353"/>
                    </a:lnTo>
                    <a:lnTo>
                      <a:pt x="17" y="353"/>
                    </a:lnTo>
                    <a:lnTo>
                      <a:pt x="16" y="349"/>
                    </a:lnTo>
                    <a:lnTo>
                      <a:pt x="19" y="348"/>
                    </a:lnTo>
                    <a:lnTo>
                      <a:pt x="19" y="347"/>
                    </a:lnTo>
                    <a:lnTo>
                      <a:pt x="16" y="347"/>
                    </a:lnTo>
                    <a:lnTo>
                      <a:pt x="13" y="340"/>
                    </a:lnTo>
                    <a:lnTo>
                      <a:pt x="9" y="342"/>
                    </a:lnTo>
                    <a:lnTo>
                      <a:pt x="9" y="340"/>
                    </a:lnTo>
                    <a:lnTo>
                      <a:pt x="9" y="339"/>
                    </a:lnTo>
                    <a:lnTo>
                      <a:pt x="10" y="339"/>
                    </a:lnTo>
                    <a:lnTo>
                      <a:pt x="13" y="339"/>
                    </a:lnTo>
                    <a:lnTo>
                      <a:pt x="14" y="339"/>
                    </a:lnTo>
                    <a:lnTo>
                      <a:pt x="15" y="339"/>
                    </a:lnTo>
                    <a:lnTo>
                      <a:pt x="16" y="338"/>
                    </a:lnTo>
                    <a:lnTo>
                      <a:pt x="17" y="338"/>
                    </a:lnTo>
                    <a:lnTo>
                      <a:pt x="19" y="337"/>
                    </a:lnTo>
                    <a:lnTo>
                      <a:pt x="19" y="336"/>
                    </a:lnTo>
                    <a:lnTo>
                      <a:pt x="19" y="334"/>
                    </a:lnTo>
                    <a:lnTo>
                      <a:pt x="19" y="332"/>
                    </a:lnTo>
                    <a:lnTo>
                      <a:pt x="19" y="331"/>
                    </a:lnTo>
                    <a:lnTo>
                      <a:pt x="19" y="330"/>
                    </a:lnTo>
                    <a:lnTo>
                      <a:pt x="20" y="329"/>
                    </a:lnTo>
                    <a:lnTo>
                      <a:pt x="17" y="325"/>
                    </a:lnTo>
                    <a:lnTo>
                      <a:pt x="15" y="326"/>
                    </a:lnTo>
                    <a:lnTo>
                      <a:pt x="15" y="321"/>
                    </a:lnTo>
                    <a:lnTo>
                      <a:pt x="14" y="318"/>
                    </a:lnTo>
                    <a:lnTo>
                      <a:pt x="14" y="317"/>
                    </a:lnTo>
                    <a:lnTo>
                      <a:pt x="13" y="317"/>
                    </a:lnTo>
                    <a:lnTo>
                      <a:pt x="10" y="316"/>
                    </a:lnTo>
                    <a:lnTo>
                      <a:pt x="10" y="315"/>
                    </a:lnTo>
                    <a:lnTo>
                      <a:pt x="9" y="311"/>
                    </a:lnTo>
                    <a:lnTo>
                      <a:pt x="8" y="310"/>
                    </a:lnTo>
                    <a:lnTo>
                      <a:pt x="4" y="302"/>
                    </a:lnTo>
                    <a:lnTo>
                      <a:pt x="7" y="300"/>
                    </a:lnTo>
                    <a:lnTo>
                      <a:pt x="8" y="299"/>
                    </a:lnTo>
                    <a:lnTo>
                      <a:pt x="7" y="295"/>
                    </a:lnTo>
                    <a:lnTo>
                      <a:pt x="7" y="293"/>
                    </a:lnTo>
                    <a:lnTo>
                      <a:pt x="7" y="291"/>
                    </a:lnTo>
                    <a:lnTo>
                      <a:pt x="6" y="289"/>
                    </a:lnTo>
                    <a:lnTo>
                      <a:pt x="6" y="287"/>
                    </a:lnTo>
                    <a:lnTo>
                      <a:pt x="7" y="285"/>
                    </a:lnTo>
                    <a:lnTo>
                      <a:pt x="6" y="285"/>
                    </a:lnTo>
                    <a:lnTo>
                      <a:pt x="8" y="283"/>
                    </a:lnTo>
                    <a:lnTo>
                      <a:pt x="8" y="282"/>
                    </a:lnTo>
                    <a:lnTo>
                      <a:pt x="8" y="281"/>
                    </a:lnTo>
                    <a:lnTo>
                      <a:pt x="8" y="278"/>
                    </a:lnTo>
                    <a:lnTo>
                      <a:pt x="9" y="276"/>
                    </a:lnTo>
                    <a:lnTo>
                      <a:pt x="10" y="274"/>
                    </a:lnTo>
                    <a:lnTo>
                      <a:pt x="12" y="271"/>
                    </a:lnTo>
                    <a:lnTo>
                      <a:pt x="8" y="267"/>
                    </a:lnTo>
                    <a:lnTo>
                      <a:pt x="6" y="264"/>
                    </a:lnTo>
                    <a:lnTo>
                      <a:pt x="5" y="263"/>
                    </a:lnTo>
                    <a:lnTo>
                      <a:pt x="5" y="256"/>
                    </a:lnTo>
                    <a:lnTo>
                      <a:pt x="6" y="254"/>
                    </a:lnTo>
                    <a:lnTo>
                      <a:pt x="6" y="253"/>
                    </a:lnTo>
                    <a:lnTo>
                      <a:pt x="8" y="248"/>
                    </a:lnTo>
                    <a:lnTo>
                      <a:pt x="12" y="243"/>
                    </a:lnTo>
                    <a:lnTo>
                      <a:pt x="14" y="240"/>
                    </a:lnTo>
                    <a:lnTo>
                      <a:pt x="14" y="239"/>
                    </a:lnTo>
                    <a:lnTo>
                      <a:pt x="10" y="238"/>
                    </a:lnTo>
                    <a:lnTo>
                      <a:pt x="10" y="234"/>
                    </a:lnTo>
                    <a:lnTo>
                      <a:pt x="10" y="232"/>
                    </a:lnTo>
                    <a:lnTo>
                      <a:pt x="9" y="230"/>
                    </a:lnTo>
                    <a:lnTo>
                      <a:pt x="10" y="230"/>
                    </a:lnTo>
                    <a:lnTo>
                      <a:pt x="9" y="228"/>
                    </a:lnTo>
                    <a:lnTo>
                      <a:pt x="8" y="228"/>
                    </a:lnTo>
                    <a:lnTo>
                      <a:pt x="7" y="228"/>
                    </a:lnTo>
                    <a:lnTo>
                      <a:pt x="6" y="223"/>
                    </a:lnTo>
                    <a:lnTo>
                      <a:pt x="6" y="221"/>
                    </a:lnTo>
                    <a:lnTo>
                      <a:pt x="5" y="219"/>
                    </a:lnTo>
                    <a:lnTo>
                      <a:pt x="4" y="219"/>
                    </a:lnTo>
                    <a:lnTo>
                      <a:pt x="4" y="216"/>
                    </a:lnTo>
                    <a:lnTo>
                      <a:pt x="2" y="211"/>
                    </a:lnTo>
                    <a:lnTo>
                      <a:pt x="0" y="207"/>
                    </a:lnTo>
                    <a:lnTo>
                      <a:pt x="0" y="204"/>
                    </a:lnTo>
                    <a:lnTo>
                      <a:pt x="2" y="203"/>
                    </a:lnTo>
                    <a:lnTo>
                      <a:pt x="7" y="201"/>
                    </a:lnTo>
                    <a:lnTo>
                      <a:pt x="7" y="199"/>
                    </a:lnTo>
                    <a:lnTo>
                      <a:pt x="10" y="198"/>
                    </a:lnTo>
                    <a:lnTo>
                      <a:pt x="12" y="198"/>
                    </a:lnTo>
                    <a:lnTo>
                      <a:pt x="20" y="192"/>
                    </a:lnTo>
                    <a:lnTo>
                      <a:pt x="22" y="191"/>
                    </a:lnTo>
                    <a:lnTo>
                      <a:pt x="27" y="189"/>
                    </a:lnTo>
                    <a:lnTo>
                      <a:pt x="27" y="187"/>
                    </a:lnTo>
                    <a:lnTo>
                      <a:pt x="25" y="185"/>
                    </a:lnTo>
                    <a:lnTo>
                      <a:pt x="30" y="184"/>
                    </a:lnTo>
                    <a:lnTo>
                      <a:pt x="36" y="182"/>
                    </a:lnTo>
                    <a:lnTo>
                      <a:pt x="37" y="182"/>
                    </a:lnTo>
                    <a:lnTo>
                      <a:pt x="39" y="182"/>
                    </a:lnTo>
                    <a:lnTo>
                      <a:pt x="39" y="183"/>
                    </a:lnTo>
                    <a:lnTo>
                      <a:pt x="47" y="182"/>
                    </a:lnTo>
                    <a:lnTo>
                      <a:pt x="51" y="181"/>
                    </a:lnTo>
                    <a:lnTo>
                      <a:pt x="51" y="183"/>
                    </a:lnTo>
                    <a:lnTo>
                      <a:pt x="54" y="181"/>
                    </a:lnTo>
                    <a:lnTo>
                      <a:pt x="57" y="181"/>
                    </a:lnTo>
                    <a:lnTo>
                      <a:pt x="63" y="181"/>
                    </a:lnTo>
                    <a:lnTo>
                      <a:pt x="65" y="180"/>
                    </a:lnTo>
                    <a:lnTo>
                      <a:pt x="67" y="181"/>
                    </a:lnTo>
                    <a:lnTo>
                      <a:pt x="69" y="183"/>
                    </a:lnTo>
                    <a:lnTo>
                      <a:pt x="70" y="182"/>
                    </a:lnTo>
                    <a:lnTo>
                      <a:pt x="71" y="182"/>
                    </a:lnTo>
                    <a:lnTo>
                      <a:pt x="70" y="181"/>
                    </a:lnTo>
                    <a:lnTo>
                      <a:pt x="71" y="181"/>
                    </a:lnTo>
                    <a:lnTo>
                      <a:pt x="72" y="181"/>
                    </a:lnTo>
                    <a:lnTo>
                      <a:pt x="73" y="180"/>
                    </a:lnTo>
                    <a:lnTo>
                      <a:pt x="73" y="177"/>
                    </a:lnTo>
                    <a:lnTo>
                      <a:pt x="75" y="177"/>
                    </a:lnTo>
                    <a:lnTo>
                      <a:pt x="73" y="175"/>
                    </a:lnTo>
                    <a:lnTo>
                      <a:pt x="75" y="173"/>
                    </a:lnTo>
                    <a:lnTo>
                      <a:pt x="75" y="172"/>
                    </a:lnTo>
                    <a:lnTo>
                      <a:pt x="76" y="172"/>
                    </a:lnTo>
                    <a:lnTo>
                      <a:pt x="75" y="171"/>
                    </a:lnTo>
                    <a:lnTo>
                      <a:pt x="73" y="166"/>
                    </a:lnTo>
                    <a:lnTo>
                      <a:pt x="71" y="161"/>
                    </a:lnTo>
                    <a:lnTo>
                      <a:pt x="71" y="157"/>
                    </a:lnTo>
                    <a:lnTo>
                      <a:pt x="72" y="156"/>
                    </a:lnTo>
                    <a:lnTo>
                      <a:pt x="73" y="154"/>
                    </a:lnTo>
                    <a:lnTo>
                      <a:pt x="73" y="153"/>
                    </a:lnTo>
                    <a:lnTo>
                      <a:pt x="73" y="152"/>
                    </a:lnTo>
                    <a:lnTo>
                      <a:pt x="75" y="151"/>
                    </a:lnTo>
                    <a:lnTo>
                      <a:pt x="77" y="149"/>
                    </a:lnTo>
                    <a:lnTo>
                      <a:pt x="77" y="148"/>
                    </a:lnTo>
                    <a:lnTo>
                      <a:pt x="78" y="146"/>
                    </a:lnTo>
                    <a:lnTo>
                      <a:pt x="78" y="145"/>
                    </a:lnTo>
                    <a:lnTo>
                      <a:pt x="79" y="145"/>
                    </a:lnTo>
                    <a:lnTo>
                      <a:pt x="80" y="144"/>
                    </a:lnTo>
                    <a:lnTo>
                      <a:pt x="81" y="142"/>
                    </a:lnTo>
                    <a:lnTo>
                      <a:pt x="83" y="140"/>
                    </a:lnTo>
                    <a:lnTo>
                      <a:pt x="83" y="138"/>
                    </a:lnTo>
                    <a:lnTo>
                      <a:pt x="84" y="138"/>
                    </a:lnTo>
                    <a:lnTo>
                      <a:pt x="85" y="137"/>
                    </a:lnTo>
                    <a:lnTo>
                      <a:pt x="85" y="136"/>
                    </a:lnTo>
                    <a:lnTo>
                      <a:pt x="86" y="136"/>
                    </a:lnTo>
                    <a:lnTo>
                      <a:pt x="87" y="135"/>
                    </a:lnTo>
                    <a:lnTo>
                      <a:pt x="88" y="134"/>
                    </a:lnTo>
                    <a:lnTo>
                      <a:pt x="88" y="132"/>
                    </a:lnTo>
                    <a:lnTo>
                      <a:pt x="90" y="129"/>
                    </a:lnTo>
                    <a:lnTo>
                      <a:pt x="91" y="129"/>
                    </a:lnTo>
                    <a:lnTo>
                      <a:pt x="92" y="128"/>
                    </a:lnTo>
                    <a:lnTo>
                      <a:pt x="92" y="127"/>
                    </a:lnTo>
                    <a:lnTo>
                      <a:pt x="92" y="124"/>
                    </a:lnTo>
                    <a:lnTo>
                      <a:pt x="91" y="122"/>
                    </a:lnTo>
                    <a:lnTo>
                      <a:pt x="92" y="121"/>
                    </a:lnTo>
                    <a:lnTo>
                      <a:pt x="92" y="120"/>
                    </a:lnTo>
                    <a:lnTo>
                      <a:pt x="93" y="120"/>
                    </a:lnTo>
                    <a:lnTo>
                      <a:pt x="94" y="120"/>
                    </a:lnTo>
                    <a:lnTo>
                      <a:pt x="95" y="120"/>
                    </a:lnTo>
                    <a:lnTo>
                      <a:pt x="95" y="121"/>
                    </a:lnTo>
                    <a:lnTo>
                      <a:pt x="95" y="122"/>
                    </a:lnTo>
                    <a:lnTo>
                      <a:pt x="96" y="122"/>
                    </a:lnTo>
                    <a:lnTo>
                      <a:pt x="98" y="122"/>
                    </a:lnTo>
                    <a:lnTo>
                      <a:pt x="99" y="122"/>
                    </a:lnTo>
                    <a:lnTo>
                      <a:pt x="100" y="120"/>
                    </a:lnTo>
                    <a:lnTo>
                      <a:pt x="101" y="120"/>
                    </a:lnTo>
                    <a:lnTo>
                      <a:pt x="101" y="118"/>
                    </a:lnTo>
                    <a:lnTo>
                      <a:pt x="102" y="118"/>
                    </a:lnTo>
                    <a:lnTo>
                      <a:pt x="103" y="117"/>
                    </a:lnTo>
                    <a:lnTo>
                      <a:pt x="104" y="113"/>
                    </a:lnTo>
                    <a:lnTo>
                      <a:pt x="103" y="113"/>
                    </a:lnTo>
                    <a:lnTo>
                      <a:pt x="103" y="112"/>
                    </a:lnTo>
                    <a:lnTo>
                      <a:pt x="100" y="111"/>
                    </a:lnTo>
                    <a:lnTo>
                      <a:pt x="102" y="104"/>
                    </a:lnTo>
                    <a:lnTo>
                      <a:pt x="104" y="99"/>
                    </a:lnTo>
                    <a:lnTo>
                      <a:pt x="106" y="99"/>
                    </a:lnTo>
                    <a:lnTo>
                      <a:pt x="107" y="95"/>
                    </a:lnTo>
                    <a:lnTo>
                      <a:pt x="108" y="90"/>
                    </a:lnTo>
                    <a:lnTo>
                      <a:pt x="107" y="88"/>
                    </a:lnTo>
                    <a:lnTo>
                      <a:pt x="107" y="85"/>
                    </a:lnTo>
                    <a:lnTo>
                      <a:pt x="106" y="83"/>
                    </a:lnTo>
                    <a:lnTo>
                      <a:pt x="109" y="80"/>
                    </a:lnTo>
                    <a:lnTo>
                      <a:pt x="108" y="77"/>
                    </a:lnTo>
                    <a:lnTo>
                      <a:pt x="107" y="75"/>
                    </a:lnTo>
                    <a:lnTo>
                      <a:pt x="109" y="75"/>
                    </a:lnTo>
                    <a:lnTo>
                      <a:pt x="110" y="73"/>
                    </a:lnTo>
                    <a:lnTo>
                      <a:pt x="111" y="73"/>
                    </a:lnTo>
                    <a:lnTo>
                      <a:pt x="116" y="71"/>
                    </a:lnTo>
                    <a:lnTo>
                      <a:pt x="116" y="72"/>
                    </a:lnTo>
                    <a:lnTo>
                      <a:pt x="119" y="72"/>
                    </a:lnTo>
                    <a:lnTo>
                      <a:pt x="123" y="73"/>
                    </a:lnTo>
                    <a:lnTo>
                      <a:pt x="133" y="77"/>
                    </a:lnTo>
                    <a:lnTo>
                      <a:pt x="134" y="75"/>
                    </a:lnTo>
                    <a:lnTo>
                      <a:pt x="138" y="75"/>
                    </a:lnTo>
                    <a:lnTo>
                      <a:pt x="139" y="75"/>
                    </a:lnTo>
                    <a:lnTo>
                      <a:pt x="140" y="77"/>
                    </a:lnTo>
                    <a:lnTo>
                      <a:pt x="143" y="75"/>
                    </a:lnTo>
                    <a:lnTo>
                      <a:pt x="143" y="74"/>
                    </a:lnTo>
                    <a:lnTo>
                      <a:pt x="144" y="73"/>
                    </a:lnTo>
                    <a:lnTo>
                      <a:pt x="143" y="72"/>
                    </a:lnTo>
                    <a:lnTo>
                      <a:pt x="143" y="71"/>
                    </a:lnTo>
                    <a:lnTo>
                      <a:pt x="142" y="71"/>
                    </a:lnTo>
                    <a:lnTo>
                      <a:pt x="142" y="70"/>
                    </a:lnTo>
                    <a:lnTo>
                      <a:pt x="141" y="70"/>
                    </a:lnTo>
                    <a:lnTo>
                      <a:pt x="141" y="69"/>
                    </a:lnTo>
                    <a:lnTo>
                      <a:pt x="140" y="69"/>
                    </a:lnTo>
                    <a:lnTo>
                      <a:pt x="140" y="67"/>
                    </a:lnTo>
                    <a:lnTo>
                      <a:pt x="139" y="67"/>
                    </a:lnTo>
                    <a:lnTo>
                      <a:pt x="138" y="67"/>
                    </a:lnTo>
                    <a:lnTo>
                      <a:pt x="138" y="66"/>
                    </a:lnTo>
                    <a:lnTo>
                      <a:pt x="138" y="67"/>
                    </a:lnTo>
                    <a:lnTo>
                      <a:pt x="136" y="67"/>
                    </a:lnTo>
                    <a:lnTo>
                      <a:pt x="136" y="66"/>
                    </a:lnTo>
                    <a:lnTo>
                      <a:pt x="136" y="65"/>
                    </a:lnTo>
                    <a:lnTo>
                      <a:pt x="135" y="65"/>
                    </a:lnTo>
                    <a:lnTo>
                      <a:pt x="135" y="64"/>
                    </a:lnTo>
                    <a:lnTo>
                      <a:pt x="135" y="63"/>
                    </a:lnTo>
                    <a:lnTo>
                      <a:pt x="135" y="62"/>
                    </a:lnTo>
                    <a:lnTo>
                      <a:pt x="135" y="61"/>
                    </a:lnTo>
                    <a:lnTo>
                      <a:pt x="134" y="61"/>
                    </a:lnTo>
                    <a:lnTo>
                      <a:pt x="133" y="59"/>
                    </a:lnTo>
                    <a:lnTo>
                      <a:pt x="132" y="59"/>
                    </a:lnTo>
                    <a:lnTo>
                      <a:pt x="131" y="59"/>
                    </a:lnTo>
                    <a:lnTo>
                      <a:pt x="130" y="59"/>
                    </a:lnTo>
                    <a:lnTo>
                      <a:pt x="130" y="58"/>
                    </a:lnTo>
                    <a:lnTo>
                      <a:pt x="130" y="56"/>
                    </a:lnTo>
                    <a:lnTo>
                      <a:pt x="128" y="56"/>
                    </a:lnTo>
                    <a:lnTo>
                      <a:pt x="127" y="56"/>
                    </a:lnTo>
                    <a:lnTo>
                      <a:pt x="127" y="55"/>
                    </a:lnTo>
                    <a:lnTo>
                      <a:pt x="127" y="54"/>
                    </a:lnTo>
                    <a:lnTo>
                      <a:pt x="126" y="54"/>
                    </a:lnTo>
                    <a:lnTo>
                      <a:pt x="125" y="54"/>
                    </a:lnTo>
                    <a:lnTo>
                      <a:pt x="125" y="52"/>
                    </a:lnTo>
                    <a:lnTo>
                      <a:pt x="126" y="52"/>
                    </a:lnTo>
                    <a:lnTo>
                      <a:pt x="125" y="51"/>
                    </a:lnTo>
                    <a:lnTo>
                      <a:pt x="124" y="51"/>
                    </a:lnTo>
                    <a:lnTo>
                      <a:pt x="124" y="50"/>
                    </a:lnTo>
                    <a:lnTo>
                      <a:pt x="123" y="50"/>
                    </a:lnTo>
                    <a:lnTo>
                      <a:pt x="122" y="50"/>
                    </a:lnTo>
                    <a:lnTo>
                      <a:pt x="122" y="49"/>
                    </a:lnTo>
                    <a:lnTo>
                      <a:pt x="120" y="49"/>
                    </a:lnTo>
                    <a:lnTo>
                      <a:pt x="119" y="49"/>
                    </a:lnTo>
                    <a:lnTo>
                      <a:pt x="118" y="49"/>
                    </a:lnTo>
                    <a:lnTo>
                      <a:pt x="117" y="49"/>
                    </a:lnTo>
                    <a:lnTo>
                      <a:pt x="117" y="48"/>
                    </a:lnTo>
                    <a:lnTo>
                      <a:pt x="116" y="48"/>
                    </a:lnTo>
                    <a:lnTo>
                      <a:pt x="116" y="47"/>
                    </a:lnTo>
                    <a:lnTo>
                      <a:pt x="115" y="48"/>
                    </a:lnTo>
                    <a:lnTo>
                      <a:pt x="115" y="47"/>
                    </a:lnTo>
                    <a:lnTo>
                      <a:pt x="114" y="47"/>
                    </a:lnTo>
                    <a:lnTo>
                      <a:pt x="112" y="46"/>
                    </a:lnTo>
                    <a:lnTo>
                      <a:pt x="111" y="44"/>
                    </a:lnTo>
                    <a:lnTo>
                      <a:pt x="110" y="43"/>
                    </a:lnTo>
                    <a:lnTo>
                      <a:pt x="109" y="43"/>
                    </a:lnTo>
                    <a:lnTo>
                      <a:pt x="108" y="42"/>
                    </a:lnTo>
                    <a:lnTo>
                      <a:pt x="107" y="42"/>
                    </a:lnTo>
                    <a:lnTo>
                      <a:pt x="107" y="43"/>
                    </a:lnTo>
                    <a:lnTo>
                      <a:pt x="106" y="43"/>
                    </a:lnTo>
                    <a:lnTo>
                      <a:pt x="106" y="42"/>
                    </a:lnTo>
                    <a:lnTo>
                      <a:pt x="104" y="41"/>
                    </a:lnTo>
                    <a:lnTo>
                      <a:pt x="103" y="41"/>
                    </a:lnTo>
                    <a:lnTo>
                      <a:pt x="102" y="41"/>
                    </a:lnTo>
                    <a:lnTo>
                      <a:pt x="101" y="40"/>
                    </a:lnTo>
                    <a:lnTo>
                      <a:pt x="101" y="39"/>
                    </a:lnTo>
                    <a:lnTo>
                      <a:pt x="102" y="36"/>
                    </a:lnTo>
                    <a:lnTo>
                      <a:pt x="103" y="38"/>
                    </a:lnTo>
                    <a:lnTo>
                      <a:pt x="106" y="38"/>
                    </a:lnTo>
                    <a:lnTo>
                      <a:pt x="107" y="36"/>
                    </a:lnTo>
                    <a:lnTo>
                      <a:pt x="108" y="34"/>
                    </a:lnTo>
                    <a:lnTo>
                      <a:pt x="109" y="33"/>
                    </a:lnTo>
                    <a:lnTo>
                      <a:pt x="110" y="33"/>
                    </a:lnTo>
                    <a:lnTo>
                      <a:pt x="111" y="31"/>
                    </a:lnTo>
                    <a:lnTo>
                      <a:pt x="112" y="27"/>
                    </a:lnTo>
                    <a:lnTo>
                      <a:pt x="112" y="25"/>
                    </a:lnTo>
                    <a:lnTo>
                      <a:pt x="112" y="23"/>
                    </a:lnTo>
                    <a:lnTo>
                      <a:pt x="111" y="22"/>
                    </a:lnTo>
                    <a:lnTo>
                      <a:pt x="110" y="20"/>
                    </a:lnTo>
                    <a:lnTo>
                      <a:pt x="110" y="18"/>
                    </a:lnTo>
                    <a:lnTo>
                      <a:pt x="110" y="17"/>
                    </a:lnTo>
                    <a:lnTo>
                      <a:pt x="111" y="16"/>
                    </a:lnTo>
                    <a:lnTo>
                      <a:pt x="112" y="15"/>
                    </a:lnTo>
                    <a:lnTo>
                      <a:pt x="112" y="14"/>
                    </a:lnTo>
                    <a:lnTo>
                      <a:pt x="115" y="11"/>
                    </a:lnTo>
                    <a:lnTo>
                      <a:pt x="116" y="11"/>
                    </a:lnTo>
                    <a:lnTo>
                      <a:pt x="116" y="10"/>
                    </a:lnTo>
                    <a:lnTo>
                      <a:pt x="118" y="8"/>
                    </a:lnTo>
                    <a:lnTo>
                      <a:pt x="119" y="8"/>
                    </a:lnTo>
                    <a:lnTo>
                      <a:pt x="122" y="10"/>
                    </a:lnTo>
                    <a:lnTo>
                      <a:pt x="123" y="7"/>
                    </a:lnTo>
                    <a:lnTo>
                      <a:pt x="124" y="7"/>
                    </a:lnTo>
                    <a:lnTo>
                      <a:pt x="126" y="7"/>
                    </a:lnTo>
                    <a:lnTo>
                      <a:pt x="126" y="8"/>
                    </a:lnTo>
                    <a:lnTo>
                      <a:pt x="128" y="8"/>
                    </a:lnTo>
                    <a:lnTo>
                      <a:pt x="128" y="10"/>
                    </a:lnTo>
                    <a:lnTo>
                      <a:pt x="128" y="11"/>
                    </a:lnTo>
                    <a:lnTo>
                      <a:pt x="130" y="11"/>
                    </a:lnTo>
                    <a:lnTo>
                      <a:pt x="130" y="9"/>
                    </a:lnTo>
                    <a:lnTo>
                      <a:pt x="132" y="9"/>
                    </a:lnTo>
                    <a:lnTo>
                      <a:pt x="132" y="11"/>
                    </a:lnTo>
                    <a:lnTo>
                      <a:pt x="133" y="10"/>
                    </a:lnTo>
                    <a:lnTo>
                      <a:pt x="134" y="10"/>
                    </a:lnTo>
                    <a:lnTo>
                      <a:pt x="134" y="12"/>
                    </a:lnTo>
                    <a:lnTo>
                      <a:pt x="135" y="12"/>
                    </a:lnTo>
                    <a:lnTo>
                      <a:pt x="135" y="14"/>
                    </a:lnTo>
                    <a:lnTo>
                      <a:pt x="136" y="15"/>
                    </a:lnTo>
                    <a:lnTo>
                      <a:pt x="139" y="15"/>
                    </a:lnTo>
                    <a:lnTo>
                      <a:pt x="144" y="14"/>
                    </a:lnTo>
                    <a:lnTo>
                      <a:pt x="146" y="16"/>
                    </a:lnTo>
                    <a:lnTo>
                      <a:pt x="147" y="15"/>
                    </a:lnTo>
                    <a:lnTo>
                      <a:pt x="149" y="16"/>
                    </a:lnTo>
                    <a:lnTo>
                      <a:pt x="150" y="19"/>
                    </a:lnTo>
                    <a:lnTo>
                      <a:pt x="150" y="22"/>
                    </a:lnTo>
                    <a:lnTo>
                      <a:pt x="153" y="23"/>
                    </a:lnTo>
                    <a:lnTo>
                      <a:pt x="153" y="24"/>
                    </a:lnTo>
                    <a:lnTo>
                      <a:pt x="154" y="24"/>
                    </a:lnTo>
                    <a:lnTo>
                      <a:pt x="155" y="22"/>
                    </a:lnTo>
                    <a:lnTo>
                      <a:pt x="156" y="22"/>
                    </a:lnTo>
                    <a:lnTo>
                      <a:pt x="157" y="22"/>
                    </a:lnTo>
                    <a:lnTo>
                      <a:pt x="158" y="20"/>
                    </a:lnTo>
                    <a:lnTo>
                      <a:pt x="159" y="19"/>
                    </a:lnTo>
                    <a:lnTo>
                      <a:pt x="162" y="18"/>
                    </a:lnTo>
                    <a:lnTo>
                      <a:pt x="162" y="19"/>
                    </a:lnTo>
                    <a:lnTo>
                      <a:pt x="164" y="19"/>
                    </a:lnTo>
                    <a:lnTo>
                      <a:pt x="167" y="17"/>
                    </a:lnTo>
                    <a:lnTo>
                      <a:pt x="171" y="17"/>
                    </a:lnTo>
                    <a:lnTo>
                      <a:pt x="171" y="16"/>
                    </a:lnTo>
                    <a:lnTo>
                      <a:pt x="174" y="16"/>
                    </a:lnTo>
                    <a:lnTo>
                      <a:pt x="179" y="17"/>
                    </a:lnTo>
                    <a:lnTo>
                      <a:pt x="178" y="18"/>
                    </a:lnTo>
                    <a:lnTo>
                      <a:pt x="179" y="18"/>
                    </a:lnTo>
                    <a:lnTo>
                      <a:pt x="188" y="16"/>
                    </a:lnTo>
                    <a:lnTo>
                      <a:pt x="189" y="15"/>
                    </a:lnTo>
                    <a:lnTo>
                      <a:pt x="194" y="16"/>
                    </a:lnTo>
                    <a:lnTo>
                      <a:pt x="194" y="17"/>
                    </a:lnTo>
                    <a:lnTo>
                      <a:pt x="195" y="19"/>
                    </a:lnTo>
                    <a:lnTo>
                      <a:pt x="197" y="20"/>
                    </a:lnTo>
                    <a:lnTo>
                      <a:pt x="199" y="23"/>
                    </a:lnTo>
                    <a:lnTo>
                      <a:pt x="201" y="23"/>
                    </a:lnTo>
                    <a:lnTo>
                      <a:pt x="204" y="20"/>
                    </a:lnTo>
                    <a:lnTo>
                      <a:pt x="206" y="25"/>
                    </a:lnTo>
                    <a:lnTo>
                      <a:pt x="206" y="26"/>
                    </a:lnTo>
                    <a:lnTo>
                      <a:pt x="209" y="27"/>
                    </a:lnTo>
                    <a:lnTo>
                      <a:pt x="211" y="27"/>
                    </a:lnTo>
                    <a:lnTo>
                      <a:pt x="216" y="28"/>
                    </a:lnTo>
                    <a:lnTo>
                      <a:pt x="218" y="28"/>
                    </a:lnTo>
                    <a:lnTo>
                      <a:pt x="218" y="27"/>
                    </a:lnTo>
                    <a:lnTo>
                      <a:pt x="225" y="28"/>
                    </a:lnTo>
                    <a:lnTo>
                      <a:pt x="225" y="30"/>
                    </a:lnTo>
                    <a:lnTo>
                      <a:pt x="224" y="34"/>
                    </a:lnTo>
                    <a:lnTo>
                      <a:pt x="230" y="36"/>
                    </a:lnTo>
                    <a:lnTo>
                      <a:pt x="241" y="15"/>
                    </a:lnTo>
                    <a:lnTo>
                      <a:pt x="243" y="16"/>
                    </a:lnTo>
                    <a:lnTo>
                      <a:pt x="244" y="14"/>
                    </a:lnTo>
                    <a:lnTo>
                      <a:pt x="245" y="15"/>
                    </a:lnTo>
                    <a:lnTo>
                      <a:pt x="248" y="14"/>
                    </a:lnTo>
                    <a:lnTo>
                      <a:pt x="249" y="14"/>
                    </a:lnTo>
                    <a:lnTo>
                      <a:pt x="250" y="15"/>
                    </a:lnTo>
                    <a:lnTo>
                      <a:pt x="250" y="16"/>
                    </a:lnTo>
                    <a:lnTo>
                      <a:pt x="251" y="16"/>
                    </a:lnTo>
                    <a:lnTo>
                      <a:pt x="251" y="17"/>
                    </a:lnTo>
                    <a:lnTo>
                      <a:pt x="253" y="17"/>
                    </a:lnTo>
                    <a:lnTo>
                      <a:pt x="254" y="18"/>
                    </a:lnTo>
                    <a:lnTo>
                      <a:pt x="253" y="20"/>
                    </a:lnTo>
                    <a:lnTo>
                      <a:pt x="256" y="20"/>
                    </a:lnTo>
                    <a:lnTo>
                      <a:pt x="257" y="22"/>
                    </a:lnTo>
                    <a:lnTo>
                      <a:pt x="257" y="17"/>
                    </a:lnTo>
                    <a:lnTo>
                      <a:pt x="261" y="17"/>
                    </a:lnTo>
                    <a:lnTo>
                      <a:pt x="265" y="19"/>
                    </a:lnTo>
                    <a:lnTo>
                      <a:pt x="266" y="18"/>
                    </a:lnTo>
                    <a:lnTo>
                      <a:pt x="273" y="20"/>
                    </a:lnTo>
                    <a:lnTo>
                      <a:pt x="273" y="22"/>
                    </a:lnTo>
                    <a:lnTo>
                      <a:pt x="277" y="23"/>
                    </a:lnTo>
                    <a:lnTo>
                      <a:pt x="277" y="24"/>
                    </a:lnTo>
                    <a:lnTo>
                      <a:pt x="280" y="23"/>
                    </a:lnTo>
                    <a:lnTo>
                      <a:pt x="278" y="27"/>
                    </a:lnTo>
                    <a:lnTo>
                      <a:pt x="278" y="28"/>
                    </a:lnTo>
                    <a:lnTo>
                      <a:pt x="282" y="30"/>
                    </a:lnTo>
                    <a:lnTo>
                      <a:pt x="283" y="30"/>
                    </a:lnTo>
                    <a:lnTo>
                      <a:pt x="287" y="30"/>
                    </a:lnTo>
                    <a:lnTo>
                      <a:pt x="287" y="31"/>
                    </a:lnTo>
                    <a:lnTo>
                      <a:pt x="287" y="32"/>
                    </a:lnTo>
                    <a:lnTo>
                      <a:pt x="289" y="32"/>
                    </a:lnTo>
                    <a:lnTo>
                      <a:pt x="290" y="31"/>
                    </a:lnTo>
                    <a:lnTo>
                      <a:pt x="291" y="34"/>
                    </a:lnTo>
                    <a:lnTo>
                      <a:pt x="292" y="34"/>
                    </a:lnTo>
                    <a:lnTo>
                      <a:pt x="292" y="35"/>
                    </a:lnTo>
                    <a:lnTo>
                      <a:pt x="293" y="35"/>
                    </a:lnTo>
                    <a:lnTo>
                      <a:pt x="295" y="38"/>
                    </a:lnTo>
                    <a:lnTo>
                      <a:pt x="296" y="38"/>
                    </a:lnTo>
                    <a:lnTo>
                      <a:pt x="297" y="38"/>
                    </a:lnTo>
                    <a:lnTo>
                      <a:pt x="297" y="36"/>
                    </a:lnTo>
                    <a:lnTo>
                      <a:pt x="298" y="36"/>
                    </a:lnTo>
                    <a:lnTo>
                      <a:pt x="298" y="39"/>
                    </a:lnTo>
                    <a:lnTo>
                      <a:pt x="300" y="41"/>
                    </a:lnTo>
                    <a:lnTo>
                      <a:pt x="301" y="44"/>
                    </a:lnTo>
                    <a:lnTo>
                      <a:pt x="303" y="47"/>
                    </a:lnTo>
                    <a:lnTo>
                      <a:pt x="305" y="47"/>
                    </a:lnTo>
                    <a:lnTo>
                      <a:pt x="307" y="46"/>
                    </a:lnTo>
                    <a:lnTo>
                      <a:pt x="308" y="44"/>
                    </a:lnTo>
                    <a:lnTo>
                      <a:pt x="311" y="44"/>
                    </a:lnTo>
                    <a:lnTo>
                      <a:pt x="313" y="43"/>
                    </a:lnTo>
                    <a:lnTo>
                      <a:pt x="315" y="43"/>
                    </a:lnTo>
                    <a:lnTo>
                      <a:pt x="317" y="43"/>
                    </a:lnTo>
                    <a:lnTo>
                      <a:pt x="321" y="42"/>
                    </a:lnTo>
                    <a:lnTo>
                      <a:pt x="322" y="41"/>
                    </a:lnTo>
                    <a:lnTo>
                      <a:pt x="323" y="41"/>
                    </a:lnTo>
                    <a:lnTo>
                      <a:pt x="323" y="40"/>
                    </a:lnTo>
                    <a:lnTo>
                      <a:pt x="325" y="41"/>
                    </a:lnTo>
                    <a:lnTo>
                      <a:pt x="325" y="44"/>
                    </a:lnTo>
                    <a:lnTo>
                      <a:pt x="325" y="49"/>
                    </a:lnTo>
                    <a:lnTo>
                      <a:pt x="325" y="51"/>
                    </a:lnTo>
                    <a:lnTo>
                      <a:pt x="325" y="52"/>
                    </a:lnTo>
                    <a:lnTo>
                      <a:pt x="324" y="54"/>
                    </a:lnTo>
                    <a:lnTo>
                      <a:pt x="321" y="54"/>
                    </a:lnTo>
                    <a:lnTo>
                      <a:pt x="321" y="57"/>
                    </a:lnTo>
                    <a:lnTo>
                      <a:pt x="321" y="58"/>
                    </a:lnTo>
                    <a:lnTo>
                      <a:pt x="319" y="57"/>
                    </a:lnTo>
                    <a:lnTo>
                      <a:pt x="319" y="59"/>
                    </a:lnTo>
                    <a:lnTo>
                      <a:pt x="315" y="61"/>
                    </a:lnTo>
                    <a:lnTo>
                      <a:pt x="315" y="64"/>
                    </a:lnTo>
                    <a:lnTo>
                      <a:pt x="316" y="64"/>
                    </a:lnTo>
                    <a:lnTo>
                      <a:pt x="317" y="69"/>
                    </a:lnTo>
                    <a:lnTo>
                      <a:pt x="317" y="72"/>
                    </a:lnTo>
                    <a:lnTo>
                      <a:pt x="319" y="74"/>
                    </a:lnTo>
                    <a:lnTo>
                      <a:pt x="320" y="79"/>
                    </a:lnTo>
                    <a:lnTo>
                      <a:pt x="315" y="81"/>
                    </a:lnTo>
                    <a:lnTo>
                      <a:pt x="315" y="82"/>
                    </a:lnTo>
                    <a:lnTo>
                      <a:pt x="316" y="82"/>
                    </a:lnTo>
                    <a:lnTo>
                      <a:pt x="317" y="83"/>
                    </a:lnTo>
                    <a:lnTo>
                      <a:pt x="317" y="85"/>
                    </a:lnTo>
                    <a:lnTo>
                      <a:pt x="316" y="85"/>
                    </a:lnTo>
                    <a:lnTo>
                      <a:pt x="315" y="86"/>
                    </a:lnTo>
                    <a:lnTo>
                      <a:pt x="314" y="85"/>
                    </a:lnTo>
                    <a:lnTo>
                      <a:pt x="313" y="86"/>
                    </a:lnTo>
                    <a:lnTo>
                      <a:pt x="312" y="87"/>
                    </a:lnTo>
                    <a:lnTo>
                      <a:pt x="312" y="90"/>
                    </a:lnTo>
                    <a:lnTo>
                      <a:pt x="311" y="90"/>
                    </a:lnTo>
                    <a:lnTo>
                      <a:pt x="312" y="91"/>
                    </a:lnTo>
                    <a:lnTo>
                      <a:pt x="313" y="91"/>
                    </a:lnTo>
                    <a:lnTo>
                      <a:pt x="313" y="93"/>
                    </a:lnTo>
                    <a:lnTo>
                      <a:pt x="314" y="93"/>
                    </a:lnTo>
                    <a:lnTo>
                      <a:pt x="314" y="91"/>
                    </a:lnTo>
                    <a:lnTo>
                      <a:pt x="315" y="91"/>
                    </a:lnTo>
                    <a:lnTo>
                      <a:pt x="316" y="91"/>
                    </a:lnTo>
                    <a:lnTo>
                      <a:pt x="317" y="91"/>
                    </a:lnTo>
                    <a:lnTo>
                      <a:pt x="319" y="91"/>
                    </a:lnTo>
                    <a:lnTo>
                      <a:pt x="320" y="93"/>
                    </a:lnTo>
                    <a:lnTo>
                      <a:pt x="320" y="94"/>
                    </a:lnTo>
                    <a:lnTo>
                      <a:pt x="320" y="95"/>
                    </a:lnTo>
                    <a:lnTo>
                      <a:pt x="321" y="95"/>
                    </a:lnTo>
                    <a:lnTo>
                      <a:pt x="321" y="94"/>
                    </a:lnTo>
                    <a:lnTo>
                      <a:pt x="322" y="94"/>
                    </a:lnTo>
                    <a:lnTo>
                      <a:pt x="323" y="94"/>
                    </a:lnTo>
                    <a:lnTo>
                      <a:pt x="324" y="94"/>
                    </a:lnTo>
                    <a:lnTo>
                      <a:pt x="325" y="94"/>
                    </a:lnTo>
                    <a:lnTo>
                      <a:pt x="327" y="94"/>
                    </a:lnTo>
                    <a:lnTo>
                      <a:pt x="328" y="95"/>
                    </a:lnTo>
                    <a:lnTo>
                      <a:pt x="331" y="95"/>
                    </a:lnTo>
                    <a:lnTo>
                      <a:pt x="332" y="95"/>
                    </a:lnTo>
                    <a:lnTo>
                      <a:pt x="333" y="94"/>
                    </a:lnTo>
                    <a:lnTo>
                      <a:pt x="335" y="94"/>
                    </a:lnTo>
                    <a:lnTo>
                      <a:pt x="335" y="93"/>
                    </a:lnTo>
                    <a:lnTo>
                      <a:pt x="335" y="91"/>
                    </a:lnTo>
                    <a:lnTo>
                      <a:pt x="336" y="90"/>
                    </a:lnTo>
                    <a:lnTo>
                      <a:pt x="337" y="90"/>
                    </a:lnTo>
                    <a:lnTo>
                      <a:pt x="338" y="90"/>
                    </a:lnTo>
                    <a:lnTo>
                      <a:pt x="338" y="91"/>
                    </a:lnTo>
                    <a:lnTo>
                      <a:pt x="339" y="91"/>
                    </a:lnTo>
                    <a:lnTo>
                      <a:pt x="340" y="91"/>
                    </a:lnTo>
                    <a:lnTo>
                      <a:pt x="340" y="90"/>
                    </a:lnTo>
                    <a:lnTo>
                      <a:pt x="341" y="90"/>
                    </a:lnTo>
                    <a:lnTo>
                      <a:pt x="341" y="89"/>
                    </a:lnTo>
                    <a:lnTo>
                      <a:pt x="343" y="89"/>
                    </a:lnTo>
                    <a:lnTo>
                      <a:pt x="344" y="89"/>
                    </a:lnTo>
                    <a:lnTo>
                      <a:pt x="344" y="90"/>
                    </a:lnTo>
                    <a:lnTo>
                      <a:pt x="345" y="90"/>
                    </a:lnTo>
                    <a:lnTo>
                      <a:pt x="346" y="90"/>
                    </a:lnTo>
                    <a:lnTo>
                      <a:pt x="347" y="90"/>
                    </a:lnTo>
                    <a:lnTo>
                      <a:pt x="348" y="90"/>
                    </a:lnTo>
                    <a:lnTo>
                      <a:pt x="350" y="90"/>
                    </a:lnTo>
                    <a:lnTo>
                      <a:pt x="351" y="90"/>
                    </a:lnTo>
                    <a:lnTo>
                      <a:pt x="352" y="90"/>
                    </a:lnTo>
                    <a:lnTo>
                      <a:pt x="353" y="90"/>
                    </a:lnTo>
                    <a:lnTo>
                      <a:pt x="354" y="90"/>
                    </a:lnTo>
                    <a:lnTo>
                      <a:pt x="354" y="91"/>
                    </a:lnTo>
                    <a:lnTo>
                      <a:pt x="355" y="91"/>
                    </a:lnTo>
                    <a:lnTo>
                      <a:pt x="355" y="93"/>
                    </a:lnTo>
                    <a:lnTo>
                      <a:pt x="356" y="93"/>
                    </a:lnTo>
                    <a:lnTo>
                      <a:pt x="358" y="93"/>
                    </a:lnTo>
                    <a:lnTo>
                      <a:pt x="359" y="93"/>
                    </a:lnTo>
                    <a:lnTo>
                      <a:pt x="360" y="93"/>
                    </a:lnTo>
                    <a:lnTo>
                      <a:pt x="360" y="91"/>
                    </a:lnTo>
                    <a:lnTo>
                      <a:pt x="361" y="91"/>
                    </a:lnTo>
                    <a:lnTo>
                      <a:pt x="361" y="90"/>
                    </a:lnTo>
                    <a:lnTo>
                      <a:pt x="361" y="89"/>
                    </a:lnTo>
                    <a:lnTo>
                      <a:pt x="362" y="89"/>
                    </a:lnTo>
                    <a:lnTo>
                      <a:pt x="363" y="89"/>
                    </a:lnTo>
                    <a:lnTo>
                      <a:pt x="363" y="90"/>
                    </a:lnTo>
                    <a:lnTo>
                      <a:pt x="364" y="90"/>
                    </a:lnTo>
                    <a:lnTo>
                      <a:pt x="366" y="90"/>
                    </a:lnTo>
                    <a:lnTo>
                      <a:pt x="367" y="89"/>
                    </a:lnTo>
                    <a:lnTo>
                      <a:pt x="368" y="88"/>
                    </a:lnTo>
                    <a:lnTo>
                      <a:pt x="369" y="88"/>
                    </a:lnTo>
                    <a:lnTo>
                      <a:pt x="369" y="87"/>
                    </a:lnTo>
                    <a:lnTo>
                      <a:pt x="370" y="86"/>
                    </a:lnTo>
                    <a:lnTo>
                      <a:pt x="370" y="87"/>
                    </a:lnTo>
                    <a:lnTo>
                      <a:pt x="371" y="87"/>
                    </a:lnTo>
                    <a:lnTo>
                      <a:pt x="371" y="88"/>
                    </a:lnTo>
                    <a:lnTo>
                      <a:pt x="372" y="88"/>
                    </a:lnTo>
                    <a:lnTo>
                      <a:pt x="372" y="87"/>
                    </a:lnTo>
                    <a:lnTo>
                      <a:pt x="374" y="87"/>
                    </a:lnTo>
                    <a:lnTo>
                      <a:pt x="374" y="86"/>
                    </a:lnTo>
                    <a:lnTo>
                      <a:pt x="375" y="86"/>
                    </a:lnTo>
                    <a:lnTo>
                      <a:pt x="376" y="85"/>
                    </a:lnTo>
                    <a:lnTo>
                      <a:pt x="378" y="82"/>
                    </a:lnTo>
                    <a:lnTo>
                      <a:pt x="378" y="81"/>
                    </a:lnTo>
                    <a:lnTo>
                      <a:pt x="379" y="81"/>
                    </a:lnTo>
                    <a:lnTo>
                      <a:pt x="384" y="78"/>
                    </a:lnTo>
                    <a:lnTo>
                      <a:pt x="385" y="77"/>
                    </a:lnTo>
                    <a:lnTo>
                      <a:pt x="386" y="75"/>
                    </a:lnTo>
                    <a:lnTo>
                      <a:pt x="387" y="75"/>
                    </a:lnTo>
                    <a:lnTo>
                      <a:pt x="388" y="74"/>
                    </a:lnTo>
                    <a:lnTo>
                      <a:pt x="390" y="73"/>
                    </a:lnTo>
                    <a:lnTo>
                      <a:pt x="391" y="72"/>
                    </a:lnTo>
                    <a:lnTo>
                      <a:pt x="392" y="73"/>
                    </a:lnTo>
                    <a:lnTo>
                      <a:pt x="393" y="73"/>
                    </a:lnTo>
                    <a:lnTo>
                      <a:pt x="393" y="72"/>
                    </a:lnTo>
                    <a:lnTo>
                      <a:pt x="393" y="71"/>
                    </a:lnTo>
                    <a:lnTo>
                      <a:pt x="394" y="71"/>
                    </a:lnTo>
                    <a:lnTo>
                      <a:pt x="395" y="71"/>
                    </a:lnTo>
                    <a:lnTo>
                      <a:pt x="396" y="71"/>
                    </a:lnTo>
                    <a:lnTo>
                      <a:pt x="396" y="70"/>
                    </a:lnTo>
                    <a:lnTo>
                      <a:pt x="396" y="69"/>
                    </a:lnTo>
                    <a:lnTo>
                      <a:pt x="398" y="67"/>
                    </a:lnTo>
                    <a:lnTo>
                      <a:pt x="398" y="66"/>
                    </a:lnTo>
                    <a:lnTo>
                      <a:pt x="398" y="65"/>
                    </a:lnTo>
                    <a:lnTo>
                      <a:pt x="398" y="64"/>
                    </a:lnTo>
                    <a:lnTo>
                      <a:pt x="396" y="63"/>
                    </a:lnTo>
                    <a:lnTo>
                      <a:pt x="398" y="62"/>
                    </a:lnTo>
                    <a:lnTo>
                      <a:pt x="398" y="61"/>
                    </a:lnTo>
                    <a:lnTo>
                      <a:pt x="396" y="61"/>
                    </a:lnTo>
                    <a:lnTo>
                      <a:pt x="396" y="59"/>
                    </a:lnTo>
                    <a:lnTo>
                      <a:pt x="394" y="56"/>
                    </a:lnTo>
                    <a:lnTo>
                      <a:pt x="395" y="56"/>
                    </a:lnTo>
                    <a:lnTo>
                      <a:pt x="396" y="56"/>
                    </a:lnTo>
                    <a:lnTo>
                      <a:pt x="398" y="57"/>
                    </a:lnTo>
                    <a:lnTo>
                      <a:pt x="398" y="55"/>
                    </a:lnTo>
                    <a:lnTo>
                      <a:pt x="398" y="54"/>
                    </a:lnTo>
                    <a:lnTo>
                      <a:pt x="398" y="52"/>
                    </a:lnTo>
                    <a:lnTo>
                      <a:pt x="398" y="51"/>
                    </a:lnTo>
                    <a:lnTo>
                      <a:pt x="398" y="49"/>
                    </a:lnTo>
                    <a:lnTo>
                      <a:pt x="398" y="48"/>
                    </a:lnTo>
                    <a:lnTo>
                      <a:pt x="398" y="47"/>
                    </a:lnTo>
                    <a:lnTo>
                      <a:pt x="398" y="46"/>
                    </a:lnTo>
                    <a:lnTo>
                      <a:pt x="398" y="44"/>
                    </a:lnTo>
                    <a:lnTo>
                      <a:pt x="399" y="43"/>
                    </a:lnTo>
                    <a:lnTo>
                      <a:pt x="399" y="42"/>
                    </a:lnTo>
                    <a:lnTo>
                      <a:pt x="401" y="41"/>
                    </a:lnTo>
                    <a:lnTo>
                      <a:pt x="401" y="40"/>
                    </a:lnTo>
                    <a:lnTo>
                      <a:pt x="402" y="40"/>
                    </a:lnTo>
                    <a:lnTo>
                      <a:pt x="402" y="39"/>
                    </a:lnTo>
                    <a:lnTo>
                      <a:pt x="402" y="38"/>
                    </a:lnTo>
                    <a:lnTo>
                      <a:pt x="402" y="35"/>
                    </a:lnTo>
                    <a:lnTo>
                      <a:pt x="402" y="34"/>
                    </a:lnTo>
                    <a:lnTo>
                      <a:pt x="402" y="33"/>
                    </a:lnTo>
                    <a:lnTo>
                      <a:pt x="403" y="31"/>
                    </a:lnTo>
                    <a:lnTo>
                      <a:pt x="403" y="30"/>
                    </a:lnTo>
                    <a:lnTo>
                      <a:pt x="404" y="28"/>
                    </a:lnTo>
                    <a:lnTo>
                      <a:pt x="404" y="27"/>
                    </a:lnTo>
                    <a:lnTo>
                      <a:pt x="406" y="26"/>
                    </a:lnTo>
                    <a:lnTo>
                      <a:pt x="407" y="24"/>
                    </a:lnTo>
                    <a:lnTo>
                      <a:pt x="407" y="23"/>
                    </a:lnTo>
                    <a:lnTo>
                      <a:pt x="407" y="22"/>
                    </a:lnTo>
                    <a:lnTo>
                      <a:pt x="408" y="20"/>
                    </a:lnTo>
                    <a:lnTo>
                      <a:pt x="408" y="19"/>
                    </a:lnTo>
                    <a:lnTo>
                      <a:pt x="409" y="19"/>
                    </a:lnTo>
                    <a:lnTo>
                      <a:pt x="409" y="18"/>
                    </a:lnTo>
                    <a:lnTo>
                      <a:pt x="408" y="17"/>
                    </a:lnTo>
                    <a:lnTo>
                      <a:pt x="408" y="15"/>
                    </a:lnTo>
                    <a:lnTo>
                      <a:pt x="409" y="11"/>
                    </a:lnTo>
                    <a:lnTo>
                      <a:pt x="413" y="11"/>
                    </a:lnTo>
                    <a:lnTo>
                      <a:pt x="417" y="6"/>
                    </a:lnTo>
                    <a:lnTo>
                      <a:pt x="416" y="4"/>
                    </a:lnTo>
                    <a:lnTo>
                      <a:pt x="417" y="3"/>
                    </a:lnTo>
                    <a:lnTo>
                      <a:pt x="422" y="0"/>
                    </a:lnTo>
                    <a:lnTo>
                      <a:pt x="422" y="2"/>
                    </a:lnTo>
                    <a:lnTo>
                      <a:pt x="423" y="2"/>
                    </a:lnTo>
                    <a:lnTo>
                      <a:pt x="423" y="4"/>
                    </a:lnTo>
                    <a:lnTo>
                      <a:pt x="424" y="4"/>
                    </a:lnTo>
                    <a:lnTo>
                      <a:pt x="425" y="6"/>
                    </a:lnTo>
                    <a:lnTo>
                      <a:pt x="426" y="4"/>
                    </a:lnTo>
                    <a:lnTo>
                      <a:pt x="427" y="2"/>
                    </a:lnTo>
                    <a:lnTo>
                      <a:pt x="427" y="1"/>
                    </a:lnTo>
                    <a:lnTo>
                      <a:pt x="429" y="1"/>
                    </a:lnTo>
                    <a:lnTo>
                      <a:pt x="429" y="0"/>
                    </a:lnTo>
                    <a:lnTo>
                      <a:pt x="431" y="3"/>
                    </a:lnTo>
                    <a:lnTo>
                      <a:pt x="434" y="8"/>
                    </a:lnTo>
                    <a:lnTo>
                      <a:pt x="438" y="7"/>
                    </a:lnTo>
                    <a:lnTo>
                      <a:pt x="439" y="8"/>
                    </a:lnTo>
                    <a:lnTo>
                      <a:pt x="440" y="7"/>
                    </a:lnTo>
                    <a:lnTo>
                      <a:pt x="442" y="7"/>
                    </a:lnTo>
                    <a:lnTo>
                      <a:pt x="445" y="7"/>
                    </a:lnTo>
                    <a:lnTo>
                      <a:pt x="448" y="9"/>
                    </a:lnTo>
                    <a:lnTo>
                      <a:pt x="450" y="10"/>
                    </a:lnTo>
                    <a:lnTo>
                      <a:pt x="457" y="14"/>
                    </a:lnTo>
                    <a:lnTo>
                      <a:pt x="458" y="10"/>
                    </a:lnTo>
                    <a:lnTo>
                      <a:pt x="461" y="10"/>
                    </a:lnTo>
                    <a:lnTo>
                      <a:pt x="463" y="12"/>
                    </a:lnTo>
                    <a:lnTo>
                      <a:pt x="464" y="14"/>
                    </a:lnTo>
                    <a:lnTo>
                      <a:pt x="469" y="14"/>
                    </a:lnTo>
                    <a:lnTo>
                      <a:pt x="470" y="14"/>
                    </a:lnTo>
                    <a:lnTo>
                      <a:pt x="473" y="14"/>
                    </a:lnTo>
                    <a:lnTo>
                      <a:pt x="472" y="14"/>
                    </a:lnTo>
                    <a:lnTo>
                      <a:pt x="478" y="14"/>
                    </a:lnTo>
                    <a:lnTo>
                      <a:pt x="478" y="12"/>
                    </a:lnTo>
                    <a:lnTo>
                      <a:pt x="482" y="11"/>
                    </a:lnTo>
                    <a:lnTo>
                      <a:pt x="485" y="11"/>
                    </a:lnTo>
                    <a:lnTo>
                      <a:pt x="485" y="12"/>
                    </a:lnTo>
                    <a:lnTo>
                      <a:pt x="488" y="11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8" name="Freeform 86">
                <a:extLst>
                  <a:ext uri="{FF2B5EF4-FFF2-40B4-BE49-F238E27FC236}">
                    <a16:creationId xmlns:a16="http://schemas.microsoft.com/office/drawing/2014/main" id="{E87798FA-2114-30CC-506D-BD23C7B9C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4399" y="2789239"/>
                <a:ext cx="595313" cy="758825"/>
              </a:xfrm>
              <a:custGeom>
                <a:avLst/>
                <a:gdLst>
                  <a:gd name="T0" fmla="*/ 257 w 375"/>
                  <a:gd name="T1" fmla="*/ 64 h 478"/>
                  <a:gd name="T2" fmla="*/ 269 w 375"/>
                  <a:gd name="T3" fmla="*/ 81 h 478"/>
                  <a:gd name="T4" fmla="*/ 259 w 375"/>
                  <a:gd name="T5" fmla="*/ 91 h 478"/>
                  <a:gd name="T6" fmla="*/ 252 w 375"/>
                  <a:gd name="T7" fmla="*/ 92 h 478"/>
                  <a:gd name="T8" fmla="*/ 245 w 375"/>
                  <a:gd name="T9" fmla="*/ 99 h 478"/>
                  <a:gd name="T10" fmla="*/ 237 w 375"/>
                  <a:gd name="T11" fmla="*/ 100 h 478"/>
                  <a:gd name="T12" fmla="*/ 228 w 375"/>
                  <a:gd name="T13" fmla="*/ 102 h 478"/>
                  <a:gd name="T14" fmla="*/ 235 w 375"/>
                  <a:gd name="T15" fmla="*/ 141 h 478"/>
                  <a:gd name="T16" fmla="*/ 260 w 375"/>
                  <a:gd name="T17" fmla="*/ 168 h 478"/>
                  <a:gd name="T18" fmla="*/ 284 w 375"/>
                  <a:gd name="T19" fmla="*/ 153 h 478"/>
                  <a:gd name="T20" fmla="*/ 308 w 375"/>
                  <a:gd name="T21" fmla="*/ 158 h 478"/>
                  <a:gd name="T22" fmla="*/ 346 w 375"/>
                  <a:gd name="T23" fmla="*/ 174 h 478"/>
                  <a:gd name="T24" fmla="*/ 345 w 375"/>
                  <a:gd name="T25" fmla="*/ 197 h 478"/>
                  <a:gd name="T26" fmla="*/ 361 w 375"/>
                  <a:gd name="T27" fmla="*/ 233 h 478"/>
                  <a:gd name="T28" fmla="*/ 360 w 375"/>
                  <a:gd name="T29" fmla="*/ 268 h 478"/>
                  <a:gd name="T30" fmla="*/ 362 w 375"/>
                  <a:gd name="T31" fmla="*/ 305 h 478"/>
                  <a:gd name="T32" fmla="*/ 374 w 375"/>
                  <a:gd name="T33" fmla="*/ 342 h 478"/>
                  <a:gd name="T34" fmla="*/ 359 w 375"/>
                  <a:gd name="T35" fmla="*/ 353 h 478"/>
                  <a:gd name="T36" fmla="*/ 341 w 375"/>
                  <a:gd name="T37" fmla="*/ 358 h 478"/>
                  <a:gd name="T38" fmla="*/ 325 w 375"/>
                  <a:gd name="T39" fmla="*/ 365 h 478"/>
                  <a:gd name="T40" fmla="*/ 293 w 375"/>
                  <a:gd name="T41" fmla="*/ 360 h 478"/>
                  <a:gd name="T42" fmla="*/ 272 w 375"/>
                  <a:gd name="T43" fmla="*/ 360 h 478"/>
                  <a:gd name="T44" fmla="*/ 218 w 375"/>
                  <a:gd name="T45" fmla="*/ 368 h 478"/>
                  <a:gd name="T46" fmla="*/ 195 w 375"/>
                  <a:gd name="T47" fmla="*/ 378 h 478"/>
                  <a:gd name="T48" fmla="*/ 176 w 375"/>
                  <a:gd name="T49" fmla="*/ 392 h 478"/>
                  <a:gd name="T50" fmla="*/ 186 w 375"/>
                  <a:gd name="T51" fmla="*/ 414 h 478"/>
                  <a:gd name="T52" fmla="*/ 180 w 375"/>
                  <a:gd name="T53" fmla="*/ 435 h 478"/>
                  <a:gd name="T54" fmla="*/ 182 w 375"/>
                  <a:gd name="T55" fmla="*/ 462 h 478"/>
                  <a:gd name="T56" fmla="*/ 168 w 375"/>
                  <a:gd name="T57" fmla="*/ 467 h 478"/>
                  <a:gd name="T58" fmla="*/ 133 w 375"/>
                  <a:gd name="T59" fmla="*/ 460 h 478"/>
                  <a:gd name="T60" fmla="*/ 107 w 375"/>
                  <a:gd name="T61" fmla="*/ 453 h 478"/>
                  <a:gd name="T62" fmla="*/ 84 w 375"/>
                  <a:gd name="T63" fmla="*/ 439 h 478"/>
                  <a:gd name="T64" fmla="*/ 88 w 375"/>
                  <a:gd name="T65" fmla="*/ 413 h 478"/>
                  <a:gd name="T66" fmla="*/ 114 w 375"/>
                  <a:gd name="T67" fmla="*/ 375 h 478"/>
                  <a:gd name="T68" fmla="*/ 149 w 375"/>
                  <a:gd name="T69" fmla="*/ 372 h 478"/>
                  <a:gd name="T70" fmla="*/ 159 w 375"/>
                  <a:gd name="T71" fmla="*/ 312 h 478"/>
                  <a:gd name="T72" fmla="*/ 188 w 375"/>
                  <a:gd name="T73" fmla="*/ 264 h 478"/>
                  <a:gd name="T74" fmla="*/ 166 w 375"/>
                  <a:gd name="T75" fmla="*/ 238 h 478"/>
                  <a:gd name="T76" fmla="*/ 148 w 375"/>
                  <a:gd name="T77" fmla="*/ 211 h 478"/>
                  <a:gd name="T78" fmla="*/ 80 w 375"/>
                  <a:gd name="T79" fmla="*/ 215 h 478"/>
                  <a:gd name="T80" fmla="*/ 46 w 375"/>
                  <a:gd name="T81" fmla="*/ 208 h 478"/>
                  <a:gd name="T82" fmla="*/ 15 w 375"/>
                  <a:gd name="T83" fmla="*/ 194 h 478"/>
                  <a:gd name="T84" fmla="*/ 41 w 375"/>
                  <a:gd name="T85" fmla="*/ 169 h 478"/>
                  <a:gd name="T86" fmla="*/ 46 w 375"/>
                  <a:gd name="T87" fmla="*/ 144 h 478"/>
                  <a:gd name="T88" fmla="*/ 41 w 375"/>
                  <a:gd name="T89" fmla="*/ 136 h 478"/>
                  <a:gd name="T90" fmla="*/ 36 w 375"/>
                  <a:gd name="T91" fmla="*/ 124 h 478"/>
                  <a:gd name="T92" fmla="*/ 32 w 375"/>
                  <a:gd name="T93" fmla="*/ 115 h 478"/>
                  <a:gd name="T94" fmla="*/ 30 w 375"/>
                  <a:gd name="T95" fmla="*/ 106 h 478"/>
                  <a:gd name="T96" fmla="*/ 16 w 375"/>
                  <a:gd name="T97" fmla="*/ 102 h 478"/>
                  <a:gd name="T98" fmla="*/ 1 w 375"/>
                  <a:gd name="T99" fmla="*/ 100 h 478"/>
                  <a:gd name="T100" fmla="*/ 23 w 375"/>
                  <a:gd name="T101" fmla="*/ 92 h 478"/>
                  <a:gd name="T102" fmla="*/ 29 w 375"/>
                  <a:gd name="T103" fmla="*/ 55 h 478"/>
                  <a:gd name="T104" fmla="*/ 15 w 375"/>
                  <a:gd name="T105" fmla="*/ 43 h 478"/>
                  <a:gd name="T106" fmla="*/ 18 w 375"/>
                  <a:gd name="T107" fmla="*/ 23 h 478"/>
                  <a:gd name="T108" fmla="*/ 32 w 375"/>
                  <a:gd name="T109" fmla="*/ 16 h 478"/>
                  <a:gd name="T110" fmla="*/ 46 w 375"/>
                  <a:gd name="T111" fmla="*/ 6 h 478"/>
                  <a:gd name="T112" fmla="*/ 62 w 375"/>
                  <a:gd name="T113" fmla="*/ 16 h 478"/>
                  <a:gd name="T114" fmla="*/ 87 w 375"/>
                  <a:gd name="T115" fmla="*/ 20 h 478"/>
                  <a:gd name="T116" fmla="*/ 97 w 375"/>
                  <a:gd name="T117" fmla="*/ 43 h 478"/>
                  <a:gd name="T118" fmla="*/ 117 w 375"/>
                  <a:gd name="T119" fmla="*/ 68 h 478"/>
                  <a:gd name="T120" fmla="*/ 172 w 375"/>
                  <a:gd name="T121" fmla="*/ 35 h 478"/>
                  <a:gd name="T122" fmla="*/ 202 w 375"/>
                  <a:gd name="T123" fmla="*/ 35 h 478"/>
                  <a:gd name="T124" fmla="*/ 220 w 375"/>
                  <a:gd name="T125" fmla="*/ 27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5" h="478">
                    <a:moveTo>
                      <a:pt x="250" y="32"/>
                    </a:moveTo>
                    <a:lnTo>
                      <a:pt x="251" y="35"/>
                    </a:lnTo>
                    <a:lnTo>
                      <a:pt x="246" y="40"/>
                    </a:lnTo>
                    <a:lnTo>
                      <a:pt x="248" y="45"/>
                    </a:lnTo>
                    <a:lnTo>
                      <a:pt x="249" y="47"/>
                    </a:lnTo>
                    <a:lnTo>
                      <a:pt x="250" y="48"/>
                    </a:lnTo>
                    <a:lnTo>
                      <a:pt x="251" y="51"/>
                    </a:lnTo>
                    <a:lnTo>
                      <a:pt x="251" y="52"/>
                    </a:lnTo>
                    <a:lnTo>
                      <a:pt x="252" y="52"/>
                    </a:lnTo>
                    <a:lnTo>
                      <a:pt x="249" y="55"/>
                    </a:lnTo>
                    <a:lnTo>
                      <a:pt x="249" y="56"/>
                    </a:lnTo>
                    <a:lnTo>
                      <a:pt x="249" y="58"/>
                    </a:lnTo>
                    <a:lnTo>
                      <a:pt x="249" y="59"/>
                    </a:lnTo>
                    <a:lnTo>
                      <a:pt x="253" y="67"/>
                    </a:lnTo>
                    <a:lnTo>
                      <a:pt x="256" y="67"/>
                    </a:lnTo>
                    <a:lnTo>
                      <a:pt x="257" y="64"/>
                    </a:lnTo>
                    <a:lnTo>
                      <a:pt x="260" y="64"/>
                    </a:lnTo>
                    <a:lnTo>
                      <a:pt x="260" y="66"/>
                    </a:lnTo>
                    <a:lnTo>
                      <a:pt x="260" y="69"/>
                    </a:lnTo>
                    <a:lnTo>
                      <a:pt x="260" y="71"/>
                    </a:lnTo>
                    <a:lnTo>
                      <a:pt x="261" y="73"/>
                    </a:lnTo>
                    <a:lnTo>
                      <a:pt x="262" y="74"/>
                    </a:lnTo>
                    <a:lnTo>
                      <a:pt x="264" y="74"/>
                    </a:lnTo>
                    <a:lnTo>
                      <a:pt x="264" y="75"/>
                    </a:lnTo>
                    <a:lnTo>
                      <a:pt x="264" y="76"/>
                    </a:lnTo>
                    <a:lnTo>
                      <a:pt x="265" y="76"/>
                    </a:lnTo>
                    <a:lnTo>
                      <a:pt x="267" y="77"/>
                    </a:lnTo>
                    <a:lnTo>
                      <a:pt x="267" y="78"/>
                    </a:lnTo>
                    <a:lnTo>
                      <a:pt x="268" y="78"/>
                    </a:lnTo>
                    <a:lnTo>
                      <a:pt x="269" y="78"/>
                    </a:lnTo>
                    <a:lnTo>
                      <a:pt x="270" y="79"/>
                    </a:lnTo>
                    <a:lnTo>
                      <a:pt x="269" y="81"/>
                    </a:lnTo>
                    <a:lnTo>
                      <a:pt x="270" y="81"/>
                    </a:lnTo>
                    <a:lnTo>
                      <a:pt x="270" y="82"/>
                    </a:lnTo>
                    <a:lnTo>
                      <a:pt x="272" y="83"/>
                    </a:lnTo>
                    <a:lnTo>
                      <a:pt x="270" y="84"/>
                    </a:lnTo>
                    <a:lnTo>
                      <a:pt x="272" y="85"/>
                    </a:lnTo>
                    <a:lnTo>
                      <a:pt x="269" y="86"/>
                    </a:lnTo>
                    <a:lnTo>
                      <a:pt x="268" y="87"/>
                    </a:lnTo>
                    <a:lnTo>
                      <a:pt x="266" y="87"/>
                    </a:lnTo>
                    <a:lnTo>
                      <a:pt x="265" y="87"/>
                    </a:lnTo>
                    <a:lnTo>
                      <a:pt x="265" y="90"/>
                    </a:lnTo>
                    <a:lnTo>
                      <a:pt x="264" y="90"/>
                    </a:lnTo>
                    <a:lnTo>
                      <a:pt x="262" y="91"/>
                    </a:lnTo>
                    <a:lnTo>
                      <a:pt x="261" y="90"/>
                    </a:lnTo>
                    <a:lnTo>
                      <a:pt x="260" y="90"/>
                    </a:lnTo>
                    <a:lnTo>
                      <a:pt x="259" y="90"/>
                    </a:lnTo>
                    <a:lnTo>
                      <a:pt x="259" y="91"/>
                    </a:lnTo>
                    <a:lnTo>
                      <a:pt x="259" y="92"/>
                    </a:lnTo>
                    <a:lnTo>
                      <a:pt x="260" y="92"/>
                    </a:lnTo>
                    <a:lnTo>
                      <a:pt x="261" y="92"/>
                    </a:lnTo>
                    <a:lnTo>
                      <a:pt x="261" y="93"/>
                    </a:lnTo>
                    <a:lnTo>
                      <a:pt x="260" y="93"/>
                    </a:lnTo>
                    <a:lnTo>
                      <a:pt x="259" y="93"/>
                    </a:lnTo>
                    <a:lnTo>
                      <a:pt x="258" y="92"/>
                    </a:lnTo>
                    <a:lnTo>
                      <a:pt x="258" y="91"/>
                    </a:lnTo>
                    <a:lnTo>
                      <a:pt x="258" y="90"/>
                    </a:lnTo>
                    <a:lnTo>
                      <a:pt x="257" y="90"/>
                    </a:lnTo>
                    <a:lnTo>
                      <a:pt x="256" y="90"/>
                    </a:lnTo>
                    <a:lnTo>
                      <a:pt x="254" y="90"/>
                    </a:lnTo>
                    <a:lnTo>
                      <a:pt x="253" y="90"/>
                    </a:lnTo>
                    <a:lnTo>
                      <a:pt x="253" y="91"/>
                    </a:lnTo>
                    <a:lnTo>
                      <a:pt x="252" y="91"/>
                    </a:lnTo>
                    <a:lnTo>
                      <a:pt x="252" y="92"/>
                    </a:lnTo>
                    <a:lnTo>
                      <a:pt x="251" y="92"/>
                    </a:lnTo>
                    <a:lnTo>
                      <a:pt x="250" y="92"/>
                    </a:lnTo>
                    <a:lnTo>
                      <a:pt x="250" y="93"/>
                    </a:lnTo>
                    <a:lnTo>
                      <a:pt x="249" y="93"/>
                    </a:lnTo>
                    <a:lnTo>
                      <a:pt x="249" y="94"/>
                    </a:lnTo>
                    <a:lnTo>
                      <a:pt x="248" y="94"/>
                    </a:lnTo>
                    <a:lnTo>
                      <a:pt x="248" y="93"/>
                    </a:lnTo>
                    <a:lnTo>
                      <a:pt x="248" y="92"/>
                    </a:lnTo>
                    <a:lnTo>
                      <a:pt x="246" y="92"/>
                    </a:lnTo>
                    <a:lnTo>
                      <a:pt x="246" y="93"/>
                    </a:lnTo>
                    <a:lnTo>
                      <a:pt x="245" y="93"/>
                    </a:lnTo>
                    <a:lnTo>
                      <a:pt x="245" y="94"/>
                    </a:lnTo>
                    <a:lnTo>
                      <a:pt x="245" y="95"/>
                    </a:lnTo>
                    <a:lnTo>
                      <a:pt x="245" y="97"/>
                    </a:lnTo>
                    <a:lnTo>
                      <a:pt x="245" y="98"/>
                    </a:lnTo>
                    <a:lnTo>
                      <a:pt x="245" y="99"/>
                    </a:lnTo>
                    <a:lnTo>
                      <a:pt x="244" y="99"/>
                    </a:lnTo>
                    <a:lnTo>
                      <a:pt x="243" y="99"/>
                    </a:lnTo>
                    <a:lnTo>
                      <a:pt x="243" y="98"/>
                    </a:lnTo>
                    <a:lnTo>
                      <a:pt x="243" y="97"/>
                    </a:lnTo>
                    <a:lnTo>
                      <a:pt x="242" y="97"/>
                    </a:lnTo>
                    <a:lnTo>
                      <a:pt x="241" y="97"/>
                    </a:lnTo>
                    <a:lnTo>
                      <a:pt x="241" y="98"/>
                    </a:lnTo>
                    <a:lnTo>
                      <a:pt x="241" y="99"/>
                    </a:lnTo>
                    <a:lnTo>
                      <a:pt x="241" y="100"/>
                    </a:lnTo>
                    <a:lnTo>
                      <a:pt x="241" y="101"/>
                    </a:lnTo>
                    <a:lnTo>
                      <a:pt x="239" y="101"/>
                    </a:lnTo>
                    <a:lnTo>
                      <a:pt x="239" y="102"/>
                    </a:lnTo>
                    <a:lnTo>
                      <a:pt x="238" y="102"/>
                    </a:lnTo>
                    <a:lnTo>
                      <a:pt x="237" y="102"/>
                    </a:lnTo>
                    <a:lnTo>
                      <a:pt x="237" y="101"/>
                    </a:lnTo>
                    <a:lnTo>
                      <a:pt x="237" y="100"/>
                    </a:lnTo>
                    <a:lnTo>
                      <a:pt x="236" y="99"/>
                    </a:lnTo>
                    <a:lnTo>
                      <a:pt x="235" y="99"/>
                    </a:lnTo>
                    <a:lnTo>
                      <a:pt x="234" y="99"/>
                    </a:lnTo>
                    <a:lnTo>
                      <a:pt x="233" y="99"/>
                    </a:lnTo>
                    <a:lnTo>
                      <a:pt x="233" y="100"/>
                    </a:lnTo>
                    <a:lnTo>
                      <a:pt x="231" y="100"/>
                    </a:lnTo>
                    <a:lnTo>
                      <a:pt x="230" y="100"/>
                    </a:lnTo>
                    <a:lnTo>
                      <a:pt x="229" y="101"/>
                    </a:lnTo>
                    <a:lnTo>
                      <a:pt x="229" y="102"/>
                    </a:lnTo>
                    <a:lnTo>
                      <a:pt x="230" y="102"/>
                    </a:lnTo>
                    <a:lnTo>
                      <a:pt x="230" y="103"/>
                    </a:lnTo>
                    <a:lnTo>
                      <a:pt x="230" y="105"/>
                    </a:lnTo>
                    <a:lnTo>
                      <a:pt x="229" y="105"/>
                    </a:lnTo>
                    <a:lnTo>
                      <a:pt x="228" y="105"/>
                    </a:lnTo>
                    <a:lnTo>
                      <a:pt x="228" y="103"/>
                    </a:lnTo>
                    <a:lnTo>
                      <a:pt x="228" y="102"/>
                    </a:lnTo>
                    <a:lnTo>
                      <a:pt x="227" y="101"/>
                    </a:lnTo>
                    <a:lnTo>
                      <a:pt x="227" y="102"/>
                    </a:lnTo>
                    <a:lnTo>
                      <a:pt x="227" y="103"/>
                    </a:lnTo>
                    <a:lnTo>
                      <a:pt x="226" y="105"/>
                    </a:lnTo>
                    <a:lnTo>
                      <a:pt x="226" y="106"/>
                    </a:lnTo>
                    <a:lnTo>
                      <a:pt x="227" y="106"/>
                    </a:lnTo>
                    <a:lnTo>
                      <a:pt x="228" y="107"/>
                    </a:lnTo>
                    <a:lnTo>
                      <a:pt x="229" y="109"/>
                    </a:lnTo>
                    <a:lnTo>
                      <a:pt x="231" y="115"/>
                    </a:lnTo>
                    <a:lnTo>
                      <a:pt x="233" y="117"/>
                    </a:lnTo>
                    <a:lnTo>
                      <a:pt x="234" y="119"/>
                    </a:lnTo>
                    <a:lnTo>
                      <a:pt x="235" y="126"/>
                    </a:lnTo>
                    <a:lnTo>
                      <a:pt x="235" y="131"/>
                    </a:lnTo>
                    <a:lnTo>
                      <a:pt x="235" y="132"/>
                    </a:lnTo>
                    <a:lnTo>
                      <a:pt x="235" y="137"/>
                    </a:lnTo>
                    <a:lnTo>
                      <a:pt x="235" y="141"/>
                    </a:lnTo>
                    <a:lnTo>
                      <a:pt x="235" y="145"/>
                    </a:lnTo>
                    <a:lnTo>
                      <a:pt x="236" y="148"/>
                    </a:lnTo>
                    <a:lnTo>
                      <a:pt x="236" y="152"/>
                    </a:lnTo>
                    <a:lnTo>
                      <a:pt x="238" y="161"/>
                    </a:lnTo>
                    <a:lnTo>
                      <a:pt x="238" y="165"/>
                    </a:lnTo>
                    <a:lnTo>
                      <a:pt x="238" y="169"/>
                    </a:lnTo>
                    <a:lnTo>
                      <a:pt x="239" y="169"/>
                    </a:lnTo>
                    <a:lnTo>
                      <a:pt x="242" y="166"/>
                    </a:lnTo>
                    <a:lnTo>
                      <a:pt x="245" y="166"/>
                    </a:lnTo>
                    <a:lnTo>
                      <a:pt x="248" y="170"/>
                    </a:lnTo>
                    <a:lnTo>
                      <a:pt x="249" y="169"/>
                    </a:lnTo>
                    <a:lnTo>
                      <a:pt x="250" y="169"/>
                    </a:lnTo>
                    <a:lnTo>
                      <a:pt x="252" y="169"/>
                    </a:lnTo>
                    <a:lnTo>
                      <a:pt x="253" y="171"/>
                    </a:lnTo>
                    <a:lnTo>
                      <a:pt x="258" y="168"/>
                    </a:lnTo>
                    <a:lnTo>
                      <a:pt x="260" y="168"/>
                    </a:lnTo>
                    <a:lnTo>
                      <a:pt x="260" y="169"/>
                    </a:lnTo>
                    <a:lnTo>
                      <a:pt x="264" y="166"/>
                    </a:lnTo>
                    <a:lnTo>
                      <a:pt x="264" y="163"/>
                    </a:lnTo>
                    <a:lnTo>
                      <a:pt x="266" y="162"/>
                    </a:lnTo>
                    <a:lnTo>
                      <a:pt x="266" y="161"/>
                    </a:lnTo>
                    <a:lnTo>
                      <a:pt x="266" y="156"/>
                    </a:lnTo>
                    <a:lnTo>
                      <a:pt x="268" y="153"/>
                    </a:lnTo>
                    <a:lnTo>
                      <a:pt x="272" y="149"/>
                    </a:lnTo>
                    <a:lnTo>
                      <a:pt x="273" y="152"/>
                    </a:lnTo>
                    <a:lnTo>
                      <a:pt x="273" y="153"/>
                    </a:lnTo>
                    <a:lnTo>
                      <a:pt x="275" y="153"/>
                    </a:lnTo>
                    <a:lnTo>
                      <a:pt x="276" y="153"/>
                    </a:lnTo>
                    <a:lnTo>
                      <a:pt x="278" y="153"/>
                    </a:lnTo>
                    <a:lnTo>
                      <a:pt x="280" y="152"/>
                    </a:lnTo>
                    <a:lnTo>
                      <a:pt x="284" y="152"/>
                    </a:lnTo>
                    <a:lnTo>
                      <a:pt x="284" y="153"/>
                    </a:lnTo>
                    <a:lnTo>
                      <a:pt x="285" y="153"/>
                    </a:lnTo>
                    <a:lnTo>
                      <a:pt x="286" y="153"/>
                    </a:lnTo>
                    <a:lnTo>
                      <a:pt x="288" y="154"/>
                    </a:lnTo>
                    <a:lnTo>
                      <a:pt x="290" y="154"/>
                    </a:lnTo>
                    <a:lnTo>
                      <a:pt x="291" y="154"/>
                    </a:lnTo>
                    <a:lnTo>
                      <a:pt x="292" y="153"/>
                    </a:lnTo>
                    <a:lnTo>
                      <a:pt x="293" y="154"/>
                    </a:lnTo>
                    <a:lnTo>
                      <a:pt x="297" y="153"/>
                    </a:lnTo>
                    <a:lnTo>
                      <a:pt x="298" y="153"/>
                    </a:lnTo>
                    <a:lnTo>
                      <a:pt x="298" y="157"/>
                    </a:lnTo>
                    <a:lnTo>
                      <a:pt x="298" y="158"/>
                    </a:lnTo>
                    <a:lnTo>
                      <a:pt x="300" y="157"/>
                    </a:lnTo>
                    <a:lnTo>
                      <a:pt x="302" y="157"/>
                    </a:lnTo>
                    <a:lnTo>
                      <a:pt x="304" y="160"/>
                    </a:lnTo>
                    <a:lnTo>
                      <a:pt x="307" y="158"/>
                    </a:lnTo>
                    <a:lnTo>
                      <a:pt x="308" y="158"/>
                    </a:lnTo>
                    <a:lnTo>
                      <a:pt x="309" y="158"/>
                    </a:lnTo>
                    <a:lnTo>
                      <a:pt x="311" y="160"/>
                    </a:lnTo>
                    <a:lnTo>
                      <a:pt x="314" y="158"/>
                    </a:lnTo>
                    <a:lnTo>
                      <a:pt x="315" y="157"/>
                    </a:lnTo>
                    <a:lnTo>
                      <a:pt x="315" y="156"/>
                    </a:lnTo>
                    <a:lnTo>
                      <a:pt x="316" y="156"/>
                    </a:lnTo>
                    <a:lnTo>
                      <a:pt x="317" y="158"/>
                    </a:lnTo>
                    <a:lnTo>
                      <a:pt x="319" y="158"/>
                    </a:lnTo>
                    <a:lnTo>
                      <a:pt x="321" y="162"/>
                    </a:lnTo>
                    <a:lnTo>
                      <a:pt x="332" y="158"/>
                    </a:lnTo>
                    <a:lnTo>
                      <a:pt x="341" y="156"/>
                    </a:lnTo>
                    <a:lnTo>
                      <a:pt x="343" y="165"/>
                    </a:lnTo>
                    <a:lnTo>
                      <a:pt x="343" y="166"/>
                    </a:lnTo>
                    <a:lnTo>
                      <a:pt x="343" y="168"/>
                    </a:lnTo>
                    <a:lnTo>
                      <a:pt x="344" y="169"/>
                    </a:lnTo>
                    <a:lnTo>
                      <a:pt x="346" y="174"/>
                    </a:lnTo>
                    <a:lnTo>
                      <a:pt x="346" y="177"/>
                    </a:lnTo>
                    <a:lnTo>
                      <a:pt x="346" y="178"/>
                    </a:lnTo>
                    <a:lnTo>
                      <a:pt x="344" y="178"/>
                    </a:lnTo>
                    <a:lnTo>
                      <a:pt x="343" y="178"/>
                    </a:lnTo>
                    <a:lnTo>
                      <a:pt x="344" y="181"/>
                    </a:lnTo>
                    <a:lnTo>
                      <a:pt x="343" y="181"/>
                    </a:lnTo>
                    <a:lnTo>
                      <a:pt x="341" y="183"/>
                    </a:lnTo>
                    <a:lnTo>
                      <a:pt x="343" y="185"/>
                    </a:lnTo>
                    <a:lnTo>
                      <a:pt x="343" y="186"/>
                    </a:lnTo>
                    <a:lnTo>
                      <a:pt x="344" y="188"/>
                    </a:lnTo>
                    <a:lnTo>
                      <a:pt x="343" y="191"/>
                    </a:lnTo>
                    <a:lnTo>
                      <a:pt x="344" y="192"/>
                    </a:lnTo>
                    <a:lnTo>
                      <a:pt x="345" y="193"/>
                    </a:lnTo>
                    <a:lnTo>
                      <a:pt x="345" y="194"/>
                    </a:lnTo>
                    <a:lnTo>
                      <a:pt x="345" y="195"/>
                    </a:lnTo>
                    <a:lnTo>
                      <a:pt x="345" y="197"/>
                    </a:lnTo>
                    <a:lnTo>
                      <a:pt x="344" y="197"/>
                    </a:lnTo>
                    <a:lnTo>
                      <a:pt x="344" y="200"/>
                    </a:lnTo>
                    <a:lnTo>
                      <a:pt x="345" y="200"/>
                    </a:lnTo>
                    <a:lnTo>
                      <a:pt x="346" y="200"/>
                    </a:lnTo>
                    <a:lnTo>
                      <a:pt x="347" y="200"/>
                    </a:lnTo>
                    <a:lnTo>
                      <a:pt x="348" y="205"/>
                    </a:lnTo>
                    <a:lnTo>
                      <a:pt x="351" y="205"/>
                    </a:lnTo>
                    <a:lnTo>
                      <a:pt x="351" y="208"/>
                    </a:lnTo>
                    <a:lnTo>
                      <a:pt x="351" y="211"/>
                    </a:lnTo>
                    <a:lnTo>
                      <a:pt x="355" y="216"/>
                    </a:lnTo>
                    <a:lnTo>
                      <a:pt x="355" y="219"/>
                    </a:lnTo>
                    <a:lnTo>
                      <a:pt x="357" y="223"/>
                    </a:lnTo>
                    <a:lnTo>
                      <a:pt x="359" y="228"/>
                    </a:lnTo>
                    <a:lnTo>
                      <a:pt x="359" y="231"/>
                    </a:lnTo>
                    <a:lnTo>
                      <a:pt x="360" y="231"/>
                    </a:lnTo>
                    <a:lnTo>
                      <a:pt x="361" y="233"/>
                    </a:lnTo>
                    <a:lnTo>
                      <a:pt x="361" y="235"/>
                    </a:lnTo>
                    <a:lnTo>
                      <a:pt x="362" y="240"/>
                    </a:lnTo>
                    <a:lnTo>
                      <a:pt x="363" y="240"/>
                    </a:lnTo>
                    <a:lnTo>
                      <a:pt x="364" y="240"/>
                    </a:lnTo>
                    <a:lnTo>
                      <a:pt x="365" y="242"/>
                    </a:lnTo>
                    <a:lnTo>
                      <a:pt x="364" y="242"/>
                    </a:lnTo>
                    <a:lnTo>
                      <a:pt x="365" y="244"/>
                    </a:lnTo>
                    <a:lnTo>
                      <a:pt x="365" y="246"/>
                    </a:lnTo>
                    <a:lnTo>
                      <a:pt x="365" y="250"/>
                    </a:lnTo>
                    <a:lnTo>
                      <a:pt x="369" y="251"/>
                    </a:lnTo>
                    <a:lnTo>
                      <a:pt x="369" y="252"/>
                    </a:lnTo>
                    <a:lnTo>
                      <a:pt x="367" y="255"/>
                    </a:lnTo>
                    <a:lnTo>
                      <a:pt x="363" y="260"/>
                    </a:lnTo>
                    <a:lnTo>
                      <a:pt x="361" y="265"/>
                    </a:lnTo>
                    <a:lnTo>
                      <a:pt x="361" y="266"/>
                    </a:lnTo>
                    <a:lnTo>
                      <a:pt x="360" y="268"/>
                    </a:lnTo>
                    <a:lnTo>
                      <a:pt x="360" y="275"/>
                    </a:lnTo>
                    <a:lnTo>
                      <a:pt x="361" y="276"/>
                    </a:lnTo>
                    <a:lnTo>
                      <a:pt x="363" y="279"/>
                    </a:lnTo>
                    <a:lnTo>
                      <a:pt x="367" y="283"/>
                    </a:lnTo>
                    <a:lnTo>
                      <a:pt x="365" y="286"/>
                    </a:lnTo>
                    <a:lnTo>
                      <a:pt x="364" y="288"/>
                    </a:lnTo>
                    <a:lnTo>
                      <a:pt x="363" y="290"/>
                    </a:lnTo>
                    <a:lnTo>
                      <a:pt x="363" y="293"/>
                    </a:lnTo>
                    <a:lnTo>
                      <a:pt x="363" y="294"/>
                    </a:lnTo>
                    <a:lnTo>
                      <a:pt x="363" y="295"/>
                    </a:lnTo>
                    <a:lnTo>
                      <a:pt x="361" y="297"/>
                    </a:lnTo>
                    <a:lnTo>
                      <a:pt x="362" y="297"/>
                    </a:lnTo>
                    <a:lnTo>
                      <a:pt x="361" y="299"/>
                    </a:lnTo>
                    <a:lnTo>
                      <a:pt x="361" y="301"/>
                    </a:lnTo>
                    <a:lnTo>
                      <a:pt x="362" y="303"/>
                    </a:lnTo>
                    <a:lnTo>
                      <a:pt x="362" y="305"/>
                    </a:lnTo>
                    <a:lnTo>
                      <a:pt x="362" y="307"/>
                    </a:lnTo>
                    <a:lnTo>
                      <a:pt x="363" y="311"/>
                    </a:lnTo>
                    <a:lnTo>
                      <a:pt x="362" y="312"/>
                    </a:lnTo>
                    <a:lnTo>
                      <a:pt x="359" y="314"/>
                    </a:lnTo>
                    <a:lnTo>
                      <a:pt x="363" y="322"/>
                    </a:lnTo>
                    <a:lnTo>
                      <a:pt x="364" y="323"/>
                    </a:lnTo>
                    <a:lnTo>
                      <a:pt x="365" y="327"/>
                    </a:lnTo>
                    <a:lnTo>
                      <a:pt x="365" y="328"/>
                    </a:lnTo>
                    <a:lnTo>
                      <a:pt x="368" y="329"/>
                    </a:lnTo>
                    <a:lnTo>
                      <a:pt x="369" y="329"/>
                    </a:lnTo>
                    <a:lnTo>
                      <a:pt x="369" y="330"/>
                    </a:lnTo>
                    <a:lnTo>
                      <a:pt x="370" y="333"/>
                    </a:lnTo>
                    <a:lnTo>
                      <a:pt x="370" y="338"/>
                    </a:lnTo>
                    <a:lnTo>
                      <a:pt x="372" y="337"/>
                    </a:lnTo>
                    <a:lnTo>
                      <a:pt x="375" y="341"/>
                    </a:lnTo>
                    <a:lnTo>
                      <a:pt x="374" y="342"/>
                    </a:lnTo>
                    <a:lnTo>
                      <a:pt x="374" y="343"/>
                    </a:lnTo>
                    <a:lnTo>
                      <a:pt x="374" y="344"/>
                    </a:lnTo>
                    <a:lnTo>
                      <a:pt x="374" y="346"/>
                    </a:lnTo>
                    <a:lnTo>
                      <a:pt x="374" y="348"/>
                    </a:lnTo>
                    <a:lnTo>
                      <a:pt x="374" y="349"/>
                    </a:lnTo>
                    <a:lnTo>
                      <a:pt x="372" y="350"/>
                    </a:lnTo>
                    <a:lnTo>
                      <a:pt x="371" y="350"/>
                    </a:lnTo>
                    <a:lnTo>
                      <a:pt x="370" y="351"/>
                    </a:lnTo>
                    <a:lnTo>
                      <a:pt x="369" y="351"/>
                    </a:lnTo>
                    <a:lnTo>
                      <a:pt x="368" y="351"/>
                    </a:lnTo>
                    <a:lnTo>
                      <a:pt x="365" y="351"/>
                    </a:lnTo>
                    <a:lnTo>
                      <a:pt x="364" y="351"/>
                    </a:lnTo>
                    <a:lnTo>
                      <a:pt x="363" y="352"/>
                    </a:lnTo>
                    <a:lnTo>
                      <a:pt x="362" y="352"/>
                    </a:lnTo>
                    <a:lnTo>
                      <a:pt x="361" y="352"/>
                    </a:lnTo>
                    <a:lnTo>
                      <a:pt x="359" y="353"/>
                    </a:lnTo>
                    <a:lnTo>
                      <a:pt x="357" y="354"/>
                    </a:lnTo>
                    <a:lnTo>
                      <a:pt x="356" y="356"/>
                    </a:lnTo>
                    <a:lnTo>
                      <a:pt x="355" y="356"/>
                    </a:lnTo>
                    <a:lnTo>
                      <a:pt x="354" y="357"/>
                    </a:lnTo>
                    <a:lnTo>
                      <a:pt x="353" y="357"/>
                    </a:lnTo>
                    <a:lnTo>
                      <a:pt x="352" y="357"/>
                    </a:lnTo>
                    <a:lnTo>
                      <a:pt x="351" y="358"/>
                    </a:lnTo>
                    <a:lnTo>
                      <a:pt x="351" y="359"/>
                    </a:lnTo>
                    <a:lnTo>
                      <a:pt x="349" y="360"/>
                    </a:lnTo>
                    <a:lnTo>
                      <a:pt x="348" y="360"/>
                    </a:lnTo>
                    <a:lnTo>
                      <a:pt x="347" y="360"/>
                    </a:lnTo>
                    <a:lnTo>
                      <a:pt x="346" y="360"/>
                    </a:lnTo>
                    <a:lnTo>
                      <a:pt x="345" y="360"/>
                    </a:lnTo>
                    <a:lnTo>
                      <a:pt x="344" y="359"/>
                    </a:lnTo>
                    <a:lnTo>
                      <a:pt x="343" y="359"/>
                    </a:lnTo>
                    <a:lnTo>
                      <a:pt x="341" y="358"/>
                    </a:lnTo>
                    <a:lnTo>
                      <a:pt x="341" y="357"/>
                    </a:lnTo>
                    <a:lnTo>
                      <a:pt x="340" y="357"/>
                    </a:lnTo>
                    <a:lnTo>
                      <a:pt x="339" y="357"/>
                    </a:lnTo>
                    <a:lnTo>
                      <a:pt x="338" y="357"/>
                    </a:lnTo>
                    <a:lnTo>
                      <a:pt x="337" y="358"/>
                    </a:lnTo>
                    <a:lnTo>
                      <a:pt x="336" y="359"/>
                    </a:lnTo>
                    <a:lnTo>
                      <a:pt x="335" y="359"/>
                    </a:lnTo>
                    <a:lnTo>
                      <a:pt x="335" y="360"/>
                    </a:lnTo>
                    <a:lnTo>
                      <a:pt x="335" y="361"/>
                    </a:lnTo>
                    <a:lnTo>
                      <a:pt x="335" y="362"/>
                    </a:lnTo>
                    <a:lnTo>
                      <a:pt x="333" y="364"/>
                    </a:lnTo>
                    <a:lnTo>
                      <a:pt x="332" y="365"/>
                    </a:lnTo>
                    <a:lnTo>
                      <a:pt x="331" y="366"/>
                    </a:lnTo>
                    <a:lnTo>
                      <a:pt x="330" y="366"/>
                    </a:lnTo>
                    <a:lnTo>
                      <a:pt x="328" y="366"/>
                    </a:lnTo>
                    <a:lnTo>
                      <a:pt x="325" y="365"/>
                    </a:lnTo>
                    <a:lnTo>
                      <a:pt x="324" y="364"/>
                    </a:lnTo>
                    <a:lnTo>
                      <a:pt x="323" y="362"/>
                    </a:lnTo>
                    <a:lnTo>
                      <a:pt x="322" y="361"/>
                    </a:lnTo>
                    <a:lnTo>
                      <a:pt x="321" y="361"/>
                    </a:lnTo>
                    <a:lnTo>
                      <a:pt x="319" y="362"/>
                    </a:lnTo>
                    <a:lnTo>
                      <a:pt x="316" y="362"/>
                    </a:lnTo>
                    <a:lnTo>
                      <a:pt x="311" y="362"/>
                    </a:lnTo>
                    <a:lnTo>
                      <a:pt x="308" y="362"/>
                    </a:lnTo>
                    <a:lnTo>
                      <a:pt x="307" y="364"/>
                    </a:lnTo>
                    <a:lnTo>
                      <a:pt x="302" y="366"/>
                    </a:lnTo>
                    <a:lnTo>
                      <a:pt x="301" y="366"/>
                    </a:lnTo>
                    <a:lnTo>
                      <a:pt x="299" y="365"/>
                    </a:lnTo>
                    <a:lnTo>
                      <a:pt x="297" y="362"/>
                    </a:lnTo>
                    <a:lnTo>
                      <a:pt x="296" y="362"/>
                    </a:lnTo>
                    <a:lnTo>
                      <a:pt x="296" y="361"/>
                    </a:lnTo>
                    <a:lnTo>
                      <a:pt x="293" y="360"/>
                    </a:lnTo>
                    <a:lnTo>
                      <a:pt x="291" y="360"/>
                    </a:lnTo>
                    <a:lnTo>
                      <a:pt x="290" y="360"/>
                    </a:lnTo>
                    <a:lnTo>
                      <a:pt x="288" y="360"/>
                    </a:lnTo>
                    <a:lnTo>
                      <a:pt x="286" y="361"/>
                    </a:lnTo>
                    <a:lnTo>
                      <a:pt x="285" y="361"/>
                    </a:lnTo>
                    <a:lnTo>
                      <a:pt x="284" y="364"/>
                    </a:lnTo>
                    <a:lnTo>
                      <a:pt x="282" y="366"/>
                    </a:lnTo>
                    <a:lnTo>
                      <a:pt x="280" y="367"/>
                    </a:lnTo>
                    <a:lnTo>
                      <a:pt x="278" y="367"/>
                    </a:lnTo>
                    <a:lnTo>
                      <a:pt x="278" y="368"/>
                    </a:lnTo>
                    <a:lnTo>
                      <a:pt x="276" y="367"/>
                    </a:lnTo>
                    <a:lnTo>
                      <a:pt x="275" y="366"/>
                    </a:lnTo>
                    <a:lnTo>
                      <a:pt x="274" y="365"/>
                    </a:lnTo>
                    <a:lnTo>
                      <a:pt x="273" y="362"/>
                    </a:lnTo>
                    <a:lnTo>
                      <a:pt x="273" y="361"/>
                    </a:lnTo>
                    <a:lnTo>
                      <a:pt x="272" y="360"/>
                    </a:lnTo>
                    <a:lnTo>
                      <a:pt x="270" y="360"/>
                    </a:lnTo>
                    <a:lnTo>
                      <a:pt x="267" y="360"/>
                    </a:lnTo>
                    <a:lnTo>
                      <a:pt x="261" y="360"/>
                    </a:lnTo>
                    <a:lnTo>
                      <a:pt x="259" y="359"/>
                    </a:lnTo>
                    <a:lnTo>
                      <a:pt x="256" y="358"/>
                    </a:lnTo>
                    <a:lnTo>
                      <a:pt x="254" y="359"/>
                    </a:lnTo>
                    <a:lnTo>
                      <a:pt x="249" y="357"/>
                    </a:lnTo>
                    <a:lnTo>
                      <a:pt x="245" y="358"/>
                    </a:lnTo>
                    <a:lnTo>
                      <a:pt x="243" y="358"/>
                    </a:lnTo>
                    <a:lnTo>
                      <a:pt x="238" y="360"/>
                    </a:lnTo>
                    <a:lnTo>
                      <a:pt x="235" y="362"/>
                    </a:lnTo>
                    <a:lnTo>
                      <a:pt x="234" y="362"/>
                    </a:lnTo>
                    <a:lnTo>
                      <a:pt x="231" y="364"/>
                    </a:lnTo>
                    <a:lnTo>
                      <a:pt x="225" y="367"/>
                    </a:lnTo>
                    <a:lnTo>
                      <a:pt x="219" y="368"/>
                    </a:lnTo>
                    <a:lnTo>
                      <a:pt x="218" y="368"/>
                    </a:lnTo>
                    <a:lnTo>
                      <a:pt x="217" y="368"/>
                    </a:lnTo>
                    <a:lnTo>
                      <a:pt x="215" y="368"/>
                    </a:lnTo>
                    <a:lnTo>
                      <a:pt x="214" y="368"/>
                    </a:lnTo>
                    <a:lnTo>
                      <a:pt x="213" y="368"/>
                    </a:lnTo>
                    <a:lnTo>
                      <a:pt x="211" y="368"/>
                    </a:lnTo>
                    <a:lnTo>
                      <a:pt x="210" y="368"/>
                    </a:lnTo>
                    <a:lnTo>
                      <a:pt x="210" y="369"/>
                    </a:lnTo>
                    <a:lnTo>
                      <a:pt x="209" y="369"/>
                    </a:lnTo>
                    <a:lnTo>
                      <a:pt x="207" y="370"/>
                    </a:lnTo>
                    <a:lnTo>
                      <a:pt x="207" y="372"/>
                    </a:lnTo>
                    <a:lnTo>
                      <a:pt x="207" y="373"/>
                    </a:lnTo>
                    <a:lnTo>
                      <a:pt x="207" y="374"/>
                    </a:lnTo>
                    <a:lnTo>
                      <a:pt x="207" y="375"/>
                    </a:lnTo>
                    <a:lnTo>
                      <a:pt x="199" y="376"/>
                    </a:lnTo>
                    <a:lnTo>
                      <a:pt x="196" y="376"/>
                    </a:lnTo>
                    <a:lnTo>
                      <a:pt x="195" y="378"/>
                    </a:lnTo>
                    <a:lnTo>
                      <a:pt x="194" y="385"/>
                    </a:lnTo>
                    <a:lnTo>
                      <a:pt x="193" y="386"/>
                    </a:lnTo>
                    <a:lnTo>
                      <a:pt x="191" y="386"/>
                    </a:lnTo>
                    <a:lnTo>
                      <a:pt x="191" y="388"/>
                    </a:lnTo>
                    <a:lnTo>
                      <a:pt x="189" y="388"/>
                    </a:lnTo>
                    <a:lnTo>
                      <a:pt x="188" y="388"/>
                    </a:lnTo>
                    <a:lnTo>
                      <a:pt x="187" y="389"/>
                    </a:lnTo>
                    <a:lnTo>
                      <a:pt x="186" y="389"/>
                    </a:lnTo>
                    <a:lnTo>
                      <a:pt x="183" y="389"/>
                    </a:lnTo>
                    <a:lnTo>
                      <a:pt x="182" y="389"/>
                    </a:lnTo>
                    <a:lnTo>
                      <a:pt x="181" y="389"/>
                    </a:lnTo>
                    <a:lnTo>
                      <a:pt x="180" y="389"/>
                    </a:lnTo>
                    <a:lnTo>
                      <a:pt x="179" y="389"/>
                    </a:lnTo>
                    <a:lnTo>
                      <a:pt x="178" y="390"/>
                    </a:lnTo>
                    <a:lnTo>
                      <a:pt x="176" y="391"/>
                    </a:lnTo>
                    <a:lnTo>
                      <a:pt x="176" y="392"/>
                    </a:lnTo>
                    <a:lnTo>
                      <a:pt x="175" y="392"/>
                    </a:lnTo>
                    <a:lnTo>
                      <a:pt x="174" y="393"/>
                    </a:lnTo>
                    <a:lnTo>
                      <a:pt x="174" y="394"/>
                    </a:lnTo>
                    <a:lnTo>
                      <a:pt x="174" y="396"/>
                    </a:lnTo>
                    <a:lnTo>
                      <a:pt x="175" y="398"/>
                    </a:lnTo>
                    <a:lnTo>
                      <a:pt x="178" y="399"/>
                    </a:lnTo>
                    <a:lnTo>
                      <a:pt x="179" y="403"/>
                    </a:lnTo>
                    <a:lnTo>
                      <a:pt x="182" y="401"/>
                    </a:lnTo>
                    <a:lnTo>
                      <a:pt x="183" y="403"/>
                    </a:lnTo>
                    <a:lnTo>
                      <a:pt x="182" y="406"/>
                    </a:lnTo>
                    <a:lnTo>
                      <a:pt x="181" y="407"/>
                    </a:lnTo>
                    <a:lnTo>
                      <a:pt x="181" y="409"/>
                    </a:lnTo>
                    <a:lnTo>
                      <a:pt x="182" y="412"/>
                    </a:lnTo>
                    <a:lnTo>
                      <a:pt x="182" y="413"/>
                    </a:lnTo>
                    <a:lnTo>
                      <a:pt x="183" y="412"/>
                    </a:lnTo>
                    <a:lnTo>
                      <a:pt x="186" y="414"/>
                    </a:lnTo>
                    <a:lnTo>
                      <a:pt x="186" y="415"/>
                    </a:lnTo>
                    <a:lnTo>
                      <a:pt x="183" y="416"/>
                    </a:lnTo>
                    <a:lnTo>
                      <a:pt x="185" y="419"/>
                    </a:lnTo>
                    <a:lnTo>
                      <a:pt x="186" y="421"/>
                    </a:lnTo>
                    <a:lnTo>
                      <a:pt x="188" y="423"/>
                    </a:lnTo>
                    <a:lnTo>
                      <a:pt x="188" y="425"/>
                    </a:lnTo>
                    <a:lnTo>
                      <a:pt x="188" y="427"/>
                    </a:lnTo>
                    <a:lnTo>
                      <a:pt x="183" y="428"/>
                    </a:lnTo>
                    <a:lnTo>
                      <a:pt x="179" y="430"/>
                    </a:lnTo>
                    <a:lnTo>
                      <a:pt x="178" y="430"/>
                    </a:lnTo>
                    <a:lnTo>
                      <a:pt x="176" y="431"/>
                    </a:lnTo>
                    <a:lnTo>
                      <a:pt x="176" y="432"/>
                    </a:lnTo>
                    <a:lnTo>
                      <a:pt x="178" y="433"/>
                    </a:lnTo>
                    <a:lnTo>
                      <a:pt x="179" y="432"/>
                    </a:lnTo>
                    <a:lnTo>
                      <a:pt x="179" y="433"/>
                    </a:lnTo>
                    <a:lnTo>
                      <a:pt x="180" y="435"/>
                    </a:lnTo>
                    <a:lnTo>
                      <a:pt x="180" y="436"/>
                    </a:lnTo>
                    <a:lnTo>
                      <a:pt x="181" y="439"/>
                    </a:lnTo>
                    <a:lnTo>
                      <a:pt x="183" y="441"/>
                    </a:lnTo>
                    <a:lnTo>
                      <a:pt x="185" y="441"/>
                    </a:lnTo>
                    <a:lnTo>
                      <a:pt x="185" y="443"/>
                    </a:lnTo>
                    <a:lnTo>
                      <a:pt x="186" y="443"/>
                    </a:lnTo>
                    <a:lnTo>
                      <a:pt x="186" y="445"/>
                    </a:lnTo>
                    <a:lnTo>
                      <a:pt x="187" y="447"/>
                    </a:lnTo>
                    <a:lnTo>
                      <a:pt x="188" y="447"/>
                    </a:lnTo>
                    <a:lnTo>
                      <a:pt x="189" y="447"/>
                    </a:lnTo>
                    <a:lnTo>
                      <a:pt x="189" y="449"/>
                    </a:lnTo>
                    <a:lnTo>
                      <a:pt x="189" y="451"/>
                    </a:lnTo>
                    <a:lnTo>
                      <a:pt x="187" y="454"/>
                    </a:lnTo>
                    <a:lnTo>
                      <a:pt x="186" y="455"/>
                    </a:lnTo>
                    <a:lnTo>
                      <a:pt x="183" y="459"/>
                    </a:lnTo>
                    <a:lnTo>
                      <a:pt x="182" y="462"/>
                    </a:lnTo>
                    <a:lnTo>
                      <a:pt x="180" y="464"/>
                    </a:lnTo>
                    <a:lnTo>
                      <a:pt x="180" y="466"/>
                    </a:lnTo>
                    <a:lnTo>
                      <a:pt x="181" y="468"/>
                    </a:lnTo>
                    <a:lnTo>
                      <a:pt x="180" y="469"/>
                    </a:lnTo>
                    <a:lnTo>
                      <a:pt x="178" y="469"/>
                    </a:lnTo>
                    <a:lnTo>
                      <a:pt x="178" y="470"/>
                    </a:lnTo>
                    <a:lnTo>
                      <a:pt x="176" y="471"/>
                    </a:lnTo>
                    <a:lnTo>
                      <a:pt x="174" y="474"/>
                    </a:lnTo>
                    <a:lnTo>
                      <a:pt x="174" y="478"/>
                    </a:lnTo>
                    <a:lnTo>
                      <a:pt x="173" y="478"/>
                    </a:lnTo>
                    <a:lnTo>
                      <a:pt x="171" y="474"/>
                    </a:lnTo>
                    <a:lnTo>
                      <a:pt x="170" y="472"/>
                    </a:lnTo>
                    <a:lnTo>
                      <a:pt x="168" y="472"/>
                    </a:lnTo>
                    <a:lnTo>
                      <a:pt x="167" y="471"/>
                    </a:lnTo>
                    <a:lnTo>
                      <a:pt x="167" y="469"/>
                    </a:lnTo>
                    <a:lnTo>
                      <a:pt x="168" y="467"/>
                    </a:lnTo>
                    <a:lnTo>
                      <a:pt x="160" y="463"/>
                    </a:lnTo>
                    <a:lnTo>
                      <a:pt x="157" y="468"/>
                    </a:lnTo>
                    <a:lnTo>
                      <a:pt x="151" y="471"/>
                    </a:lnTo>
                    <a:lnTo>
                      <a:pt x="150" y="471"/>
                    </a:lnTo>
                    <a:lnTo>
                      <a:pt x="149" y="470"/>
                    </a:lnTo>
                    <a:lnTo>
                      <a:pt x="147" y="468"/>
                    </a:lnTo>
                    <a:lnTo>
                      <a:pt x="146" y="466"/>
                    </a:lnTo>
                    <a:lnTo>
                      <a:pt x="143" y="464"/>
                    </a:lnTo>
                    <a:lnTo>
                      <a:pt x="141" y="466"/>
                    </a:lnTo>
                    <a:lnTo>
                      <a:pt x="142" y="462"/>
                    </a:lnTo>
                    <a:lnTo>
                      <a:pt x="139" y="464"/>
                    </a:lnTo>
                    <a:lnTo>
                      <a:pt x="139" y="462"/>
                    </a:lnTo>
                    <a:lnTo>
                      <a:pt x="138" y="462"/>
                    </a:lnTo>
                    <a:lnTo>
                      <a:pt x="135" y="461"/>
                    </a:lnTo>
                    <a:lnTo>
                      <a:pt x="134" y="460"/>
                    </a:lnTo>
                    <a:lnTo>
                      <a:pt x="133" y="460"/>
                    </a:lnTo>
                    <a:lnTo>
                      <a:pt x="132" y="460"/>
                    </a:lnTo>
                    <a:lnTo>
                      <a:pt x="127" y="460"/>
                    </a:lnTo>
                    <a:lnTo>
                      <a:pt x="125" y="461"/>
                    </a:lnTo>
                    <a:lnTo>
                      <a:pt x="123" y="460"/>
                    </a:lnTo>
                    <a:lnTo>
                      <a:pt x="120" y="460"/>
                    </a:lnTo>
                    <a:lnTo>
                      <a:pt x="116" y="462"/>
                    </a:lnTo>
                    <a:lnTo>
                      <a:pt x="112" y="463"/>
                    </a:lnTo>
                    <a:lnTo>
                      <a:pt x="109" y="464"/>
                    </a:lnTo>
                    <a:lnTo>
                      <a:pt x="107" y="464"/>
                    </a:lnTo>
                    <a:lnTo>
                      <a:pt x="104" y="463"/>
                    </a:lnTo>
                    <a:lnTo>
                      <a:pt x="104" y="462"/>
                    </a:lnTo>
                    <a:lnTo>
                      <a:pt x="104" y="461"/>
                    </a:lnTo>
                    <a:lnTo>
                      <a:pt x="104" y="460"/>
                    </a:lnTo>
                    <a:lnTo>
                      <a:pt x="104" y="458"/>
                    </a:lnTo>
                    <a:lnTo>
                      <a:pt x="105" y="454"/>
                    </a:lnTo>
                    <a:lnTo>
                      <a:pt x="107" y="453"/>
                    </a:lnTo>
                    <a:lnTo>
                      <a:pt x="108" y="451"/>
                    </a:lnTo>
                    <a:lnTo>
                      <a:pt x="107" y="451"/>
                    </a:lnTo>
                    <a:lnTo>
                      <a:pt x="107" y="449"/>
                    </a:lnTo>
                    <a:lnTo>
                      <a:pt x="103" y="447"/>
                    </a:lnTo>
                    <a:lnTo>
                      <a:pt x="102" y="448"/>
                    </a:lnTo>
                    <a:lnTo>
                      <a:pt x="97" y="447"/>
                    </a:lnTo>
                    <a:lnTo>
                      <a:pt x="95" y="446"/>
                    </a:lnTo>
                    <a:lnTo>
                      <a:pt x="93" y="445"/>
                    </a:lnTo>
                    <a:lnTo>
                      <a:pt x="91" y="441"/>
                    </a:lnTo>
                    <a:lnTo>
                      <a:pt x="91" y="440"/>
                    </a:lnTo>
                    <a:lnTo>
                      <a:pt x="89" y="440"/>
                    </a:lnTo>
                    <a:lnTo>
                      <a:pt x="88" y="440"/>
                    </a:lnTo>
                    <a:lnTo>
                      <a:pt x="87" y="440"/>
                    </a:lnTo>
                    <a:lnTo>
                      <a:pt x="86" y="439"/>
                    </a:lnTo>
                    <a:lnTo>
                      <a:pt x="85" y="439"/>
                    </a:lnTo>
                    <a:lnTo>
                      <a:pt x="84" y="439"/>
                    </a:lnTo>
                    <a:lnTo>
                      <a:pt x="83" y="439"/>
                    </a:lnTo>
                    <a:lnTo>
                      <a:pt x="83" y="438"/>
                    </a:lnTo>
                    <a:lnTo>
                      <a:pt x="86" y="435"/>
                    </a:lnTo>
                    <a:lnTo>
                      <a:pt x="87" y="433"/>
                    </a:lnTo>
                    <a:lnTo>
                      <a:pt x="87" y="432"/>
                    </a:lnTo>
                    <a:lnTo>
                      <a:pt x="86" y="432"/>
                    </a:lnTo>
                    <a:lnTo>
                      <a:pt x="84" y="427"/>
                    </a:lnTo>
                    <a:lnTo>
                      <a:pt x="83" y="424"/>
                    </a:lnTo>
                    <a:lnTo>
                      <a:pt x="81" y="424"/>
                    </a:lnTo>
                    <a:lnTo>
                      <a:pt x="80" y="424"/>
                    </a:lnTo>
                    <a:lnTo>
                      <a:pt x="80" y="422"/>
                    </a:lnTo>
                    <a:lnTo>
                      <a:pt x="85" y="421"/>
                    </a:lnTo>
                    <a:lnTo>
                      <a:pt x="86" y="419"/>
                    </a:lnTo>
                    <a:lnTo>
                      <a:pt x="86" y="417"/>
                    </a:lnTo>
                    <a:lnTo>
                      <a:pt x="87" y="417"/>
                    </a:lnTo>
                    <a:lnTo>
                      <a:pt x="88" y="413"/>
                    </a:lnTo>
                    <a:lnTo>
                      <a:pt x="91" y="412"/>
                    </a:lnTo>
                    <a:lnTo>
                      <a:pt x="94" y="411"/>
                    </a:lnTo>
                    <a:lnTo>
                      <a:pt x="97" y="408"/>
                    </a:lnTo>
                    <a:lnTo>
                      <a:pt x="101" y="412"/>
                    </a:lnTo>
                    <a:lnTo>
                      <a:pt x="104" y="411"/>
                    </a:lnTo>
                    <a:lnTo>
                      <a:pt x="105" y="408"/>
                    </a:lnTo>
                    <a:lnTo>
                      <a:pt x="105" y="407"/>
                    </a:lnTo>
                    <a:lnTo>
                      <a:pt x="108" y="400"/>
                    </a:lnTo>
                    <a:lnTo>
                      <a:pt x="110" y="393"/>
                    </a:lnTo>
                    <a:lnTo>
                      <a:pt x="110" y="392"/>
                    </a:lnTo>
                    <a:lnTo>
                      <a:pt x="114" y="388"/>
                    </a:lnTo>
                    <a:lnTo>
                      <a:pt x="120" y="384"/>
                    </a:lnTo>
                    <a:lnTo>
                      <a:pt x="122" y="383"/>
                    </a:lnTo>
                    <a:lnTo>
                      <a:pt x="119" y="380"/>
                    </a:lnTo>
                    <a:lnTo>
                      <a:pt x="115" y="376"/>
                    </a:lnTo>
                    <a:lnTo>
                      <a:pt x="114" y="375"/>
                    </a:lnTo>
                    <a:lnTo>
                      <a:pt x="114" y="374"/>
                    </a:lnTo>
                    <a:lnTo>
                      <a:pt x="114" y="373"/>
                    </a:lnTo>
                    <a:lnTo>
                      <a:pt x="117" y="370"/>
                    </a:lnTo>
                    <a:lnTo>
                      <a:pt x="117" y="368"/>
                    </a:lnTo>
                    <a:lnTo>
                      <a:pt x="123" y="364"/>
                    </a:lnTo>
                    <a:lnTo>
                      <a:pt x="131" y="362"/>
                    </a:lnTo>
                    <a:lnTo>
                      <a:pt x="133" y="361"/>
                    </a:lnTo>
                    <a:lnTo>
                      <a:pt x="134" y="360"/>
                    </a:lnTo>
                    <a:lnTo>
                      <a:pt x="136" y="358"/>
                    </a:lnTo>
                    <a:lnTo>
                      <a:pt x="138" y="357"/>
                    </a:lnTo>
                    <a:lnTo>
                      <a:pt x="140" y="357"/>
                    </a:lnTo>
                    <a:lnTo>
                      <a:pt x="143" y="361"/>
                    </a:lnTo>
                    <a:lnTo>
                      <a:pt x="144" y="361"/>
                    </a:lnTo>
                    <a:lnTo>
                      <a:pt x="148" y="365"/>
                    </a:lnTo>
                    <a:lnTo>
                      <a:pt x="148" y="369"/>
                    </a:lnTo>
                    <a:lnTo>
                      <a:pt x="149" y="372"/>
                    </a:lnTo>
                    <a:lnTo>
                      <a:pt x="155" y="368"/>
                    </a:lnTo>
                    <a:lnTo>
                      <a:pt x="158" y="366"/>
                    </a:lnTo>
                    <a:lnTo>
                      <a:pt x="159" y="365"/>
                    </a:lnTo>
                    <a:lnTo>
                      <a:pt x="166" y="356"/>
                    </a:lnTo>
                    <a:lnTo>
                      <a:pt x="167" y="353"/>
                    </a:lnTo>
                    <a:lnTo>
                      <a:pt x="168" y="351"/>
                    </a:lnTo>
                    <a:lnTo>
                      <a:pt x="171" y="350"/>
                    </a:lnTo>
                    <a:lnTo>
                      <a:pt x="170" y="350"/>
                    </a:lnTo>
                    <a:lnTo>
                      <a:pt x="164" y="335"/>
                    </a:lnTo>
                    <a:lnTo>
                      <a:pt x="163" y="335"/>
                    </a:lnTo>
                    <a:lnTo>
                      <a:pt x="160" y="328"/>
                    </a:lnTo>
                    <a:lnTo>
                      <a:pt x="160" y="327"/>
                    </a:lnTo>
                    <a:lnTo>
                      <a:pt x="160" y="325"/>
                    </a:lnTo>
                    <a:lnTo>
                      <a:pt x="160" y="322"/>
                    </a:lnTo>
                    <a:lnTo>
                      <a:pt x="159" y="313"/>
                    </a:lnTo>
                    <a:lnTo>
                      <a:pt x="159" y="312"/>
                    </a:lnTo>
                    <a:lnTo>
                      <a:pt x="163" y="310"/>
                    </a:lnTo>
                    <a:lnTo>
                      <a:pt x="178" y="298"/>
                    </a:lnTo>
                    <a:lnTo>
                      <a:pt x="190" y="296"/>
                    </a:lnTo>
                    <a:lnTo>
                      <a:pt x="189" y="293"/>
                    </a:lnTo>
                    <a:lnTo>
                      <a:pt x="194" y="290"/>
                    </a:lnTo>
                    <a:lnTo>
                      <a:pt x="191" y="286"/>
                    </a:lnTo>
                    <a:lnTo>
                      <a:pt x="195" y="284"/>
                    </a:lnTo>
                    <a:lnTo>
                      <a:pt x="194" y="281"/>
                    </a:lnTo>
                    <a:lnTo>
                      <a:pt x="193" y="279"/>
                    </a:lnTo>
                    <a:lnTo>
                      <a:pt x="191" y="279"/>
                    </a:lnTo>
                    <a:lnTo>
                      <a:pt x="190" y="272"/>
                    </a:lnTo>
                    <a:lnTo>
                      <a:pt x="189" y="267"/>
                    </a:lnTo>
                    <a:lnTo>
                      <a:pt x="190" y="266"/>
                    </a:lnTo>
                    <a:lnTo>
                      <a:pt x="190" y="265"/>
                    </a:lnTo>
                    <a:lnTo>
                      <a:pt x="187" y="266"/>
                    </a:lnTo>
                    <a:lnTo>
                      <a:pt x="188" y="264"/>
                    </a:lnTo>
                    <a:lnTo>
                      <a:pt x="190" y="260"/>
                    </a:lnTo>
                    <a:lnTo>
                      <a:pt x="190" y="258"/>
                    </a:lnTo>
                    <a:lnTo>
                      <a:pt x="190" y="257"/>
                    </a:lnTo>
                    <a:lnTo>
                      <a:pt x="190" y="256"/>
                    </a:lnTo>
                    <a:lnTo>
                      <a:pt x="185" y="251"/>
                    </a:lnTo>
                    <a:lnTo>
                      <a:pt x="179" y="255"/>
                    </a:lnTo>
                    <a:lnTo>
                      <a:pt x="170" y="257"/>
                    </a:lnTo>
                    <a:lnTo>
                      <a:pt x="168" y="256"/>
                    </a:lnTo>
                    <a:lnTo>
                      <a:pt x="167" y="251"/>
                    </a:lnTo>
                    <a:lnTo>
                      <a:pt x="165" y="248"/>
                    </a:lnTo>
                    <a:lnTo>
                      <a:pt x="168" y="247"/>
                    </a:lnTo>
                    <a:lnTo>
                      <a:pt x="168" y="246"/>
                    </a:lnTo>
                    <a:lnTo>
                      <a:pt x="167" y="246"/>
                    </a:lnTo>
                    <a:lnTo>
                      <a:pt x="165" y="244"/>
                    </a:lnTo>
                    <a:lnTo>
                      <a:pt x="165" y="239"/>
                    </a:lnTo>
                    <a:lnTo>
                      <a:pt x="166" y="238"/>
                    </a:lnTo>
                    <a:lnTo>
                      <a:pt x="168" y="233"/>
                    </a:lnTo>
                    <a:lnTo>
                      <a:pt x="167" y="229"/>
                    </a:lnTo>
                    <a:lnTo>
                      <a:pt x="164" y="229"/>
                    </a:lnTo>
                    <a:lnTo>
                      <a:pt x="163" y="229"/>
                    </a:lnTo>
                    <a:lnTo>
                      <a:pt x="163" y="233"/>
                    </a:lnTo>
                    <a:lnTo>
                      <a:pt x="158" y="234"/>
                    </a:lnTo>
                    <a:lnTo>
                      <a:pt x="155" y="233"/>
                    </a:lnTo>
                    <a:lnTo>
                      <a:pt x="157" y="229"/>
                    </a:lnTo>
                    <a:lnTo>
                      <a:pt x="155" y="227"/>
                    </a:lnTo>
                    <a:lnTo>
                      <a:pt x="154" y="226"/>
                    </a:lnTo>
                    <a:lnTo>
                      <a:pt x="154" y="225"/>
                    </a:lnTo>
                    <a:lnTo>
                      <a:pt x="156" y="223"/>
                    </a:lnTo>
                    <a:lnTo>
                      <a:pt x="159" y="221"/>
                    </a:lnTo>
                    <a:lnTo>
                      <a:pt x="159" y="217"/>
                    </a:lnTo>
                    <a:lnTo>
                      <a:pt x="154" y="209"/>
                    </a:lnTo>
                    <a:lnTo>
                      <a:pt x="148" y="211"/>
                    </a:lnTo>
                    <a:lnTo>
                      <a:pt x="147" y="209"/>
                    </a:lnTo>
                    <a:lnTo>
                      <a:pt x="138" y="208"/>
                    </a:lnTo>
                    <a:lnTo>
                      <a:pt x="138" y="205"/>
                    </a:lnTo>
                    <a:lnTo>
                      <a:pt x="132" y="207"/>
                    </a:lnTo>
                    <a:lnTo>
                      <a:pt x="131" y="204"/>
                    </a:lnTo>
                    <a:lnTo>
                      <a:pt x="126" y="205"/>
                    </a:lnTo>
                    <a:lnTo>
                      <a:pt x="119" y="208"/>
                    </a:lnTo>
                    <a:lnTo>
                      <a:pt x="111" y="211"/>
                    </a:lnTo>
                    <a:lnTo>
                      <a:pt x="109" y="212"/>
                    </a:lnTo>
                    <a:lnTo>
                      <a:pt x="108" y="213"/>
                    </a:lnTo>
                    <a:lnTo>
                      <a:pt x="103" y="215"/>
                    </a:lnTo>
                    <a:lnTo>
                      <a:pt x="101" y="216"/>
                    </a:lnTo>
                    <a:lnTo>
                      <a:pt x="100" y="216"/>
                    </a:lnTo>
                    <a:lnTo>
                      <a:pt x="99" y="216"/>
                    </a:lnTo>
                    <a:lnTo>
                      <a:pt x="83" y="215"/>
                    </a:lnTo>
                    <a:lnTo>
                      <a:pt x="80" y="215"/>
                    </a:lnTo>
                    <a:lnTo>
                      <a:pt x="80" y="213"/>
                    </a:lnTo>
                    <a:lnTo>
                      <a:pt x="79" y="212"/>
                    </a:lnTo>
                    <a:lnTo>
                      <a:pt x="80" y="211"/>
                    </a:lnTo>
                    <a:lnTo>
                      <a:pt x="81" y="205"/>
                    </a:lnTo>
                    <a:lnTo>
                      <a:pt x="79" y="204"/>
                    </a:lnTo>
                    <a:lnTo>
                      <a:pt x="78" y="201"/>
                    </a:lnTo>
                    <a:lnTo>
                      <a:pt x="76" y="197"/>
                    </a:lnTo>
                    <a:lnTo>
                      <a:pt x="69" y="196"/>
                    </a:lnTo>
                    <a:lnTo>
                      <a:pt x="61" y="200"/>
                    </a:lnTo>
                    <a:lnTo>
                      <a:pt x="60" y="201"/>
                    </a:lnTo>
                    <a:lnTo>
                      <a:pt x="57" y="199"/>
                    </a:lnTo>
                    <a:lnTo>
                      <a:pt x="53" y="204"/>
                    </a:lnTo>
                    <a:lnTo>
                      <a:pt x="51" y="202"/>
                    </a:lnTo>
                    <a:lnTo>
                      <a:pt x="48" y="205"/>
                    </a:lnTo>
                    <a:lnTo>
                      <a:pt x="47" y="207"/>
                    </a:lnTo>
                    <a:lnTo>
                      <a:pt x="46" y="208"/>
                    </a:lnTo>
                    <a:lnTo>
                      <a:pt x="44" y="209"/>
                    </a:lnTo>
                    <a:lnTo>
                      <a:pt x="40" y="209"/>
                    </a:lnTo>
                    <a:lnTo>
                      <a:pt x="38" y="211"/>
                    </a:lnTo>
                    <a:lnTo>
                      <a:pt x="34" y="209"/>
                    </a:lnTo>
                    <a:lnTo>
                      <a:pt x="32" y="211"/>
                    </a:lnTo>
                    <a:lnTo>
                      <a:pt x="32" y="212"/>
                    </a:lnTo>
                    <a:lnTo>
                      <a:pt x="32" y="213"/>
                    </a:lnTo>
                    <a:lnTo>
                      <a:pt x="32" y="215"/>
                    </a:lnTo>
                    <a:lnTo>
                      <a:pt x="24" y="211"/>
                    </a:lnTo>
                    <a:lnTo>
                      <a:pt x="14" y="208"/>
                    </a:lnTo>
                    <a:lnTo>
                      <a:pt x="13" y="208"/>
                    </a:lnTo>
                    <a:lnTo>
                      <a:pt x="9" y="207"/>
                    </a:lnTo>
                    <a:lnTo>
                      <a:pt x="8" y="207"/>
                    </a:lnTo>
                    <a:lnTo>
                      <a:pt x="14" y="197"/>
                    </a:lnTo>
                    <a:lnTo>
                      <a:pt x="13" y="195"/>
                    </a:lnTo>
                    <a:lnTo>
                      <a:pt x="15" y="194"/>
                    </a:lnTo>
                    <a:lnTo>
                      <a:pt x="13" y="189"/>
                    </a:lnTo>
                    <a:lnTo>
                      <a:pt x="12" y="189"/>
                    </a:lnTo>
                    <a:lnTo>
                      <a:pt x="12" y="188"/>
                    </a:lnTo>
                    <a:lnTo>
                      <a:pt x="8" y="186"/>
                    </a:lnTo>
                    <a:lnTo>
                      <a:pt x="15" y="183"/>
                    </a:lnTo>
                    <a:lnTo>
                      <a:pt x="21" y="181"/>
                    </a:lnTo>
                    <a:lnTo>
                      <a:pt x="22" y="179"/>
                    </a:lnTo>
                    <a:lnTo>
                      <a:pt x="23" y="178"/>
                    </a:lnTo>
                    <a:lnTo>
                      <a:pt x="23" y="177"/>
                    </a:lnTo>
                    <a:lnTo>
                      <a:pt x="25" y="177"/>
                    </a:lnTo>
                    <a:lnTo>
                      <a:pt x="28" y="179"/>
                    </a:lnTo>
                    <a:lnTo>
                      <a:pt x="30" y="174"/>
                    </a:lnTo>
                    <a:lnTo>
                      <a:pt x="34" y="176"/>
                    </a:lnTo>
                    <a:lnTo>
                      <a:pt x="38" y="171"/>
                    </a:lnTo>
                    <a:lnTo>
                      <a:pt x="40" y="170"/>
                    </a:lnTo>
                    <a:lnTo>
                      <a:pt x="41" y="169"/>
                    </a:lnTo>
                    <a:lnTo>
                      <a:pt x="42" y="168"/>
                    </a:lnTo>
                    <a:lnTo>
                      <a:pt x="44" y="163"/>
                    </a:lnTo>
                    <a:lnTo>
                      <a:pt x="45" y="162"/>
                    </a:lnTo>
                    <a:lnTo>
                      <a:pt x="44" y="157"/>
                    </a:lnTo>
                    <a:lnTo>
                      <a:pt x="42" y="155"/>
                    </a:lnTo>
                    <a:lnTo>
                      <a:pt x="42" y="153"/>
                    </a:lnTo>
                    <a:lnTo>
                      <a:pt x="47" y="152"/>
                    </a:lnTo>
                    <a:lnTo>
                      <a:pt x="47" y="150"/>
                    </a:lnTo>
                    <a:lnTo>
                      <a:pt x="47" y="149"/>
                    </a:lnTo>
                    <a:lnTo>
                      <a:pt x="47" y="148"/>
                    </a:lnTo>
                    <a:lnTo>
                      <a:pt x="48" y="148"/>
                    </a:lnTo>
                    <a:lnTo>
                      <a:pt x="48" y="147"/>
                    </a:lnTo>
                    <a:lnTo>
                      <a:pt x="48" y="146"/>
                    </a:lnTo>
                    <a:lnTo>
                      <a:pt x="48" y="145"/>
                    </a:lnTo>
                    <a:lnTo>
                      <a:pt x="47" y="145"/>
                    </a:lnTo>
                    <a:lnTo>
                      <a:pt x="46" y="144"/>
                    </a:lnTo>
                    <a:lnTo>
                      <a:pt x="46" y="142"/>
                    </a:lnTo>
                    <a:lnTo>
                      <a:pt x="45" y="141"/>
                    </a:lnTo>
                    <a:lnTo>
                      <a:pt x="44" y="140"/>
                    </a:lnTo>
                    <a:lnTo>
                      <a:pt x="44" y="139"/>
                    </a:lnTo>
                    <a:lnTo>
                      <a:pt x="44" y="138"/>
                    </a:lnTo>
                    <a:lnTo>
                      <a:pt x="45" y="137"/>
                    </a:lnTo>
                    <a:lnTo>
                      <a:pt x="46" y="137"/>
                    </a:lnTo>
                    <a:lnTo>
                      <a:pt x="46" y="136"/>
                    </a:lnTo>
                    <a:lnTo>
                      <a:pt x="46" y="134"/>
                    </a:lnTo>
                    <a:lnTo>
                      <a:pt x="46" y="133"/>
                    </a:lnTo>
                    <a:lnTo>
                      <a:pt x="45" y="133"/>
                    </a:lnTo>
                    <a:lnTo>
                      <a:pt x="45" y="134"/>
                    </a:lnTo>
                    <a:lnTo>
                      <a:pt x="44" y="134"/>
                    </a:lnTo>
                    <a:lnTo>
                      <a:pt x="44" y="136"/>
                    </a:lnTo>
                    <a:lnTo>
                      <a:pt x="42" y="136"/>
                    </a:lnTo>
                    <a:lnTo>
                      <a:pt x="41" y="136"/>
                    </a:lnTo>
                    <a:lnTo>
                      <a:pt x="40" y="136"/>
                    </a:lnTo>
                    <a:lnTo>
                      <a:pt x="39" y="134"/>
                    </a:lnTo>
                    <a:lnTo>
                      <a:pt x="38" y="133"/>
                    </a:lnTo>
                    <a:lnTo>
                      <a:pt x="38" y="132"/>
                    </a:lnTo>
                    <a:lnTo>
                      <a:pt x="39" y="132"/>
                    </a:lnTo>
                    <a:lnTo>
                      <a:pt x="40" y="132"/>
                    </a:lnTo>
                    <a:lnTo>
                      <a:pt x="41" y="131"/>
                    </a:lnTo>
                    <a:lnTo>
                      <a:pt x="41" y="130"/>
                    </a:lnTo>
                    <a:lnTo>
                      <a:pt x="40" y="129"/>
                    </a:lnTo>
                    <a:lnTo>
                      <a:pt x="39" y="129"/>
                    </a:lnTo>
                    <a:lnTo>
                      <a:pt x="38" y="129"/>
                    </a:lnTo>
                    <a:lnTo>
                      <a:pt x="37" y="129"/>
                    </a:lnTo>
                    <a:lnTo>
                      <a:pt x="37" y="128"/>
                    </a:lnTo>
                    <a:lnTo>
                      <a:pt x="37" y="126"/>
                    </a:lnTo>
                    <a:lnTo>
                      <a:pt x="37" y="125"/>
                    </a:lnTo>
                    <a:lnTo>
                      <a:pt x="36" y="124"/>
                    </a:lnTo>
                    <a:lnTo>
                      <a:pt x="34" y="123"/>
                    </a:lnTo>
                    <a:lnTo>
                      <a:pt x="33" y="123"/>
                    </a:lnTo>
                    <a:lnTo>
                      <a:pt x="32" y="123"/>
                    </a:lnTo>
                    <a:lnTo>
                      <a:pt x="31" y="123"/>
                    </a:lnTo>
                    <a:lnTo>
                      <a:pt x="30" y="123"/>
                    </a:lnTo>
                    <a:lnTo>
                      <a:pt x="30" y="122"/>
                    </a:lnTo>
                    <a:lnTo>
                      <a:pt x="30" y="121"/>
                    </a:lnTo>
                    <a:lnTo>
                      <a:pt x="31" y="119"/>
                    </a:lnTo>
                    <a:lnTo>
                      <a:pt x="30" y="119"/>
                    </a:lnTo>
                    <a:lnTo>
                      <a:pt x="30" y="118"/>
                    </a:lnTo>
                    <a:lnTo>
                      <a:pt x="29" y="117"/>
                    </a:lnTo>
                    <a:lnTo>
                      <a:pt x="29" y="116"/>
                    </a:lnTo>
                    <a:lnTo>
                      <a:pt x="29" y="115"/>
                    </a:lnTo>
                    <a:lnTo>
                      <a:pt x="30" y="115"/>
                    </a:lnTo>
                    <a:lnTo>
                      <a:pt x="31" y="115"/>
                    </a:lnTo>
                    <a:lnTo>
                      <a:pt x="32" y="115"/>
                    </a:lnTo>
                    <a:lnTo>
                      <a:pt x="32" y="114"/>
                    </a:lnTo>
                    <a:lnTo>
                      <a:pt x="31" y="114"/>
                    </a:lnTo>
                    <a:lnTo>
                      <a:pt x="31" y="113"/>
                    </a:lnTo>
                    <a:lnTo>
                      <a:pt x="30" y="113"/>
                    </a:lnTo>
                    <a:lnTo>
                      <a:pt x="30" y="111"/>
                    </a:lnTo>
                    <a:lnTo>
                      <a:pt x="31" y="111"/>
                    </a:lnTo>
                    <a:lnTo>
                      <a:pt x="32" y="111"/>
                    </a:lnTo>
                    <a:lnTo>
                      <a:pt x="32" y="113"/>
                    </a:lnTo>
                    <a:lnTo>
                      <a:pt x="33" y="114"/>
                    </a:lnTo>
                    <a:lnTo>
                      <a:pt x="34" y="113"/>
                    </a:lnTo>
                    <a:lnTo>
                      <a:pt x="34" y="111"/>
                    </a:lnTo>
                    <a:lnTo>
                      <a:pt x="33" y="111"/>
                    </a:lnTo>
                    <a:lnTo>
                      <a:pt x="32" y="109"/>
                    </a:lnTo>
                    <a:lnTo>
                      <a:pt x="32" y="108"/>
                    </a:lnTo>
                    <a:lnTo>
                      <a:pt x="31" y="107"/>
                    </a:lnTo>
                    <a:lnTo>
                      <a:pt x="30" y="106"/>
                    </a:lnTo>
                    <a:lnTo>
                      <a:pt x="30" y="105"/>
                    </a:lnTo>
                    <a:lnTo>
                      <a:pt x="29" y="105"/>
                    </a:lnTo>
                    <a:lnTo>
                      <a:pt x="29" y="103"/>
                    </a:lnTo>
                    <a:lnTo>
                      <a:pt x="28" y="103"/>
                    </a:lnTo>
                    <a:lnTo>
                      <a:pt x="26" y="103"/>
                    </a:lnTo>
                    <a:lnTo>
                      <a:pt x="26" y="102"/>
                    </a:lnTo>
                    <a:lnTo>
                      <a:pt x="25" y="102"/>
                    </a:lnTo>
                    <a:lnTo>
                      <a:pt x="24" y="102"/>
                    </a:lnTo>
                    <a:lnTo>
                      <a:pt x="23" y="102"/>
                    </a:lnTo>
                    <a:lnTo>
                      <a:pt x="22" y="102"/>
                    </a:lnTo>
                    <a:lnTo>
                      <a:pt x="21" y="101"/>
                    </a:lnTo>
                    <a:lnTo>
                      <a:pt x="20" y="101"/>
                    </a:lnTo>
                    <a:lnTo>
                      <a:pt x="18" y="101"/>
                    </a:lnTo>
                    <a:lnTo>
                      <a:pt x="17" y="101"/>
                    </a:lnTo>
                    <a:lnTo>
                      <a:pt x="17" y="102"/>
                    </a:lnTo>
                    <a:lnTo>
                      <a:pt x="16" y="102"/>
                    </a:lnTo>
                    <a:lnTo>
                      <a:pt x="15" y="102"/>
                    </a:lnTo>
                    <a:lnTo>
                      <a:pt x="14" y="102"/>
                    </a:lnTo>
                    <a:lnTo>
                      <a:pt x="14" y="101"/>
                    </a:lnTo>
                    <a:lnTo>
                      <a:pt x="13" y="101"/>
                    </a:lnTo>
                    <a:lnTo>
                      <a:pt x="12" y="101"/>
                    </a:lnTo>
                    <a:lnTo>
                      <a:pt x="10" y="101"/>
                    </a:lnTo>
                    <a:lnTo>
                      <a:pt x="9" y="101"/>
                    </a:lnTo>
                    <a:lnTo>
                      <a:pt x="9" y="102"/>
                    </a:lnTo>
                    <a:lnTo>
                      <a:pt x="8" y="102"/>
                    </a:lnTo>
                    <a:lnTo>
                      <a:pt x="7" y="102"/>
                    </a:lnTo>
                    <a:lnTo>
                      <a:pt x="6" y="102"/>
                    </a:lnTo>
                    <a:lnTo>
                      <a:pt x="5" y="102"/>
                    </a:lnTo>
                    <a:lnTo>
                      <a:pt x="5" y="101"/>
                    </a:lnTo>
                    <a:lnTo>
                      <a:pt x="4" y="101"/>
                    </a:lnTo>
                    <a:lnTo>
                      <a:pt x="2" y="100"/>
                    </a:lnTo>
                    <a:lnTo>
                      <a:pt x="1" y="100"/>
                    </a:lnTo>
                    <a:lnTo>
                      <a:pt x="1" y="99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1" y="97"/>
                    </a:lnTo>
                    <a:lnTo>
                      <a:pt x="1" y="94"/>
                    </a:lnTo>
                    <a:lnTo>
                      <a:pt x="0" y="93"/>
                    </a:lnTo>
                    <a:lnTo>
                      <a:pt x="1" y="91"/>
                    </a:lnTo>
                    <a:lnTo>
                      <a:pt x="2" y="90"/>
                    </a:lnTo>
                    <a:lnTo>
                      <a:pt x="7" y="91"/>
                    </a:lnTo>
                    <a:lnTo>
                      <a:pt x="15" y="91"/>
                    </a:lnTo>
                    <a:lnTo>
                      <a:pt x="16" y="92"/>
                    </a:lnTo>
                    <a:lnTo>
                      <a:pt x="18" y="94"/>
                    </a:lnTo>
                    <a:lnTo>
                      <a:pt x="20" y="93"/>
                    </a:lnTo>
                    <a:lnTo>
                      <a:pt x="21" y="93"/>
                    </a:lnTo>
                    <a:lnTo>
                      <a:pt x="21" y="92"/>
                    </a:lnTo>
                    <a:lnTo>
                      <a:pt x="23" y="92"/>
                    </a:lnTo>
                    <a:lnTo>
                      <a:pt x="24" y="89"/>
                    </a:lnTo>
                    <a:lnTo>
                      <a:pt x="26" y="85"/>
                    </a:lnTo>
                    <a:lnTo>
                      <a:pt x="31" y="85"/>
                    </a:lnTo>
                    <a:lnTo>
                      <a:pt x="31" y="83"/>
                    </a:lnTo>
                    <a:lnTo>
                      <a:pt x="34" y="83"/>
                    </a:lnTo>
                    <a:lnTo>
                      <a:pt x="36" y="77"/>
                    </a:lnTo>
                    <a:lnTo>
                      <a:pt x="36" y="74"/>
                    </a:lnTo>
                    <a:lnTo>
                      <a:pt x="34" y="73"/>
                    </a:lnTo>
                    <a:lnTo>
                      <a:pt x="34" y="71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7" y="66"/>
                    </a:lnTo>
                    <a:lnTo>
                      <a:pt x="36" y="63"/>
                    </a:lnTo>
                    <a:lnTo>
                      <a:pt x="36" y="61"/>
                    </a:lnTo>
                    <a:lnTo>
                      <a:pt x="34" y="59"/>
                    </a:lnTo>
                    <a:lnTo>
                      <a:pt x="29" y="55"/>
                    </a:lnTo>
                    <a:lnTo>
                      <a:pt x="28" y="53"/>
                    </a:lnTo>
                    <a:lnTo>
                      <a:pt x="30" y="52"/>
                    </a:lnTo>
                    <a:lnTo>
                      <a:pt x="29" y="50"/>
                    </a:lnTo>
                    <a:lnTo>
                      <a:pt x="26" y="48"/>
                    </a:lnTo>
                    <a:lnTo>
                      <a:pt x="25" y="47"/>
                    </a:lnTo>
                    <a:lnTo>
                      <a:pt x="25" y="45"/>
                    </a:lnTo>
                    <a:lnTo>
                      <a:pt x="24" y="44"/>
                    </a:lnTo>
                    <a:lnTo>
                      <a:pt x="23" y="44"/>
                    </a:lnTo>
                    <a:lnTo>
                      <a:pt x="22" y="44"/>
                    </a:lnTo>
                    <a:lnTo>
                      <a:pt x="21" y="44"/>
                    </a:lnTo>
                    <a:lnTo>
                      <a:pt x="20" y="44"/>
                    </a:lnTo>
                    <a:lnTo>
                      <a:pt x="18" y="44"/>
                    </a:lnTo>
                    <a:lnTo>
                      <a:pt x="17" y="44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5" y="43"/>
                    </a:lnTo>
                    <a:lnTo>
                      <a:pt x="15" y="42"/>
                    </a:lnTo>
                    <a:lnTo>
                      <a:pt x="14" y="42"/>
                    </a:lnTo>
                    <a:lnTo>
                      <a:pt x="14" y="40"/>
                    </a:lnTo>
                    <a:lnTo>
                      <a:pt x="13" y="40"/>
                    </a:lnTo>
                    <a:lnTo>
                      <a:pt x="13" y="39"/>
                    </a:lnTo>
                    <a:lnTo>
                      <a:pt x="13" y="38"/>
                    </a:lnTo>
                    <a:lnTo>
                      <a:pt x="15" y="37"/>
                    </a:lnTo>
                    <a:lnTo>
                      <a:pt x="13" y="34"/>
                    </a:lnTo>
                    <a:lnTo>
                      <a:pt x="13" y="32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5" y="27"/>
                    </a:lnTo>
                    <a:lnTo>
                      <a:pt x="16" y="27"/>
                    </a:lnTo>
                    <a:lnTo>
                      <a:pt x="16" y="26"/>
                    </a:lnTo>
                    <a:lnTo>
                      <a:pt x="17" y="26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0" y="22"/>
                    </a:lnTo>
                    <a:lnTo>
                      <a:pt x="21" y="22"/>
                    </a:lnTo>
                    <a:lnTo>
                      <a:pt x="21" y="21"/>
                    </a:lnTo>
                    <a:lnTo>
                      <a:pt x="22" y="21"/>
                    </a:lnTo>
                    <a:lnTo>
                      <a:pt x="22" y="20"/>
                    </a:lnTo>
                    <a:lnTo>
                      <a:pt x="23" y="20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8" y="18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4" y="16"/>
                    </a:lnTo>
                    <a:lnTo>
                      <a:pt x="34" y="15"/>
                    </a:lnTo>
                    <a:lnTo>
                      <a:pt x="36" y="14"/>
                    </a:lnTo>
                    <a:lnTo>
                      <a:pt x="38" y="12"/>
                    </a:lnTo>
                    <a:lnTo>
                      <a:pt x="38" y="11"/>
                    </a:lnTo>
                    <a:lnTo>
                      <a:pt x="39" y="10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5" y="7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7" y="5"/>
                    </a:lnTo>
                    <a:lnTo>
                      <a:pt x="47" y="4"/>
                    </a:lnTo>
                    <a:lnTo>
                      <a:pt x="47" y="3"/>
                    </a:lnTo>
                    <a:lnTo>
                      <a:pt x="49" y="1"/>
                    </a:lnTo>
                    <a:lnTo>
                      <a:pt x="51" y="0"/>
                    </a:lnTo>
                    <a:lnTo>
                      <a:pt x="52" y="1"/>
                    </a:lnTo>
                    <a:lnTo>
                      <a:pt x="53" y="3"/>
                    </a:lnTo>
                    <a:lnTo>
                      <a:pt x="55" y="3"/>
                    </a:lnTo>
                    <a:lnTo>
                      <a:pt x="55" y="4"/>
                    </a:lnTo>
                    <a:lnTo>
                      <a:pt x="55" y="5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9" y="12"/>
                    </a:lnTo>
                    <a:lnTo>
                      <a:pt x="62" y="10"/>
                    </a:lnTo>
                    <a:lnTo>
                      <a:pt x="63" y="11"/>
                    </a:lnTo>
                    <a:lnTo>
                      <a:pt x="62" y="16"/>
                    </a:lnTo>
                    <a:lnTo>
                      <a:pt x="59" y="19"/>
                    </a:lnTo>
                    <a:lnTo>
                      <a:pt x="60" y="23"/>
                    </a:lnTo>
                    <a:lnTo>
                      <a:pt x="62" y="23"/>
                    </a:lnTo>
                    <a:lnTo>
                      <a:pt x="64" y="26"/>
                    </a:lnTo>
                    <a:lnTo>
                      <a:pt x="64" y="31"/>
                    </a:lnTo>
                    <a:lnTo>
                      <a:pt x="65" y="30"/>
                    </a:lnTo>
                    <a:lnTo>
                      <a:pt x="68" y="26"/>
                    </a:lnTo>
                    <a:lnTo>
                      <a:pt x="71" y="22"/>
                    </a:lnTo>
                    <a:lnTo>
                      <a:pt x="72" y="22"/>
                    </a:lnTo>
                    <a:lnTo>
                      <a:pt x="73" y="22"/>
                    </a:lnTo>
                    <a:lnTo>
                      <a:pt x="78" y="22"/>
                    </a:lnTo>
                    <a:lnTo>
                      <a:pt x="78" y="21"/>
                    </a:lnTo>
                    <a:lnTo>
                      <a:pt x="78" y="20"/>
                    </a:lnTo>
                    <a:lnTo>
                      <a:pt x="80" y="20"/>
                    </a:lnTo>
                    <a:lnTo>
                      <a:pt x="83" y="20"/>
                    </a:lnTo>
                    <a:lnTo>
                      <a:pt x="87" y="20"/>
                    </a:lnTo>
                    <a:lnTo>
                      <a:pt x="91" y="21"/>
                    </a:lnTo>
                    <a:lnTo>
                      <a:pt x="92" y="21"/>
                    </a:lnTo>
                    <a:lnTo>
                      <a:pt x="93" y="30"/>
                    </a:lnTo>
                    <a:lnTo>
                      <a:pt x="93" y="38"/>
                    </a:lnTo>
                    <a:lnTo>
                      <a:pt x="93" y="39"/>
                    </a:lnTo>
                    <a:lnTo>
                      <a:pt x="93" y="40"/>
                    </a:lnTo>
                    <a:lnTo>
                      <a:pt x="92" y="40"/>
                    </a:lnTo>
                    <a:lnTo>
                      <a:pt x="93" y="40"/>
                    </a:lnTo>
                    <a:lnTo>
                      <a:pt x="93" y="42"/>
                    </a:lnTo>
                    <a:lnTo>
                      <a:pt x="93" y="43"/>
                    </a:lnTo>
                    <a:lnTo>
                      <a:pt x="93" y="42"/>
                    </a:lnTo>
                    <a:lnTo>
                      <a:pt x="94" y="42"/>
                    </a:lnTo>
                    <a:lnTo>
                      <a:pt x="95" y="42"/>
                    </a:lnTo>
                    <a:lnTo>
                      <a:pt x="95" y="43"/>
                    </a:lnTo>
                    <a:lnTo>
                      <a:pt x="96" y="43"/>
                    </a:lnTo>
                    <a:lnTo>
                      <a:pt x="97" y="43"/>
                    </a:lnTo>
                    <a:lnTo>
                      <a:pt x="99" y="43"/>
                    </a:lnTo>
                    <a:lnTo>
                      <a:pt x="100" y="44"/>
                    </a:lnTo>
                    <a:lnTo>
                      <a:pt x="101" y="44"/>
                    </a:lnTo>
                    <a:lnTo>
                      <a:pt x="102" y="44"/>
                    </a:lnTo>
                    <a:lnTo>
                      <a:pt x="103" y="45"/>
                    </a:lnTo>
                    <a:lnTo>
                      <a:pt x="102" y="50"/>
                    </a:lnTo>
                    <a:lnTo>
                      <a:pt x="103" y="55"/>
                    </a:lnTo>
                    <a:lnTo>
                      <a:pt x="105" y="56"/>
                    </a:lnTo>
                    <a:lnTo>
                      <a:pt x="107" y="60"/>
                    </a:lnTo>
                    <a:lnTo>
                      <a:pt x="109" y="60"/>
                    </a:lnTo>
                    <a:lnTo>
                      <a:pt x="111" y="60"/>
                    </a:lnTo>
                    <a:lnTo>
                      <a:pt x="115" y="63"/>
                    </a:lnTo>
                    <a:lnTo>
                      <a:pt x="110" y="67"/>
                    </a:lnTo>
                    <a:lnTo>
                      <a:pt x="110" y="68"/>
                    </a:lnTo>
                    <a:lnTo>
                      <a:pt x="114" y="71"/>
                    </a:lnTo>
                    <a:lnTo>
                      <a:pt x="117" y="68"/>
                    </a:lnTo>
                    <a:lnTo>
                      <a:pt x="119" y="67"/>
                    </a:lnTo>
                    <a:lnTo>
                      <a:pt x="120" y="66"/>
                    </a:lnTo>
                    <a:lnTo>
                      <a:pt x="122" y="63"/>
                    </a:lnTo>
                    <a:lnTo>
                      <a:pt x="122" y="62"/>
                    </a:lnTo>
                    <a:lnTo>
                      <a:pt x="122" y="61"/>
                    </a:lnTo>
                    <a:lnTo>
                      <a:pt x="123" y="61"/>
                    </a:lnTo>
                    <a:lnTo>
                      <a:pt x="134" y="56"/>
                    </a:lnTo>
                    <a:lnTo>
                      <a:pt x="134" y="53"/>
                    </a:lnTo>
                    <a:lnTo>
                      <a:pt x="135" y="52"/>
                    </a:lnTo>
                    <a:lnTo>
                      <a:pt x="152" y="50"/>
                    </a:lnTo>
                    <a:lnTo>
                      <a:pt x="151" y="48"/>
                    </a:lnTo>
                    <a:lnTo>
                      <a:pt x="160" y="43"/>
                    </a:lnTo>
                    <a:lnTo>
                      <a:pt x="163" y="42"/>
                    </a:lnTo>
                    <a:lnTo>
                      <a:pt x="167" y="42"/>
                    </a:lnTo>
                    <a:lnTo>
                      <a:pt x="167" y="36"/>
                    </a:lnTo>
                    <a:lnTo>
                      <a:pt x="172" y="35"/>
                    </a:lnTo>
                    <a:lnTo>
                      <a:pt x="175" y="35"/>
                    </a:lnTo>
                    <a:lnTo>
                      <a:pt x="174" y="29"/>
                    </a:lnTo>
                    <a:lnTo>
                      <a:pt x="178" y="29"/>
                    </a:lnTo>
                    <a:lnTo>
                      <a:pt x="180" y="30"/>
                    </a:lnTo>
                    <a:lnTo>
                      <a:pt x="180" y="31"/>
                    </a:lnTo>
                    <a:lnTo>
                      <a:pt x="181" y="31"/>
                    </a:lnTo>
                    <a:lnTo>
                      <a:pt x="182" y="30"/>
                    </a:lnTo>
                    <a:lnTo>
                      <a:pt x="185" y="31"/>
                    </a:lnTo>
                    <a:lnTo>
                      <a:pt x="187" y="37"/>
                    </a:lnTo>
                    <a:lnTo>
                      <a:pt x="193" y="32"/>
                    </a:lnTo>
                    <a:lnTo>
                      <a:pt x="194" y="32"/>
                    </a:lnTo>
                    <a:lnTo>
                      <a:pt x="195" y="32"/>
                    </a:lnTo>
                    <a:lnTo>
                      <a:pt x="198" y="31"/>
                    </a:lnTo>
                    <a:lnTo>
                      <a:pt x="199" y="32"/>
                    </a:lnTo>
                    <a:lnTo>
                      <a:pt x="201" y="34"/>
                    </a:lnTo>
                    <a:lnTo>
                      <a:pt x="202" y="35"/>
                    </a:lnTo>
                    <a:lnTo>
                      <a:pt x="202" y="37"/>
                    </a:lnTo>
                    <a:lnTo>
                      <a:pt x="203" y="38"/>
                    </a:lnTo>
                    <a:lnTo>
                      <a:pt x="203" y="39"/>
                    </a:lnTo>
                    <a:lnTo>
                      <a:pt x="204" y="39"/>
                    </a:lnTo>
                    <a:lnTo>
                      <a:pt x="205" y="39"/>
                    </a:lnTo>
                    <a:lnTo>
                      <a:pt x="205" y="40"/>
                    </a:lnTo>
                    <a:lnTo>
                      <a:pt x="206" y="40"/>
                    </a:lnTo>
                    <a:lnTo>
                      <a:pt x="206" y="42"/>
                    </a:lnTo>
                    <a:lnTo>
                      <a:pt x="206" y="43"/>
                    </a:lnTo>
                    <a:lnTo>
                      <a:pt x="211" y="40"/>
                    </a:lnTo>
                    <a:lnTo>
                      <a:pt x="209" y="32"/>
                    </a:lnTo>
                    <a:lnTo>
                      <a:pt x="211" y="31"/>
                    </a:lnTo>
                    <a:lnTo>
                      <a:pt x="212" y="31"/>
                    </a:lnTo>
                    <a:lnTo>
                      <a:pt x="213" y="31"/>
                    </a:lnTo>
                    <a:lnTo>
                      <a:pt x="214" y="32"/>
                    </a:lnTo>
                    <a:lnTo>
                      <a:pt x="220" y="27"/>
                    </a:lnTo>
                    <a:lnTo>
                      <a:pt x="219" y="23"/>
                    </a:lnTo>
                    <a:lnTo>
                      <a:pt x="223" y="22"/>
                    </a:lnTo>
                    <a:lnTo>
                      <a:pt x="221" y="19"/>
                    </a:lnTo>
                    <a:lnTo>
                      <a:pt x="222" y="18"/>
                    </a:lnTo>
                    <a:lnTo>
                      <a:pt x="236" y="11"/>
                    </a:lnTo>
                    <a:lnTo>
                      <a:pt x="237" y="13"/>
                    </a:lnTo>
                    <a:lnTo>
                      <a:pt x="237" y="14"/>
                    </a:lnTo>
                    <a:lnTo>
                      <a:pt x="238" y="16"/>
                    </a:lnTo>
                    <a:lnTo>
                      <a:pt x="239" y="22"/>
                    </a:lnTo>
                    <a:lnTo>
                      <a:pt x="241" y="23"/>
                    </a:lnTo>
                    <a:lnTo>
                      <a:pt x="242" y="24"/>
                    </a:lnTo>
                    <a:lnTo>
                      <a:pt x="241" y="27"/>
                    </a:lnTo>
                    <a:lnTo>
                      <a:pt x="244" y="32"/>
                    </a:lnTo>
                    <a:lnTo>
                      <a:pt x="250" y="3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2" name="Rectangle 146">
              <a:extLst>
                <a:ext uri="{FF2B5EF4-FFF2-40B4-BE49-F238E27FC236}">
                  <a16:creationId xmlns:a16="http://schemas.microsoft.com/office/drawing/2014/main" id="{68470192-F3A5-F815-D9F5-0311BA34C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4406" y="1756198"/>
              <a:ext cx="416471" cy="7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Kreis Steinfurt</a:t>
              </a:r>
            </a:p>
          </p:txBody>
        </p:sp>
        <p:sp>
          <p:nvSpPr>
            <p:cNvPr id="13" name="Rectangle 148">
              <a:extLst>
                <a:ext uri="{FF2B5EF4-FFF2-40B4-BE49-F238E27FC236}">
                  <a16:creationId xmlns:a16="http://schemas.microsoft.com/office/drawing/2014/main" id="{D119483A-E2A5-D8A8-D7C5-9CA3F3CA8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462" y="3194051"/>
              <a:ext cx="338383" cy="7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Kreis Soest</a:t>
              </a:r>
            </a:p>
          </p:txBody>
        </p:sp>
        <p:sp>
          <p:nvSpPr>
            <p:cNvPr id="14" name="Rectangle 149">
              <a:extLst>
                <a:ext uri="{FF2B5EF4-FFF2-40B4-BE49-F238E27FC236}">
                  <a16:creationId xmlns:a16="http://schemas.microsoft.com/office/drawing/2014/main" id="{9239CF11-27E2-3B7E-57D5-CBC735C31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8225" y="2222501"/>
              <a:ext cx="330101" cy="7594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Kreis Lippe</a:t>
              </a:r>
            </a:p>
          </p:txBody>
        </p:sp>
        <p:sp>
          <p:nvSpPr>
            <p:cNvPr id="15" name="Rectangle 150">
              <a:extLst>
                <a:ext uri="{FF2B5EF4-FFF2-40B4-BE49-F238E27FC236}">
                  <a16:creationId xmlns:a16="http://schemas.microsoft.com/office/drawing/2014/main" id="{9B1E774D-F2CB-1751-1563-337C579A9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0945" y="2500531"/>
              <a:ext cx="378610" cy="7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Kreis Borken</a:t>
              </a:r>
            </a:p>
          </p:txBody>
        </p:sp>
        <p:sp>
          <p:nvSpPr>
            <p:cNvPr id="16" name="Rectangle 151">
              <a:extLst>
                <a:ext uri="{FF2B5EF4-FFF2-40B4-BE49-F238E27FC236}">
                  <a16:creationId xmlns:a16="http://schemas.microsoft.com/office/drawing/2014/main" id="{B37B307A-52DD-01DA-35BB-289A9526D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785" y="2695827"/>
              <a:ext cx="352581" cy="7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Kreis  Kleve</a:t>
              </a:r>
            </a:p>
          </p:txBody>
        </p:sp>
        <p:sp>
          <p:nvSpPr>
            <p:cNvPr id="17" name="Rectangle 155">
              <a:extLst>
                <a:ext uri="{FF2B5EF4-FFF2-40B4-BE49-F238E27FC236}">
                  <a16:creationId xmlns:a16="http://schemas.microsoft.com/office/drawing/2014/main" id="{C8AD5562-95DE-B2C0-189C-908E99B11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437" y="2992439"/>
              <a:ext cx="352581" cy="7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Kreis Wesel</a:t>
              </a:r>
            </a:p>
          </p:txBody>
        </p:sp>
        <p:sp>
          <p:nvSpPr>
            <p:cNvPr id="18" name="Rectangle 156">
              <a:extLst>
                <a:ext uri="{FF2B5EF4-FFF2-40B4-BE49-F238E27FC236}">
                  <a16:creationId xmlns:a16="http://schemas.microsoft.com/office/drawing/2014/main" id="{6CD54B27-12AD-AB26-476F-B1F029750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3662" y="2916239"/>
              <a:ext cx="364412" cy="7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Kreis Höxter</a:t>
              </a:r>
              <a:endParaRPr kumimoji="0" lang="de-DE" altLang="de-DE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60">
              <a:extLst>
                <a:ext uri="{FF2B5EF4-FFF2-40B4-BE49-F238E27FC236}">
                  <a16:creationId xmlns:a16="http://schemas.microsoft.com/office/drawing/2014/main" id="{F497D4F0-671D-6209-AB7B-136597D5B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3137" y="2457703"/>
              <a:ext cx="309987" cy="15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Kreis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Warendorf</a:t>
              </a:r>
            </a:p>
          </p:txBody>
        </p:sp>
        <p:sp>
          <p:nvSpPr>
            <p:cNvPr id="20" name="Rectangle 162">
              <a:extLst>
                <a:ext uri="{FF2B5EF4-FFF2-40B4-BE49-F238E27FC236}">
                  <a16:creationId xmlns:a16="http://schemas.microsoft.com/office/drawing/2014/main" id="{4D03D9C7-6ACC-083D-911A-663B71C9E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7950" y="2471739"/>
              <a:ext cx="429487" cy="7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Kreis Coesfeld</a:t>
              </a:r>
            </a:p>
          </p:txBody>
        </p:sp>
        <p:sp>
          <p:nvSpPr>
            <p:cNvPr id="21" name="Rectangle 163">
              <a:extLst>
                <a:ext uri="{FF2B5EF4-FFF2-40B4-BE49-F238E27FC236}">
                  <a16:creationId xmlns:a16="http://schemas.microsoft.com/office/drawing/2014/main" id="{A49AD1A2-CB59-3E5E-697B-A55A5ADE3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9462" y="2909889"/>
              <a:ext cx="308804" cy="15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Kreis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Paderborn</a:t>
              </a:r>
            </a:p>
          </p:txBody>
        </p:sp>
        <p:sp>
          <p:nvSpPr>
            <p:cNvPr id="22" name="Rectangle 164">
              <a:extLst>
                <a:ext uri="{FF2B5EF4-FFF2-40B4-BE49-F238E27FC236}">
                  <a16:creationId xmlns:a16="http://schemas.microsoft.com/office/drawing/2014/main" id="{96237E52-BC4F-E57D-7117-14433457D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9187" y="4152901"/>
              <a:ext cx="308804" cy="7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Kreis Olpe</a:t>
              </a:r>
            </a:p>
          </p:txBody>
        </p:sp>
        <p:sp>
          <p:nvSpPr>
            <p:cNvPr id="23" name="Rectangle 166">
              <a:extLst>
                <a:ext uri="{FF2B5EF4-FFF2-40B4-BE49-F238E27FC236}">
                  <a16:creationId xmlns:a16="http://schemas.microsoft.com/office/drawing/2014/main" id="{26801B84-68AF-E1CD-0C75-3D99AD9FC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3065" y="4789489"/>
              <a:ext cx="349031" cy="7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Kreis Düren</a:t>
              </a:r>
            </a:p>
          </p:txBody>
        </p:sp>
        <p:sp>
          <p:nvSpPr>
            <p:cNvPr id="24" name="Rectangle 167">
              <a:extLst>
                <a:ext uri="{FF2B5EF4-FFF2-40B4-BE49-F238E27FC236}">
                  <a16:creationId xmlns:a16="http://schemas.microsoft.com/office/drawing/2014/main" id="{E83F1D21-08A4-242C-47E7-A4EF7689F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9024" y="3670301"/>
              <a:ext cx="583297" cy="7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Hochsauerlandkreis</a:t>
              </a:r>
              <a:endParaRPr kumimoji="0" lang="de-DE" altLang="de-DE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168">
              <a:extLst>
                <a:ext uri="{FF2B5EF4-FFF2-40B4-BE49-F238E27FC236}">
                  <a16:creationId xmlns:a16="http://schemas.microsoft.com/office/drawing/2014/main" id="{C3E9B525-07DE-DA39-8CAD-3E1080CCD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5321301"/>
              <a:ext cx="495743" cy="7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Kreis Euskirchen</a:t>
              </a:r>
            </a:p>
          </p:txBody>
        </p:sp>
        <p:sp>
          <p:nvSpPr>
            <p:cNvPr id="26" name="Rectangle 176">
              <a:extLst>
                <a:ext uri="{FF2B5EF4-FFF2-40B4-BE49-F238E27FC236}">
                  <a16:creationId xmlns:a16="http://schemas.microsoft.com/office/drawing/2014/main" id="{6C978294-0725-8226-B437-4CAEDD0C2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4124" y="2429003"/>
              <a:ext cx="287507" cy="15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Kreis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Gütersloh</a:t>
              </a:r>
            </a:p>
          </p:txBody>
        </p:sp>
        <p:sp>
          <p:nvSpPr>
            <p:cNvPr id="27" name="Rectangle 178">
              <a:extLst>
                <a:ext uri="{FF2B5EF4-FFF2-40B4-BE49-F238E27FC236}">
                  <a16:creationId xmlns:a16="http://schemas.microsoft.com/office/drawing/2014/main" id="{4C6D72C0-6CF4-0396-76CD-F9A5594AF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669" y="3130278"/>
              <a:ext cx="169192" cy="15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Kreis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Unna</a:t>
              </a:r>
            </a:p>
          </p:txBody>
        </p:sp>
        <p:sp>
          <p:nvSpPr>
            <p:cNvPr id="28" name="Rectangle 183">
              <a:extLst>
                <a:ext uri="{FF2B5EF4-FFF2-40B4-BE49-F238E27FC236}">
                  <a16:creationId xmlns:a16="http://schemas.microsoft.com/office/drawing/2014/main" id="{49C78D68-8574-746D-FE03-299078A0F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329" y="4771487"/>
              <a:ext cx="498110" cy="7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Rhein-Sieg-Kreis</a:t>
              </a:r>
            </a:p>
          </p:txBody>
        </p:sp>
        <p:sp>
          <p:nvSpPr>
            <p:cNvPr id="29" name="Rectangle 185">
              <a:extLst>
                <a:ext uri="{FF2B5EF4-FFF2-40B4-BE49-F238E27FC236}">
                  <a16:creationId xmlns:a16="http://schemas.microsoft.com/office/drawing/2014/main" id="{88ECB8EC-5DD0-AB18-F79C-FFFA1D832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0816" y="1372706"/>
              <a:ext cx="525321" cy="15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Kreis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Minden-Lübbecke</a:t>
              </a:r>
            </a:p>
          </p:txBody>
        </p:sp>
        <p:sp>
          <p:nvSpPr>
            <p:cNvPr id="30" name="Rectangle 190">
              <a:extLst>
                <a:ext uri="{FF2B5EF4-FFF2-40B4-BE49-F238E27FC236}">
                  <a16:creationId xmlns:a16="http://schemas.microsoft.com/office/drawing/2014/main" id="{2974F4ED-69D0-744E-6F1E-BE9BBAC1B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7150" y="3724276"/>
              <a:ext cx="392808" cy="7594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Kreis Viersen</a:t>
              </a:r>
            </a:p>
          </p:txBody>
        </p:sp>
        <p:sp>
          <p:nvSpPr>
            <p:cNvPr id="31" name="Rectangle 193">
              <a:extLst>
                <a:ext uri="{FF2B5EF4-FFF2-40B4-BE49-F238E27FC236}">
                  <a16:creationId xmlns:a16="http://schemas.microsoft.com/office/drawing/2014/main" id="{CA5B9981-CA3B-A3B6-0C19-6D18DC7C8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0942" y="3875215"/>
              <a:ext cx="493377" cy="7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Märkischer Kreis</a:t>
              </a:r>
            </a:p>
          </p:txBody>
        </p:sp>
        <p:sp>
          <p:nvSpPr>
            <p:cNvPr id="32" name="Rectangle 195">
              <a:extLst>
                <a:ext uri="{FF2B5EF4-FFF2-40B4-BE49-F238E27FC236}">
                  <a16:creationId xmlns:a16="http://schemas.microsoft.com/office/drawing/2014/main" id="{F5B9A40D-E95C-2DE8-CE2D-F9FD13009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604" y="4410077"/>
              <a:ext cx="591578" cy="15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Kreis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Siegen-Wittgenstein</a:t>
              </a:r>
            </a:p>
          </p:txBody>
        </p:sp>
        <p:sp>
          <p:nvSpPr>
            <p:cNvPr id="33" name="Rectangle 200">
              <a:extLst>
                <a:ext uri="{FF2B5EF4-FFF2-40B4-BE49-F238E27FC236}">
                  <a16:creationId xmlns:a16="http://schemas.microsoft.com/office/drawing/2014/main" id="{1F5A0A16-E093-0F3E-FFCD-61CCD198E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787" y="4240214"/>
              <a:ext cx="469714" cy="7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700" dirty="0">
                  <a:solidFill>
                    <a:srgbClr val="000000"/>
                  </a:solidFill>
                </a:rPr>
                <a:t>Kreis </a:t>
              </a:r>
              <a:r>
                <a:rPr kumimoji="0" lang="de-DE" altLang="de-DE" sz="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Heinsberg</a:t>
              </a:r>
              <a:endParaRPr kumimoji="0" lang="de-DE" altLang="de-DE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202">
              <a:extLst>
                <a:ext uri="{FF2B5EF4-FFF2-40B4-BE49-F238E27FC236}">
                  <a16:creationId xmlns:a16="http://schemas.microsoft.com/office/drawing/2014/main" id="{DA5C5430-A58B-565C-2830-50FB9DCD3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1840" y="1850483"/>
              <a:ext cx="390442" cy="7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Kreis Herford</a:t>
              </a:r>
            </a:p>
          </p:txBody>
        </p:sp>
        <p:sp>
          <p:nvSpPr>
            <p:cNvPr id="35" name="Rectangle 204">
              <a:extLst>
                <a:ext uri="{FF2B5EF4-FFF2-40B4-BE49-F238E27FC236}">
                  <a16:creationId xmlns:a16="http://schemas.microsoft.com/office/drawing/2014/main" id="{016C4A62-2E69-B483-4D89-7032AF55E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398" y="4438240"/>
              <a:ext cx="131331" cy="7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Köln</a:t>
              </a:r>
            </a:p>
          </p:txBody>
        </p:sp>
        <p:grpSp>
          <p:nvGrpSpPr>
            <p:cNvPr id="36" name="label">
              <a:extLst>
                <a:ext uri="{FF2B5EF4-FFF2-40B4-BE49-F238E27FC236}">
                  <a16:creationId xmlns:a16="http://schemas.microsoft.com/office/drawing/2014/main" id="{3DD38F0F-741B-2FD7-B801-8C588168A2E4}"/>
                </a:ext>
              </a:extLst>
            </p:cNvPr>
            <p:cNvGrpSpPr/>
            <p:nvPr/>
          </p:nvGrpSpPr>
          <p:grpSpPr>
            <a:xfrm>
              <a:off x="2382402" y="2215031"/>
              <a:ext cx="3506229" cy="2787976"/>
              <a:chOff x="2382402" y="2215031"/>
              <a:chExt cx="3506229" cy="2787976"/>
            </a:xfrm>
          </p:grpSpPr>
          <p:sp>
            <p:nvSpPr>
              <p:cNvPr id="37" name="Rectangle 209">
                <a:extLst>
                  <a:ext uri="{FF2B5EF4-FFF2-40B4-BE49-F238E27FC236}">
                    <a16:creationId xmlns:a16="http://schemas.microsoft.com/office/drawing/2014/main" id="{3B1CE03F-AEE6-1FB8-D146-08931512FB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2718" y="2790873"/>
                <a:ext cx="468530" cy="1518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7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Kreis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7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Recklinghausen</a:t>
                </a:r>
              </a:p>
            </p:txBody>
          </p:sp>
          <p:sp>
            <p:nvSpPr>
              <p:cNvPr id="38" name="Rectangle 219">
                <a:extLst>
                  <a:ext uri="{FF2B5EF4-FFF2-40B4-BE49-F238E27FC236}">
                    <a16:creationId xmlns:a16="http://schemas.microsoft.com/office/drawing/2014/main" id="{41638DD4-9EAE-AC36-7119-A869E5D17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0072" y="3633450"/>
                <a:ext cx="295789" cy="1518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7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Kreis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7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Mettmann</a:t>
                </a:r>
              </a:p>
            </p:txBody>
          </p:sp>
          <p:sp>
            <p:nvSpPr>
              <p:cNvPr id="39" name="Rectangle 221">
                <a:extLst>
                  <a:ext uri="{FF2B5EF4-FFF2-40B4-BE49-F238E27FC236}">
                    <a16:creationId xmlns:a16="http://schemas.microsoft.com/office/drawing/2014/main" id="{DA607326-FB3F-6DE6-CC50-97BF586DB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3428" y="2908028"/>
                <a:ext cx="195221" cy="75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7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Hamm</a:t>
                </a:r>
              </a:p>
            </p:txBody>
          </p:sp>
          <p:sp>
            <p:nvSpPr>
              <p:cNvPr id="40" name="Rectangle 224">
                <a:extLst>
                  <a:ext uri="{FF2B5EF4-FFF2-40B4-BE49-F238E27FC236}">
                    <a16:creationId xmlns:a16="http://schemas.microsoft.com/office/drawing/2014/main" id="{E12DD3A2-D751-31A5-316A-A1B7D61D5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3945" y="4308851"/>
                <a:ext cx="475629" cy="1518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7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Oberbergischer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7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Kreis</a:t>
                </a:r>
              </a:p>
            </p:txBody>
          </p:sp>
          <p:sp>
            <p:nvSpPr>
              <p:cNvPr id="41" name="Rectangle 225">
                <a:extLst>
                  <a:ext uri="{FF2B5EF4-FFF2-40B4-BE49-F238E27FC236}">
                    <a16:creationId xmlns:a16="http://schemas.microsoft.com/office/drawing/2014/main" id="{97982F05-FFF0-12AC-EDB9-B26BA30C3D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2649" y="4443413"/>
                <a:ext cx="320636" cy="1518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7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Rhein-Erft-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7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Kreis</a:t>
                </a:r>
              </a:p>
            </p:txBody>
          </p:sp>
          <p:sp>
            <p:nvSpPr>
              <p:cNvPr id="42" name="Rectangle 226">
                <a:extLst>
                  <a:ext uri="{FF2B5EF4-FFF2-40B4-BE49-F238E27FC236}">
                    <a16:creationId xmlns:a16="http://schemas.microsoft.com/office/drawing/2014/main" id="{14C94726-ED9C-55CE-4FEA-383097216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2402" y="4731276"/>
                <a:ext cx="393991" cy="1518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7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Städteregion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7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Aachen</a:t>
                </a:r>
              </a:p>
            </p:txBody>
          </p:sp>
          <p:sp>
            <p:nvSpPr>
              <p:cNvPr id="43" name="Rectangle 228">
                <a:extLst>
                  <a:ext uri="{FF2B5EF4-FFF2-40B4-BE49-F238E27FC236}">
                    <a16:creationId xmlns:a16="http://schemas.microsoft.com/office/drawing/2014/main" id="{7D91989D-5260-567A-2B38-D54FB210E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1974" y="4053586"/>
                <a:ext cx="363229" cy="1518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7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Rhein-Kreis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7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Neuss</a:t>
                </a:r>
              </a:p>
            </p:txBody>
          </p:sp>
          <p:sp>
            <p:nvSpPr>
              <p:cNvPr id="44" name="Rectangle 229">
                <a:extLst>
                  <a:ext uri="{FF2B5EF4-FFF2-40B4-BE49-F238E27FC236}">
                    <a16:creationId xmlns:a16="http://schemas.microsoft.com/office/drawing/2014/main" id="{4E6F20FE-106D-C1F2-B293-B01DE2505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8683" y="2306973"/>
                <a:ext cx="240181" cy="75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7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Münster</a:t>
                </a:r>
              </a:p>
            </p:txBody>
          </p:sp>
          <p:sp>
            <p:nvSpPr>
              <p:cNvPr id="45" name="Rectangle 230">
                <a:extLst>
                  <a:ext uri="{FF2B5EF4-FFF2-40B4-BE49-F238E27FC236}">
                    <a16:creationId xmlns:a16="http://schemas.microsoft.com/office/drawing/2014/main" id="{66F6D777-7135-2A07-2F5B-893C7D505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6618" y="2215031"/>
                <a:ext cx="252013" cy="75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7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Bielefeld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Rectangle 231">
                <a:extLst>
                  <a:ext uri="{FF2B5EF4-FFF2-40B4-BE49-F238E27FC236}">
                    <a16:creationId xmlns:a16="http://schemas.microsoft.com/office/drawing/2014/main" id="{2C75C57B-4F62-69F5-6AE9-8D8F7813B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373" y="3423699"/>
                <a:ext cx="183390" cy="75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7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Essen</a:t>
                </a:r>
              </a:p>
            </p:txBody>
          </p:sp>
          <p:sp>
            <p:nvSpPr>
              <p:cNvPr id="47" name="Rectangle 233">
                <a:extLst>
                  <a:ext uri="{FF2B5EF4-FFF2-40B4-BE49-F238E27FC236}">
                    <a16:creationId xmlns:a16="http://schemas.microsoft.com/office/drawing/2014/main" id="{BBDE5196-88A6-8204-1E95-586885345F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1521" y="3199858"/>
                <a:ext cx="291057" cy="75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7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Dortmund</a:t>
                </a:r>
              </a:p>
            </p:txBody>
          </p:sp>
          <p:sp>
            <p:nvSpPr>
              <p:cNvPr id="48" name="Rectangle 236">
                <a:extLst>
                  <a:ext uri="{FF2B5EF4-FFF2-40B4-BE49-F238E27FC236}">
                    <a16:creationId xmlns:a16="http://schemas.microsoft.com/office/drawing/2014/main" id="{769247E8-D771-8E07-8B1B-8FC3E3B39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2203" y="3306763"/>
                <a:ext cx="229533" cy="65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6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Duisburg</a:t>
                </a:r>
              </a:p>
            </p:txBody>
          </p:sp>
          <p:sp>
            <p:nvSpPr>
              <p:cNvPr id="49" name="Rectangle 237">
                <a:extLst>
                  <a:ext uri="{FF2B5EF4-FFF2-40B4-BE49-F238E27FC236}">
                    <a16:creationId xmlns:a16="http://schemas.microsoft.com/office/drawing/2014/main" id="{486F73B8-99C8-2FF8-7B6A-AE4BF7D16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3057" y="3514004"/>
                <a:ext cx="273309" cy="130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6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Ennepe-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6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Ruhr-Kreis</a:t>
                </a:r>
              </a:p>
            </p:txBody>
          </p:sp>
          <p:sp>
            <p:nvSpPr>
              <p:cNvPr id="50" name="Rectangle 241">
                <a:extLst>
                  <a:ext uri="{FF2B5EF4-FFF2-40B4-BE49-F238E27FC236}">
                    <a16:creationId xmlns:a16="http://schemas.microsoft.com/office/drawing/2014/main" id="{70019C69-7C86-632B-FB31-5B0ED6B56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440" y="3577159"/>
                <a:ext cx="169192" cy="65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6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Hagen</a:t>
                </a:r>
              </a:p>
            </p:txBody>
          </p:sp>
          <p:sp>
            <p:nvSpPr>
              <p:cNvPr id="51" name="Rectangle 242">
                <a:extLst>
                  <a:ext uri="{FF2B5EF4-FFF2-40B4-BE49-F238E27FC236}">
                    <a16:creationId xmlns:a16="http://schemas.microsoft.com/office/drawing/2014/main" id="{C9F356F7-6735-C264-5750-28D44B6A0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2552" y="4927058"/>
                <a:ext cx="153810" cy="75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7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Bonn</a:t>
                </a:r>
              </a:p>
            </p:txBody>
          </p:sp>
          <p:sp>
            <p:nvSpPr>
              <p:cNvPr id="52" name="Rectangle 243">
                <a:extLst>
                  <a:ext uri="{FF2B5EF4-FFF2-40B4-BE49-F238E27FC236}">
                    <a16:creationId xmlns:a16="http://schemas.microsoft.com/office/drawing/2014/main" id="{9CCC3965-CE93-D94E-78CB-4712B35D3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0695" y="4211222"/>
                <a:ext cx="212969" cy="227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7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Rhein.-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7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Berg.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7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Kreis</a:t>
                </a:r>
              </a:p>
            </p:txBody>
          </p:sp>
          <p:sp>
            <p:nvSpPr>
              <p:cNvPr id="53" name="Rectangle 244">
                <a:extLst>
                  <a:ext uri="{FF2B5EF4-FFF2-40B4-BE49-F238E27FC236}">
                    <a16:creationId xmlns:a16="http://schemas.microsoft.com/office/drawing/2014/main" id="{8A73D8EC-13F5-EB38-7888-DEC7EDACC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405" y="3799818"/>
                <a:ext cx="273309" cy="65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6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Düsseldorf</a:t>
                </a:r>
              </a:p>
            </p:txBody>
          </p:sp>
          <p:sp>
            <p:nvSpPr>
              <p:cNvPr id="54" name="Rectangle 245">
                <a:extLst>
                  <a:ext uri="{FF2B5EF4-FFF2-40B4-BE49-F238E27FC236}">
                    <a16:creationId xmlns:a16="http://schemas.microsoft.com/office/drawing/2014/main" id="{440BFCE2-A1E3-B190-398E-2F1C1DA82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2842" y="3548315"/>
                <a:ext cx="209419" cy="75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7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Krefeld</a:t>
                </a:r>
              </a:p>
            </p:txBody>
          </p:sp>
          <p:sp>
            <p:nvSpPr>
              <p:cNvPr id="55" name="Rectangle 246">
                <a:extLst>
                  <a:ext uri="{FF2B5EF4-FFF2-40B4-BE49-F238E27FC236}">
                    <a16:creationId xmlns:a16="http://schemas.microsoft.com/office/drawing/2014/main" id="{9141386B-5938-0402-4D85-05B0E8AA4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0667" y="3324351"/>
                <a:ext cx="242547" cy="75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7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Bochum</a:t>
                </a:r>
              </a:p>
            </p:txBody>
          </p:sp>
          <p:sp>
            <p:nvSpPr>
              <p:cNvPr id="56" name="Rectangle 248">
                <a:extLst>
                  <a:ext uri="{FF2B5EF4-FFF2-40B4-BE49-F238E27FC236}">
                    <a16:creationId xmlns:a16="http://schemas.microsoft.com/office/drawing/2014/main" id="{BDA16AC1-CAB2-64DB-0DAA-4EEE5330B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9082" y="3796142"/>
                <a:ext cx="260295" cy="65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6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Wuppertal</a:t>
                </a:r>
              </a:p>
            </p:txBody>
          </p:sp>
          <p:sp>
            <p:nvSpPr>
              <p:cNvPr id="57" name="Rectangle 251">
                <a:extLst>
                  <a:ext uri="{FF2B5EF4-FFF2-40B4-BE49-F238E27FC236}">
                    <a16:creationId xmlns:a16="http://schemas.microsoft.com/office/drawing/2014/main" id="{5A4DEAB5-2E41-3DB4-25E9-258828D9A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0560" y="3032694"/>
                <a:ext cx="183390" cy="65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6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Bottrop</a:t>
                </a:r>
              </a:p>
            </p:txBody>
          </p:sp>
          <p:sp>
            <p:nvSpPr>
              <p:cNvPr id="58" name="Rectangle 259">
                <a:extLst>
                  <a:ext uri="{FF2B5EF4-FFF2-40B4-BE49-F238E27FC236}">
                    <a16:creationId xmlns:a16="http://schemas.microsoft.com/office/drawing/2014/main" id="{095A6B8A-C53D-AB2C-BE65-42AFAD736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6234" y="3944117"/>
                <a:ext cx="254379" cy="130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6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Mönchen-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6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gladbach</a:t>
                </a:r>
                <a:endParaRPr kumimoji="0" lang="de-DE" altLang="de-DE" sz="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Rectangle 261">
                <a:extLst>
                  <a:ext uri="{FF2B5EF4-FFF2-40B4-BE49-F238E27FC236}">
                    <a16:creationId xmlns:a16="http://schemas.microsoft.com/office/drawing/2014/main" id="{4B7251ED-EFC3-6F6F-7B30-1B35B616FA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3311" y="4008422"/>
                <a:ext cx="285750" cy="65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6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Solingen</a:t>
                </a:r>
              </a:p>
            </p:txBody>
          </p:sp>
          <p:sp>
            <p:nvSpPr>
              <p:cNvPr id="60" name="Rectangle 262">
                <a:extLst>
                  <a:ext uri="{FF2B5EF4-FFF2-40B4-BE49-F238E27FC236}">
                    <a16:creationId xmlns:a16="http://schemas.microsoft.com/office/drawing/2014/main" id="{85C536E3-996C-0148-A7CA-9F07D36E1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2932" y="3102939"/>
                <a:ext cx="184572" cy="195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6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Gel-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6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sen</a:t>
                </a:r>
                <a:endParaRPr kumimoji="0" lang="de-DE" altLang="de-DE" sz="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6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kirchen</a:t>
                </a:r>
                <a:endParaRPr kumimoji="0" lang="de-DE" altLang="de-DE" sz="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Rectangle 263">
                <a:extLst>
                  <a:ext uri="{FF2B5EF4-FFF2-40B4-BE49-F238E27FC236}">
                    <a16:creationId xmlns:a16="http://schemas.microsoft.com/office/drawing/2014/main" id="{346FEAA3-8873-B7DB-E5B2-171085B8EA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4153" y="3188282"/>
                <a:ext cx="171558" cy="65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6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 Herne</a:t>
                </a:r>
              </a:p>
            </p:txBody>
          </p:sp>
          <p:sp>
            <p:nvSpPr>
              <p:cNvPr id="62" name="Rectangle 264">
                <a:extLst>
                  <a:ext uri="{FF2B5EF4-FFF2-40B4-BE49-F238E27FC236}">
                    <a16:creationId xmlns:a16="http://schemas.microsoft.com/office/drawing/2014/main" id="{C5CE535C-C369-A84E-E528-AD3813EC6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7720" y="4227642"/>
                <a:ext cx="295789" cy="65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6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Leverkusen</a:t>
                </a:r>
              </a:p>
            </p:txBody>
          </p:sp>
          <p:sp>
            <p:nvSpPr>
              <p:cNvPr id="63" name="Rectangle 265">
                <a:extLst>
                  <a:ext uri="{FF2B5EF4-FFF2-40B4-BE49-F238E27FC236}">
                    <a16:creationId xmlns:a16="http://schemas.microsoft.com/office/drawing/2014/main" id="{8BCE03C0-4879-8912-A619-332D43CB6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0623" y="3945726"/>
                <a:ext cx="286324" cy="65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6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Remscheid</a:t>
                </a:r>
              </a:p>
            </p:txBody>
          </p:sp>
          <p:sp>
            <p:nvSpPr>
              <p:cNvPr id="64" name="Rectangle 266">
                <a:extLst>
                  <a:ext uri="{FF2B5EF4-FFF2-40B4-BE49-F238E27FC236}">
                    <a16:creationId xmlns:a16="http://schemas.microsoft.com/office/drawing/2014/main" id="{0741E768-F3DC-2275-6078-8435F2F3C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0214" y="3176866"/>
                <a:ext cx="188122" cy="130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6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Ober-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6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hausen</a:t>
                </a:r>
              </a:p>
            </p:txBody>
          </p:sp>
          <p:sp>
            <p:nvSpPr>
              <p:cNvPr id="65" name="Rectangle 269">
                <a:extLst>
                  <a:ext uri="{FF2B5EF4-FFF2-40B4-BE49-F238E27FC236}">
                    <a16:creationId xmlns:a16="http://schemas.microsoft.com/office/drawing/2014/main" id="{2B9224A4-917E-7770-F5E3-D50902413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0694" y="3435577"/>
                <a:ext cx="101751" cy="108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altLang="de-DE" sz="500" dirty="0">
                    <a:solidFill>
                      <a:srgbClr val="000000"/>
                    </a:solidFill>
                  </a:rPr>
                  <a:t>MH</a:t>
                </a:r>
                <a:r>
                  <a:rPr kumimoji="0" lang="de-DE" altLang="de-DE" sz="5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/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5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Ruhr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3925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067E9-4022-C954-C338-574937691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Details of programme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BAD1F-D3F2-393E-0194-7CEF74267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800" y="1825625"/>
            <a:ext cx="107950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Employment of real estate specialists was found to be highly effective</a:t>
            </a:r>
          </a:p>
          <a:p>
            <a:r>
              <a:rPr lang="en-GB" dirty="0"/>
              <a:t>Often housing providers complained in the past about not having a reliable counterpart in case of tenancy problems: now the “carers” of the project are available</a:t>
            </a:r>
          </a:p>
          <a:p>
            <a:r>
              <a:rPr lang="en-GB" dirty="0"/>
              <a:t>Additional parts of the programme (not funded by ESF):</a:t>
            </a:r>
          </a:p>
          <a:p>
            <a:pPr lvl="1"/>
            <a:r>
              <a:rPr lang="en-GB" dirty="0"/>
              <a:t>Publication of guidelines for prevention of homelessness and rehousing</a:t>
            </a:r>
          </a:p>
          <a:p>
            <a:pPr lvl="1"/>
            <a:r>
              <a:rPr lang="en-GB" dirty="0"/>
              <a:t>2 million for outreach to homeless substance users</a:t>
            </a:r>
          </a:p>
          <a:p>
            <a:pPr lvl="1"/>
            <a:r>
              <a:rPr lang="en-GB" dirty="0"/>
              <a:t>Awareness and information campaign for Jobcentres</a:t>
            </a:r>
          </a:p>
          <a:p>
            <a:pPr lvl="1"/>
            <a:r>
              <a:rPr lang="en-GB" dirty="0"/>
              <a:t>Extension of low barrier health services</a:t>
            </a:r>
          </a:p>
          <a:p>
            <a:pPr lvl="1"/>
            <a:r>
              <a:rPr lang="en-GB" dirty="0"/>
              <a:t>Thematic workshops (e.g. on energy crisis and risk of homelessness, psychologically informed environments, homelessness and need for care, digitalisation and homelessness, standards for temporary accommodation……)</a:t>
            </a:r>
          </a:p>
          <a:p>
            <a:pPr lvl="1"/>
            <a:r>
              <a:rPr lang="en-GB" dirty="0"/>
              <a:t>Cooperation with other Ministries (for Housing, Justice, Women….)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193AE-B9FF-6AE7-5240-FDD796E8A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02.06.23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D3597-D54A-764E-0F28-EF4A5622D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FEANTSA FORUM 2023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66F8E-0206-E80F-ABA8-8C6712E1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005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0F003-589E-5659-66D4-B46FD5F04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B61D2-1833-0DD3-BD99-0B5086B69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ESF funding has helped to extend a highly effective programme to prevent and end homelessness in North-Rhine Westphalia, Germany</a:t>
            </a:r>
          </a:p>
          <a:p>
            <a:r>
              <a:rPr lang="en-GB" dirty="0"/>
              <a:t>Combination of social workers and real-estate specialists has positive effects</a:t>
            </a:r>
          </a:p>
          <a:p>
            <a:r>
              <a:rPr lang="en-GB" dirty="0"/>
              <a:t>Calls for similar projects in other </a:t>
            </a:r>
            <a:r>
              <a:rPr lang="en-GB" i="1" dirty="0" err="1"/>
              <a:t>Bundesländer</a:t>
            </a:r>
            <a:r>
              <a:rPr lang="en-GB" dirty="0"/>
              <a:t> or at national level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73D27-DC03-D3DF-5C4B-1E2D7888F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43C46-36F7-F210-16C4-DE9EB0E25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02.06.23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0276D-903C-31C2-5664-72375DE9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FEANTSA FORUM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F8B85-B816-4E88-71FA-2DDE400DF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32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1354E"/>
      </a:dk1>
      <a:lt1>
        <a:srgbClr val="FFFFFF"/>
      </a:lt1>
      <a:dk2>
        <a:srgbClr val="4B7BA5"/>
      </a:dk2>
      <a:lt2>
        <a:srgbClr val="FFFFFF"/>
      </a:lt2>
      <a:accent1>
        <a:srgbClr val="4B7BA5"/>
      </a:accent1>
      <a:accent2>
        <a:srgbClr val="D3572A"/>
      </a:accent2>
      <a:accent3>
        <a:srgbClr val="B23426"/>
      </a:accent3>
      <a:accent4>
        <a:srgbClr val="FEDF00"/>
      </a:accent4>
      <a:accent5>
        <a:srgbClr val="E6DDD9"/>
      </a:accent5>
      <a:accent6>
        <a:srgbClr val="4B7BA5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16" ma:contentTypeDescription="Create a new document." ma:contentTypeScope="" ma:versionID="3cd6d71eb31930f2053e9e205eb13d80">
  <xsd:schema xmlns:xsd="http://www.w3.org/2001/XMLSchema" xmlns:xs="http://www.w3.org/2001/XMLSchema" xmlns:p="http://schemas.microsoft.com/office/2006/metadata/properties" xmlns:ns2="eb4defa2-306d-42f3-a45c-d773604bc3b6" xmlns:ns3="8e12d9bd-ea3e-4137-9ea7-b65ad54deda4" xmlns:ns4="97ff6bad-ea69-4c81-826a-bb0324ae1e36" targetNamespace="http://schemas.microsoft.com/office/2006/metadata/properties" ma:root="true" ma:fieldsID="e87bc6203fc8620a712b996371ed5ee1" ns2:_="" ns3:_="" ns4:_="">
    <xsd:import namespace="eb4defa2-306d-42f3-a45c-d773604bc3b6"/>
    <xsd:import namespace="8e12d9bd-ea3e-4137-9ea7-b65ad54deda4"/>
    <xsd:import namespace="97ff6bad-ea69-4c81-826a-bb0324ae1e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05760b-5bc9-46b2-a7b5-dbc7377b68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f6bad-ea69-4c81-826a-bb0324ae1e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842be00-423f-4ee5-af92-00e24213efa5}" ma:internalName="TaxCatchAll" ma:showField="CatchAllData" ma:web="97ff6bad-ea69-4c81-826a-bb0324ae1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12d9bd-ea3e-4137-9ea7-b65ad54deda4">
      <Terms xmlns="http://schemas.microsoft.com/office/infopath/2007/PartnerControls"/>
    </lcf76f155ced4ddcb4097134ff3c332f>
    <TaxCatchAll xmlns="97ff6bad-ea69-4c81-826a-bb0324ae1e36" xsi:nil="true"/>
  </documentManagement>
</p:properties>
</file>

<file path=customXml/itemProps1.xml><?xml version="1.0" encoding="utf-8"?>
<ds:datastoreItem xmlns:ds="http://schemas.openxmlformats.org/officeDocument/2006/customXml" ds:itemID="{331A6AEA-E085-470A-92ED-93B32503A4A2}"/>
</file>

<file path=customXml/itemProps2.xml><?xml version="1.0" encoding="utf-8"?>
<ds:datastoreItem xmlns:ds="http://schemas.openxmlformats.org/officeDocument/2006/customXml" ds:itemID="{34F23F7B-16CD-4659-9E5D-686F94CFE942}"/>
</file>

<file path=customXml/itemProps3.xml><?xml version="1.0" encoding="utf-8"?>
<ds:datastoreItem xmlns:ds="http://schemas.openxmlformats.org/officeDocument/2006/customXml" ds:itemID="{A511FEAE-1F53-4289-B290-481089D1603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726</Words>
  <Application>Microsoft Office PowerPoint</Application>
  <PresentationFormat>Widescreen</PresentationFormat>
  <Paragraphs>145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</vt:lpstr>
      <vt:lpstr>Office Theme</vt:lpstr>
      <vt:lpstr>PowerPoint Presentation</vt:lpstr>
      <vt:lpstr>Contents</vt:lpstr>
      <vt:lpstr>Long tradition of fighting homelessness  in NRW</vt:lpstr>
      <vt:lpstr>Funding for the programme</vt:lpstr>
      <vt:lpstr>Details of programme</vt:lpstr>
      <vt:lpstr>Details of programme</vt:lpstr>
      <vt:lpstr>Summing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</dc:creator>
  <cp:lastModifiedBy>Ruth Owen</cp:lastModifiedBy>
  <cp:revision>8</cp:revision>
  <dcterms:created xsi:type="dcterms:W3CDTF">2023-04-27T10:57:22Z</dcterms:created>
  <dcterms:modified xsi:type="dcterms:W3CDTF">2023-05-30T09:24:14Z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0x010100810C49E8E779E44D8844BE7BFF36D096</vt:lpwstr>
  </property>
</Properties>
</file>