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  <p:sldMasterId id="2147483683" r:id="rId5"/>
    <p:sldMasterId id="2147483670" r:id="rId6"/>
  </p:sldMasterIdLst>
  <p:notesMasterIdLst>
    <p:notesMasterId r:id="rId14"/>
  </p:notesMasterIdLst>
  <p:handoutMasterIdLst>
    <p:handoutMasterId r:id="rId15"/>
  </p:handoutMasterIdLst>
  <p:sldIdLst>
    <p:sldId id="746" r:id="rId7"/>
    <p:sldId id="744" r:id="rId8"/>
    <p:sldId id="760" r:id="rId9"/>
    <p:sldId id="754" r:id="rId10"/>
    <p:sldId id="757" r:id="rId11"/>
    <p:sldId id="759" r:id="rId12"/>
    <p:sldId id="756" r:id="rId13"/>
  </p:sldIdLst>
  <p:sldSz cx="9144000" cy="6858000" type="screen4x3"/>
  <p:notesSz cx="9929813" cy="679926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D13F"/>
    <a:srgbClr val="66FFFF"/>
    <a:srgbClr val="9900CC"/>
    <a:srgbClr val="FFFF00"/>
    <a:srgbClr val="9E9E8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78251" autoAdjust="0"/>
  </p:normalViewPr>
  <p:slideViewPr>
    <p:cSldViewPr>
      <p:cViewPr varScale="1">
        <p:scale>
          <a:sx n="52" d="100"/>
          <a:sy n="52" d="100"/>
        </p:scale>
        <p:origin x="16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139" cy="34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335" y="1"/>
            <a:ext cx="4302139" cy="34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7549"/>
            <a:ext cx="4302139" cy="34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335" y="6457549"/>
            <a:ext cx="4302139" cy="34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68D2C68-0F44-4ADD-8A40-F985F50FC17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71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139" cy="34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335" y="1"/>
            <a:ext cx="4302139" cy="34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11175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982" y="3229870"/>
            <a:ext cx="7943850" cy="305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7549"/>
            <a:ext cx="4302139" cy="34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335" y="6457549"/>
            <a:ext cx="4302139" cy="34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7968020-E970-4CE6-B8B7-6E2CE5531F6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143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68020-E970-4CE6-B8B7-6E2CE5531F63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612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7529B-1603-49CC-A31A-B6E4D2EF2634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110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19603-C823-4D1B-BFC1-2023D22CF80F}" type="datetime1">
              <a:rPr lang="en-IE" smtClean="0"/>
              <a:t>09/06/2022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48945-E295-449D-A6A6-80700B6740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91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DFB21-552F-4F8F-BFB7-157677D3F23C}" type="datetime1">
              <a:rPr lang="en-IE" smtClean="0"/>
              <a:t>09/06/2022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ADAA-4703-437C-8C6F-001DB18619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73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91C02-CFD9-488C-B11C-C755FA77F995}" type="datetime1">
              <a:rPr lang="en-IE" smtClean="0"/>
              <a:t>09/06/2022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58576-BBB6-4E79-8ACF-1AFD2713C0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24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F3393-628F-4F68-B456-ED12A79A44E1}" type="datetime1">
              <a:rPr lang="en-IE" smtClean="0"/>
              <a:t>09/06/2022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FFE38-8212-43B2-A788-EDC489690EF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347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6F83F-8302-4A27-9A84-E16A2D7CEBAA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2816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372A9-34B1-4C2D-AC7B-5189F4CB6E77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BEF8A-F082-4D4A-8ECB-E7D9983C0632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4832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251BF-6949-46DD-A3AE-3EF5CF5984D3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04D23-1C6E-49B1-8A19-3B842B50E7D2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63868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07E22-9540-4401-B7CB-B8F2C25EC8C4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7B050-A132-4011-AA5C-576670C7D161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96580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ADA21-4E03-4F04-87D6-C1D8D62F0F60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DB20A-3AB8-41E2-A995-8A5E7078A532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31042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D4577-C002-4301-8A21-63CC59D74AEC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3F754-ED39-4566-A8DE-30A992FB17AC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91517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1156D-F05A-4E7E-A792-FCF16CE05EF9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121B8-F316-4245-B5C0-A128CBB4BA51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8026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B6519-51A1-4C80-9737-3F2C6C61ACFB}" type="datetime1">
              <a:rPr lang="en-IE" smtClean="0"/>
              <a:t>09/06/2022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711A3-ACF6-499A-AC03-24E6B50815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751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2209D-F8F5-4D6F-98E6-9764FB710503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D1FF8-2C4C-4D42-A720-D347630643D8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7374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0799F-FBB0-42B6-B6A0-4BFE489A56F6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C0C3F-429F-4FB6-8835-151ECEB205A2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42660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F2906-985F-43DB-AF4A-0BB49D4DA58D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D4148-7211-4081-9403-B60BE1BF48DE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735746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19AFC-37CA-4989-A059-9D55186287BD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C58A4-B937-4AE8-B3FC-D03789085544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47132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6356E-D25E-4618-A83D-686E6DEC64C3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15479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33334-7C3E-423C-8151-92B50A10FF19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9F071-8594-4C54-86C2-0E062A6EF5CD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65884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5B9CD-D2A7-4B23-B1DE-930A3344A83D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DC3A3-CECB-4761-AA16-C6082F294399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962949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15710-DAAC-44B8-87BE-F04997A27651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4499C-6B9E-4830-85CB-556A5D66D4BF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98676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FF9FA-BE49-4762-9F11-93400295B78D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FD75D-0E64-4F2A-8686-9561612FB57E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350915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28F55-FB51-4B18-A661-37BBB085D933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14689-1D79-4FA7-B358-970C42725E15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9136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8863-66A1-4CB2-BB86-FC2C1C60846A}" type="datetime1">
              <a:rPr lang="en-IE" smtClean="0"/>
              <a:t>09/06/2022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E8B40-1FBF-4D70-B715-745965A2A1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234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142B7-132B-4ED3-A9A2-799A1CB2BC53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E9396-6919-46E7-914E-02C675A292B6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1037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363AA-3963-4992-A7F9-4C3893A5C5A8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A9A4A-700F-4321-BAD0-E4D4DF557AE9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681955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DFC1A-3C46-44A7-BE7C-3C9B243513CA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F639F-FC2B-4644-B8EF-69304F09186A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045787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0F1C3-353A-4DAF-998C-966720304F3E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CB72B-517A-427B-AB99-F122C8568BF1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338397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593C2-800D-468B-BEAB-0E625EB4991B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296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A6DF-E6F9-4416-BD10-85AB6BBCE53B}" type="datetime1">
              <a:rPr lang="en-IE" smtClean="0"/>
              <a:t>09/06/2022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4FD70-2803-4792-8423-BAE70B87E5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84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AE099-BF14-45D8-901E-496913A70076}" type="datetime1">
              <a:rPr lang="en-IE" smtClean="0"/>
              <a:t>09/06/2022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E7EF5-E601-4AAB-8CD5-1644FE1A92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98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9019-ECCD-4E29-9164-66899E9C0F1D}" type="datetime1">
              <a:rPr lang="en-IE" smtClean="0"/>
              <a:t>09/06/2022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41DB8-4ADC-439F-B713-A2C435C786D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15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8F3B9-B979-49E9-902C-1A10985B0846}" type="datetime1">
              <a:rPr lang="en-IE" smtClean="0"/>
              <a:t>09/06/2022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05536-59A2-416D-81B1-1378587AE2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20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A6189-B7F6-46D6-9465-1A49D1A305A8}" type="datetime1">
              <a:rPr lang="en-IE" smtClean="0"/>
              <a:t>09/06/2022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3A2D9-C286-4744-BDEB-A5FB7DB864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1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42E34-6406-4850-BC1F-1857B7E015A3}" type="datetime1">
              <a:rPr lang="en-IE" smtClean="0"/>
              <a:t>09/06/2022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41ED9-4BC2-4420-BA43-5FDF6AA678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74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fld id="{2B7DE2F4-0276-4B59-92AD-CD9B10D6AF1F}" type="datetime1">
              <a:rPr lang="en-IE" smtClean="0"/>
              <a:t>09/06/2022</a:t>
            </a:fld>
            <a:endParaRPr lang="en-GB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0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6398F6A-51F9-4A0A-871C-5F538A6B51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7" r:id="rId1"/>
    <p:sldLayoutId id="2147484278" r:id="rId2"/>
    <p:sldLayoutId id="2147484279" r:id="rId3"/>
    <p:sldLayoutId id="2147484280" r:id="rId4"/>
    <p:sldLayoutId id="2147484281" r:id="rId5"/>
    <p:sldLayoutId id="2147484282" r:id="rId6"/>
    <p:sldLayoutId id="2147484283" r:id="rId7"/>
    <p:sldLayoutId id="2147484284" r:id="rId8"/>
    <p:sldLayoutId id="2147484285" r:id="rId9"/>
    <p:sldLayoutId id="2147484286" r:id="rId10"/>
    <p:sldLayoutId id="2147484287" r:id="rId11"/>
    <p:sldLayoutId id="214748428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E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E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A71B49-7351-4B52-A175-D252F6636232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IE"/>
          </a:p>
        </p:txBody>
      </p:sp>
      <p:pic>
        <p:nvPicPr>
          <p:cNvPr id="2054" name="Picture 2" descr="Dublin Simon Twitter 201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9825"/>
            <a:ext cx="190817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5" name="Group 2"/>
          <p:cNvGrpSpPr>
            <a:grpSpLocks/>
          </p:cNvGrpSpPr>
          <p:nvPr userDrawn="1"/>
        </p:nvGrpSpPr>
        <p:grpSpPr bwMode="auto">
          <a:xfrm>
            <a:off x="0" y="0"/>
            <a:ext cx="179388" cy="6858000"/>
            <a:chOff x="0" y="0"/>
            <a:chExt cx="283" cy="16838"/>
          </a:xfrm>
        </p:grpSpPr>
        <p:sp>
          <p:nvSpPr>
            <p:cNvPr id="2056" name="Freeform 3"/>
            <p:cNvSpPr>
              <a:spLocks/>
            </p:cNvSpPr>
            <p:nvPr/>
          </p:nvSpPr>
          <p:spPr bwMode="auto">
            <a:xfrm>
              <a:off x="0" y="0"/>
              <a:ext cx="283" cy="16838"/>
            </a:xfrm>
            <a:custGeom>
              <a:avLst/>
              <a:gdLst>
                <a:gd name="T0" fmla="*/ 0 w 283"/>
                <a:gd name="T1" fmla="*/ 16838 h 16838"/>
                <a:gd name="T2" fmla="*/ 283 w 283"/>
                <a:gd name="T3" fmla="*/ 16838 h 16838"/>
                <a:gd name="T4" fmla="*/ 283 w 283"/>
                <a:gd name="T5" fmla="*/ 0 h 16838"/>
                <a:gd name="T6" fmla="*/ 0 w 283"/>
                <a:gd name="T7" fmla="*/ 0 h 16838"/>
                <a:gd name="T8" fmla="*/ 0 w 283"/>
                <a:gd name="T9" fmla="*/ 16838 h 168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3" h="16838">
                  <a:moveTo>
                    <a:pt x="0" y="16838"/>
                  </a:moveTo>
                  <a:lnTo>
                    <a:pt x="283" y="16838"/>
                  </a:lnTo>
                  <a:lnTo>
                    <a:pt x="283" y="0"/>
                  </a:lnTo>
                  <a:lnTo>
                    <a:pt x="0" y="0"/>
                  </a:lnTo>
                  <a:lnTo>
                    <a:pt x="0" y="16838"/>
                  </a:lnTo>
                </a:path>
              </a:pathLst>
            </a:custGeom>
            <a:solidFill>
              <a:srgbClr val="FFDF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9" r:id="rId1"/>
    <p:sldLayoutId id="2147484290" r:id="rId2"/>
    <p:sldLayoutId id="2147484291" r:id="rId3"/>
    <p:sldLayoutId id="2147484292" r:id="rId4"/>
    <p:sldLayoutId id="2147484293" r:id="rId5"/>
    <p:sldLayoutId id="2147484294" r:id="rId6"/>
    <p:sldLayoutId id="2147484295" r:id="rId7"/>
    <p:sldLayoutId id="2147484296" r:id="rId8"/>
    <p:sldLayoutId id="2147484297" r:id="rId9"/>
    <p:sldLayoutId id="2147484298" r:id="rId10"/>
    <p:sldLayoutId id="214748429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E" altLang="en-US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E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16141A-968A-43D2-AB26-2E589CB1EC37}" type="datetime1">
              <a:rPr lang="en-IE" smtClean="0"/>
              <a:t>09/06/2022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IE"/>
          </a:p>
        </p:txBody>
      </p:sp>
      <p:pic>
        <p:nvPicPr>
          <p:cNvPr id="3078" name="Picture 2" descr="Dublin Simon Twitter 201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9825"/>
            <a:ext cx="190817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9" name="Group 2"/>
          <p:cNvGrpSpPr>
            <a:grpSpLocks/>
          </p:cNvGrpSpPr>
          <p:nvPr userDrawn="1"/>
        </p:nvGrpSpPr>
        <p:grpSpPr bwMode="auto">
          <a:xfrm>
            <a:off x="0" y="0"/>
            <a:ext cx="179388" cy="6858000"/>
            <a:chOff x="0" y="0"/>
            <a:chExt cx="283" cy="16838"/>
          </a:xfrm>
        </p:grpSpPr>
        <p:sp>
          <p:nvSpPr>
            <p:cNvPr id="3080" name="Freeform 3"/>
            <p:cNvSpPr>
              <a:spLocks/>
            </p:cNvSpPr>
            <p:nvPr/>
          </p:nvSpPr>
          <p:spPr bwMode="auto">
            <a:xfrm>
              <a:off x="0" y="0"/>
              <a:ext cx="283" cy="16838"/>
            </a:xfrm>
            <a:custGeom>
              <a:avLst/>
              <a:gdLst>
                <a:gd name="T0" fmla="*/ 0 w 283"/>
                <a:gd name="T1" fmla="*/ 16838 h 16838"/>
                <a:gd name="T2" fmla="*/ 283 w 283"/>
                <a:gd name="T3" fmla="*/ 16838 h 16838"/>
                <a:gd name="T4" fmla="*/ 283 w 283"/>
                <a:gd name="T5" fmla="*/ 0 h 16838"/>
                <a:gd name="T6" fmla="*/ 0 w 283"/>
                <a:gd name="T7" fmla="*/ 0 h 16838"/>
                <a:gd name="T8" fmla="*/ 0 w 283"/>
                <a:gd name="T9" fmla="*/ 16838 h 168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3" h="16838">
                  <a:moveTo>
                    <a:pt x="0" y="16838"/>
                  </a:moveTo>
                  <a:lnTo>
                    <a:pt x="283" y="16838"/>
                  </a:lnTo>
                  <a:lnTo>
                    <a:pt x="283" y="0"/>
                  </a:lnTo>
                  <a:lnTo>
                    <a:pt x="0" y="0"/>
                  </a:lnTo>
                  <a:lnTo>
                    <a:pt x="0" y="16838"/>
                  </a:lnTo>
                </a:path>
              </a:pathLst>
            </a:custGeom>
            <a:solidFill>
              <a:srgbClr val="FFDF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0" r:id="rId1"/>
    <p:sldLayoutId id="2147484301" r:id="rId2"/>
    <p:sldLayoutId id="2147484302" r:id="rId3"/>
    <p:sldLayoutId id="2147484303" r:id="rId4"/>
    <p:sldLayoutId id="2147484304" r:id="rId5"/>
    <p:sldLayoutId id="2147484305" r:id="rId6"/>
    <p:sldLayoutId id="2147484306" r:id="rId7"/>
    <p:sldLayoutId id="2147484307" r:id="rId8"/>
    <p:sldLayoutId id="2147484308" r:id="rId9"/>
    <p:sldLayoutId id="2147484309" r:id="rId10"/>
    <p:sldLayoutId id="214748431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857" y="-338138"/>
            <a:ext cx="8229600" cy="2110953"/>
          </a:xfrm>
        </p:spPr>
        <p:txBody>
          <a:bodyPr/>
          <a:lstStyle/>
          <a:p>
            <a:endParaRPr lang="en-I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7" y="-233176"/>
            <a:ext cx="9636993" cy="8440216"/>
          </a:xfrm>
          <a:prstGeom prst="rect">
            <a:avLst/>
          </a:prstGeom>
        </p:spPr>
      </p:pic>
      <p:pic>
        <p:nvPicPr>
          <p:cNvPr id="4" name="Picture 13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2"/>
            <a:ext cx="5972454" cy="20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2" descr="28 October 2020 Dublin Region Homeless Executive Launches Cold Weather  Strategy 2020 - Dublin Region Homeless Executive"/>
          <p:cNvSpPr>
            <a:spLocks noChangeAspect="1" noChangeArrowheads="1"/>
          </p:cNvSpPr>
          <p:nvPr/>
        </p:nvSpPr>
        <p:spPr bwMode="auto">
          <a:xfrm>
            <a:off x="155575" y="-738188"/>
            <a:ext cx="1457325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434" y="5803623"/>
            <a:ext cx="5086350" cy="1085850"/>
          </a:xfrm>
          <a:prstGeom prst="rect">
            <a:avLst/>
          </a:prstGeom>
        </p:spPr>
      </p:pic>
      <p:sp>
        <p:nvSpPr>
          <p:cNvPr id="8" name="AutoShape 4" descr="Homeless? In Need of Help? - Dublin Simon Community"/>
          <p:cNvSpPr>
            <a:spLocks noChangeAspect="1" noChangeArrowheads="1"/>
          </p:cNvSpPr>
          <p:nvPr/>
        </p:nvSpPr>
        <p:spPr bwMode="auto">
          <a:xfrm>
            <a:off x="-116147" y="-132543"/>
            <a:ext cx="249555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8907" y="5522635"/>
            <a:ext cx="249555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2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History</a:t>
            </a:r>
          </a:p>
          <a:p>
            <a:r>
              <a:rPr lang="en-IE" dirty="0"/>
              <a:t>Opening Hours</a:t>
            </a:r>
          </a:p>
          <a:p>
            <a:r>
              <a:rPr lang="en-IE" dirty="0"/>
              <a:t>Team structure </a:t>
            </a:r>
          </a:p>
          <a:p>
            <a:r>
              <a:rPr lang="en-IE" dirty="0"/>
              <a:t>Funding </a:t>
            </a:r>
          </a:p>
        </p:txBody>
      </p:sp>
    </p:spTree>
    <p:extLst>
      <p:ext uri="{BB962C8B-B14F-4D97-AF65-F5344CB8AC3E}">
        <p14:creationId xmlns:p14="http://schemas.microsoft.com/office/powerpoint/2010/main" val="97461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Rough Sleeping in Dublin 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Latest count 94</a:t>
            </a:r>
          </a:p>
          <a:p>
            <a:r>
              <a:rPr lang="en-IE" dirty="0"/>
              <a:t>Tents</a:t>
            </a:r>
          </a:p>
          <a:p>
            <a:r>
              <a:rPr lang="en-IE" dirty="0"/>
              <a:t>4 local authorities= Dublin Region Homeless Executive</a:t>
            </a:r>
          </a:p>
          <a:p>
            <a:r>
              <a:rPr lang="en-IE" dirty="0"/>
              <a:t>Everyone can get placed, even for emergency period</a:t>
            </a:r>
          </a:p>
        </p:txBody>
      </p:sp>
    </p:spTree>
    <p:extLst>
      <p:ext uri="{BB962C8B-B14F-4D97-AF65-F5344CB8AC3E}">
        <p14:creationId xmlns:p14="http://schemas.microsoft.com/office/powerpoint/2010/main" val="290447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7am-9.30am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  <a:p>
            <a:pPr marL="0" indent="0">
              <a:buNone/>
            </a:pPr>
            <a:r>
              <a:rPr lang="en-GB" dirty="0"/>
              <a:t>	</a:t>
            </a:r>
            <a:endParaRPr lang="en-IE" dirty="0"/>
          </a:p>
        </p:txBody>
      </p:sp>
      <p:sp>
        <p:nvSpPr>
          <p:cNvPr id="4" name="Sun 3"/>
          <p:cNvSpPr/>
          <p:nvPr/>
        </p:nvSpPr>
        <p:spPr>
          <a:xfrm>
            <a:off x="-155868" y="1196752"/>
            <a:ext cx="9266831" cy="5090614"/>
          </a:xfrm>
          <a:prstGeom prst="su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Checking hot spots, assertive engagement, alerts. </a:t>
            </a:r>
          </a:p>
        </p:txBody>
      </p:sp>
    </p:spTree>
    <p:extLst>
      <p:ext uri="{BB962C8B-B14F-4D97-AF65-F5344CB8AC3E}">
        <p14:creationId xmlns:p14="http://schemas.microsoft.com/office/powerpoint/2010/main" val="305610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8" descr="Image result for wales fla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7" name="TextBox 16"/>
          <p:cNvSpPr txBox="1"/>
          <p:nvPr/>
        </p:nvSpPr>
        <p:spPr>
          <a:xfrm>
            <a:off x="-420831" y="5115203"/>
            <a:ext cx="536393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75" i="1" dirty="0"/>
              <a:t>						                                                                                                                                                                 </a:t>
            </a:r>
            <a:endParaRPr lang="en-IE" sz="675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9.30am -7pm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754673" y="2174875"/>
            <a:ext cx="4040188" cy="3358884"/>
          </a:xfrm>
        </p:spPr>
        <p:txBody>
          <a:bodyPr>
            <a:normAutofit/>
          </a:bodyPr>
          <a:lstStyle/>
          <a:p>
            <a:r>
              <a:rPr lang="en-IE" sz="2100" dirty="0"/>
              <a:t>Alerts </a:t>
            </a:r>
          </a:p>
          <a:p>
            <a:endParaRPr lang="en-IE" sz="2100" dirty="0"/>
          </a:p>
          <a:p>
            <a:r>
              <a:rPr lang="en-IE" sz="2100" dirty="0"/>
              <a:t>Phone queries</a:t>
            </a:r>
          </a:p>
          <a:p>
            <a:endParaRPr lang="en-IE" sz="2100" dirty="0"/>
          </a:p>
          <a:p>
            <a:r>
              <a:rPr lang="en-IE" sz="2100" dirty="0"/>
              <a:t>Housing Applications</a:t>
            </a:r>
          </a:p>
          <a:p>
            <a:pPr marL="0" indent="0">
              <a:buNone/>
            </a:pPr>
            <a:endParaRPr lang="en-IE" sz="2100" dirty="0"/>
          </a:p>
          <a:p>
            <a:r>
              <a:rPr lang="en-IE" sz="2100" dirty="0"/>
              <a:t>Appointments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E" sz="2100" dirty="0"/>
              <a:t>Mobile Health Unit (Wednesdays)</a:t>
            </a:r>
          </a:p>
          <a:p>
            <a:pPr marL="0" indent="0">
              <a:buNone/>
            </a:pPr>
            <a:endParaRPr lang="en-IE" sz="2100" dirty="0"/>
          </a:p>
          <a:p>
            <a:r>
              <a:rPr lang="en-IE" sz="2100" dirty="0"/>
              <a:t>Visiting services</a:t>
            </a:r>
          </a:p>
          <a:p>
            <a:endParaRPr lang="en-IE" sz="2100" dirty="0"/>
          </a:p>
          <a:p>
            <a:r>
              <a:rPr lang="en-IE" sz="2100" dirty="0"/>
              <a:t>Regional visits</a:t>
            </a:r>
          </a:p>
          <a:p>
            <a:pPr marL="0" indent="0">
              <a:buNone/>
            </a:pPr>
            <a:endParaRPr lang="en-IE" sz="2100" dirty="0"/>
          </a:p>
          <a:p>
            <a:r>
              <a:rPr lang="en-IE" sz="2100" dirty="0"/>
              <a:t>Updating PASS and logs</a:t>
            </a:r>
          </a:p>
          <a:p>
            <a:endParaRPr lang="en-IE" sz="21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4908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oon 6"/>
          <p:cNvSpPr/>
          <p:nvPr/>
        </p:nvSpPr>
        <p:spPr>
          <a:xfrm>
            <a:off x="388961" y="1430456"/>
            <a:ext cx="1647967" cy="4032914"/>
          </a:xfrm>
          <a:prstGeom prst="moon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Moon 7"/>
          <p:cNvSpPr/>
          <p:nvPr/>
        </p:nvSpPr>
        <p:spPr>
          <a:xfrm flipH="1">
            <a:off x="7083187" y="1430456"/>
            <a:ext cx="1473959" cy="4032914"/>
          </a:xfrm>
          <a:prstGeom prst="moon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7pm-1am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27545" y="1700808"/>
            <a:ext cx="7340799" cy="3884135"/>
          </a:xfrm>
        </p:spPr>
        <p:txBody>
          <a:bodyPr>
            <a:normAutofit/>
          </a:bodyPr>
          <a:lstStyle/>
          <a:p>
            <a:pPr lvl="6"/>
            <a:r>
              <a:rPr lang="en-IE" sz="2100" dirty="0"/>
              <a:t>Mobile Health Unit (Tuesday and Thursday) </a:t>
            </a:r>
          </a:p>
          <a:p>
            <a:pPr lvl="6"/>
            <a:endParaRPr lang="en-IE" sz="2100" dirty="0"/>
          </a:p>
          <a:p>
            <a:pPr lvl="6"/>
            <a:r>
              <a:rPr lang="en-IE" sz="2100" dirty="0"/>
              <a:t>Alerts</a:t>
            </a:r>
          </a:p>
          <a:p>
            <a:pPr marL="2743200" lvl="6" indent="0">
              <a:buNone/>
            </a:pPr>
            <a:endParaRPr lang="en-IE" sz="2100" dirty="0"/>
          </a:p>
          <a:p>
            <a:pPr lvl="6"/>
            <a:r>
              <a:rPr lang="en-IE" sz="2100" dirty="0"/>
              <a:t>Booking beds</a:t>
            </a:r>
          </a:p>
          <a:p>
            <a:pPr lvl="6"/>
            <a:endParaRPr lang="en-IE" sz="2100" dirty="0"/>
          </a:p>
          <a:p>
            <a:pPr lvl="6"/>
            <a:r>
              <a:rPr lang="en-IE" sz="2100" dirty="0"/>
              <a:t>Nightly Count </a:t>
            </a:r>
          </a:p>
        </p:txBody>
      </p:sp>
    </p:spTree>
    <p:extLst>
      <p:ext uri="{BB962C8B-B14F-4D97-AF65-F5344CB8AC3E}">
        <p14:creationId xmlns:p14="http://schemas.microsoft.com/office/powerpoint/2010/main" val="203745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  <a:p>
            <a:r>
              <a:rPr lang="en-IE" dirty="0"/>
              <a:t>1.921 people placed directly in emergency beds in 2021 (placed by Outreach in ring fenced beds).</a:t>
            </a:r>
          </a:p>
          <a:p>
            <a:r>
              <a:rPr lang="en-IE" dirty="0"/>
              <a:t>Over 5,000 contacts per year- 2019,2020 and 2021.</a:t>
            </a:r>
          </a:p>
          <a:p>
            <a:r>
              <a:rPr lang="en-IE" dirty="0"/>
              <a:t>Alerts LAs: 120-150 per month</a:t>
            </a:r>
          </a:p>
          <a:p>
            <a:endParaRPr lang="en-IE" dirty="0"/>
          </a:p>
          <a:p>
            <a:endParaRPr lang="en-US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275485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12d9bd-ea3e-4137-9ea7-b65ad54deda4">
      <Terms xmlns="http://schemas.microsoft.com/office/infopath/2007/PartnerControls"/>
    </lcf76f155ced4ddcb4097134ff3c332f>
    <TaxCatchAll xmlns="97ff6bad-ea69-4c81-826a-bb0324ae1e3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C49E8E779E44D8844BE7BFF36D096" ma:contentTypeVersion="16" ma:contentTypeDescription="Create a new document." ma:contentTypeScope="" ma:versionID="3cd6d71eb31930f2053e9e205eb13d80">
  <xsd:schema xmlns:xsd="http://www.w3.org/2001/XMLSchema" xmlns:xs="http://www.w3.org/2001/XMLSchema" xmlns:p="http://schemas.microsoft.com/office/2006/metadata/properties" xmlns:ns2="eb4defa2-306d-42f3-a45c-d773604bc3b6" xmlns:ns3="8e12d9bd-ea3e-4137-9ea7-b65ad54deda4" xmlns:ns4="97ff6bad-ea69-4c81-826a-bb0324ae1e36" targetNamespace="http://schemas.microsoft.com/office/2006/metadata/properties" ma:root="true" ma:fieldsID="e87bc6203fc8620a712b996371ed5ee1" ns2:_="" ns3:_="" ns4:_="">
    <xsd:import namespace="eb4defa2-306d-42f3-a45c-d773604bc3b6"/>
    <xsd:import namespace="8e12d9bd-ea3e-4137-9ea7-b65ad54deda4"/>
    <xsd:import namespace="97ff6bad-ea69-4c81-826a-bb0324ae1e3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defa2-306d-42f3-a45c-d773604bc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2d9bd-ea3e-4137-9ea7-b65ad54de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05760b-5bc9-46b2-a7b5-dbc7377b68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ff6bad-ea69-4c81-826a-bb0324ae1e3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842be00-423f-4ee5-af92-00e24213efa5}" ma:internalName="TaxCatchAll" ma:showField="CatchAllData" ma:web="97ff6bad-ea69-4c81-826a-bb0324ae1e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6A82E3-9A86-4345-985F-9AB7726AD143}">
  <ds:schemaRefs>
    <ds:schemaRef ds:uri="http://schemas.microsoft.com/office/2006/metadata/properties"/>
    <ds:schemaRef ds:uri="http://schemas.microsoft.com/office/infopath/2007/PartnerControls"/>
    <ds:schemaRef ds:uri="8e12d9bd-ea3e-4137-9ea7-b65ad54deda4"/>
    <ds:schemaRef ds:uri="97ff6bad-ea69-4c81-826a-bb0324ae1e36"/>
  </ds:schemaRefs>
</ds:datastoreItem>
</file>

<file path=customXml/itemProps2.xml><?xml version="1.0" encoding="utf-8"?>
<ds:datastoreItem xmlns:ds="http://schemas.openxmlformats.org/officeDocument/2006/customXml" ds:itemID="{9786F918-69F7-4140-AF83-DC5F25C5BC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4CD840-72C7-4CB1-83E9-B1975DFCC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4defa2-306d-42f3-a45c-d773604bc3b6"/>
    <ds:schemaRef ds:uri="8e12d9bd-ea3e-4137-9ea7-b65ad54deda4"/>
    <ds:schemaRef ds:uri="97ff6bad-ea69-4c81-826a-bb0324ae1e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13601</TotalTime>
  <Words>124</Words>
  <Application>Microsoft Office PowerPoint</Application>
  <PresentationFormat>On-screen Show (4:3)</PresentationFormat>
  <Paragraphs>46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Custom Design</vt:lpstr>
      <vt:lpstr>1_Office Theme</vt:lpstr>
      <vt:lpstr>Office Theme</vt:lpstr>
      <vt:lpstr>PowerPoint Presentation</vt:lpstr>
      <vt:lpstr>Overview</vt:lpstr>
      <vt:lpstr>Rough Sleeping in Dublin  </vt:lpstr>
      <vt:lpstr>7am-9.30am </vt:lpstr>
      <vt:lpstr>9.30am -7pm</vt:lpstr>
      <vt:lpstr>7pm-1am </vt:lpstr>
      <vt:lpstr>Numbers</vt:lpstr>
    </vt:vector>
  </TitlesOfParts>
  <Company>Dublin Simon Community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shanetiernan</dc:creator>
  <cp:lastModifiedBy>Information</cp:lastModifiedBy>
  <cp:revision>937</cp:revision>
  <cp:lastPrinted>2017-08-03T16:18:13Z</cp:lastPrinted>
  <dcterms:created xsi:type="dcterms:W3CDTF">2007-11-13T15:22:47Z</dcterms:created>
  <dcterms:modified xsi:type="dcterms:W3CDTF">2022-06-09T09:59:06Z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0x010100810C49E8E779E44D8844BE7BFF36D096</vt:lpwstr>
  </property>
</Properties>
</file>