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7"/>
  </p:handoutMasterIdLst>
  <p:sldIdLst>
    <p:sldId id="256" r:id="rId5"/>
    <p:sldId id="327" r:id="rId6"/>
    <p:sldId id="332" r:id="rId7"/>
    <p:sldId id="339" r:id="rId8"/>
    <p:sldId id="340" r:id="rId9"/>
    <p:sldId id="324" r:id="rId10"/>
    <p:sldId id="275" r:id="rId11"/>
    <p:sldId id="313" r:id="rId12"/>
    <p:sldId id="341" r:id="rId13"/>
    <p:sldId id="336" r:id="rId14"/>
    <p:sldId id="322" r:id="rId15"/>
    <p:sldId id="272" r:id="rId16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7" autoAdjust="0"/>
    <p:restoredTop sz="94660"/>
  </p:normalViewPr>
  <p:slideViewPr>
    <p:cSldViewPr>
      <p:cViewPr varScale="1">
        <p:scale>
          <a:sx n="62" d="100"/>
          <a:sy n="62" d="100"/>
        </p:scale>
        <p:origin x="117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1D280-E3F2-40C0-A4FA-2B63537426D5}" type="datetimeFigureOut">
              <a:rPr lang="en-GB" smtClean="0"/>
              <a:pPr/>
              <a:t>09/06/2022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D4B4C-4D3F-453E-8C03-6DF58D02075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33757-A7CF-4931-B888-9B744C5E189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3CAB8-4923-47E9-A8CC-1311D807BA3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4AF78-7238-4EC0-B406-FB3FE76E0E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17713-1DB0-4780-8ADF-BCEE8F68C3E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D84AF-E9E7-435D-AE7A-D1257F374CD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2B737-C14B-4A73-B501-5AC181664D1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91C8C-EC8D-4713-9DED-5441E6A02D6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77989-3F06-410A-AF0A-9538F0FA85A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2B98A-0C2F-480C-B3CC-740F932311F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5F9AC-E846-4012-B9D7-226B5CFDA32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94310-3754-45CC-851F-769E8CEF63B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0ED7904-9A5F-4C64-B534-89308F2063B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8713788" cy="863600"/>
          </a:xfrm>
        </p:spPr>
        <p:txBody>
          <a:bodyPr anchor="ctr"/>
          <a:lstStyle/>
          <a:p>
            <a:pPr algn="l" eaLnBrk="1" hangingPunct="1"/>
            <a:r>
              <a:rPr lang="en-GB" altLang="en-US" sz="3600" dirty="0">
                <a:solidFill>
                  <a:schemeClr val="bg1"/>
                </a:solidFill>
                <a:latin typeface="Times New Roman" pitchFamily="18" charset="0"/>
              </a:rPr>
              <a:t>Shining a Light on the Invisible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412776"/>
            <a:ext cx="8713788" cy="5112469"/>
          </a:xfrm>
        </p:spPr>
        <p:txBody>
          <a:bodyPr/>
          <a:lstStyle/>
          <a:p>
            <a:pPr algn="l" eaLnBrk="1" hangingPunct="1"/>
            <a:r>
              <a:rPr lang="en-GB" sz="2800" dirty="0">
                <a:solidFill>
                  <a:schemeClr val="bg1"/>
                </a:solidFill>
                <a:latin typeface="Times New Roman" pitchFamily="18" charset="0"/>
              </a:rPr>
              <a:t>Relationships, Adversity and Psychologically Informed Environments</a:t>
            </a:r>
            <a:endParaRPr lang="en-GB" alt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endParaRPr lang="en-GB" altLang="en-US" sz="1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endParaRPr lang="en-GB" altLang="en-US" sz="1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endParaRPr lang="en-GB" altLang="en-US" sz="1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endParaRPr lang="en-GB" altLang="en-US" sz="1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endParaRPr lang="en-GB" altLang="en-US" sz="1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endParaRPr lang="en-GB" altLang="en-US" sz="1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endParaRPr lang="en-GB" altLang="en-US" sz="1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r>
              <a:rPr lang="en-GB" altLang="en-US" sz="1800" dirty="0">
                <a:solidFill>
                  <a:schemeClr val="bg1"/>
                </a:solidFill>
                <a:latin typeface="Times New Roman" pitchFamily="18" charset="0"/>
              </a:rPr>
              <a:t>Dr. Adam Burley</a:t>
            </a:r>
          </a:p>
          <a:p>
            <a:pPr algn="l" eaLnBrk="1" hangingPunct="1"/>
            <a:r>
              <a:rPr lang="en-GB" altLang="en-US" sz="1800" dirty="0">
                <a:solidFill>
                  <a:schemeClr val="bg1"/>
                </a:solidFill>
                <a:latin typeface="Times New Roman" pitchFamily="18" charset="0"/>
              </a:rPr>
              <a:t>Consultant Clinical Psychologist</a:t>
            </a:r>
          </a:p>
          <a:p>
            <a:pPr algn="l" eaLnBrk="1" hangingPunct="1"/>
            <a:endParaRPr lang="en-GB" altLang="en-US" sz="1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r>
              <a:rPr lang="en-GB" altLang="en-US" sz="1800" dirty="0">
                <a:solidFill>
                  <a:schemeClr val="bg1"/>
                </a:solidFill>
                <a:latin typeface="Times New Roman" pitchFamily="18" charset="0"/>
              </a:rPr>
              <a:t>NHS Lothian Psychotherapy Department</a:t>
            </a:r>
          </a:p>
          <a:p>
            <a:pPr algn="l" eaLnBrk="1" hangingPunct="1"/>
            <a:r>
              <a:rPr lang="en-GB" altLang="en-US" sz="1800" dirty="0">
                <a:solidFill>
                  <a:schemeClr val="bg1"/>
                </a:solidFill>
                <a:latin typeface="Times New Roman" pitchFamily="18" charset="0"/>
              </a:rPr>
              <a:t>        @</a:t>
            </a:r>
            <a:r>
              <a:rPr lang="en-GB" altLang="en-US" sz="1800" dirty="0" err="1">
                <a:solidFill>
                  <a:schemeClr val="bg1"/>
                </a:solidFill>
                <a:latin typeface="Times New Roman" pitchFamily="18" charset="0"/>
              </a:rPr>
              <a:t>DrAdamGWBurley</a:t>
            </a:r>
            <a:endParaRPr lang="en-GB" altLang="en-US" sz="1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404217" cy="40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2844" y="285728"/>
            <a:ext cx="8713788" cy="5256213"/>
          </a:xfrm>
        </p:spPr>
        <p:txBody>
          <a:bodyPr/>
          <a:lstStyle/>
          <a:p>
            <a:pPr algn="l" eaLnBrk="1" hangingPunct="1"/>
            <a:r>
              <a:rPr lang="en-GB" altLang="en-US" sz="3600" dirty="0">
                <a:solidFill>
                  <a:schemeClr val="bg1"/>
                </a:solidFill>
                <a:latin typeface="Times New Roman" pitchFamily="18" charset="0"/>
              </a:rPr>
              <a:t>          </a:t>
            </a:r>
            <a:endParaRPr lang="en-GB" altLang="en-US" sz="1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1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1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1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endParaRPr lang="en-GB" altLang="en-US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r>
              <a:rPr lang="en-GB" altLang="en-US" dirty="0">
                <a:solidFill>
                  <a:schemeClr val="bg1"/>
                </a:solidFill>
                <a:latin typeface="Times New Roman" pitchFamily="18" charset="0"/>
              </a:rPr>
              <a:t>                       </a:t>
            </a:r>
          </a:p>
        </p:txBody>
      </p:sp>
      <p:sp>
        <p:nvSpPr>
          <p:cNvPr id="1026" name="AutoShape 2" descr="https://upload.travelawaits.com/ta/uploads/2021/04/7bed27a7511c6e2ee38b7a1807f387bed27-800x8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 descr="Storm Miguel kills three after overturning rescue ship off French coast -  BBC 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5505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psonsfamilythera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192910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640763" cy="792163"/>
          </a:xfrm>
        </p:spPr>
        <p:txBody>
          <a:bodyPr anchor="ctr"/>
          <a:lstStyle/>
          <a:p>
            <a:pPr algn="r" eaLnBrk="1" hangingPunct="1"/>
            <a:r>
              <a:rPr lang="en-GB" altLang="en-US" sz="36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GB" altLang="en-US" sz="3600">
                <a:solidFill>
                  <a:schemeClr val="bg1"/>
                </a:solidFill>
                <a:latin typeface="Times New Roman" pitchFamily="18" charset="0"/>
              </a:rPr>
              <a:t>Thoughts / Questions?</a:t>
            </a:r>
          </a:p>
        </p:txBody>
      </p:sp>
      <p:pic>
        <p:nvPicPr>
          <p:cNvPr id="16388" name="Picture 4" descr="ques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4770437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0"/>
            <a:ext cx="8713788" cy="5256213"/>
          </a:xfrm>
        </p:spPr>
        <p:txBody>
          <a:bodyPr/>
          <a:lstStyle/>
          <a:p>
            <a:pPr algn="l" eaLnBrk="1" hangingPunct="1"/>
            <a:r>
              <a:rPr lang="en-GB" altLang="en-US" sz="3600" dirty="0">
                <a:solidFill>
                  <a:schemeClr val="bg1"/>
                </a:solidFill>
                <a:latin typeface="Times New Roman" pitchFamily="18" charset="0"/>
              </a:rPr>
              <a:t>          </a:t>
            </a:r>
            <a:r>
              <a:rPr lang="en-GB" altLang="en-US" sz="2800" dirty="0">
                <a:solidFill>
                  <a:schemeClr val="bg1"/>
                </a:solidFill>
                <a:latin typeface="Times New Roman" pitchFamily="18" charset="0"/>
              </a:rPr>
              <a:t>‘There is no such thing as a baby.’</a:t>
            </a:r>
          </a:p>
          <a:p>
            <a:pPr algn="r" eaLnBrk="1" hangingPunct="1"/>
            <a:r>
              <a:rPr lang="en-GB" altLang="en-US" sz="1800" i="1" dirty="0">
                <a:solidFill>
                  <a:schemeClr val="bg1"/>
                </a:solidFill>
                <a:latin typeface="Times New Roman" pitchFamily="18" charset="0"/>
              </a:rPr>
              <a:t>D. </a:t>
            </a:r>
            <a:r>
              <a:rPr lang="en-GB" altLang="en-US" sz="1800" i="1" dirty="0" err="1">
                <a:solidFill>
                  <a:schemeClr val="bg1"/>
                </a:solidFill>
                <a:latin typeface="Times New Roman" pitchFamily="18" charset="0"/>
              </a:rPr>
              <a:t>Winnicott</a:t>
            </a:r>
            <a:r>
              <a:rPr lang="en-GB" altLang="en-US" sz="1800" i="1" dirty="0">
                <a:solidFill>
                  <a:schemeClr val="bg1"/>
                </a:solidFill>
                <a:latin typeface="Times New Roman" pitchFamily="18" charset="0"/>
              </a:rPr>
              <a:t> (1957)</a:t>
            </a:r>
          </a:p>
          <a:p>
            <a:pPr algn="r" eaLnBrk="1" hangingPunct="1"/>
            <a:endParaRPr lang="en-GB" altLang="en-US" sz="1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1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1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endParaRPr lang="en-GB" altLang="en-US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r>
              <a:rPr lang="en-GB" altLang="en-US" dirty="0">
                <a:solidFill>
                  <a:schemeClr val="bg1"/>
                </a:solidFill>
                <a:latin typeface="Times New Roman" pitchFamily="18" charset="0"/>
              </a:rPr>
              <a:t>                       </a:t>
            </a:r>
          </a:p>
        </p:txBody>
      </p:sp>
      <p:pic>
        <p:nvPicPr>
          <p:cNvPr id="12291" name="Picture 3" descr="young_father_with_ba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5256584" cy="490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0"/>
            <a:ext cx="8713788" cy="5256213"/>
          </a:xfrm>
        </p:spPr>
        <p:txBody>
          <a:bodyPr/>
          <a:lstStyle/>
          <a:p>
            <a:pPr algn="l" eaLnBrk="1" hangingPunct="1"/>
            <a:r>
              <a:rPr lang="en-GB" altLang="en-US" sz="3600" dirty="0">
                <a:solidFill>
                  <a:schemeClr val="bg1"/>
                </a:solidFill>
                <a:latin typeface="Times New Roman" pitchFamily="18" charset="0"/>
              </a:rPr>
              <a:t>          </a:t>
            </a:r>
            <a:endParaRPr lang="en-GB" alt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1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1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1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endParaRPr lang="en-GB" altLang="en-US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r>
              <a:rPr lang="en-GB" altLang="en-US" dirty="0">
                <a:solidFill>
                  <a:schemeClr val="bg1"/>
                </a:solidFill>
                <a:latin typeface="Times New Roman" pitchFamily="18" charset="0"/>
              </a:rPr>
              <a:t>                    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602416" cy="267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a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5904656" cy="5009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eagol-goll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8453440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8713788" cy="5256213"/>
          </a:xfrm>
        </p:spPr>
        <p:txBody>
          <a:bodyPr/>
          <a:lstStyle/>
          <a:p>
            <a:pPr algn="l" eaLnBrk="1" hangingPunct="1"/>
            <a:r>
              <a:rPr lang="en-GB" altLang="en-US" sz="3600" dirty="0">
                <a:solidFill>
                  <a:schemeClr val="bg1"/>
                </a:solidFill>
                <a:latin typeface="Times New Roman" pitchFamily="18" charset="0"/>
              </a:rPr>
              <a:t>          </a:t>
            </a:r>
            <a:r>
              <a:rPr lang="en-GB" altLang="en-US" sz="2800" dirty="0">
                <a:solidFill>
                  <a:schemeClr val="bg1"/>
                </a:solidFill>
                <a:latin typeface="Times New Roman" pitchFamily="18" charset="0"/>
              </a:rPr>
              <a:t>‘There is no such thing as service user / patient.’</a:t>
            </a:r>
          </a:p>
          <a:p>
            <a:pPr algn="r" eaLnBrk="1" hangingPunct="1"/>
            <a:r>
              <a:rPr lang="en-GB" altLang="en-US" sz="1800" i="1" dirty="0">
                <a:solidFill>
                  <a:schemeClr val="bg1"/>
                </a:solidFill>
                <a:latin typeface="Times New Roman" pitchFamily="18" charset="0"/>
              </a:rPr>
              <a:t>A. Burley (2019)</a:t>
            </a:r>
          </a:p>
          <a:p>
            <a:pPr algn="r" eaLnBrk="1" hangingPunct="1"/>
            <a:endParaRPr lang="en-GB" altLang="en-US" sz="1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1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1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r" eaLnBrk="1" hangingPunct="1"/>
            <a:endParaRPr lang="en-GB" altLang="en-US" sz="28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endParaRPr lang="en-GB" altLang="en-US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r>
              <a:rPr lang="en-GB" altLang="en-US" dirty="0">
                <a:solidFill>
                  <a:schemeClr val="bg1"/>
                </a:solidFill>
                <a:latin typeface="Times New Roman" pitchFamily="18" charset="0"/>
              </a:rPr>
              <a:t>                       </a:t>
            </a:r>
          </a:p>
        </p:txBody>
      </p:sp>
      <p:pic>
        <p:nvPicPr>
          <p:cNvPr id="5" name="Picture 2" descr="Streetwork - Enabling a life off the stree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89418"/>
            <a:ext cx="6286544" cy="4184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aby gy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55842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f les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172400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build a quantum Newton's cradle – Physics Wor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11257F-3A49-4171-B74D-49E1A3FBC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defa2-306d-42f3-a45c-d773604bc3b6"/>
    <ds:schemaRef ds:uri="8e12d9bd-ea3e-4137-9ea7-b65ad54deda4"/>
    <ds:schemaRef ds:uri="97ff6bad-ea69-4c81-826a-bb0324ae1e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46B2DA-C7C3-44D8-A40B-72A51882FAAC}">
  <ds:schemaRefs>
    <ds:schemaRef ds:uri="http://schemas.microsoft.com/office/2006/metadata/properties"/>
    <ds:schemaRef ds:uri="http://schemas.microsoft.com/office/infopath/2007/PartnerControls"/>
    <ds:schemaRef ds:uri="8e12d9bd-ea3e-4137-9ea7-b65ad54deda4"/>
    <ds:schemaRef ds:uri="97ff6bad-ea69-4c81-826a-bb0324ae1e36"/>
  </ds:schemaRefs>
</ds:datastoreItem>
</file>

<file path=customXml/itemProps3.xml><?xml version="1.0" encoding="utf-8"?>
<ds:datastoreItem xmlns:ds="http://schemas.openxmlformats.org/officeDocument/2006/customXml" ds:itemID="{81E5A384-7168-4758-B6D8-96C01864E2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74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Shining a Light on the Invisible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Thoughts / Questions?</vt:lpstr>
    </vt:vector>
  </TitlesOfParts>
  <Company>NHS Lothian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NHSLAdmin</dc:creator>
  <cp:lastModifiedBy>Information</cp:lastModifiedBy>
  <cp:revision>101</cp:revision>
  <dcterms:created xsi:type="dcterms:W3CDTF">2015-01-26T14:07:16Z</dcterms:created>
  <dcterms:modified xsi:type="dcterms:W3CDTF">2022-06-09T10:34:25Z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