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61" r:id="rId6"/>
    <p:sldId id="266" r:id="rId7"/>
    <p:sldId id="267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52" d="100"/>
          <a:sy n="52" d="100"/>
        </p:scale>
        <p:origin x="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916ABF-140F-411E-8DB6-2BBC51353F8D}" type="doc">
      <dgm:prSet loTypeId="urn:microsoft.com/office/officeart/2005/8/layout/hierarchy1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FACA87F2-64DF-4FA5-AEAB-7CF641C6141D}">
      <dgm:prSet/>
      <dgm:spPr/>
      <dgm:t>
        <a:bodyPr/>
        <a:lstStyle/>
        <a:p>
          <a:r>
            <a:rPr lang="en-IE"/>
            <a:t>Launch of an EU Action Plan on Social Economy</a:t>
          </a:r>
          <a:endParaRPr lang="en-US"/>
        </a:p>
      </dgm:t>
    </dgm:pt>
    <dgm:pt modelId="{5DAA6313-D2C7-4A82-8D2C-3BE6F1B174C3}" type="parTrans" cxnId="{D5D8DCA4-BB22-49BF-A126-90A3AA2780E8}">
      <dgm:prSet/>
      <dgm:spPr/>
      <dgm:t>
        <a:bodyPr/>
        <a:lstStyle/>
        <a:p>
          <a:endParaRPr lang="en-US"/>
        </a:p>
      </dgm:t>
    </dgm:pt>
    <dgm:pt modelId="{023D796A-D257-43C9-BB24-E6FE48A6B4F1}" type="sibTrans" cxnId="{D5D8DCA4-BB22-49BF-A126-90A3AA2780E8}">
      <dgm:prSet/>
      <dgm:spPr/>
      <dgm:t>
        <a:bodyPr/>
        <a:lstStyle/>
        <a:p>
          <a:endParaRPr lang="en-US"/>
        </a:p>
      </dgm:t>
    </dgm:pt>
    <dgm:pt modelId="{580F2686-DB49-404B-94DC-06559B9B1B31}">
      <dgm:prSet/>
      <dgm:spPr/>
      <dgm:t>
        <a:bodyPr/>
        <a:lstStyle/>
        <a:p>
          <a:r>
            <a:rPr lang="en-IE"/>
            <a:t>Launch of an EU Initiative on Homelessness</a:t>
          </a:r>
          <a:endParaRPr lang="en-US"/>
        </a:p>
      </dgm:t>
    </dgm:pt>
    <dgm:pt modelId="{E6F8B408-452A-4C4F-8F28-C098927FF724}" type="parTrans" cxnId="{5F36EE4A-E995-4164-A2DC-9893B3C12776}">
      <dgm:prSet/>
      <dgm:spPr/>
      <dgm:t>
        <a:bodyPr/>
        <a:lstStyle/>
        <a:p>
          <a:endParaRPr lang="en-US"/>
        </a:p>
      </dgm:t>
    </dgm:pt>
    <dgm:pt modelId="{ADC1B8C4-7F4E-4816-A6B6-7DC7C1EDABCF}" type="sibTrans" cxnId="{5F36EE4A-E995-4164-A2DC-9893B3C12776}">
      <dgm:prSet/>
      <dgm:spPr/>
      <dgm:t>
        <a:bodyPr/>
        <a:lstStyle/>
        <a:p>
          <a:endParaRPr lang="en-US"/>
        </a:p>
      </dgm:t>
    </dgm:pt>
    <dgm:pt modelId="{ACBAEEA0-8DC9-4D5B-AE1D-F46BB171D9FC}">
      <dgm:prSet/>
      <dgm:spPr/>
      <dgm:t>
        <a:bodyPr/>
        <a:lstStyle/>
        <a:p>
          <a:r>
            <a:rPr lang="en-IE"/>
            <a:t>Employment &amp; Social Inclusion</a:t>
          </a:r>
          <a:endParaRPr lang="en-US"/>
        </a:p>
      </dgm:t>
    </dgm:pt>
    <dgm:pt modelId="{26F8FACD-A552-45FC-A82A-DA1512BE7F15}" type="parTrans" cxnId="{5B5340E6-3054-42C7-A7C9-EEF817EAC917}">
      <dgm:prSet/>
      <dgm:spPr/>
      <dgm:t>
        <a:bodyPr/>
        <a:lstStyle/>
        <a:p>
          <a:endParaRPr lang="en-US"/>
        </a:p>
      </dgm:t>
    </dgm:pt>
    <dgm:pt modelId="{5D983C76-5746-4D82-986C-13532E22EF57}" type="sibTrans" cxnId="{5B5340E6-3054-42C7-A7C9-EEF817EAC917}">
      <dgm:prSet/>
      <dgm:spPr/>
      <dgm:t>
        <a:bodyPr/>
        <a:lstStyle/>
        <a:p>
          <a:endParaRPr lang="en-US"/>
        </a:p>
      </dgm:t>
    </dgm:pt>
    <dgm:pt modelId="{CCB777A2-F5D1-4542-A695-C7C7BB8D1190}" type="pres">
      <dgm:prSet presAssocID="{50916ABF-140F-411E-8DB6-2BBC51353F8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BB5C93F-EA4E-47B8-9ADE-713DE3144BC0}" type="pres">
      <dgm:prSet presAssocID="{FACA87F2-64DF-4FA5-AEAB-7CF641C6141D}" presName="hierRoot1" presStyleCnt="0"/>
      <dgm:spPr/>
    </dgm:pt>
    <dgm:pt modelId="{62CB1866-3724-4705-89C6-434EC2989F8B}" type="pres">
      <dgm:prSet presAssocID="{FACA87F2-64DF-4FA5-AEAB-7CF641C6141D}" presName="composite" presStyleCnt="0"/>
      <dgm:spPr/>
    </dgm:pt>
    <dgm:pt modelId="{79AD7034-8482-49F2-BA5B-CA44D89C682D}" type="pres">
      <dgm:prSet presAssocID="{FACA87F2-64DF-4FA5-AEAB-7CF641C6141D}" presName="background" presStyleLbl="node0" presStyleIdx="0" presStyleCnt="3"/>
      <dgm:spPr/>
    </dgm:pt>
    <dgm:pt modelId="{FBF06B2C-4374-44F5-8B36-69CD62382EE0}" type="pres">
      <dgm:prSet presAssocID="{FACA87F2-64DF-4FA5-AEAB-7CF641C6141D}" presName="text" presStyleLbl="fgAcc0" presStyleIdx="0" presStyleCnt="3">
        <dgm:presLayoutVars>
          <dgm:chPref val="3"/>
        </dgm:presLayoutVars>
      </dgm:prSet>
      <dgm:spPr/>
    </dgm:pt>
    <dgm:pt modelId="{CB55BA06-BA90-490B-BB28-D7A06A800516}" type="pres">
      <dgm:prSet presAssocID="{FACA87F2-64DF-4FA5-AEAB-7CF641C6141D}" presName="hierChild2" presStyleCnt="0"/>
      <dgm:spPr/>
    </dgm:pt>
    <dgm:pt modelId="{5A49A1BB-C555-4BC0-BD89-C585A763C844}" type="pres">
      <dgm:prSet presAssocID="{580F2686-DB49-404B-94DC-06559B9B1B31}" presName="hierRoot1" presStyleCnt="0"/>
      <dgm:spPr/>
    </dgm:pt>
    <dgm:pt modelId="{E47CCAA8-3E8A-408B-B131-A4BCE23AA2F3}" type="pres">
      <dgm:prSet presAssocID="{580F2686-DB49-404B-94DC-06559B9B1B31}" presName="composite" presStyleCnt="0"/>
      <dgm:spPr/>
    </dgm:pt>
    <dgm:pt modelId="{6F206E20-43EC-4FD8-B7D6-E2F5C0C69BCD}" type="pres">
      <dgm:prSet presAssocID="{580F2686-DB49-404B-94DC-06559B9B1B31}" presName="background" presStyleLbl="node0" presStyleIdx="1" presStyleCnt="3"/>
      <dgm:spPr/>
    </dgm:pt>
    <dgm:pt modelId="{B13D9E0D-1C1E-47FD-8275-203D58BD8E96}" type="pres">
      <dgm:prSet presAssocID="{580F2686-DB49-404B-94DC-06559B9B1B31}" presName="text" presStyleLbl="fgAcc0" presStyleIdx="1" presStyleCnt="3">
        <dgm:presLayoutVars>
          <dgm:chPref val="3"/>
        </dgm:presLayoutVars>
      </dgm:prSet>
      <dgm:spPr/>
    </dgm:pt>
    <dgm:pt modelId="{33574D74-ACF0-4A58-B44B-66AFC9458FFE}" type="pres">
      <dgm:prSet presAssocID="{580F2686-DB49-404B-94DC-06559B9B1B31}" presName="hierChild2" presStyleCnt="0"/>
      <dgm:spPr/>
    </dgm:pt>
    <dgm:pt modelId="{7104BF29-C7AB-450A-8CE1-F90568E63D00}" type="pres">
      <dgm:prSet presAssocID="{ACBAEEA0-8DC9-4D5B-AE1D-F46BB171D9FC}" presName="hierRoot1" presStyleCnt="0"/>
      <dgm:spPr/>
    </dgm:pt>
    <dgm:pt modelId="{2F6CAC74-8D96-44D3-9F76-2C65D5704D38}" type="pres">
      <dgm:prSet presAssocID="{ACBAEEA0-8DC9-4D5B-AE1D-F46BB171D9FC}" presName="composite" presStyleCnt="0"/>
      <dgm:spPr/>
    </dgm:pt>
    <dgm:pt modelId="{61025B0F-E527-4F12-9E57-0F02876D6C03}" type="pres">
      <dgm:prSet presAssocID="{ACBAEEA0-8DC9-4D5B-AE1D-F46BB171D9FC}" presName="background" presStyleLbl="node0" presStyleIdx="2" presStyleCnt="3"/>
      <dgm:spPr/>
    </dgm:pt>
    <dgm:pt modelId="{80E83F09-18A3-465B-B388-3F19D6696F4B}" type="pres">
      <dgm:prSet presAssocID="{ACBAEEA0-8DC9-4D5B-AE1D-F46BB171D9FC}" presName="text" presStyleLbl="fgAcc0" presStyleIdx="2" presStyleCnt="3">
        <dgm:presLayoutVars>
          <dgm:chPref val="3"/>
        </dgm:presLayoutVars>
      </dgm:prSet>
      <dgm:spPr/>
    </dgm:pt>
    <dgm:pt modelId="{38599D0E-00B9-4E12-A99E-433ADCE1C69B}" type="pres">
      <dgm:prSet presAssocID="{ACBAEEA0-8DC9-4D5B-AE1D-F46BB171D9FC}" presName="hierChild2" presStyleCnt="0"/>
      <dgm:spPr/>
    </dgm:pt>
  </dgm:ptLst>
  <dgm:cxnLst>
    <dgm:cxn modelId="{32B0DF04-8A87-460A-BE16-77E85CDC5463}" type="presOf" srcId="{580F2686-DB49-404B-94DC-06559B9B1B31}" destId="{B13D9E0D-1C1E-47FD-8275-203D58BD8E96}" srcOrd="0" destOrd="0" presId="urn:microsoft.com/office/officeart/2005/8/layout/hierarchy1"/>
    <dgm:cxn modelId="{5F36EE4A-E995-4164-A2DC-9893B3C12776}" srcId="{50916ABF-140F-411E-8DB6-2BBC51353F8D}" destId="{580F2686-DB49-404B-94DC-06559B9B1B31}" srcOrd="1" destOrd="0" parTransId="{E6F8B408-452A-4C4F-8F28-C098927FF724}" sibTransId="{ADC1B8C4-7F4E-4816-A6B6-7DC7C1EDABCF}"/>
    <dgm:cxn modelId="{EF7E317C-5945-4D38-97B8-D835108DDFF6}" type="presOf" srcId="{ACBAEEA0-8DC9-4D5B-AE1D-F46BB171D9FC}" destId="{80E83F09-18A3-465B-B388-3F19D6696F4B}" srcOrd="0" destOrd="0" presId="urn:microsoft.com/office/officeart/2005/8/layout/hierarchy1"/>
    <dgm:cxn modelId="{FBA8A891-8150-4C0A-AD70-EEDE1213573D}" type="presOf" srcId="{50916ABF-140F-411E-8DB6-2BBC51353F8D}" destId="{CCB777A2-F5D1-4542-A695-C7C7BB8D1190}" srcOrd="0" destOrd="0" presId="urn:microsoft.com/office/officeart/2005/8/layout/hierarchy1"/>
    <dgm:cxn modelId="{D5D8DCA4-BB22-49BF-A126-90A3AA2780E8}" srcId="{50916ABF-140F-411E-8DB6-2BBC51353F8D}" destId="{FACA87F2-64DF-4FA5-AEAB-7CF641C6141D}" srcOrd="0" destOrd="0" parTransId="{5DAA6313-D2C7-4A82-8D2C-3BE6F1B174C3}" sibTransId="{023D796A-D257-43C9-BB24-E6FE48A6B4F1}"/>
    <dgm:cxn modelId="{5D72BDC7-DAB0-48BC-B801-A4BAB153DDAE}" type="presOf" srcId="{FACA87F2-64DF-4FA5-AEAB-7CF641C6141D}" destId="{FBF06B2C-4374-44F5-8B36-69CD62382EE0}" srcOrd="0" destOrd="0" presId="urn:microsoft.com/office/officeart/2005/8/layout/hierarchy1"/>
    <dgm:cxn modelId="{5B5340E6-3054-42C7-A7C9-EEF817EAC917}" srcId="{50916ABF-140F-411E-8DB6-2BBC51353F8D}" destId="{ACBAEEA0-8DC9-4D5B-AE1D-F46BB171D9FC}" srcOrd="2" destOrd="0" parTransId="{26F8FACD-A552-45FC-A82A-DA1512BE7F15}" sibTransId="{5D983C76-5746-4D82-986C-13532E22EF57}"/>
    <dgm:cxn modelId="{9D3DCDEE-7A77-4340-A235-DF7A5B12F2F8}" type="presParOf" srcId="{CCB777A2-F5D1-4542-A695-C7C7BB8D1190}" destId="{0BB5C93F-EA4E-47B8-9ADE-713DE3144BC0}" srcOrd="0" destOrd="0" presId="urn:microsoft.com/office/officeart/2005/8/layout/hierarchy1"/>
    <dgm:cxn modelId="{21600CEF-13DC-48E9-BDC8-4CF22FC1B32E}" type="presParOf" srcId="{0BB5C93F-EA4E-47B8-9ADE-713DE3144BC0}" destId="{62CB1866-3724-4705-89C6-434EC2989F8B}" srcOrd="0" destOrd="0" presId="urn:microsoft.com/office/officeart/2005/8/layout/hierarchy1"/>
    <dgm:cxn modelId="{258E1C2F-9366-4D7C-8F69-88FC5DFFDC4A}" type="presParOf" srcId="{62CB1866-3724-4705-89C6-434EC2989F8B}" destId="{79AD7034-8482-49F2-BA5B-CA44D89C682D}" srcOrd="0" destOrd="0" presId="urn:microsoft.com/office/officeart/2005/8/layout/hierarchy1"/>
    <dgm:cxn modelId="{B9CAD6A1-A71D-4A4A-A2A2-8974BF80865F}" type="presParOf" srcId="{62CB1866-3724-4705-89C6-434EC2989F8B}" destId="{FBF06B2C-4374-44F5-8B36-69CD62382EE0}" srcOrd="1" destOrd="0" presId="urn:microsoft.com/office/officeart/2005/8/layout/hierarchy1"/>
    <dgm:cxn modelId="{0D6D7B51-BAFC-4C95-A85D-30D61FA7C4D6}" type="presParOf" srcId="{0BB5C93F-EA4E-47B8-9ADE-713DE3144BC0}" destId="{CB55BA06-BA90-490B-BB28-D7A06A800516}" srcOrd="1" destOrd="0" presId="urn:microsoft.com/office/officeart/2005/8/layout/hierarchy1"/>
    <dgm:cxn modelId="{9A834F43-74EA-4AAF-B32C-34461F2BEDED}" type="presParOf" srcId="{CCB777A2-F5D1-4542-A695-C7C7BB8D1190}" destId="{5A49A1BB-C555-4BC0-BD89-C585A763C844}" srcOrd="1" destOrd="0" presId="urn:microsoft.com/office/officeart/2005/8/layout/hierarchy1"/>
    <dgm:cxn modelId="{6BAD73BB-B0E0-48BE-83E8-135E2381AB8E}" type="presParOf" srcId="{5A49A1BB-C555-4BC0-BD89-C585A763C844}" destId="{E47CCAA8-3E8A-408B-B131-A4BCE23AA2F3}" srcOrd="0" destOrd="0" presId="urn:microsoft.com/office/officeart/2005/8/layout/hierarchy1"/>
    <dgm:cxn modelId="{C9F9D095-C587-44A8-B1EB-688F27BDE565}" type="presParOf" srcId="{E47CCAA8-3E8A-408B-B131-A4BCE23AA2F3}" destId="{6F206E20-43EC-4FD8-B7D6-E2F5C0C69BCD}" srcOrd="0" destOrd="0" presId="urn:microsoft.com/office/officeart/2005/8/layout/hierarchy1"/>
    <dgm:cxn modelId="{0338877E-24AE-4EB2-97AE-E9DD65C0CBB9}" type="presParOf" srcId="{E47CCAA8-3E8A-408B-B131-A4BCE23AA2F3}" destId="{B13D9E0D-1C1E-47FD-8275-203D58BD8E96}" srcOrd="1" destOrd="0" presId="urn:microsoft.com/office/officeart/2005/8/layout/hierarchy1"/>
    <dgm:cxn modelId="{497DBDC6-A8EB-4678-8F0B-E312B7381162}" type="presParOf" srcId="{5A49A1BB-C555-4BC0-BD89-C585A763C844}" destId="{33574D74-ACF0-4A58-B44B-66AFC9458FFE}" srcOrd="1" destOrd="0" presId="urn:microsoft.com/office/officeart/2005/8/layout/hierarchy1"/>
    <dgm:cxn modelId="{5DF25ACF-D528-47C3-89FC-86951A1CA61B}" type="presParOf" srcId="{CCB777A2-F5D1-4542-A695-C7C7BB8D1190}" destId="{7104BF29-C7AB-450A-8CE1-F90568E63D00}" srcOrd="2" destOrd="0" presId="urn:microsoft.com/office/officeart/2005/8/layout/hierarchy1"/>
    <dgm:cxn modelId="{653131E7-6604-4C6D-A730-DCA93FF6018F}" type="presParOf" srcId="{7104BF29-C7AB-450A-8CE1-F90568E63D00}" destId="{2F6CAC74-8D96-44D3-9F76-2C65D5704D38}" srcOrd="0" destOrd="0" presId="urn:microsoft.com/office/officeart/2005/8/layout/hierarchy1"/>
    <dgm:cxn modelId="{EA3A33CD-8C17-4873-959D-B9B79A1D617A}" type="presParOf" srcId="{2F6CAC74-8D96-44D3-9F76-2C65D5704D38}" destId="{61025B0F-E527-4F12-9E57-0F02876D6C03}" srcOrd="0" destOrd="0" presId="urn:microsoft.com/office/officeart/2005/8/layout/hierarchy1"/>
    <dgm:cxn modelId="{7806CFCF-2A9E-46DC-B550-53F64901289A}" type="presParOf" srcId="{2F6CAC74-8D96-44D3-9F76-2C65D5704D38}" destId="{80E83F09-18A3-465B-B388-3F19D6696F4B}" srcOrd="1" destOrd="0" presId="urn:microsoft.com/office/officeart/2005/8/layout/hierarchy1"/>
    <dgm:cxn modelId="{FF7B25C1-3497-43F3-9DBD-0700EF7EB744}" type="presParOf" srcId="{7104BF29-C7AB-450A-8CE1-F90568E63D00}" destId="{38599D0E-00B9-4E12-A99E-433ADCE1C69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C48FDA-A179-45F3-9AF5-1CCEC80C6F0C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8014AC7-EA1C-468C-B830-DC6CB2E409D1}">
      <dgm:prSet/>
      <dgm:spPr/>
      <dgm:t>
        <a:bodyPr/>
        <a:lstStyle/>
        <a:p>
          <a:r>
            <a:rPr lang="en-IE"/>
            <a:t>Investing profit back into social services or subsiding services</a:t>
          </a:r>
          <a:endParaRPr lang="en-US"/>
        </a:p>
      </dgm:t>
    </dgm:pt>
    <dgm:pt modelId="{C40249B8-5224-4978-A295-6B0166B954DE}" type="parTrans" cxnId="{6FF98B58-18BE-4CEC-B21A-16A3970EDAC3}">
      <dgm:prSet/>
      <dgm:spPr/>
      <dgm:t>
        <a:bodyPr/>
        <a:lstStyle/>
        <a:p>
          <a:endParaRPr lang="en-US"/>
        </a:p>
      </dgm:t>
    </dgm:pt>
    <dgm:pt modelId="{701D5A4D-310A-46F6-BB86-8AA0E32F9DAF}" type="sibTrans" cxnId="{6FF98B58-18BE-4CEC-B21A-16A3970EDAC3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5D4655F2-8573-45F9-B10E-84051173C0D9}">
      <dgm:prSet/>
      <dgm:spPr/>
      <dgm:t>
        <a:bodyPr/>
        <a:lstStyle/>
        <a:p>
          <a:r>
            <a:rPr lang="en-IE"/>
            <a:t>Providing employment or training for people experiencing homelessness</a:t>
          </a:r>
          <a:endParaRPr lang="en-US"/>
        </a:p>
      </dgm:t>
    </dgm:pt>
    <dgm:pt modelId="{5A02724C-4E26-42F5-8468-DAE6875DCA13}" type="parTrans" cxnId="{B2C712B2-378A-40CA-8DFD-4868AED3824A}">
      <dgm:prSet/>
      <dgm:spPr/>
      <dgm:t>
        <a:bodyPr/>
        <a:lstStyle/>
        <a:p>
          <a:endParaRPr lang="en-US"/>
        </a:p>
      </dgm:t>
    </dgm:pt>
    <dgm:pt modelId="{616874EC-2390-4C7E-804B-6FDECC66DA4B}" type="sibTrans" cxnId="{B2C712B2-378A-40CA-8DFD-4868AED3824A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8820237E-5A57-4453-AD10-99F58F7D8689}">
      <dgm:prSet/>
      <dgm:spPr/>
      <dgm:t>
        <a:bodyPr/>
        <a:lstStyle/>
        <a:p>
          <a:r>
            <a:rPr lang="en-IE"/>
            <a:t>Building confidence, skills and empowerment for people experiencing homelessness</a:t>
          </a:r>
          <a:endParaRPr lang="en-US"/>
        </a:p>
      </dgm:t>
    </dgm:pt>
    <dgm:pt modelId="{DB025702-5E19-4924-9EC3-E05FFD9069AF}" type="parTrans" cxnId="{D65191E5-0CC4-4F77-B826-62A35F0E3460}">
      <dgm:prSet/>
      <dgm:spPr/>
      <dgm:t>
        <a:bodyPr/>
        <a:lstStyle/>
        <a:p>
          <a:endParaRPr lang="en-US"/>
        </a:p>
      </dgm:t>
    </dgm:pt>
    <dgm:pt modelId="{34B4FB85-FE97-45F8-A6B1-9CADB1AF1779}" type="sibTrans" cxnId="{D65191E5-0CC4-4F77-B826-62A35F0E3460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EFDDEA04-C504-4F31-9B64-E0A88E3DFCA5}">
      <dgm:prSet/>
      <dgm:spPr/>
      <dgm:t>
        <a:bodyPr/>
        <a:lstStyle/>
        <a:p>
          <a:r>
            <a:rPr lang="en-IE"/>
            <a:t>Raising awareness about homelessness with the public</a:t>
          </a:r>
          <a:endParaRPr lang="en-US"/>
        </a:p>
      </dgm:t>
    </dgm:pt>
    <dgm:pt modelId="{DBA175D6-B083-4CE3-948F-4F46C200A4BF}" type="parTrans" cxnId="{C1D1891C-B963-49E2-A038-4C662B0A4CBB}">
      <dgm:prSet/>
      <dgm:spPr/>
      <dgm:t>
        <a:bodyPr/>
        <a:lstStyle/>
        <a:p>
          <a:endParaRPr lang="en-US"/>
        </a:p>
      </dgm:t>
    </dgm:pt>
    <dgm:pt modelId="{3C52A5CB-4BF3-428A-8402-3083B94CDCBD}" type="sibTrans" cxnId="{C1D1891C-B963-49E2-A038-4C662B0A4CBB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89C53DE3-668E-424D-A4B7-9C914FE4B026}" type="pres">
      <dgm:prSet presAssocID="{89C48FDA-A179-45F3-9AF5-1CCEC80C6F0C}" presName="Name0" presStyleCnt="0">
        <dgm:presLayoutVars>
          <dgm:animLvl val="lvl"/>
          <dgm:resizeHandles val="exact"/>
        </dgm:presLayoutVars>
      </dgm:prSet>
      <dgm:spPr/>
    </dgm:pt>
    <dgm:pt modelId="{BC364A51-4C60-441C-8D04-5E9DF62D3ABF}" type="pres">
      <dgm:prSet presAssocID="{78014AC7-EA1C-468C-B830-DC6CB2E409D1}" presName="compositeNode" presStyleCnt="0">
        <dgm:presLayoutVars>
          <dgm:bulletEnabled val="1"/>
        </dgm:presLayoutVars>
      </dgm:prSet>
      <dgm:spPr/>
    </dgm:pt>
    <dgm:pt modelId="{4BEEF690-C2EE-443C-AA6A-A0F0C4163918}" type="pres">
      <dgm:prSet presAssocID="{78014AC7-EA1C-468C-B830-DC6CB2E409D1}" presName="bgRect" presStyleLbl="alignNode1" presStyleIdx="0" presStyleCnt="4"/>
      <dgm:spPr/>
    </dgm:pt>
    <dgm:pt modelId="{66164B11-5884-4E58-BA29-BDF777E531BF}" type="pres">
      <dgm:prSet presAssocID="{701D5A4D-310A-46F6-BB86-8AA0E32F9DAF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BEFA3B28-B8BA-4BDF-BC36-65313CE95683}" type="pres">
      <dgm:prSet presAssocID="{78014AC7-EA1C-468C-B830-DC6CB2E409D1}" presName="nodeRect" presStyleLbl="alignNode1" presStyleIdx="0" presStyleCnt="4">
        <dgm:presLayoutVars>
          <dgm:bulletEnabled val="1"/>
        </dgm:presLayoutVars>
      </dgm:prSet>
      <dgm:spPr/>
    </dgm:pt>
    <dgm:pt modelId="{DFA8109E-C4AB-410C-B932-7394EC529FF8}" type="pres">
      <dgm:prSet presAssocID="{701D5A4D-310A-46F6-BB86-8AA0E32F9DAF}" presName="sibTrans" presStyleCnt="0"/>
      <dgm:spPr/>
    </dgm:pt>
    <dgm:pt modelId="{1FE10B2E-601F-47CB-A4F4-26E1EA4799DF}" type="pres">
      <dgm:prSet presAssocID="{5D4655F2-8573-45F9-B10E-84051173C0D9}" presName="compositeNode" presStyleCnt="0">
        <dgm:presLayoutVars>
          <dgm:bulletEnabled val="1"/>
        </dgm:presLayoutVars>
      </dgm:prSet>
      <dgm:spPr/>
    </dgm:pt>
    <dgm:pt modelId="{A3886999-9205-4CF7-8C65-983A36230C55}" type="pres">
      <dgm:prSet presAssocID="{5D4655F2-8573-45F9-B10E-84051173C0D9}" presName="bgRect" presStyleLbl="alignNode1" presStyleIdx="1" presStyleCnt="4"/>
      <dgm:spPr/>
    </dgm:pt>
    <dgm:pt modelId="{7204F745-FD17-42C2-A477-E2546C78C6DE}" type="pres">
      <dgm:prSet presAssocID="{616874EC-2390-4C7E-804B-6FDECC66DA4B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54B5BF79-9786-417D-BD39-E4C7C213C8AF}" type="pres">
      <dgm:prSet presAssocID="{5D4655F2-8573-45F9-B10E-84051173C0D9}" presName="nodeRect" presStyleLbl="alignNode1" presStyleIdx="1" presStyleCnt="4">
        <dgm:presLayoutVars>
          <dgm:bulletEnabled val="1"/>
        </dgm:presLayoutVars>
      </dgm:prSet>
      <dgm:spPr/>
    </dgm:pt>
    <dgm:pt modelId="{BB755174-ABED-45DB-A713-C125F72434F6}" type="pres">
      <dgm:prSet presAssocID="{616874EC-2390-4C7E-804B-6FDECC66DA4B}" presName="sibTrans" presStyleCnt="0"/>
      <dgm:spPr/>
    </dgm:pt>
    <dgm:pt modelId="{2B7898E3-947A-4654-BFE7-A182FB4B8BB4}" type="pres">
      <dgm:prSet presAssocID="{8820237E-5A57-4453-AD10-99F58F7D8689}" presName="compositeNode" presStyleCnt="0">
        <dgm:presLayoutVars>
          <dgm:bulletEnabled val="1"/>
        </dgm:presLayoutVars>
      </dgm:prSet>
      <dgm:spPr/>
    </dgm:pt>
    <dgm:pt modelId="{DF66DAE8-59A9-4557-AC6D-9645879457F1}" type="pres">
      <dgm:prSet presAssocID="{8820237E-5A57-4453-AD10-99F58F7D8689}" presName="bgRect" presStyleLbl="alignNode1" presStyleIdx="2" presStyleCnt="4"/>
      <dgm:spPr/>
    </dgm:pt>
    <dgm:pt modelId="{11ABF86E-F71C-4BBE-A1BE-AF2B179AE920}" type="pres">
      <dgm:prSet presAssocID="{34B4FB85-FE97-45F8-A6B1-9CADB1AF1779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FAF648A1-9075-45A0-BF68-44D3D8199EC6}" type="pres">
      <dgm:prSet presAssocID="{8820237E-5A57-4453-AD10-99F58F7D8689}" presName="nodeRect" presStyleLbl="alignNode1" presStyleIdx="2" presStyleCnt="4">
        <dgm:presLayoutVars>
          <dgm:bulletEnabled val="1"/>
        </dgm:presLayoutVars>
      </dgm:prSet>
      <dgm:spPr/>
    </dgm:pt>
    <dgm:pt modelId="{A7FDE220-0C81-4C68-AC01-73B768FD5131}" type="pres">
      <dgm:prSet presAssocID="{34B4FB85-FE97-45F8-A6B1-9CADB1AF1779}" presName="sibTrans" presStyleCnt="0"/>
      <dgm:spPr/>
    </dgm:pt>
    <dgm:pt modelId="{5BCFAFC2-05D7-4DED-BB25-F6B747FDEC8E}" type="pres">
      <dgm:prSet presAssocID="{EFDDEA04-C504-4F31-9B64-E0A88E3DFCA5}" presName="compositeNode" presStyleCnt="0">
        <dgm:presLayoutVars>
          <dgm:bulletEnabled val="1"/>
        </dgm:presLayoutVars>
      </dgm:prSet>
      <dgm:spPr/>
    </dgm:pt>
    <dgm:pt modelId="{8FF950E0-9056-4045-BEE5-398CA9CB025E}" type="pres">
      <dgm:prSet presAssocID="{EFDDEA04-C504-4F31-9B64-E0A88E3DFCA5}" presName="bgRect" presStyleLbl="alignNode1" presStyleIdx="3" presStyleCnt="4"/>
      <dgm:spPr/>
    </dgm:pt>
    <dgm:pt modelId="{DAE7191B-AC63-4CDE-AC3E-CDECDBCFDD91}" type="pres">
      <dgm:prSet presAssocID="{3C52A5CB-4BF3-428A-8402-3083B94CDCBD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B03C6D20-4F47-4102-88ED-81FF526EB708}" type="pres">
      <dgm:prSet presAssocID="{EFDDEA04-C504-4F31-9B64-E0A88E3DFCA5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CED95E0E-7B39-4AE6-BD58-B2B4234AA3DA}" type="presOf" srcId="{701D5A4D-310A-46F6-BB86-8AA0E32F9DAF}" destId="{66164B11-5884-4E58-BA29-BDF777E531BF}" srcOrd="0" destOrd="0" presId="urn:microsoft.com/office/officeart/2016/7/layout/LinearBlockProcessNumbered"/>
    <dgm:cxn modelId="{C1D1891C-B963-49E2-A038-4C662B0A4CBB}" srcId="{89C48FDA-A179-45F3-9AF5-1CCEC80C6F0C}" destId="{EFDDEA04-C504-4F31-9B64-E0A88E3DFCA5}" srcOrd="3" destOrd="0" parTransId="{DBA175D6-B083-4CE3-948F-4F46C200A4BF}" sibTransId="{3C52A5CB-4BF3-428A-8402-3083B94CDCBD}"/>
    <dgm:cxn modelId="{DCD3EC4E-8601-4A40-BD88-62C234C6C3BD}" type="presOf" srcId="{616874EC-2390-4C7E-804B-6FDECC66DA4B}" destId="{7204F745-FD17-42C2-A477-E2546C78C6DE}" srcOrd="0" destOrd="0" presId="urn:microsoft.com/office/officeart/2016/7/layout/LinearBlockProcessNumbered"/>
    <dgm:cxn modelId="{6FF98B58-18BE-4CEC-B21A-16A3970EDAC3}" srcId="{89C48FDA-A179-45F3-9AF5-1CCEC80C6F0C}" destId="{78014AC7-EA1C-468C-B830-DC6CB2E409D1}" srcOrd="0" destOrd="0" parTransId="{C40249B8-5224-4978-A295-6B0166B954DE}" sibTransId="{701D5A4D-310A-46F6-BB86-8AA0E32F9DAF}"/>
    <dgm:cxn modelId="{1C38A47B-D34D-4F11-BD72-15D857A56CD3}" type="presOf" srcId="{3C52A5CB-4BF3-428A-8402-3083B94CDCBD}" destId="{DAE7191B-AC63-4CDE-AC3E-CDECDBCFDD91}" srcOrd="0" destOrd="0" presId="urn:microsoft.com/office/officeart/2016/7/layout/LinearBlockProcessNumbered"/>
    <dgm:cxn modelId="{806F4F82-E1CB-4D07-8DE4-4570097B912B}" type="presOf" srcId="{78014AC7-EA1C-468C-B830-DC6CB2E409D1}" destId="{BEFA3B28-B8BA-4BDF-BC36-65313CE95683}" srcOrd="1" destOrd="0" presId="urn:microsoft.com/office/officeart/2016/7/layout/LinearBlockProcessNumbered"/>
    <dgm:cxn modelId="{64827985-3ACF-4226-9E32-50CCBEB0315B}" type="presOf" srcId="{89C48FDA-A179-45F3-9AF5-1CCEC80C6F0C}" destId="{89C53DE3-668E-424D-A4B7-9C914FE4B026}" srcOrd="0" destOrd="0" presId="urn:microsoft.com/office/officeart/2016/7/layout/LinearBlockProcessNumbered"/>
    <dgm:cxn modelId="{3EBE44A3-E455-4A2C-A32D-C3ADA2217076}" type="presOf" srcId="{8820237E-5A57-4453-AD10-99F58F7D8689}" destId="{FAF648A1-9075-45A0-BF68-44D3D8199EC6}" srcOrd="1" destOrd="0" presId="urn:microsoft.com/office/officeart/2016/7/layout/LinearBlockProcessNumbered"/>
    <dgm:cxn modelId="{383C22A5-CA20-4E57-88F5-B08F9ABFC325}" type="presOf" srcId="{8820237E-5A57-4453-AD10-99F58F7D8689}" destId="{DF66DAE8-59A9-4557-AC6D-9645879457F1}" srcOrd="0" destOrd="0" presId="urn:microsoft.com/office/officeart/2016/7/layout/LinearBlockProcessNumbered"/>
    <dgm:cxn modelId="{B2C712B2-378A-40CA-8DFD-4868AED3824A}" srcId="{89C48FDA-A179-45F3-9AF5-1CCEC80C6F0C}" destId="{5D4655F2-8573-45F9-B10E-84051173C0D9}" srcOrd="1" destOrd="0" parTransId="{5A02724C-4E26-42F5-8468-DAE6875DCA13}" sibTransId="{616874EC-2390-4C7E-804B-6FDECC66DA4B}"/>
    <dgm:cxn modelId="{73A6F5CD-8BE7-4B90-A020-95AA6787992D}" type="presOf" srcId="{5D4655F2-8573-45F9-B10E-84051173C0D9}" destId="{A3886999-9205-4CF7-8C65-983A36230C55}" srcOrd="0" destOrd="0" presId="urn:microsoft.com/office/officeart/2016/7/layout/LinearBlockProcessNumbered"/>
    <dgm:cxn modelId="{9BD5A5D0-3D32-4CE8-B06A-1528A8795CFB}" type="presOf" srcId="{78014AC7-EA1C-468C-B830-DC6CB2E409D1}" destId="{4BEEF690-C2EE-443C-AA6A-A0F0C4163918}" srcOrd="0" destOrd="0" presId="urn:microsoft.com/office/officeart/2016/7/layout/LinearBlockProcessNumbered"/>
    <dgm:cxn modelId="{D65191E5-0CC4-4F77-B826-62A35F0E3460}" srcId="{89C48FDA-A179-45F3-9AF5-1CCEC80C6F0C}" destId="{8820237E-5A57-4453-AD10-99F58F7D8689}" srcOrd="2" destOrd="0" parTransId="{DB025702-5E19-4924-9EC3-E05FFD9069AF}" sibTransId="{34B4FB85-FE97-45F8-A6B1-9CADB1AF1779}"/>
    <dgm:cxn modelId="{FBE3B8EA-A23D-407E-AA2B-2354FA0A3BD2}" type="presOf" srcId="{5D4655F2-8573-45F9-B10E-84051173C0D9}" destId="{54B5BF79-9786-417D-BD39-E4C7C213C8AF}" srcOrd="1" destOrd="0" presId="urn:microsoft.com/office/officeart/2016/7/layout/LinearBlockProcessNumbered"/>
    <dgm:cxn modelId="{FE9FD6F3-5F35-4655-BFA2-6F8AEA57C169}" type="presOf" srcId="{34B4FB85-FE97-45F8-A6B1-9CADB1AF1779}" destId="{11ABF86E-F71C-4BBE-A1BE-AF2B179AE920}" srcOrd="0" destOrd="0" presId="urn:microsoft.com/office/officeart/2016/7/layout/LinearBlockProcessNumbered"/>
    <dgm:cxn modelId="{5E560FF5-C9FA-441C-B111-9877A37934DE}" type="presOf" srcId="{EFDDEA04-C504-4F31-9B64-E0A88E3DFCA5}" destId="{8FF950E0-9056-4045-BEE5-398CA9CB025E}" srcOrd="0" destOrd="0" presId="urn:microsoft.com/office/officeart/2016/7/layout/LinearBlockProcessNumbered"/>
    <dgm:cxn modelId="{9D160DFE-E4C4-4867-8216-18D84D16C737}" type="presOf" srcId="{EFDDEA04-C504-4F31-9B64-E0A88E3DFCA5}" destId="{B03C6D20-4F47-4102-88ED-81FF526EB708}" srcOrd="1" destOrd="0" presId="urn:microsoft.com/office/officeart/2016/7/layout/LinearBlockProcessNumbered"/>
    <dgm:cxn modelId="{60221B07-4D65-4347-94C9-4B219E13807E}" type="presParOf" srcId="{89C53DE3-668E-424D-A4B7-9C914FE4B026}" destId="{BC364A51-4C60-441C-8D04-5E9DF62D3ABF}" srcOrd="0" destOrd="0" presId="urn:microsoft.com/office/officeart/2016/7/layout/LinearBlockProcessNumbered"/>
    <dgm:cxn modelId="{F23E08E7-127A-4BE5-9202-31763473F152}" type="presParOf" srcId="{BC364A51-4C60-441C-8D04-5E9DF62D3ABF}" destId="{4BEEF690-C2EE-443C-AA6A-A0F0C4163918}" srcOrd="0" destOrd="0" presId="urn:microsoft.com/office/officeart/2016/7/layout/LinearBlockProcessNumbered"/>
    <dgm:cxn modelId="{E7ADC172-E3F3-4C26-8AC8-B6721295BF7A}" type="presParOf" srcId="{BC364A51-4C60-441C-8D04-5E9DF62D3ABF}" destId="{66164B11-5884-4E58-BA29-BDF777E531BF}" srcOrd="1" destOrd="0" presId="urn:microsoft.com/office/officeart/2016/7/layout/LinearBlockProcessNumbered"/>
    <dgm:cxn modelId="{52E4AAA6-A827-4EEA-A667-B9B23F6D8019}" type="presParOf" srcId="{BC364A51-4C60-441C-8D04-5E9DF62D3ABF}" destId="{BEFA3B28-B8BA-4BDF-BC36-65313CE95683}" srcOrd="2" destOrd="0" presId="urn:microsoft.com/office/officeart/2016/7/layout/LinearBlockProcessNumbered"/>
    <dgm:cxn modelId="{230F74C3-CD60-4D23-A30B-8FE2B1A29443}" type="presParOf" srcId="{89C53DE3-668E-424D-A4B7-9C914FE4B026}" destId="{DFA8109E-C4AB-410C-B932-7394EC529FF8}" srcOrd="1" destOrd="0" presId="urn:microsoft.com/office/officeart/2016/7/layout/LinearBlockProcessNumbered"/>
    <dgm:cxn modelId="{42C25DBC-40FD-40CF-A5EA-259396F3A9A1}" type="presParOf" srcId="{89C53DE3-668E-424D-A4B7-9C914FE4B026}" destId="{1FE10B2E-601F-47CB-A4F4-26E1EA4799DF}" srcOrd="2" destOrd="0" presId="urn:microsoft.com/office/officeart/2016/7/layout/LinearBlockProcessNumbered"/>
    <dgm:cxn modelId="{B772F957-B8BE-4122-8398-A4DA4E8F653A}" type="presParOf" srcId="{1FE10B2E-601F-47CB-A4F4-26E1EA4799DF}" destId="{A3886999-9205-4CF7-8C65-983A36230C55}" srcOrd="0" destOrd="0" presId="urn:microsoft.com/office/officeart/2016/7/layout/LinearBlockProcessNumbered"/>
    <dgm:cxn modelId="{5C008C84-0386-4266-A39A-DFB9E18FA9E7}" type="presParOf" srcId="{1FE10B2E-601F-47CB-A4F4-26E1EA4799DF}" destId="{7204F745-FD17-42C2-A477-E2546C78C6DE}" srcOrd="1" destOrd="0" presId="urn:microsoft.com/office/officeart/2016/7/layout/LinearBlockProcessNumbered"/>
    <dgm:cxn modelId="{7FBB910C-E0AE-442D-94F3-B43DC46FFABB}" type="presParOf" srcId="{1FE10B2E-601F-47CB-A4F4-26E1EA4799DF}" destId="{54B5BF79-9786-417D-BD39-E4C7C213C8AF}" srcOrd="2" destOrd="0" presId="urn:microsoft.com/office/officeart/2016/7/layout/LinearBlockProcessNumbered"/>
    <dgm:cxn modelId="{9E7ED474-9FD6-418E-8229-61957D22C05C}" type="presParOf" srcId="{89C53DE3-668E-424D-A4B7-9C914FE4B026}" destId="{BB755174-ABED-45DB-A713-C125F72434F6}" srcOrd="3" destOrd="0" presId="urn:microsoft.com/office/officeart/2016/7/layout/LinearBlockProcessNumbered"/>
    <dgm:cxn modelId="{E35B7CE0-EA2F-4962-ACA3-83ACA773DAEC}" type="presParOf" srcId="{89C53DE3-668E-424D-A4B7-9C914FE4B026}" destId="{2B7898E3-947A-4654-BFE7-A182FB4B8BB4}" srcOrd="4" destOrd="0" presId="urn:microsoft.com/office/officeart/2016/7/layout/LinearBlockProcessNumbered"/>
    <dgm:cxn modelId="{85833788-C30D-4457-A6A8-92FE1600DA7C}" type="presParOf" srcId="{2B7898E3-947A-4654-BFE7-A182FB4B8BB4}" destId="{DF66DAE8-59A9-4557-AC6D-9645879457F1}" srcOrd="0" destOrd="0" presId="urn:microsoft.com/office/officeart/2016/7/layout/LinearBlockProcessNumbered"/>
    <dgm:cxn modelId="{9DA89EF7-42ED-4DC1-A8A2-E3949B0561AD}" type="presParOf" srcId="{2B7898E3-947A-4654-BFE7-A182FB4B8BB4}" destId="{11ABF86E-F71C-4BBE-A1BE-AF2B179AE920}" srcOrd="1" destOrd="0" presId="urn:microsoft.com/office/officeart/2016/7/layout/LinearBlockProcessNumbered"/>
    <dgm:cxn modelId="{D1E19416-6527-425B-8833-049DAB4628A8}" type="presParOf" srcId="{2B7898E3-947A-4654-BFE7-A182FB4B8BB4}" destId="{FAF648A1-9075-45A0-BF68-44D3D8199EC6}" srcOrd="2" destOrd="0" presId="urn:microsoft.com/office/officeart/2016/7/layout/LinearBlockProcessNumbered"/>
    <dgm:cxn modelId="{4A661E0F-D318-4DC8-9E87-403C1B42140B}" type="presParOf" srcId="{89C53DE3-668E-424D-A4B7-9C914FE4B026}" destId="{A7FDE220-0C81-4C68-AC01-73B768FD5131}" srcOrd="5" destOrd="0" presId="urn:microsoft.com/office/officeart/2016/7/layout/LinearBlockProcessNumbered"/>
    <dgm:cxn modelId="{E62E832F-B318-4736-8C48-4862FB29BB67}" type="presParOf" srcId="{89C53DE3-668E-424D-A4B7-9C914FE4B026}" destId="{5BCFAFC2-05D7-4DED-BB25-F6B747FDEC8E}" srcOrd="6" destOrd="0" presId="urn:microsoft.com/office/officeart/2016/7/layout/LinearBlockProcessNumbered"/>
    <dgm:cxn modelId="{3AA42162-EF8E-455E-820E-A95F1F9155F6}" type="presParOf" srcId="{5BCFAFC2-05D7-4DED-BB25-F6B747FDEC8E}" destId="{8FF950E0-9056-4045-BEE5-398CA9CB025E}" srcOrd="0" destOrd="0" presId="urn:microsoft.com/office/officeart/2016/7/layout/LinearBlockProcessNumbered"/>
    <dgm:cxn modelId="{B43892C4-C465-4D38-9D79-E07D804CA870}" type="presParOf" srcId="{5BCFAFC2-05D7-4DED-BB25-F6B747FDEC8E}" destId="{DAE7191B-AC63-4CDE-AC3E-CDECDBCFDD91}" srcOrd="1" destOrd="0" presId="urn:microsoft.com/office/officeart/2016/7/layout/LinearBlockProcessNumbered"/>
    <dgm:cxn modelId="{46F63D7D-9295-474A-979E-20C038E99E84}" type="presParOf" srcId="{5BCFAFC2-05D7-4DED-BB25-F6B747FDEC8E}" destId="{B03C6D20-4F47-4102-88ED-81FF526EB708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C6AA02-1888-4328-B1BB-757D1C606030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ABFFAA0-A2A7-4C6F-8C28-61606DDE99A1}">
      <dgm:prSet/>
      <dgm:spPr/>
      <dgm:t>
        <a:bodyPr/>
        <a:lstStyle/>
        <a:p>
          <a:r>
            <a:rPr lang="en-IE" u="sng"/>
            <a:t>Subsidising services</a:t>
          </a:r>
          <a:endParaRPr lang="en-US"/>
        </a:p>
      </dgm:t>
    </dgm:pt>
    <dgm:pt modelId="{FBDE4155-BD04-48AD-9E72-48172715D8F0}" type="parTrans" cxnId="{23DF8A1B-E86A-48E6-BD16-A6603BD970FE}">
      <dgm:prSet/>
      <dgm:spPr/>
      <dgm:t>
        <a:bodyPr/>
        <a:lstStyle/>
        <a:p>
          <a:endParaRPr lang="en-US"/>
        </a:p>
      </dgm:t>
    </dgm:pt>
    <dgm:pt modelId="{6E74DE9E-AD23-40CA-B9F2-71DCC55A3DBC}" type="sibTrans" cxnId="{23DF8A1B-E86A-48E6-BD16-A6603BD970FE}">
      <dgm:prSet/>
      <dgm:spPr/>
      <dgm:t>
        <a:bodyPr/>
        <a:lstStyle/>
        <a:p>
          <a:endParaRPr lang="en-US"/>
        </a:p>
      </dgm:t>
    </dgm:pt>
    <dgm:pt modelId="{A3B4B878-63A3-4825-9994-1FEFFD3AE951}">
      <dgm:prSet/>
      <dgm:spPr/>
      <dgm:t>
        <a:bodyPr/>
        <a:lstStyle/>
        <a:p>
          <a:r>
            <a:rPr lang="en-IE" u="sng"/>
            <a:t>Skills Development</a:t>
          </a:r>
          <a:endParaRPr lang="en-US"/>
        </a:p>
      </dgm:t>
    </dgm:pt>
    <dgm:pt modelId="{B1AE2DAC-60CE-4ED0-89BE-7CF2644D8C40}" type="parTrans" cxnId="{999CAB20-C9FC-4965-A848-0B7DAB3D751B}">
      <dgm:prSet/>
      <dgm:spPr/>
      <dgm:t>
        <a:bodyPr/>
        <a:lstStyle/>
        <a:p>
          <a:endParaRPr lang="en-US"/>
        </a:p>
      </dgm:t>
    </dgm:pt>
    <dgm:pt modelId="{A7E32B77-3C59-4F97-A117-82C9460EF161}" type="sibTrans" cxnId="{999CAB20-C9FC-4965-A848-0B7DAB3D751B}">
      <dgm:prSet/>
      <dgm:spPr/>
      <dgm:t>
        <a:bodyPr/>
        <a:lstStyle/>
        <a:p>
          <a:endParaRPr lang="en-US"/>
        </a:p>
      </dgm:t>
    </dgm:pt>
    <dgm:pt modelId="{9323C3AD-379D-498A-AC5B-56E3B47CD9F4}">
      <dgm:prSet/>
      <dgm:spPr/>
      <dgm:t>
        <a:bodyPr/>
        <a:lstStyle/>
        <a:p>
          <a:r>
            <a:rPr lang="en-IE" u="sng"/>
            <a:t>Empowerment &amp; Confidence Building </a:t>
          </a:r>
          <a:endParaRPr lang="en-US"/>
        </a:p>
      </dgm:t>
    </dgm:pt>
    <dgm:pt modelId="{600CD9A5-B736-4A9A-B6EE-B9FAEB07839F}" type="parTrans" cxnId="{3F3656EA-D8C6-4E0D-9FC0-0A1B2BDBD78F}">
      <dgm:prSet/>
      <dgm:spPr/>
      <dgm:t>
        <a:bodyPr/>
        <a:lstStyle/>
        <a:p>
          <a:endParaRPr lang="en-US"/>
        </a:p>
      </dgm:t>
    </dgm:pt>
    <dgm:pt modelId="{FB02368E-5E08-4820-9A23-29C3941BA9F9}" type="sibTrans" cxnId="{3F3656EA-D8C6-4E0D-9FC0-0A1B2BDBD78F}">
      <dgm:prSet/>
      <dgm:spPr/>
      <dgm:t>
        <a:bodyPr/>
        <a:lstStyle/>
        <a:p>
          <a:endParaRPr lang="en-US"/>
        </a:p>
      </dgm:t>
    </dgm:pt>
    <dgm:pt modelId="{06107075-2C1A-437D-AE19-B446D0D6CF25}">
      <dgm:prSet/>
      <dgm:spPr/>
      <dgm:t>
        <a:bodyPr/>
        <a:lstStyle/>
        <a:p>
          <a:r>
            <a:rPr lang="en-IE" u="sng"/>
            <a:t>Providing a sense of self and purpose</a:t>
          </a:r>
          <a:endParaRPr lang="en-US"/>
        </a:p>
      </dgm:t>
    </dgm:pt>
    <dgm:pt modelId="{8D36AEDF-8BC2-4265-9C91-F85E76515B64}" type="parTrans" cxnId="{E4198415-DF67-44F3-8527-314FADCF40EC}">
      <dgm:prSet/>
      <dgm:spPr/>
      <dgm:t>
        <a:bodyPr/>
        <a:lstStyle/>
        <a:p>
          <a:endParaRPr lang="en-US"/>
        </a:p>
      </dgm:t>
    </dgm:pt>
    <dgm:pt modelId="{48A447C0-5BC8-464A-A4CC-1BB748DB966D}" type="sibTrans" cxnId="{E4198415-DF67-44F3-8527-314FADCF40EC}">
      <dgm:prSet/>
      <dgm:spPr/>
      <dgm:t>
        <a:bodyPr/>
        <a:lstStyle/>
        <a:p>
          <a:endParaRPr lang="en-US"/>
        </a:p>
      </dgm:t>
    </dgm:pt>
    <dgm:pt modelId="{C8B92363-F15C-4AFF-8D07-DCEC2BE40544}">
      <dgm:prSet/>
      <dgm:spPr/>
      <dgm:t>
        <a:bodyPr/>
        <a:lstStyle/>
        <a:p>
          <a:r>
            <a:rPr lang="en-IE" u="sng"/>
            <a:t>Raising awareness about homelessness</a:t>
          </a:r>
          <a:endParaRPr lang="en-US"/>
        </a:p>
      </dgm:t>
    </dgm:pt>
    <dgm:pt modelId="{B5493550-9A04-455A-A3A0-64114C222331}" type="parTrans" cxnId="{E0ACF839-37E8-42C1-AE79-1A995AB04C32}">
      <dgm:prSet/>
      <dgm:spPr/>
      <dgm:t>
        <a:bodyPr/>
        <a:lstStyle/>
        <a:p>
          <a:endParaRPr lang="en-US"/>
        </a:p>
      </dgm:t>
    </dgm:pt>
    <dgm:pt modelId="{C4E67F29-BC4A-4A21-8B17-EADCE1556CA4}" type="sibTrans" cxnId="{E0ACF839-37E8-42C1-AE79-1A995AB04C32}">
      <dgm:prSet/>
      <dgm:spPr/>
      <dgm:t>
        <a:bodyPr/>
        <a:lstStyle/>
        <a:p>
          <a:endParaRPr lang="en-US"/>
        </a:p>
      </dgm:t>
    </dgm:pt>
    <dgm:pt modelId="{50EBA236-D241-4056-AC11-6D93EC9FB9E1}" type="pres">
      <dgm:prSet presAssocID="{8AC6AA02-1888-4328-B1BB-757D1C606030}" presName="vert0" presStyleCnt="0">
        <dgm:presLayoutVars>
          <dgm:dir/>
          <dgm:animOne val="branch"/>
          <dgm:animLvl val="lvl"/>
        </dgm:presLayoutVars>
      </dgm:prSet>
      <dgm:spPr/>
    </dgm:pt>
    <dgm:pt modelId="{5AADB18C-F4D5-4EC3-BB15-19B4D5250BE6}" type="pres">
      <dgm:prSet presAssocID="{7ABFFAA0-A2A7-4C6F-8C28-61606DDE99A1}" presName="thickLine" presStyleLbl="alignNode1" presStyleIdx="0" presStyleCnt="5"/>
      <dgm:spPr/>
    </dgm:pt>
    <dgm:pt modelId="{2F2C2F09-E905-45A8-8E66-17E14590B4F6}" type="pres">
      <dgm:prSet presAssocID="{7ABFFAA0-A2A7-4C6F-8C28-61606DDE99A1}" presName="horz1" presStyleCnt="0"/>
      <dgm:spPr/>
    </dgm:pt>
    <dgm:pt modelId="{8797EFC5-DD6B-4E9C-8C8F-BA7D2981115F}" type="pres">
      <dgm:prSet presAssocID="{7ABFFAA0-A2A7-4C6F-8C28-61606DDE99A1}" presName="tx1" presStyleLbl="revTx" presStyleIdx="0" presStyleCnt="5"/>
      <dgm:spPr/>
    </dgm:pt>
    <dgm:pt modelId="{DA339F82-F5F2-4431-BB05-F6A4A5D57F21}" type="pres">
      <dgm:prSet presAssocID="{7ABFFAA0-A2A7-4C6F-8C28-61606DDE99A1}" presName="vert1" presStyleCnt="0"/>
      <dgm:spPr/>
    </dgm:pt>
    <dgm:pt modelId="{AB166C0C-88AB-4AD0-9279-7CB23BC5A13A}" type="pres">
      <dgm:prSet presAssocID="{A3B4B878-63A3-4825-9994-1FEFFD3AE951}" presName="thickLine" presStyleLbl="alignNode1" presStyleIdx="1" presStyleCnt="5"/>
      <dgm:spPr/>
    </dgm:pt>
    <dgm:pt modelId="{14D6C94D-DFD0-4884-9523-2C496AF0DA8A}" type="pres">
      <dgm:prSet presAssocID="{A3B4B878-63A3-4825-9994-1FEFFD3AE951}" presName="horz1" presStyleCnt="0"/>
      <dgm:spPr/>
    </dgm:pt>
    <dgm:pt modelId="{F5ABE2E0-92B3-414A-8FF5-F11DA429284C}" type="pres">
      <dgm:prSet presAssocID="{A3B4B878-63A3-4825-9994-1FEFFD3AE951}" presName="tx1" presStyleLbl="revTx" presStyleIdx="1" presStyleCnt="5"/>
      <dgm:spPr/>
    </dgm:pt>
    <dgm:pt modelId="{4F0725AF-4FF8-4597-97C6-227AD4D4EA12}" type="pres">
      <dgm:prSet presAssocID="{A3B4B878-63A3-4825-9994-1FEFFD3AE951}" presName="vert1" presStyleCnt="0"/>
      <dgm:spPr/>
    </dgm:pt>
    <dgm:pt modelId="{5CBD4D4F-D31B-4912-9C49-F715399E966C}" type="pres">
      <dgm:prSet presAssocID="{9323C3AD-379D-498A-AC5B-56E3B47CD9F4}" presName="thickLine" presStyleLbl="alignNode1" presStyleIdx="2" presStyleCnt="5"/>
      <dgm:spPr/>
    </dgm:pt>
    <dgm:pt modelId="{D7616390-3C61-4193-859A-FF66B895EDC0}" type="pres">
      <dgm:prSet presAssocID="{9323C3AD-379D-498A-AC5B-56E3B47CD9F4}" presName="horz1" presStyleCnt="0"/>
      <dgm:spPr/>
    </dgm:pt>
    <dgm:pt modelId="{AF4DFA53-B4E5-474F-A622-1C1EE7977ABF}" type="pres">
      <dgm:prSet presAssocID="{9323C3AD-379D-498A-AC5B-56E3B47CD9F4}" presName="tx1" presStyleLbl="revTx" presStyleIdx="2" presStyleCnt="5"/>
      <dgm:spPr/>
    </dgm:pt>
    <dgm:pt modelId="{9CA67AD5-3D70-46C4-B7DD-D9FDB4E72DFC}" type="pres">
      <dgm:prSet presAssocID="{9323C3AD-379D-498A-AC5B-56E3B47CD9F4}" presName="vert1" presStyleCnt="0"/>
      <dgm:spPr/>
    </dgm:pt>
    <dgm:pt modelId="{2B194D07-E8A4-40F7-8FB0-BD67AB2C7E76}" type="pres">
      <dgm:prSet presAssocID="{06107075-2C1A-437D-AE19-B446D0D6CF25}" presName="thickLine" presStyleLbl="alignNode1" presStyleIdx="3" presStyleCnt="5"/>
      <dgm:spPr/>
    </dgm:pt>
    <dgm:pt modelId="{BBF71613-7E60-46B8-8962-929D66CDF9B2}" type="pres">
      <dgm:prSet presAssocID="{06107075-2C1A-437D-AE19-B446D0D6CF25}" presName="horz1" presStyleCnt="0"/>
      <dgm:spPr/>
    </dgm:pt>
    <dgm:pt modelId="{3E163290-6B50-4C4E-BFE8-2542D2529741}" type="pres">
      <dgm:prSet presAssocID="{06107075-2C1A-437D-AE19-B446D0D6CF25}" presName="tx1" presStyleLbl="revTx" presStyleIdx="3" presStyleCnt="5"/>
      <dgm:spPr/>
    </dgm:pt>
    <dgm:pt modelId="{FF8D07D6-9BE4-451F-BDC2-7E3E0C413917}" type="pres">
      <dgm:prSet presAssocID="{06107075-2C1A-437D-AE19-B446D0D6CF25}" presName="vert1" presStyleCnt="0"/>
      <dgm:spPr/>
    </dgm:pt>
    <dgm:pt modelId="{E6B9DB9D-6A0F-4396-B6E3-9C4AE3F073E8}" type="pres">
      <dgm:prSet presAssocID="{C8B92363-F15C-4AFF-8D07-DCEC2BE40544}" presName="thickLine" presStyleLbl="alignNode1" presStyleIdx="4" presStyleCnt="5"/>
      <dgm:spPr/>
    </dgm:pt>
    <dgm:pt modelId="{33F11898-3F4B-4614-A351-21FC47CC577C}" type="pres">
      <dgm:prSet presAssocID="{C8B92363-F15C-4AFF-8D07-DCEC2BE40544}" presName="horz1" presStyleCnt="0"/>
      <dgm:spPr/>
    </dgm:pt>
    <dgm:pt modelId="{ACAB7A9B-A43B-49BF-A5C5-57B4C50749A5}" type="pres">
      <dgm:prSet presAssocID="{C8B92363-F15C-4AFF-8D07-DCEC2BE40544}" presName="tx1" presStyleLbl="revTx" presStyleIdx="4" presStyleCnt="5"/>
      <dgm:spPr/>
    </dgm:pt>
    <dgm:pt modelId="{8303A268-E402-43ED-8BE6-27EB9E11C6E8}" type="pres">
      <dgm:prSet presAssocID="{C8B92363-F15C-4AFF-8D07-DCEC2BE40544}" presName="vert1" presStyleCnt="0"/>
      <dgm:spPr/>
    </dgm:pt>
  </dgm:ptLst>
  <dgm:cxnLst>
    <dgm:cxn modelId="{E4198415-DF67-44F3-8527-314FADCF40EC}" srcId="{8AC6AA02-1888-4328-B1BB-757D1C606030}" destId="{06107075-2C1A-437D-AE19-B446D0D6CF25}" srcOrd="3" destOrd="0" parTransId="{8D36AEDF-8BC2-4265-9C91-F85E76515B64}" sibTransId="{48A447C0-5BC8-464A-A4CC-1BB748DB966D}"/>
    <dgm:cxn modelId="{23DF8A1B-E86A-48E6-BD16-A6603BD970FE}" srcId="{8AC6AA02-1888-4328-B1BB-757D1C606030}" destId="{7ABFFAA0-A2A7-4C6F-8C28-61606DDE99A1}" srcOrd="0" destOrd="0" parTransId="{FBDE4155-BD04-48AD-9E72-48172715D8F0}" sibTransId="{6E74DE9E-AD23-40CA-B9F2-71DCC55A3DBC}"/>
    <dgm:cxn modelId="{999CAB20-C9FC-4965-A848-0B7DAB3D751B}" srcId="{8AC6AA02-1888-4328-B1BB-757D1C606030}" destId="{A3B4B878-63A3-4825-9994-1FEFFD3AE951}" srcOrd="1" destOrd="0" parTransId="{B1AE2DAC-60CE-4ED0-89BE-7CF2644D8C40}" sibTransId="{A7E32B77-3C59-4F97-A117-82C9460EF161}"/>
    <dgm:cxn modelId="{075CFA20-F0D2-4521-A254-9E66ABD900E4}" type="presOf" srcId="{06107075-2C1A-437D-AE19-B446D0D6CF25}" destId="{3E163290-6B50-4C4E-BFE8-2542D2529741}" srcOrd="0" destOrd="0" presId="urn:microsoft.com/office/officeart/2008/layout/LinedList"/>
    <dgm:cxn modelId="{E0ACF839-37E8-42C1-AE79-1A995AB04C32}" srcId="{8AC6AA02-1888-4328-B1BB-757D1C606030}" destId="{C8B92363-F15C-4AFF-8D07-DCEC2BE40544}" srcOrd="4" destOrd="0" parTransId="{B5493550-9A04-455A-A3A0-64114C222331}" sibTransId="{C4E67F29-BC4A-4A21-8B17-EADCE1556CA4}"/>
    <dgm:cxn modelId="{E67A7872-3649-481D-A869-958A2C4C0BC5}" type="presOf" srcId="{A3B4B878-63A3-4825-9994-1FEFFD3AE951}" destId="{F5ABE2E0-92B3-414A-8FF5-F11DA429284C}" srcOrd="0" destOrd="0" presId="urn:microsoft.com/office/officeart/2008/layout/LinedList"/>
    <dgm:cxn modelId="{5AFC9E72-B0A0-4700-A0B0-B7629FB72F70}" type="presOf" srcId="{9323C3AD-379D-498A-AC5B-56E3B47CD9F4}" destId="{AF4DFA53-B4E5-474F-A622-1C1EE7977ABF}" srcOrd="0" destOrd="0" presId="urn:microsoft.com/office/officeart/2008/layout/LinedList"/>
    <dgm:cxn modelId="{335098B5-8DAF-449C-94A8-C16F4F7872DD}" type="presOf" srcId="{8AC6AA02-1888-4328-B1BB-757D1C606030}" destId="{50EBA236-D241-4056-AC11-6D93EC9FB9E1}" srcOrd="0" destOrd="0" presId="urn:microsoft.com/office/officeart/2008/layout/LinedList"/>
    <dgm:cxn modelId="{B932F2D0-8A94-464D-966D-E191C693B736}" type="presOf" srcId="{7ABFFAA0-A2A7-4C6F-8C28-61606DDE99A1}" destId="{8797EFC5-DD6B-4E9C-8C8F-BA7D2981115F}" srcOrd="0" destOrd="0" presId="urn:microsoft.com/office/officeart/2008/layout/LinedList"/>
    <dgm:cxn modelId="{65264EE4-EEE1-4E65-A3D0-A81199F74F49}" type="presOf" srcId="{C8B92363-F15C-4AFF-8D07-DCEC2BE40544}" destId="{ACAB7A9B-A43B-49BF-A5C5-57B4C50749A5}" srcOrd="0" destOrd="0" presId="urn:microsoft.com/office/officeart/2008/layout/LinedList"/>
    <dgm:cxn modelId="{3F3656EA-D8C6-4E0D-9FC0-0A1B2BDBD78F}" srcId="{8AC6AA02-1888-4328-B1BB-757D1C606030}" destId="{9323C3AD-379D-498A-AC5B-56E3B47CD9F4}" srcOrd="2" destOrd="0" parTransId="{600CD9A5-B736-4A9A-B6EE-B9FAEB07839F}" sibTransId="{FB02368E-5E08-4820-9A23-29C3941BA9F9}"/>
    <dgm:cxn modelId="{2AA1AFD4-D060-4102-AB73-923C06320556}" type="presParOf" srcId="{50EBA236-D241-4056-AC11-6D93EC9FB9E1}" destId="{5AADB18C-F4D5-4EC3-BB15-19B4D5250BE6}" srcOrd="0" destOrd="0" presId="urn:microsoft.com/office/officeart/2008/layout/LinedList"/>
    <dgm:cxn modelId="{0EB86713-C91B-4EE7-BC47-05EF9A2B7A17}" type="presParOf" srcId="{50EBA236-D241-4056-AC11-6D93EC9FB9E1}" destId="{2F2C2F09-E905-45A8-8E66-17E14590B4F6}" srcOrd="1" destOrd="0" presId="urn:microsoft.com/office/officeart/2008/layout/LinedList"/>
    <dgm:cxn modelId="{44363AEC-6B32-4BC9-B6B5-A8DA9BD5CD68}" type="presParOf" srcId="{2F2C2F09-E905-45A8-8E66-17E14590B4F6}" destId="{8797EFC5-DD6B-4E9C-8C8F-BA7D2981115F}" srcOrd="0" destOrd="0" presId="urn:microsoft.com/office/officeart/2008/layout/LinedList"/>
    <dgm:cxn modelId="{58E9B319-1A89-4950-8057-647DD9A9955E}" type="presParOf" srcId="{2F2C2F09-E905-45A8-8E66-17E14590B4F6}" destId="{DA339F82-F5F2-4431-BB05-F6A4A5D57F21}" srcOrd="1" destOrd="0" presId="urn:microsoft.com/office/officeart/2008/layout/LinedList"/>
    <dgm:cxn modelId="{FB0191B1-0BC5-4135-8BE2-873D009EFB84}" type="presParOf" srcId="{50EBA236-D241-4056-AC11-6D93EC9FB9E1}" destId="{AB166C0C-88AB-4AD0-9279-7CB23BC5A13A}" srcOrd="2" destOrd="0" presId="urn:microsoft.com/office/officeart/2008/layout/LinedList"/>
    <dgm:cxn modelId="{BF20F90B-9BCF-4103-A92D-9179928A3B4C}" type="presParOf" srcId="{50EBA236-D241-4056-AC11-6D93EC9FB9E1}" destId="{14D6C94D-DFD0-4884-9523-2C496AF0DA8A}" srcOrd="3" destOrd="0" presId="urn:microsoft.com/office/officeart/2008/layout/LinedList"/>
    <dgm:cxn modelId="{D5BCFDC9-18BA-4601-8045-C914972C9D66}" type="presParOf" srcId="{14D6C94D-DFD0-4884-9523-2C496AF0DA8A}" destId="{F5ABE2E0-92B3-414A-8FF5-F11DA429284C}" srcOrd="0" destOrd="0" presId="urn:microsoft.com/office/officeart/2008/layout/LinedList"/>
    <dgm:cxn modelId="{C3F29DE8-9C49-4D1F-98DA-91DEC2DC40E2}" type="presParOf" srcId="{14D6C94D-DFD0-4884-9523-2C496AF0DA8A}" destId="{4F0725AF-4FF8-4597-97C6-227AD4D4EA12}" srcOrd="1" destOrd="0" presId="urn:microsoft.com/office/officeart/2008/layout/LinedList"/>
    <dgm:cxn modelId="{34D16E61-036C-4A8A-AD8D-6CB7BC840EE3}" type="presParOf" srcId="{50EBA236-D241-4056-AC11-6D93EC9FB9E1}" destId="{5CBD4D4F-D31B-4912-9C49-F715399E966C}" srcOrd="4" destOrd="0" presId="urn:microsoft.com/office/officeart/2008/layout/LinedList"/>
    <dgm:cxn modelId="{55CCCBEC-862F-4EE5-B398-B76B4166E947}" type="presParOf" srcId="{50EBA236-D241-4056-AC11-6D93EC9FB9E1}" destId="{D7616390-3C61-4193-859A-FF66B895EDC0}" srcOrd="5" destOrd="0" presId="urn:microsoft.com/office/officeart/2008/layout/LinedList"/>
    <dgm:cxn modelId="{0E089062-0142-4279-9696-7BC171B745EE}" type="presParOf" srcId="{D7616390-3C61-4193-859A-FF66B895EDC0}" destId="{AF4DFA53-B4E5-474F-A622-1C1EE7977ABF}" srcOrd="0" destOrd="0" presId="urn:microsoft.com/office/officeart/2008/layout/LinedList"/>
    <dgm:cxn modelId="{9D58665D-9D7C-4C1C-AB9B-C3D3510D495A}" type="presParOf" srcId="{D7616390-3C61-4193-859A-FF66B895EDC0}" destId="{9CA67AD5-3D70-46C4-B7DD-D9FDB4E72DFC}" srcOrd="1" destOrd="0" presId="urn:microsoft.com/office/officeart/2008/layout/LinedList"/>
    <dgm:cxn modelId="{9D80FAE5-3782-4229-A531-BDE9D4AB26A9}" type="presParOf" srcId="{50EBA236-D241-4056-AC11-6D93EC9FB9E1}" destId="{2B194D07-E8A4-40F7-8FB0-BD67AB2C7E76}" srcOrd="6" destOrd="0" presId="urn:microsoft.com/office/officeart/2008/layout/LinedList"/>
    <dgm:cxn modelId="{8372D23B-AEBC-4CCD-A568-F2919A5EE7C4}" type="presParOf" srcId="{50EBA236-D241-4056-AC11-6D93EC9FB9E1}" destId="{BBF71613-7E60-46B8-8962-929D66CDF9B2}" srcOrd="7" destOrd="0" presId="urn:microsoft.com/office/officeart/2008/layout/LinedList"/>
    <dgm:cxn modelId="{4C539A26-F915-4D59-B7A8-93005258C915}" type="presParOf" srcId="{BBF71613-7E60-46B8-8962-929D66CDF9B2}" destId="{3E163290-6B50-4C4E-BFE8-2542D2529741}" srcOrd="0" destOrd="0" presId="urn:microsoft.com/office/officeart/2008/layout/LinedList"/>
    <dgm:cxn modelId="{B0C2A574-EBAF-49C3-83E9-A02D8F20734D}" type="presParOf" srcId="{BBF71613-7E60-46B8-8962-929D66CDF9B2}" destId="{FF8D07D6-9BE4-451F-BDC2-7E3E0C413917}" srcOrd="1" destOrd="0" presId="urn:microsoft.com/office/officeart/2008/layout/LinedList"/>
    <dgm:cxn modelId="{1F49F6AC-97F5-4857-8BEC-66FDC1C7132A}" type="presParOf" srcId="{50EBA236-D241-4056-AC11-6D93EC9FB9E1}" destId="{E6B9DB9D-6A0F-4396-B6E3-9C4AE3F073E8}" srcOrd="8" destOrd="0" presId="urn:microsoft.com/office/officeart/2008/layout/LinedList"/>
    <dgm:cxn modelId="{DD7ACDAA-3E56-4BB0-81B2-C9D7188F25A6}" type="presParOf" srcId="{50EBA236-D241-4056-AC11-6D93EC9FB9E1}" destId="{33F11898-3F4B-4614-A351-21FC47CC577C}" srcOrd="9" destOrd="0" presId="urn:microsoft.com/office/officeart/2008/layout/LinedList"/>
    <dgm:cxn modelId="{8462D8E1-8B7A-429C-86F9-7035D7150F78}" type="presParOf" srcId="{33F11898-3F4B-4614-A351-21FC47CC577C}" destId="{ACAB7A9B-A43B-49BF-A5C5-57B4C50749A5}" srcOrd="0" destOrd="0" presId="urn:microsoft.com/office/officeart/2008/layout/LinedList"/>
    <dgm:cxn modelId="{CD5B6C64-61EB-4BC8-B406-5C8648195D5D}" type="presParOf" srcId="{33F11898-3F4B-4614-A351-21FC47CC577C}" destId="{8303A268-E402-43ED-8BE6-27EB9E11C6E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00A626-ACCE-458B-8DB5-517F51D4CEE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04A5CBD-8BE5-4CC7-A796-AC268AB9514E}">
      <dgm:prSet/>
      <dgm:spPr/>
      <dgm:t>
        <a:bodyPr/>
        <a:lstStyle/>
        <a:p>
          <a:r>
            <a:rPr lang="en-IE" u="sng"/>
            <a:t>Market Competition:</a:t>
          </a:r>
          <a:endParaRPr lang="en-US"/>
        </a:p>
      </dgm:t>
    </dgm:pt>
    <dgm:pt modelId="{6446C18B-4F99-4DBB-B31C-983597C549C8}" type="parTrans" cxnId="{B9CC4FF4-FDA1-49AF-B392-A5AD657BA5A4}">
      <dgm:prSet/>
      <dgm:spPr/>
      <dgm:t>
        <a:bodyPr/>
        <a:lstStyle/>
        <a:p>
          <a:endParaRPr lang="en-US"/>
        </a:p>
      </dgm:t>
    </dgm:pt>
    <dgm:pt modelId="{9D3AF7F7-09CF-4098-9D3C-C5D348241EE5}" type="sibTrans" cxnId="{B9CC4FF4-FDA1-49AF-B392-A5AD657BA5A4}">
      <dgm:prSet/>
      <dgm:spPr/>
      <dgm:t>
        <a:bodyPr/>
        <a:lstStyle/>
        <a:p>
          <a:endParaRPr lang="en-US"/>
        </a:p>
      </dgm:t>
    </dgm:pt>
    <dgm:pt modelId="{1D5D65BF-39BB-440C-9BD0-181500D7B22E}">
      <dgm:prSet/>
      <dgm:spPr/>
      <dgm:t>
        <a:bodyPr/>
        <a:lstStyle/>
        <a:p>
          <a:r>
            <a:rPr lang="en-IE" u="sng"/>
            <a:t>Dependence on consumers: </a:t>
          </a:r>
          <a:endParaRPr lang="en-US"/>
        </a:p>
      </dgm:t>
    </dgm:pt>
    <dgm:pt modelId="{DCC6229D-0D27-406A-A9AE-CC04DFE6CC69}" type="parTrans" cxnId="{E3F792C6-F645-49CC-8FB8-3A430B4973D6}">
      <dgm:prSet/>
      <dgm:spPr/>
      <dgm:t>
        <a:bodyPr/>
        <a:lstStyle/>
        <a:p>
          <a:endParaRPr lang="en-US"/>
        </a:p>
      </dgm:t>
    </dgm:pt>
    <dgm:pt modelId="{B8B51344-C48A-451F-9265-17A54450E3BF}" type="sibTrans" cxnId="{E3F792C6-F645-49CC-8FB8-3A430B4973D6}">
      <dgm:prSet/>
      <dgm:spPr/>
      <dgm:t>
        <a:bodyPr/>
        <a:lstStyle/>
        <a:p>
          <a:endParaRPr lang="en-US"/>
        </a:p>
      </dgm:t>
    </dgm:pt>
    <dgm:pt modelId="{D43B509E-5697-47BD-98A6-C1BC6A841515}">
      <dgm:prSet/>
      <dgm:spPr/>
      <dgm:t>
        <a:bodyPr/>
        <a:lstStyle/>
        <a:p>
          <a:r>
            <a:rPr lang="en-IE" u="sng"/>
            <a:t>Work First: </a:t>
          </a:r>
          <a:endParaRPr lang="en-US"/>
        </a:p>
      </dgm:t>
    </dgm:pt>
    <dgm:pt modelId="{260A16B1-D3A2-4286-8FBE-197AB6EF474B}" type="parTrans" cxnId="{3D6FCCC8-00EF-4C92-88AA-2D12A528285F}">
      <dgm:prSet/>
      <dgm:spPr/>
      <dgm:t>
        <a:bodyPr/>
        <a:lstStyle/>
        <a:p>
          <a:endParaRPr lang="en-US"/>
        </a:p>
      </dgm:t>
    </dgm:pt>
    <dgm:pt modelId="{5D5C7B78-B7EB-4855-8CA6-9993A111EDFE}" type="sibTrans" cxnId="{3D6FCCC8-00EF-4C92-88AA-2D12A528285F}">
      <dgm:prSet/>
      <dgm:spPr/>
      <dgm:t>
        <a:bodyPr/>
        <a:lstStyle/>
        <a:p>
          <a:endParaRPr lang="en-US"/>
        </a:p>
      </dgm:t>
    </dgm:pt>
    <dgm:pt modelId="{73707674-E525-427B-A65F-734EFDDD4E6A}">
      <dgm:prSet/>
      <dgm:spPr/>
      <dgm:t>
        <a:bodyPr/>
        <a:lstStyle/>
        <a:p>
          <a:r>
            <a:rPr lang="en-IE" u="sng"/>
            <a:t>Does the work matter: </a:t>
          </a:r>
          <a:endParaRPr lang="en-US"/>
        </a:p>
      </dgm:t>
    </dgm:pt>
    <dgm:pt modelId="{229806D7-AB5D-4008-900C-CD343A9A9CCB}" type="parTrans" cxnId="{3365F2FD-F7F9-4EDB-92CF-4F21B4A3A4D1}">
      <dgm:prSet/>
      <dgm:spPr/>
      <dgm:t>
        <a:bodyPr/>
        <a:lstStyle/>
        <a:p>
          <a:endParaRPr lang="en-US"/>
        </a:p>
      </dgm:t>
    </dgm:pt>
    <dgm:pt modelId="{EDE225A7-94A5-4842-9938-A1E95683481C}" type="sibTrans" cxnId="{3365F2FD-F7F9-4EDB-92CF-4F21B4A3A4D1}">
      <dgm:prSet/>
      <dgm:spPr/>
      <dgm:t>
        <a:bodyPr/>
        <a:lstStyle/>
        <a:p>
          <a:endParaRPr lang="en-US"/>
        </a:p>
      </dgm:t>
    </dgm:pt>
    <dgm:pt modelId="{3499547E-36AB-4F2F-9C26-78C9E91C0145}">
      <dgm:prSet/>
      <dgm:spPr/>
      <dgm:t>
        <a:bodyPr/>
        <a:lstStyle/>
        <a:p>
          <a:r>
            <a:rPr lang="en-IE" u="sng"/>
            <a:t>Life is more than work: </a:t>
          </a:r>
          <a:endParaRPr lang="en-US"/>
        </a:p>
      </dgm:t>
    </dgm:pt>
    <dgm:pt modelId="{F6A0F5F1-61C7-426B-B338-EDCCAF6C97D3}" type="parTrans" cxnId="{A1EC5FAB-A5FD-433E-AB1C-C67EB4DE5477}">
      <dgm:prSet/>
      <dgm:spPr/>
      <dgm:t>
        <a:bodyPr/>
        <a:lstStyle/>
        <a:p>
          <a:endParaRPr lang="en-US"/>
        </a:p>
      </dgm:t>
    </dgm:pt>
    <dgm:pt modelId="{B0F6C06E-A2A7-4F86-9BED-CA2F5A2BD164}" type="sibTrans" cxnId="{A1EC5FAB-A5FD-433E-AB1C-C67EB4DE5477}">
      <dgm:prSet/>
      <dgm:spPr/>
      <dgm:t>
        <a:bodyPr/>
        <a:lstStyle/>
        <a:p>
          <a:endParaRPr lang="en-US"/>
        </a:p>
      </dgm:t>
    </dgm:pt>
    <dgm:pt modelId="{8F798850-5C17-4D1E-8E7A-FA8B7871012A}">
      <dgm:prSet/>
      <dgm:spPr/>
      <dgm:t>
        <a:bodyPr/>
        <a:lstStyle/>
        <a:p>
          <a:r>
            <a:rPr lang="en-IE" u="sng"/>
            <a:t>Lack of real development:</a:t>
          </a:r>
          <a:endParaRPr lang="en-US"/>
        </a:p>
      </dgm:t>
    </dgm:pt>
    <dgm:pt modelId="{753E38BD-D38D-4583-83E6-6CC186B6F4D9}" type="parTrans" cxnId="{1566B592-709C-41E8-BC1E-A13B6D6A786F}">
      <dgm:prSet/>
      <dgm:spPr/>
      <dgm:t>
        <a:bodyPr/>
        <a:lstStyle/>
        <a:p>
          <a:endParaRPr lang="en-US"/>
        </a:p>
      </dgm:t>
    </dgm:pt>
    <dgm:pt modelId="{98DF649D-4F49-425B-8380-73A59801DBDD}" type="sibTrans" cxnId="{1566B592-709C-41E8-BC1E-A13B6D6A786F}">
      <dgm:prSet/>
      <dgm:spPr/>
      <dgm:t>
        <a:bodyPr/>
        <a:lstStyle/>
        <a:p>
          <a:endParaRPr lang="en-US"/>
        </a:p>
      </dgm:t>
    </dgm:pt>
    <dgm:pt modelId="{B247FAF6-DC2D-4841-A3B6-F965111C4623}" type="pres">
      <dgm:prSet presAssocID="{9100A626-ACCE-458B-8DB5-517F51D4CEE6}" presName="linear" presStyleCnt="0">
        <dgm:presLayoutVars>
          <dgm:animLvl val="lvl"/>
          <dgm:resizeHandles val="exact"/>
        </dgm:presLayoutVars>
      </dgm:prSet>
      <dgm:spPr/>
    </dgm:pt>
    <dgm:pt modelId="{1D705B4E-EC71-488A-A82B-BB92B503DF96}" type="pres">
      <dgm:prSet presAssocID="{004A5CBD-8BE5-4CC7-A796-AC268AB9514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8F8DE70-B777-4032-B868-9A096BEFD7DE}" type="pres">
      <dgm:prSet presAssocID="{9D3AF7F7-09CF-4098-9D3C-C5D348241EE5}" presName="spacer" presStyleCnt="0"/>
      <dgm:spPr/>
    </dgm:pt>
    <dgm:pt modelId="{94022782-273E-406D-BC0B-F049A4711CC9}" type="pres">
      <dgm:prSet presAssocID="{1D5D65BF-39BB-440C-9BD0-181500D7B22E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09977EC-5D2D-4D80-92AD-53F2CDBACD30}" type="pres">
      <dgm:prSet presAssocID="{B8B51344-C48A-451F-9265-17A54450E3BF}" presName="spacer" presStyleCnt="0"/>
      <dgm:spPr/>
    </dgm:pt>
    <dgm:pt modelId="{0563485D-7B09-4F65-BA17-B8988FEE7D43}" type="pres">
      <dgm:prSet presAssocID="{D43B509E-5697-47BD-98A6-C1BC6A841515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6A29A9C-D47F-42BB-944E-D4BFEE1220C7}" type="pres">
      <dgm:prSet presAssocID="{5D5C7B78-B7EB-4855-8CA6-9993A111EDFE}" presName="spacer" presStyleCnt="0"/>
      <dgm:spPr/>
    </dgm:pt>
    <dgm:pt modelId="{202BDE42-0102-439E-86FD-05DF66D16E48}" type="pres">
      <dgm:prSet presAssocID="{73707674-E525-427B-A65F-734EFDDD4E6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BF42AC8B-B002-4D04-BCF0-C2C62A211DB9}" type="pres">
      <dgm:prSet presAssocID="{EDE225A7-94A5-4842-9938-A1E95683481C}" presName="spacer" presStyleCnt="0"/>
      <dgm:spPr/>
    </dgm:pt>
    <dgm:pt modelId="{E1CD65AF-727D-49BD-A98E-378125039BAA}" type="pres">
      <dgm:prSet presAssocID="{3499547E-36AB-4F2F-9C26-78C9E91C014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9F7FDD68-5147-4501-84E0-FCBCD8FC31E1}" type="pres">
      <dgm:prSet presAssocID="{B0F6C06E-A2A7-4F86-9BED-CA2F5A2BD164}" presName="spacer" presStyleCnt="0"/>
      <dgm:spPr/>
    </dgm:pt>
    <dgm:pt modelId="{8CA2FBD4-B357-42D3-99FA-A6839E2E7971}" type="pres">
      <dgm:prSet presAssocID="{8F798850-5C17-4D1E-8E7A-FA8B7871012A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22AC9028-B25D-4588-A285-58781DA96C90}" type="presOf" srcId="{73707674-E525-427B-A65F-734EFDDD4E6A}" destId="{202BDE42-0102-439E-86FD-05DF66D16E48}" srcOrd="0" destOrd="0" presId="urn:microsoft.com/office/officeart/2005/8/layout/vList2"/>
    <dgm:cxn modelId="{3495115D-9AA4-45B5-812E-0A371E8A202A}" type="presOf" srcId="{9100A626-ACCE-458B-8DB5-517F51D4CEE6}" destId="{B247FAF6-DC2D-4841-A3B6-F965111C4623}" srcOrd="0" destOrd="0" presId="urn:microsoft.com/office/officeart/2005/8/layout/vList2"/>
    <dgm:cxn modelId="{BDF8815D-B878-4D4F-BC34-70C4FE843AE6}" type="presOf" srcId="{1D5D65BF-39BB-440C-9BD0-181500D7B22E}" destId="{94022782-273E-406D-BC0B-F049A4711CC9}" srcOrd="0" destOrd="0" presId="urn:microsoft.com/office/officeart/2005/8/layout/vList2"/>
    <dgm:cxn modelId="{1566B592-709C-41E8-BC1E-A13B6D6A786F}" srcId="{9100A626-ACCE-458B-8DB5-517F51D4CEE6}" destId="{8F798850-5C17-4D1E-8E7A-FA8B7871012A}" srcOrd="5" destOrd="0" parTransId="{753E38BD-D38D-4583-83E6-6CC186B6F4D9}" sibTransId="{98DF649D-4F49-425B-8380-73A59801DBDD}"/>
    <dgm:cxn modelId="{B1C2C898-EDB4-4EC2-B206-C38CDB485D44}" type="presOf" srcId="{D43B509E-5697-47BD-98A6-C1BC6A841515}" destId="{0563485D-7B09-4F65-BA17-B8988FEE7D43}" srcOrd="0" destOrd="0" presId="urn:microsoft.com/office/officeart/2005/8/layout/vList2"/>
    <dgm:cxn modelId="{E59915A8-E737-43BE-A1FC-E46BAAD2E754}" type="presOf" srcId="{004A5CBD-8BE5-4CC7-A796-AC268AB9514E}" destId="{1D705B4E-EC71-488A-A82B-BB92B503DF96}" srcOrd="0" destOrd="0" presId="urn:microsoft.com/office/officeart/2005/8/layout/vList2"/>
    <dgm:cxn modelId="{A1EC5FAB-A5FD-433E-AB1C-C67EB4DE5477}" srcId="{9100A626-ACCE-458B-8DB5-517F51D4CEE6}" destId="{3499547E-36AB-4F2F-9C26-78C9E91C0145}" srcOrd="4" destOrd="0" parTransId="{F6A0F5F1-61C7-426B-B338-EDCCAF6C97D3}" sibTransId="{B0F6C06E-A2A7-4F86-9BED-CA2F5A2BD164}"/>
    <dgm:cxn modelId="{E3F792C6-F645-49CC-8FB8-3A430B4973D6}" srcId="{9100A626-ACCE-458B-8DB5-517F51D4CEE6}" destId="{1D5D65BF-39BB-440C-9BD0-181500D7B22E}" srcOrd="1" destOrd="0" parTransId="{DCC6229D-0D27-406A-A9AE-CC04DFE6CC69}" sibTransId="{B8B51344-C48A-451F-9265-17A54450E3BF}"/>
    <dgm:cxn modelId="{3D6FCCC8-00EF-4C92-88AA-2D12A528285F}" srcId="{9100A626-ACCE-458B-8DB5-517F51D4CEE6}" destId="{D43B509E-5697-47BD-98A6-C1BC6A841515}" srcOrd="2" destOrd="0" parTransId="{260A16B1-D3A2-4286-8FBE-197AB6EF474B}" sibTransId="{5D5C7B78-B7EB-4855-8CA6-9993A111EDFE}"/>
    <dgm:cxn modelId="{C2CF7DE4-5984-4B95-84EC-532F34BA963B}" type="presOf" srcId="{3499547E-36AB-4F2F-9C26-78C9E91C0145}" destId="{E1CD65AF-727D-49BD-A98E-378125039BAA}" srcOrd="0" destOrd="0" presId="urn:microsoft.com/office/officeart/2005/8/layout/vList2"/>
    <dgm:cxn modelId="{76EFD9E7-1B54-458D-81D3-AB89356D4C3C}" type="presOf" srcId="{8F798850-5C17-4D1E-8E7A-FA8B7871012A}" destId="{8CA2FBD4-B357-42D3-99FA-A6839E2E7971}" srcOrd="0" destOrd="0" presId="urn:microsoft.com/office/officeart/2005/8/layout/vList2"/>
    <dgm:cxn modelId="{B9CC4FF4-FDA1-49AF-B392-A5AD657BA5A4}" srcId="{9100A626-ACCE-458B-8DB5-517F51D4CEE6}" destId="{004A5CBD-8BE5-4CC7-A796-AC268AB9514E}" srcOrd="0" destOrd="0" parTransId="{6446C18B-4F99-4DBB-B31C-983597C549C8}" sibTransId="{9D3AF7F7-09CF-4098-9D3C-C5D348241EE5}"/>
    <dgm:cxn modelId="{3365F2FD-F7F9-4EDB-92CF-4F21B4A3A4D1}" srcId="{9100A626-ACCE-458B-8DB5-517F51D4CEE6}" destId="{73707674-E525-427B-A65F-734EFDDD4E6A}" srcOrd="3" destOrd="0" parTransId="{229806D7-AB5D-4008-900C-CD343A9A9CCB}" sibTransId="{EDE225A7-94A5-4842-9938-A1E95683481C}"/>
    <dgm:cxn modelId="{980732A4-589B-4FAA-B6B1-449F90BD98FA}" type="presParOf" srcId="{B247FAF6-DC2D-4841-A3B6-F965111C4623}" destId="{1D705B4E-EC71-488A-A82B-BB92B503DF96}" srcOrd="0" destOrd="0" presId="urn:microsoft.com/office/officeart/2005/8/layout/vList2"/>
    <dgm:cxn modelId="{50FF69C0-7165-4448-83D9-EE87E55CBAFE}" type="presParOf" srcId="{B247FAF6-DC2D-4841-A3B6-F965111C4623}" destId="{78F8DE70-B777-4032-B868-9A096BEFD7DE}" srcOrd="1" destOrd="0" presId="urn:microsoft.com/office/officeart/2005/8/layout/vList2"/>
    <dgm:cxn modelId="{91D2021F-0252-4158-9200-BBAB85928159}" type="presParOf" srcId="{B247FAF6-DC2D-4841-A3B6-F965111C4623}" destId="{94022782-273E-406D-BC0B-F049A4711CC9}" srcOrd="2" destOrd="0" presId="urn:microsoft.com/office/officeart/2005/8/layout/vList2"/>
    <dgm:cxn modelId="{C4AF80DD-CE4A-4661-BF0D-787344DB743D}" type="presParOf" srcId="{B247FAF6-DC2D-4841-A3B6-F965111C4623}" destId="{309977EC-5D2D-4D80-92AD-53F2CDBACD30}" srcOrd="3" destOrd="0" presId="urn:microsoft.com/office/officeart/2005/8/layout/vList2"/>
    <dgm:cxn modelId="{DBD97FB6-C709-4261-9DC2-DBEF3DD62878}" type="presParOf" srcId="{B247FAF6-DC2D-4841-A3B6-F965111C4623}" destId="{0563485D-7B09-4F65-BA17-B8988FEE7D43}" srcOrd="4" destOrd="0" presId="urn:microsoft.com/office/officeart/2005/8/layout/vList2"/>
    <dgm:cxn modelId="{7593ACCE-E791-43AE-868E-C01C5A0719B8}" type="presParOf" srcId="{B247FAF6-DC2D-4841-A3B6-F965111C4623}" destId="{96A29A9C-D47F-42BB-944E-D4BFEE1220C7}" srcOrd="5" destOrd="0" presId="urn:microsoft.com/office/officeart/2005/8/layout/vList2"/>
    <dgm:cxn modelId="{5BFBC1AA-BFFE-4629-9A66-0C152D13076B}" type="presParOf" srcId="{B247FAF6-DC2D-4841-A3B6-F965111C4623}" destId="{202BDE42-0102-439E-86FD-05DF66D16E48}" srcOrd="6" destOrd="0" presId="urn:microsoft.com/office/officeart/2005/8/layout/vList2"/>
    <dgm:cxn modelId="{412C0BD9-EECE-4B8A-BC44-7F98DF56EC51}" type="presParOf" srcId="{B247FAF6-DC2D-4841-A3B6-F965111C4623}" destId="{BF42AC8B-B002-4D04-BCF0-C2C62A211DB9}" srcOrd="7" destOrd="0" presId="urn:microsoft.com/office/officeart/2005/8/layout/vList2"/>
    <dgm:cxn modelId="{9120743F-3441-4045-98FF-F60B6DE64C60}" type="presParOf" srcId="{B247FAF6-DC2D-4841-A3B6-F965111C4623}" destId="{E1CD65AF-727D-49BD-A98E-378125039BAA}" srcOrd="8" destOrd="0" presId="urn:microsoft.com/office/officeart/2005/8/layout/vList2"/>
    <dgm:cxn modelId="{587F90EE-D6F8-4720-BA15-BC15DB793475}" type="presParOf" srcId="{B247FAF6-DC2D-4841-A3B6-F965111C4623}" destId="{9F7FDD68-5147-4501-84E0-FCBCD8FC31E1}" srcOrd="9" destOrd="0" presId="urn:microsoft.com/office/officeart/2005/8/layout/vList2"/>
    <dgm:cxn modelId="{89E985A2-C5B4-4394-8350-3A6EF74D0014}" type="presParOf" srcId="{B247FAF6-DC2D-4841-A3B6-F965111C4623}" destId="{8CA2FBD4-B357-42D3-99FA-A6839E2E797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D7034-8482-49F2-BA5B-CA44D89C682D}">
      <dsp:nvSpPr>
        <dsp:cNvPr id="0" name=""/>
        <dsp:cNvSpPr/>
      </dsp:nvSpPr>
      <dsp:spPr>
        <a:xfrm>
          <a:off x="0" y="524133"/>
          <a:ext cx="2918936" cy="18535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F06B2C-4374-44F5-8B36-69CD62382EE0}">
      <dsp:nvSpPr>
        <dsp:cNvPr id="0" name=""/>
        <dsp:cNvSpPr/>
      </dsp:nvSpPr>
      <dsp:spPr>
        <a:xfrm>
          <a:off x="324326" y="832243"/>
          <a:ext cx="2918936" cy="1853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kern="1200"/>
            <a:t>Launch of an EU Action Plan on Social Economy</a:t>
          </a:r>
          <a:endParaRPr lang="en-US" sz="3000" kern="1200"/>
        </a:p>
      </dsp:txBody>
      <dsp:txXfrm>
        <a:off x="378614" y="886531"/>
        <a:ext cx="2810360" cy="1744948"/>
      </dsp:txXfrm>
    </dsp:sp>
    <dsp:sp modelId="{6F206E20-43EC-4FD8-B7D6-E2F5C0C69BCD}">
      <dsp:nvSpPr>
        <dsp:cNvPr id="0" name=""/>
        <dsp:cNvSpPr/>
      </dsp:nvSpPr>
      <dsp:spPr>
        <a:xfrm>
          <a:off x="3567588" y="524133"/>
          <a:ext cx="2918936" cy="18535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D9E0D-1C1E-47FD-8275-203D58BD8E96}">
      <dsp:nvSpPr>
        <dsp:cNvPr id="0" name=""/>
        <dsp:cNvSpPr/>
      </dsp:nvSpPr>
      <dsp:spPr>
        <a:xfrm>
          <a:off x="3891915" y="832243"/>
          <a:ext cx="2918936" cy="1853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kern="1200"/>
            <a:t>Launch of an EU Initiative on Homelessness</a:t>
          </a:r>
          <a:endParaRPr lang="en-US" sz="3000" kern="1200"/>
        </a:p>
      </dsp:txBody>
      <dsp:txXfrm>
        <a:off x="3946203" y="886531"/>
        <a:ext cx="2810360" cy="1744948"/>
      </dsp:txXfrm>
    </dsp:sp>
    <dsp:sp modelId="{61025B0F-E527-4F12-9E57-0F02876D6C03}">
      <dsp:nvSpPr>
        <dsp:cNvPr id="0" name=""/>
        <dsp:cNvSpPr/>
      </dsp:nvSpPr>
      <dsp:spPr>
        <a:xfrm>
          <a:off x="7135177" y="524133"/>
          <a:ext cx="2918936" cy="18535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83F09-18A3-465B-B388-3F19D6696F4B}">
      <dsp:nvSpPr>
        <dsp:cNvPr id="0" name=""/>
        <dsp:cNvSpPr/>
      </dsp:nvSpPr>
      <dsp:spPr>
        <a:xfrm>
          <a:off x="7459503" y="832243"/>
          <a:ext cx="2918936" cy="1853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kern="1200"/>
            <a:t>Employment &amp; Social Inclusion</a:t>
          </a:r>
          <a:endParaRPr lang="en-US" sz="3000" kern="1200"/>
        </a:p>
      </dsp:txBody>
      <dsp:txXfrm>
        <a:off x="7513791" y="886531"/>
        <a:ext cx="2810360" cy="1744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EF690-C2EE-443C-AA6A-A0F0C4163918}">
      <dsp:nvSpPr>
        <dsp:cNvPr id="0" name=""/>
        <dsp:cNvSpPr/>
      </dsp:nvSpPr>
      <dsp:spPr>
        <a:xfrm>
          <a:off x="196" y="298447"/>
          <a:ext cx="2367707" cy="28412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0" rIns="233877" bIns="3302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kern="1200"/>
            <a:t>Investing profit back into social services or subsiding services</a:t>
          </a:r>
          <a:endParaRPr lang="en-US" sz="1800" kern="1200"/>
        </a:p>
      </dsp:txBody>
      <dsp:txXfrm>
        <a:off x="196" y="1434947"/>
        <a:ext cx="2367707" cy="1704749"/>
      </dsp:txXfrm>
    </dsp:sp>
    <dsp:sp modelId="{66164B11-5884-4E58-BA29-BDF777E531BF}">
      <dsp:nvSpPr>
        <dsp:cNvPr id="0" name=""/>
        <dsp:cNvSpPr/>
      </dsp:nvSpPr>
      <dsp:spPr>
        <a:xfrm>
          <a:off x="196" y="298447"/>
          <a:ext cx="2367707" cy="11364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165100" rIns="233877" bIns="165100" numCol="1" spcCol="1270" anchor="ctr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/>
            <a:t>01</a:t>
          </a:r>
        </a:p>
      </dsp:txBody>
      <dsp:txXfrm>
        <a:off x="196" y="298447"/>
        <a:ext cx="2367707" cy="1136499"/>
      </dsp:txXfrm>
    </dsp:sp>
    <dsp:sp modelId="{A3886999-9205-4CF7-8C65-983A36230C55}">
      <dsp:nvSpPr>
        <dsp:cNvPr id="0" name=""/>
        <dsp:cNvSpPr/>
      </dsp:nvSpPr>
      <dsp:spPr>
        <a:xfrm>
          <a:off x="2557320" y="298447"/>
          <a:ext cx="2367707" cy="28412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0" rIns="233877" bIns="3302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kern="1200"/>
            <a:t>Providing employment or training for people experiencing homelessness</a:t>
          </a:r>
          <a:endParaRPr lang="en-US" sz="1800" kern="1200"/>
        </a:p>
      </dsp:txBody>
      <dsp:txXfrm>
        <a:off x="2557320" y="1434947"/>
        <a:ext cx="2367707" cy="1704749"/>
      </dsp:txXfrm>
    </dsp:sp>
    <dsp:sp modelId="{7204F745-FD17-42C2-A477-E2546C78C6DE}">
      <dsp:nvSpPr>
        <dsp:cNvPr id="0" name=""/>
        <dsp:cNvSpPr/>
      </dsp:nvSpPr>
      <dsp:spPr>
        <a:xfrm>
          <a:off x="2557320" y="298447"/>
          <a:ext cx="2367707" cy="11364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165100" rIns="233877" bIns="165100" numCol="1" spcCol="1270" anchor="ctr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/>
            <a:t>02</a:t>
          </a:r>
        </a:p>
      </dsp:txBody>
      <dsp:txXfrm>
        <a:off x="2557320" y="298447"/>
        <a:ext cx="2367707" cy="1136499"/>
      </dsp:txXfrm>
    </dsp:sp>
    <dsp:sp modelId="{DF66DAE8-59A9-4557-AC6D-9645879457F1}">
      <dsp:nvSpPr>
        <dsp:cNvPr id="0" name=""/>
        <dsp:cNvSpPr/>
      </dsp:nvSpPr>
      <dsp:spPr>
        <a:xfrm>
          <a:off x="5114444" y="298447"/>
          <a:ext cx="2367707" cy="28412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0" rIns="233877" bIns="3302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kern="1200"/>
            <a:t>Building confidence, skills and empowerment for people experiencing homelessness</a:t>
          </a:r>
          <a:endParaRPr lang="en-US" sz="1800" kern="1200"/>
        </a:p>
      </dsp:txBody>
      <dsp:txXfrm>
        <a:off x="5114444" y="1434947"/>
        <a:ext cx="2367707" cy="1704749"/>
      </dsp:txXfrm>
    </dsp:sp>
    <dsp:sp modelId="{11ABF86E-F71C-4BBE-A1BE-AF2B179AE920}">
      <dsp:nvSpPr>
        <dsp:cNvPr id="0" name=""/>
        <dsp:cNvSpPr/>
      </dsp:nvSpPr>
      <dsp:spPr>
        <a:xfrm>
          <a:off x="5114444" y="298447"/>
          <a:ext cx="2367707" cy="11364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165100" rIns="233877" bIns="165100" numCol="1" spcCol="1270" anchor="ctr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/>
            <a:t>03</a:t>
          </a:r>
        </a:p>
      </dsp:txBody>
      <dsp:txXfrm>
        <a:off x="5114444" y="298447"/>
        <a:ext cx="2367707" cy="1136499"/>
      </dsp:txXfrm>
    </dsp:sp>
    <dsp:sp modelId="{8FF950E0-9056-4045-BEE5-398CA9CB025E}">
      <dsp:nvSpPr>
        <dsp:cNvPr id="0" name=""/>
        <dsp:cNvSpPr/>
      </dsp:nvSpPr>
      <dsp:spPr>
        <a:xfrm>
          <a:off x="7671568" y="298447"/>
          <a:ext cx="2367707" cy="28412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0" rIns="233877" bIns="3302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kern="1200"/>
            <a:t>Raising awareness about homelessness with the public</a:t>
          </a:r>
          <a:endParaRPr lang="en-US" sz="1800" kern="1200"/>
        </a:p>
      </dsp:txBody>
      <dsp:txXfrm>
        <a:off x="7671568" y="1434947"/>
        <a:ext cx="2367707" cy="1704749"/>
      </dsp:txXfrm>
    </dsp:sp>
    <dsp:sp modelId="{DAE7191B-AC63-4CDE-AC3E-CDECDBCFDD91}">
      <dsp:nvSpPr>
        <dsp:cNvPr id="0" name=""/>
        <dsp:cNvSpPr/>
      </dsp:nvSpPr>
      <dsp:spPr>
        <a:xfrm>
          <a:off x="7671568" y="298447"/>
          <a:ext cx="2367707" cy="11364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7" tIns="165100" rIns="233877" bIns="165100" numCol="1" spcCol="1270" anchor="ctr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/>
            <a:t>04</a:t>
          </a:r>
        </a:p>
      </dsp:txBody>
      <dsp:txXfrm>
        <a:off x="7671568" y="298447"/>
        <a:ext cx="2367707" cy="1136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DB18C-F4D5-4EC3-BB15-19B4D5250BE6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7EFC5-DD6B-4E9C-8C8F-BA7D2981115F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u="sng" kern="1200"/>
            <a:t>Subsidising services</a:t>
          </a:r>
          <a:endParaRPr lang="en-US" sz="3000" kern="1200"/>
        </a:p>
      </dsp:txBody>
      <dsp:txXfrm>
        <a:off x="0" y="623"/>
        <a:ext cx="6492875" cy="1020830"/>
      </dsp:txXfrm>
    </dsp:sp>
    <dsp:sp modelId="{AB166C0C-88AB-4AD0-9279-7CB23BC5A13A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BE2E0-92B3-414A-8FF5-F11DA429284C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u="sng" kern="1200"/>
            <a:t>Skills Development</a:t>
          </a:r>
          <a:endParaRPr lang="en-US" sz="3000" kern="1200"/>
        </a:p>
      </dsp:txBody>
      <dsp:txXfrm>
        <a:off x="0" y="1021453"/>
        <a:ext cx="6492875" cy="1020830"/>
      </dsp:txXfrm>
    </dsp:sp>
    <dsp:sp modelId="{5CBD4D4F-D31B-4912-9C49-F715399E966C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DFA53-B4E5-474F-A622-1C1EE7977ABF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u="sng" kern="1200"/>
            <a:t>Empowerment &amp; Confidence Building </a:t>
          </a:r>
          <a:endParaRPr lang="en-US" sz="3000" kern="1200"/>
        </a:p>
      </dsp:txBody>
      <dsp:txXfrm>
        <a:off x="0" y="2042284"/>
        <a:ext cx="6492875" cy="1020830"/>
      </dsp:txXfrm>
    </dsp:sp>
    <dsp:sp modelId="{2B194D07-E8A4-40F7-8FB0-BD67AB2C7E76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163290-6B50-4C4E-BFE8-2542D2529741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u="sng" kern="1200"/>
            <a:t>Providing a sense of self and purpose</a:t>
          </a:r>
          <a:endParaRPr lang="en-US" sz="3000" kern="1200"/>
        </a:p>
      </dsp:txBody>
      <dsp:txXfrm>
        <a:off x="0" y="3063115"/>
        <a:ext cx="6492875" cy="1020830"/>
      </dsp:txXfrm>
    </dsp:sp>
    <dsp:sp modelId="{E6B9DB9D-6A0F-4396-B6E3-9C4AE3F073E8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B7A9B-A43B-49BF-A5C5-57B4C50749A5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000" u="sng" kern="1200"/>
            <a:t>Raising awareness about homelessness</a:t>
          </a:r>
          <a:endParaRPr lang="en-US" sz="3000" kern="1200"/>
        </a:p>
      </dsp:txBody>
      <dsp:txXfrm>
        <a:off x="0" y="4083946"/>
        <a:ext cx="6492875" cy="1020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05B4E-EC71-488A-A82B-BB92B503DF96}">
      <dsp:nvSpPr>
        <dsp:cNvPr id="0" name=""/>
        <dsp:cNvSpPr/>
      </dsp:nvSpPr>
      <dsp:spPr>
        <a:xfrm>
          <a:off x="0" y="61073"/>
          <a:ext cx="6263640" cy="8154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400" u="sng" kern="1200"/>
            <a:t>Market Competition:</a:t>
          </a:r>
          <a:endParaRPr lang="en-US" sz="3400" kern="1200"/>
        </a:p>
      </dsp:txBody>
      <dsp:txXfrm>
        <a:off x="39809" y="100882"/>
        <a:ext cx="6184022" cy="735872"/>
      </dsp:txXfrm>
    </dsp:sp>
    <dsp:sp modelId="{94022782-273E-406D-BC0B-F049A4711CC9}">
      <dsp:nvSpPr>
        <dsp:cNvPr id="0" name=""/>
        <dsp:cNvSpPr/>
      </dsp:nvSpPr>
      <dsp:spPr>
        <a:xfrm>
          <a:off x="0" y="974483"/>
          <a:ext cx="6263640" cy="815490"/>
        </a:xfrm>
        <a:prstGeom prst="roundRect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400" u="sng" kern="1200"/>
            <a:t>Dependence on consumers: </a:t>
          </a:r>
          <a:endParaRPr lang="en-US" sz="3400" kern="1200"/>
        </a:p>
      </dsp:txBody>
      <dsp:txXfrm>
        <a:off x="39809" y="1014292"/>
        <a:ext cx="6184022" cy="735872"/>
      </dsp:txXfrm>
    </dsp:sp>
    <dsp:sp modelId="{0563485D-7B09-4F65-BA17-B8988FEE7D43}">
      <dsp:nvSpPr>
        <dsp:cNvPr id="0" name=""/>
        <dsp:cNvSpPr/>
      </dsp:nvSpPr>
      <dsp:spPr>
        <a:xfrm>
          <a:off x="0" y="1887893"/>
          <a:ext cx="6263640" cy="815490"/>
        </a:xfrm>
        <a:prstGeom prst="roundRect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400" u="sng" kern="1200"/>
            <a:t>Work First: </a:t>
          </a:r>
          <a:endParaRPr lang="en-US" sz="3400" kern="1200"/>
        </a:p>
      </dsp:txBody>
      <dsp:txXfrm>
        <a:off x="39809" y="1927702"/>
        <a:ext cx="6184022" cy="735872"/>
      </dsp:txXfrm>
    </dsp:sp>
    <dsp:sp modelId="{202BDE42-0102-439E-86FD-05DF66D16E48}">
      <dsp:nvSpPr>
        <dsp:cNvPr id="0" name=""/>
        <dsp:cNvSpPr/>
      </dsp:nvSpPr>
      <dsp:spPr>
        <a:xfrm>
          <a:off x="0" y="2801303"/>
          <a:ext cx="6263640" cy="815490"/>
        </a:xfrm>
        <a:prstGeom prst="roundRect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400" u="sng" kern="1200"/>
            <a:t>Does the work matter: </a:t>
          </a:r>
          <a:endParaRPr lang="en-US" sz="3400" kern="1200"/>
        </a:p>
      </dsp:txBody>
      <dsp:txXfrm>
        <a:off x="39809" y="2841112"/>
        <a:ext cx="6184022" cy="735872"/>
      </dsp:txXfrm>
    </dsp:sp>
    <dsp:sp modelId="{E1CD65AF-727D-49BD-A98E-378125039BAA}">
      <dsp:nvSpPr>
        <dsp:cNvPr id="0" name=""/>
        <dsp:cNvSpPr/>
      </dsp:nvSpPr>
      <dsp:spPr>
        <a:xfrm>
          <a:off x="0" y="3714714"/>
          <a:ext cx="6263640" cy="815490"/>
        </a:xfrm>
        <a:prstGeom prst="roundRect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400" u="sng" kern="1200"/>
            <a:t>Life is more than work: </a:t>
          </a:r>
          <a:endParaRPr lang="en-US" sz="3400" kern="1200"/>
        </a:p>
      </dsp:txBody>
      <dsp:txXfrm>
        <a:off x="39809" y="3754523"/>
        <a:ext cx="6184022" cy="735872"/>
      </dsp:txXfrm>
    </dsp:sp>
    <dsp:sp modelId="{8CA2FBD4-B357-42D3-99FA-A6839E2E7971}">
      <dsp:nvSpPr>
        <dsp:cNvPr id="0" name=""/>
        <dsp:cNvSpPr/>
      </dsp:nvSpPr>
      <dsp:spPr>
        <a:xfrm>
          <a:off x="0" y="4628124"/>
          <a:ext cx="6263640" cy="81549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400" u="sng" kern="1200"/>
            <a:t>Lack of real development:</a:t>
          </a:r>
          <a:endParaRPr lang="en-US" sz="3400" kern="1200"/>
        </a:p>
      </dsp:txBody>
      <dsp:txXfrm>
        <a:off x="39809" y="4667933"/>
        <a:ext cx="6184022" cy="735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881CE-6AB9-4AF7-A974-0D26CE340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D6F3B6-BAF7-4B9C-AD2F-B02217B1D3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7EEB7-77E7-416F-AF45-FAD49653F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03913-1375-4AC1-8C83-ADE3B2A46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62F1F-7E47-431D-8BC8-7C79023AA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13771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73C7-BA4B-4D10-96E6-FA9860ACD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10571A-8A86-4DC6-8C13-A66993401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8274E-1E32-4787-B57A-A65D74290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87D57-61CA-462E-995A-FBD957CD1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80354-0073-4FD8-9DCD-28599EAAD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55713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F36800-413D-4AB4-9474-5A84305AA3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D635AF-BB7E-4B72-AF02-4164EA9C14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9F2AD-6DA9-40D4-B797-872E95C2F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6FDDD-82D3-4276-8728-434CEBEDD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FA00E-BBF8-411C-BE79-13EFE9638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9960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0FF84-77ED-46A1-AE79-6EB5D168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2E7A6-C849-47DB-BDCC-3F737DDA1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BAED3-D305-4011-9332-7E0CD80A4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991BD-4FEF-433E-B82B-F3684517B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6C348-B89B-4A12-B401-1D095EBE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4128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84701-5913-4E32-93EE-222992F7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1BBDA-0DA2-4B27-A157-84AB1E061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DF04B-7C6E-4DFF-A654-040438D12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B136B-DD76-43F5-9FF3-EF4E8B6CA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A5CCF-689A-45D0-A876-392D403A4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4444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1749-98D9-4C8A-AF72-1BF9297DA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395DB-B356-497B-AAC7-957B8784D3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199AF-EE7E-475C-85A1-CFCF77155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8333B-5986-482E-8019-534CEB3A4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F748C-A9BC-4618-ABFF-9083E1D5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76FB48-885B-4A7C-8B79-B74BBCFB9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3739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4A0DD-6C2A-4069-830A-AF017259F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90495-90C0-439B-8B2B-1DE24B623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97E2E7-6F4A-4644-A13D-98CBBC3D0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E34846-1265-43EA-896A-E397CDDDF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DF06A4-FA27-41BE-AD3D-8BEF465E72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B9F9A5-DB1D-4724-B977-0F15962C8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DB2ED8-9A01-4321-9AF5-740B6C5D9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0969ED-786D-471B-9579-44BA49DF0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84389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FF4E-F8BE-457D-92B1-B4EF9DEBA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52494E-CAA5-4376-BC49-CA0153C8C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E3259-2259-4DF0-B48A-8BF481E1C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D73363-295A-493D-A59E-EC7DC5C1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98772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51E425-7BDC-4A2C-9815-47B87AF52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B70E55-0D0B-401C-814A-71EA23DD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265FAB-0C5F-4B3D-9CB4-27D1BBFF4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6695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2AF8E-D915-4BE6-9718-3D63318C1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4C550-3B2A-40E3-B0B4-968B120F4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CD7EA0-BDD8-4A7C-84E9-2241B75F99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C86B9-EE22-4EB6-A2D9-8E3A8C201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54053C-B499-453B-A102-D097B35B3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86CC4-9367-4A78-9AC4-6218F315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8722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1E333-B987-4F17-9413-0F2A11459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C07878-985B-4155-B687-92BC0F35B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CEB2C8-57CB-4D64-8953-5E3806B1C8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F1BEA-6887-4377-B01C-7DAAE0A82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530F4-C8ED-4FD3-BE68-7F7D2A9B1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2589F5-820A-4C78-9956-64BA7519A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4294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EAF13-B2FC-4638-8075-139E7160C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52963B-B174-49FC-8802-B381FD924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E76F8-22C3-4B7F-BFA0-C5E7F4F4DA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63C63-4EA1-4151-ABEF-18A73CDB06FE}" type="datetimeFigureOut">
              <a:rPr lang="en-IE" smtClean="0"/>
              <a:t>13/10/2020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F228A-16AA-42FD-A1FE-651D4AE7C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20A80-FB79-4AF7-BD8E-AE7F4607A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68C3E-7221-49FD-AB0E-D1AA0CC09E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4633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600AB9-A090-470E-935A-6E0B602B6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n-IE" sz="4800"/>
              <a:t>EU, Homelessness &amp; Social Economy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56A34E2-80EC-460C-8A0C-EAC55E61E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506358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4469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8233B0-41B5-4D9A-AEEC-13DB66A8C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2B3818-8AA9-4C73-BA1B-95DC0B5CF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IE" sz="5400" dirty="0"/>
              <a:t>What is a Social Enterprise?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F562691-B430-4E43-A27E-F6A6427C96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055794"/>
              </p:ext>
            </p:extLst>
          </p:nvPr>
        </p:nvGraphicFramePr>
        <p:xfrm>
          <a:off x="825264" y="2598710"/>
          <a:ext cx="10039472" cy="343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2433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A46929-8878-4813-B7D6-1A6E9DA04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pPr algn="ctr"/>
            <a:r>
              <a:rPr lang="en-IE" sz="4800" dirty="0"/>
              <a:t>Social </a:t>
            </a:r>
            <a:br>
              <a:rPr lang="en-IE" sz="4800" dirty="0"/>
            </a:br>
            <a:r>
              <a:rPr lang="en-IE" sz="4800" dirty="0"/>
              <a:t>v. </a:t>
            </a:r>
            <a:br>
              <a:rPr lang="en-IE" sz="4800" dirty="0"/>
            </a:br>
            <a:r>
              <a:rPr lang="en-IE" sz="4800" dirty="0"/>
              <a:t>Economic</a:t>
            </a:r>
          </a:p>
        </p:txBody>
      </p:sp>
      <p:grpSp>
        <p:nvGrpSpPr>
          <p:cNvPr id="19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27022-312B-42FD-B4F9-48DB6E9FD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1463039"/>
            <a:ext cx="5542387" cy="4300447"/>
          </a:xfrm>
        </p:spPr>
        <p:txBody>
          <a:bodyPr anchor="t">
            <a:normAutofit/>
          </a:bodyPr>
          <a:lstStyle/>
          <a:p>
            <a:r>
              <a:rPr lang="en-IE" sz="1700"/>
              <a:t>Economic:</a:t>
            </a:r>
          </a:p>
          <a:p>
            <a:pPr lvl="1"/>
            <a:r>
              <a:rPr lang="en-IE" sz="1700"/>
              <a:t>A continuous activity in producing goods/services</a:t>
            </a:r>
          </a:p>
          <a:p>
            <a:pPr lvl="1"/>
            <a:r>
              <a:rPr lang="en-IE" sz="1700"/>
              <a:t>A high degree of autonomy</a:t>
            </a:r>
          </a:p>
          <a:p>
            <a:pPr lvl="1"/>
            <a:r>
              <a:rPr lang="en-IE" sz="1700"/>
              <a:t>Significant level of economic risk</a:t>
            </a:r>
          </a:p>
          <a:p>
            <a:pPr lvl="1"/>
            <a:r>
              <a:rPr lang="en-IE" sz="1700"/>
              <a:t>Minimum amount of paid work</a:t>
            </a:r>
          </a:p>
          <a:p>
            <a:pPr lvl="1"/>
            <a:r>
              <a:rPr lang="en-IE" sz="1700"/>
              <a:t>Limited profit distribution</a:t>
            </a:r>
          </a:p>
          <a:p>
            <a:pPr lvl="1"/>
            <a:endParaRPr lang="en-IE" sz="1700"/>
          </a:p>
          <a:p>
            <a:r>
              <a:rPr lang="en-IE" sz="1700"/>
              <a:t>Social:</a:t>
            </a:r>
          </a:p>
          <a:p>
            <a:pPr lvl="1"/>
            <a:r>
              <a:rPr lang="en-IE" sz="1700"/>
              <a:t>An explicit benefit to the community</a:t>
            </a:r>
          </a:p>
          <a:p>
            <a:pPr lvl="1"/>
            <a:r>
              <a:rPr lang="en-IE" sz="1700"/>
              <a:t>Be launched by a group of citizens</a:t>
            </a:r>
          </a:p>
          <a:p>
            <a:pPr lvl="1"/>
            <a:r>
              <a:rPr lang="en-IE" sz="1700"/>
              <a:t>A decision-making process not based on capital ownership</a:t>
            </a:r>
          </a:p>
          <a:p>
            <a:pPr lvl="1"/>
            <a:r>
              <a:rPr lang="en-IE" sz="1700"/>
              <a:t>A participatory nature involving various stakeholders.</a:t>
            </a:r>
          </a:p>
          <a:p>
            <a:endParaRPr lang="en-IE" sz="1700"/>
          </a:p>
          <a:p>
            <a:endParaRPr lang="en-IE" sz="1700"/>
          </a:p>
        </p:txBody>
      </p:sp>
    </p:spTree>
    <p:extLst>
      <p:ext uri="{BB962C8B-B14F-4D97-AF65-F5344CB8AC3E}">
        <p14:creationId xmlns:p14="http://schemas.microsoft.com/office/powerpoint/2010/main" val="456559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FF410B-264A-4B7C-9DCA-0FCB80E09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endParaRPr lang="en-IE" sz="54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5D8CA-974D-436F-9B9C-AE285226D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IE" sz="2400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“Private enterprises, operating in a market situation, that at the same time use their means to fulfil a societal objective that is interwoven with (or parallel to) the common interest, that produces goods and services and that uses its profit entirely for the realisation of its societal objective”</a:t>
            </a:r>
          </a:p>
          <a:p>
            <a:pPr marL="0" indent="0">
              <a:buNone/>
            </a:pPr>
            <a:r>
              <a:rPr lang="en-IE" sz="2400">
                <a:latin typeface="Calibri" panose="020F0502020204030204" pitchFamily="34" charset="0"/>
                <a:cs typeface="Times New Roman" panose="02020603050405020304" pitchFamily="18" charset="0"/>
              </a:rPr>
              <a:t>Dutch Network of Social Enterprises</a:t>
            </a:r>
            <a:endParaRPr lang="en-IE" sz="2400"/>
          </a:p>
        </p:txBody>
      </p:sp>
    </p:spTree>
    <p:extLst>
      <p:ext uri="{BB962C8B-B14F-4D97-AF65-F5344CB8AC3E}">
        <p14:creationId xmlns:p14="http://schemas.microsoft.com/office/powerpoint/2010/main" val="150010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9834F90-FEC0-47FA-9514-810195264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IE" sz="4000">
                <a:solidFill>
                  <a:srgbClr val="FFFFFF"/>
                </a:solidFill>
              </a:rPr>
              <a:t>Added Value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A311E2C-2636-425B-A883-F619E77A6B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5104498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327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506008-E276-4A4A-A9C6-998867E6D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IE" sz="5400"/>
              <a:t>Spotlights on Social Enterprises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FDE0A-12D4-40E6-A079-9F6B6185D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pPr>
              <a:spcAft>
                <a:spcPts val="800"/>
              </a:spcAft>
            </a:pPr>
            <a:r>
              <a:rPr lang="en-IE" sz="24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Bene, Slovakia</a:t>
            </a:r>
          </a:p>
          <a:p>
            <a:pPr>
              <a:spcAft>
                <a:spcPts val="800"/>
              </a:spcAft>
            </a:pPr>
            <a:r>
              <a:rPr lang="en-IE" sz="24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Torreao</a:t>
            </a:r>
            <a:r>
              <a:rPr lang="en-IE" sz="2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Restaurant, SOAM, Portugal</a:t>
            </a:r>
          </a:p>
          <a:p>
            <a:pPr>
              <a:spcAft>
                <a:spcPts val="800"/>
              </a:spcAft>
            </a:pPr>
            <a:r>
              <a:rPr lang="en-IE" sz="24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Connection Crew, UK</a:t>
            </a:r>
            <a:endParaRPr lang="en-I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IE" sz="24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Rambler Studios, The Netherlands</a:t>
            </a:r>
            <a:endParaRPr lang="en-I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I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n-I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063305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256F20-5A77-4238-97BE-73D32CB41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IE" sz="6000" dirty="0">
                <a:solidFill>
                  <a:schemeClr val="bg1"/>
                </a:solidFill>
              </a:rPr>
              <a:t>A Word of Caution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167A93C-A530-41F6-91AE-0D5ACAA7FA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6123978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4167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2433E9C77D2A43B074F977E6CE7ABC" ma:contentTypeVersion="9" ma:contentTypeDescription="Crée un document." ma:contentTypeScope="" ma:versionID="1aa24083c80d9dbf97c7d49907412d65">
  <xsd:schema xmlns:xsd="http://www.w3.org/2001/XMLSchema" xmlns:xs="http://www.w3.org/2001/XMLSchema" xmlns:p="http://schemas.microsoft.com/office/2006/metadata/properties" xmlns:ns3="80cdcf76-6000-4c59-b235-b572c95c12f7" targetNamespace="http://schemas.microsoft.com/office/2006/metadata/properties" ma:root="true" ma:fieldsID="8e30f6f1c98db6a05ab047176582d2f2" ns3:_="">
    <xsd:import namespace="80cdcf76-6000-4c59-b235-b572c95c12f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cdcf76-6000-4c59-b235-b572c95c12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985012-8999-46F9-A9B8-352E214188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9D5E0-2782-4982-AE58-9DD8CB297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0cdcf76-6000-4c59-b235-b572c95c12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F5639C-8A8F-4F3A-83D0-0A869F61A4CD}">
  <ds:schemaRefs>
    <ds:schemaRef ds:uri="http://purl.org/dc/elements/1.1/"/>
    <ds:schemaRef ds:uri="http://schemas.microsoft.com/office/2006/metadata/properties"/>
    <ds:schemaRef ds:uri="80cdcf76-6000-4c59-b235-b572c95c12f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268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EU, Homelessness &amp; Social Economy</vt:lpstr>
      <vt:lpstr>What is a Social Enterprise?</vt:lpstr>
      <vt:lpstr>Social  v.  Economic</vt:lpstr>
      <vt:lpstr>PowerPoint Presentation</vt:lpstr>
      <vt:lpstr>Added Value</vt:lpstr>
      <vt:lpstr>Spotlights on Social Enterprises</vt:lpstr>
      <vt:lpstr>A Word of Caution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FEANTSA Online Conference Week</dc:title>
  <dc:creator>Robbie Stakelum</dc:creator>
  <cp:lastModifiedBy>Robbie Stakelum</cp:lastModifiedBy>
  <cp:revision>2</cp:revision>
  <dcterms:created xsi:type="dcterms:W3CDTF">2020-10-06T09:46:29Z</dcterms:created>
  <dcterms:modified xsi:type="dcterms:W3CDTF">2020-10-13T10:33:56Z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0x010100CB2433E9C77D2A43B074F977E6CE7ABC</vt:lpwstr>
  </property>
</Properties>
</file>