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6" r:id="rId1"/>
    <p:sldMasterId id="2147483717" r:id="rId2"/>
    <p:sldMasterId id="2147483718" r:id="rId3"/>
    <p:sldMasterId id="2147483719" r:id="rId4"/>
  </p:sldMasterIdLst>
  <p:notesMasterIdLst>
    <p:notesMasterId r:id="rId2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5143500" type="screen16x9"/>
  <p:notesSz cx="6858000" cy="9144000"/>
  <p:embeddedFontLst>
    <p:embeddedFont>
      <p:font typeface="Calibri" panose="020F0502020204030204" pitchFamily="34" charset="0"/>
      <p:regular r:id="rId29"/>
      <p:bold r:id="rId30"/>
      <p:italic r:id="rId31"/>
      <p:boldItalic r:id="rId32"/>
    </p:embeddedFont>
    <p:embeddedFont>
      <p:font typeface="Montserrat" panose="020B0604020202020204" charset="0"/>
      <p:regular r:id="rId33"/>
      <p:bold r:id="rId34"/>
      <p:italic r:id="rId35"/>
      <p:boldItalic r:id="rId36"/>
    </p:embeddedFont>
    <p:embeddedFont>
      <p:font typeface="Montserrat Black" panose="020B0604020202020204" charset="0"/>
      <p:bold r:id="rId37"/>
      <p:boldItalic r:id="rId38"/>
    </p:embeddedFont>
    <p:embeddedFont>
      <p:font typeface="Montserrat ExtraBold" panose="020B0604020202020204" charset="0"/>
      <p:bold r:id="rId39"/>
      <p:boldItalic r:id="rId40"/>
    </p:embeddedFont>
    <p:embeddedFont>
      <p:font typeface="Proxima Nova" panose="020B0604020202020204" charset="0"/>
      <p:regular r:id="rId41"/>
      <p:bold r:id="rId42"/>
      <p:italic r:id="rId43"/>
      <p:boldItalic r:id="rId44"/>
    </p:embeddedFont>
    <p:embeddedFont>
      <p:font typeface="Roboto" panose="02000000000000000000"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1.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font" Target="fonts/font19.fntdata"/><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1.fntdata"/><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4" Type="http://schemas.openxmlformats.org/officeDocument/2006/relationships/font" Target="fonts/font16.fntdata"/><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font" Target="fonts/font20.fntdata"/><Relationship Id="rId8" Type="http://schemas.openxmlformats.org/officeDocument/2006/relationships/slide" Target="slides/slide4.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d11f39260f_3_313: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d11f39260f_3_3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d11f39260f_3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8" name="Google Shape;418;gd11f39260f_3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d51704e78a_0_12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d51704e78a_0_1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d580295929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d58029592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d11f39260f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d11f39260f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d580295929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d580295929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d51704e78a_0_12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 name="Google Shape;457;gd51704e78a_0_1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d51704e78a_0_9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d51704e78a_0_9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d11f39260f_3_4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d11f39260f_3_4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d580295929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d580295929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d51704e78a_0_9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8" name="Google Shape;488;gd51704e78a_0_9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d51704e78a_0_8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2" name="Google Shape;362;gd51704e78a_0_8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d580295929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d580295929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d580295929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1" name="Google Shape;501;gd580295929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d51704e78a_0_9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4" name="Google Shape;514;gd51704e78a_0_9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d51704e78a_0_9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2" name="Google Shape;522;gd51704e78a_0_9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d51704e78a_0_8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d51704e78a_0_8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d51704e78a_0_8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d51704e78a_0_8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d51704e78a_0_12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d51704e78a_0_1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d51704e78a_0_13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d51704e78a_0_1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d57718ace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d57718ace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d57718ace9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d57718ace9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d11f39260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d11f39260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1">
  <p:cSld name="Section title and description">
    <p:bg>
      <p:bgPr>
        <a:solidFill>
          <a:srgbClr val="FF007F"/>
        </a:solidFill>
        <a:effectLst/>
      </p:bgPr>
    </p:bg>
    <p:spTree>
      <p:nvGrpSpPr>
        <p:cNvPr id="1" name="Shape 50"/>
        <p:cNvGrpSpPr/>
        <p:nvPr/>
      </p:nvGrpSpPr>
      <p:grpSpPr>
        <a:xfrm>
          <a:off x="0" y="0"/>
          <a:ext cx="0" cy="0"/>
          <a:chOff x="0" y="0"/>
          <a:chExt cx="0" cy="0"/>
        </a:xfrm>
      </p:grpSpPr>
      <p:sp>
        <p:nvSpPr>
          <p:cNvPr id="51" name="Google Shape;51;p13"/>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3"/>
          <p:cNvSpPr txBox="1">
            <a:spLocks noGrp="1"/>
          </p:cNvSpPr>
          <p:nvPr>
            <p:ph type="title"/>
          </p:nvPr>
        </p:nvSpPr>
        <p:spPr>
          <a:xfrm>
            <a:off x="265500" y="1233175"/>
            <a:ext cx="4045200" cy="1482300"/>
          </a:xfrm>
          <a:prstGeom prst="rect">
            <a:avLst/>
          </a:prstGeom>
          <a:noFill/>
          <a:ln>
            <a:noFill/>
          </a:ln>
        </p:spPr>
        <p:txBody>
          <a:bodyPr spcFirstLastPara="1" wrap="square" lIns="68575" tIns="68575" rIns="68575" bIns="68575" anchor="b" anchorCtr="0">
            <a:normAutofit/>
          </a:bodyPr>
          <a:lstStyle>
            <a:lvl1pPr lvl="0" algn="l"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9pPr>
          </a:lstStyle>
          <a:p>
            <a:endParaRPr/>
          </a:p>
        </p:txBody>
      </p:sp>
      <p:sp>
        <p:nvSpPr>
          <p:cNvPr id="53" name="Google Shape;53;p13"/>
          <p:cNvSpPr txBox="1">
            <a:spLocks noGrp="1"/>
          </p:cNvSpPr>
          <p:nvPr>
            <p:ph type="subTitle" idx="1"/>
          </p:nvPr>
        </p:nvSpPr>
        <p:spPr>
          <a:xfrm>
            <a:off x="265500" y="2779467"/>
            <a:ext cx="4045200" cy="1235100"/>
          </a:xfrm>
          <a:prstGeom prst="rect">
            <a:avLst/>
          </a:prstGeom>
          <a:noFill/>
          <a:ln>
            <a:noFill/>
          </a:ln>
        </p:spPr>
        <p:txBody>
          <a:bodyPr spcFirstLastPara="1" wrap="square" lIns="68575" tIns="68575" rIns="68575" bIns="68575" anchor="t" anchorCtr="0">
            <a:normAutofit/>
          </a:bodyPr>
          <a:lstStyle>
            <a:lvl1pPr lvl="0" algn="l" rtl="0">
              <a:lnSpc>
                <a:spcPct val="100000"/>
              </a:lnSpc>
              <a:spcBef>
                <a:spcPts val="0"/>
              </a:spcBef>
              <a:spcAft>
                <a:spcPts val="0"/>
              </a:spcAft>
              <a:buClr>
                <a:srgbClr val="FF007F"/>
              </a:buClr>
              <a:buSzPts val="1600"/>
              <a:buFont typeface="Montserrat"/>
              <a:buNone/>
              <a:defRPr sz="2100">
                <a:solidFill>
                  <a:srgbClr val="FF007F"/>
                </a:solidFill>
                <a:latin typeface="Montserrat"/>
                <a:ea typeface="Montserrat"/>
                <a:cs typeface="Montserrat"/>
                <a:sym typeface="Montserrat"/>
              </a:defRPr>
            </a:lvl1pPr>
            <a:lvl2pPr lvl="1" algn="ctr" rtl="0">
              <a:lnSpc>
                <a:spcPct val="100000"/>
              </a:lnSpc>
              <a:spcBef>
                <a:spcPts val="0"/>
              </a:spcBef>
              <a:spcAft>
                <a:spcPts val="0"/>
              </a:spcAft>
              <a:buClr>
                <a:srgbClr val="FF007F"/>
              </a:buClr>
              <a:buSzPts val="1600"/>
              <a:buNone/>
              <a:defRPr sz="2100">
                <a:solidFill>
                  <a:srgbClr val="FF007F"/>
                </a:solidFill>
              </a:defRPr>
            </a:lvl2pPr>
            <a:lvl3pPr lvl="2" algn="ctr" rtl="0">
              <a:lnSpc>
                <a:spcPct val="100000"/>
              </a:lnSpc>
              <a:spcBef>
                <a:spcPts val="0"/>
              </a:spcBef>
              <a:spcAft>
                <a:spcPts val="0"/>
              </a:spcAft>
              <a:buClr>
                <a:srgbClr val="FF007F"/>
              </a:buClr>
              <a:buSzPts val="1600"/>
              <a:buNone/>
              <a:defRPr sz="2100">
                <a:solidFill>
                  <a:srgbClr val="FF007F"/>
                </a:solidFill>
              </a:defRPr>
            </a:lvl3pPr>
            <a:lvl4pPr lvl="3" algn="ctr" rtl="0">
              <a:lnSpc>
                <a:spcPct val="100000"/>
              </a:lnSpc>
              <a:spcBef>
                <a:spcPts val="0"/>
              </a:spcBef>
              <a:spcAft>
                <a:spcPts val="0"/>
              </a:spcAft>
              <a:buClr>
                <a:srgbClr val="FF007F"/>
              </a:buClr>
              <a:buSzPts val="1600"/>
              <a:buNone/>
              <a:defRPr sz="2100">
                <a:solidFill>
                  <a:srgbClr val="FF007F"/>
                </a:solidFill>
              </a:defRPr>
            </a:lvl4pPr>
            <a:lvl5pPr lvl="4" algn="ctr" rtl="0">
              <a:lnSpc>
                <a:spcPct val="100000"/>
              </a:lnSpc>
              <a:spcBef>
                <a:spcPts val="0"/>
              </a:spcBef>
              <a:spcAft>
                <a:spcPts val="0"/>
              </a:spcAft>
              <a:buClr>
                <a:srgbClr val="FF007F"/>
              </a:buClr>
              <a:buSzPts val="1600"/>
              <a:buNone/>
              <a:defRPr sz="2100">
                <a:solidFill>
                  <a:srgbClr val="FF007F"/>
                </a:solidFill>
              </a:defRPr>
            </a:lvl5pPr>
            <a:lvl6pPr lvl="5" algn="ctr" rtl="0">
              <a:lnSpc>
                <a:spcPct val="100000"/>
              </a:lnSpc>
              <a:spcBef>
                <a:spcPts val="0"/>
              </a:spcBef>
              <a:spcAft>
                <a:spcPts val="0"/>
              </a:spcAft>
              <a:buClr>
                <a:srgbClr val="FF007F"/>
              </a:buClr>
              <a:buSzPts val="1600"/>
              <a:buNone/>
              <a:defRPr sz="2100">
                <a:solidFill>
                  <a:srgbClr val="FF007F"/>
                </a:solidFill>
              </a:defRPr>
            </a:lvl6pPr>
            <a:lvl7pPr lvl="6" algn="ctr" rtl="0">
              <a:lnSpc>
                <a:spcPct val="100000"/>
              </a:lnSpc>
              <a:spcBef>
                <a:spcPts val="0"/>
              </a:spcBef>
              <a:spcAft>
                <a:spcPts val="0"/>
              </a:spcAft>
              <a:buClr>
                <a:srgbClr val="FF007F"/>
              </a:buClr>
              <a:buSzPts val="1600"/>
              <a:buNone/>
              <a:defRPr sz="2100">
                <a:solidFill>
                  <a:srgbClr val="FF007F"/>
                </a:solidFill>
              </a:defRPr>
            </a:lvl7pPr>
            <a:lvl8pPr lvl="7" algn="ctr" rtl="0">
              <a:lnSpc>
                <a:spcPct val="100000"/>
              </a:lnSpc>
              <a:spcBef>
                <a:spcPts val="0"/>
              </a:spcBef>
              <a:spcAft>
                <a:spcPts val="0"/>
              </a:spcAft>
              <a:buClr>
                <a:srgbClr val="FF007F"/>
              </a:buClr>
              <a:buSzPts val="1600"/>
              <a:buNone/>
              <a:defRPr sz="2100">
                <a:solidFill>
                  <a:srgbClr val="FF007F"/>
                </a:solidFill>
              </a:defRPr>
            </a:lvl8pPr>
            <a:lvl9pPr lvl="8" algn="ctr" rtl="0">
              <a:lnSpc>
                <a:spcPct val="100000"/>
              </a:lnSpc>
              <a:spcBef>
                <a:spcPts val="0"/>
              </a:spcBef>
              <a:spcAft>
                <a:spcPts val="0"/>
              </a:spcAft>
              <a:buClr>
                <a:srgbClr val="FF007F"/>
              </a:buClr>
              <a:buSzPts val="1600"/>
              <a:buNone/>
              <a:defRPr sz="2100">
                <a:solidFill>
                  <a:srgbClr val="FF007F"/>
                </a:solidFill>
              </a:defRPr>
            </a:lvl9pPr>
          </a:lstStyle>
          <a:p>
            <a:endParaRPr/>
          </a:p>
        </p:txBody>
      </p:sp>
      <p:sp>
        <p:nvSpPr>
          <p:cNvPr id="54" name="Google Shape;54;p13"/>
          <p:cNvSpPr txBox="1">
            <a:spLocks noGrp="1"/>
          </p:cNvSpPr>
          <p:nvPr>
            <p:ph type="body" idx="2"/>
          </p:nvPr>
        </p:nvSpPr>
        <p:spPr>
          <a:xfrm>
            <a:off x="4939500" y="724200"/>
            <a:ext cx="3837000" cy="3695100"/>
          </a:xfrm>
          <a:prstGeom prst="rect">
            <a:avLst/>
          </a:prstGeom>
          <a:noFill/>
          <a:ln>
            <a:noFill/>
          </a:ln>
        </p:spPr>
        <p:txBody>
          <a:bodyPr spcFirstLastPara="1" wrap="square" lIns="68575" tIns="68575" rIns="68575" bIns="68575" anchor="ctr" anchorCtr="0">
            <a:normAutofit/>
          </a:bodyPr>
          <a:lstStyle>
            <a:lvl1pPr marL="457200" lvl="0" indent="-317500" algn="l" rtl="0">
              <a:lnSpc>
                <a:spcPct val="115000"/>
              </a:lnSpc>
              <a:spcBef>
                <a:spcPts val="0"/>
              </a:spcBef>
              <a:spcAft>
                <a:spcPts val="0"/>
              </a:spcAft>
              <a:buSzPts val="1400"/>
              <a:buFont typeface="Montserrat"/>
              <a:buChar char="●"/>
              <a:defRPr>
                <a:latin typeface="Montserrat"/>
                <a:ea typeface="Montserrat"/>
                <a:cs typeface="Montserrat"/>
                <a:sym typeface="Montserrat"/>
              </a:defRPr>
            </a:lvl1pPr>
            <a:lvl2pPr marL="914400" lvl="1"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2pPr>
            <a:lvl3pPr marL="1371600" lvl="2"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3pPr>
            <a:lvl4pPr marL="1828800" lvl="3"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4pPr>
            <a:lvl5pPr marL="2286000" lvl="4"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5pPr>
            <a:lvl6pPr marL="2743200" lvl="5"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6pPr>
            <a:lvl7pPr marL="3200400" lvl="6"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7pPr>
            <a:lvl8pPr marL="3657600" lvl="7"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8pPr>
            <a:lvl9pPr marL="4114800" lvl="8" indent="-298450" algn="l" rtl="0">
              <a:lnSpc>
                <a:spcPct val="115000"/>
              </a:lnSpc>
              <a:spcBef>
                <a:spcPts val="1600"/>
              </a:spcBef>
              <a:spcAft>
                <a:spcPts val="1600"/>
              </a:spcAft>
              <a:buSzPts val="1100"/>
              <a:buFont typeface="Montserrat"/>
              <a:buChar char="■"/>
              <a:defRPr>
                <a:latin typeface="Montserrat"/>
                <a:ea typeface="Montserrat"/>
                <a:cs typeface="Montserrat"/>
                <a:sym typeface="Montserrat"/>
              </a:defRPr>
            </a:lvl9pPr>
          </a:lstStyle>
          <a:p>
            <a:endParaRPr/>
          </a:p>
        </p:txBody>
      </p:sp>
      <p:sp>
        <p:nvSpPr>
          <p:cNvPr id="55" name="Google Shape;55;p13"/>
          <p:cNvSpPr txBox="1">
            <a:spLocks noGrp="1"/>
          </p:cNvSpPr>
          <p:nvPr>
            <p:ph type="sldNum" idx="12"/>
          </p:nvPr>
        </p:nvSpPr>
        <p:spPr>
          <a:xfrm>
            <a:off x="8523541" y="4695623"/>
            <a:ext cx="548700" cy="393600"/>
          </a:xfrm>
          <a:prstGeom prst="rect">
            <a:avLst/>
          </a:prstGeom>
          <a:noFill/>
          <a:ln>
            <a:noFill/>
          </a:ln>
        </p:spPr>
        <p:txBody>
          <a:bodyPr spcFirstLastPara="1" wrap="square" lIns="68575" tIns="68575" rIns="68575" bIns="68575" anchor="ctr" anchorCtr="0">
            <a:norm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56" name="Google Shape;56;p13"/>
          <p:cNvPicPr preferRelativeResize="0"/>
          <p:nvPr/>
        </p:nvPicPr>
        <p:blipFill rotWithShape="1">
          <a:blip r:embed="rId2">
            <a:alphaModFix/>
          </a:blip>
          <a:srcRect l="38557"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1 1">
  <p:cSld name="MAIN_POINT_1_1">
    <p:bg>
      <p:bgPr>
        <a:solidFill>
          <a:srgbClr val="FF007F"/>
        </a:solidFill>
        <a:effectLst/>
      </p:bgPr>
    </p:bg>
    <p:spTree>
      <p:nvGrpSpPr>
        <p:cNvPr id="1" name="Shape 57"/>
        <p:cNvGrpSpPr/>
        <p:nvPr/>
      </p:nvGrpSpPr>
      <p:grpSpPr>
        <a:xfrm>
          <a:off x="0" y="0"/>
          <a:ext cx="0" cy="0"/>
          <a:chOff x="0" y="0"/>
          <a:chExt cx="0" cy="0"/>
        </a:xfrm>
      </p:grpSpPr>
      <p:sp>
        <p:nvSpPr>
          <p:cNvPr id="58" name="Google Shape;58;p14"/>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59" name="Google Shape;59;p14"/>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60" name="Google Shape;60;p1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61" name="Google Shape;61;p14"/>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Main point 1">
  <p:cSld name="MAIN_POINT_1_2">
    <p:bg>
      <p:bgPr>
        <a:solidFill>
          <a:srgbClr val="A3F9ED"/>
        </a:solidFill>
        <a:effectLst/>
      </p:bgPr>
    </p:bg>
    <p:spTree>
      <p:nvGrpSpPr>
        <p:cNvPr id="1" name="Shape 62"/>
        <p:cNvGrpSpPr/>
        <p:nvPr/>
      </p:nvGrpSpPr>
      <p:grpSpPr>
        <a:xfrm>
          <a:off x="0" y="0"/>
          <a:ext cx="0" cy="0"/>
          <a:chOff x="0" y="0"/>
          <a:chExt cx="0" cy="0"/>
        </a:xfrm>
      </p:grpSpPr>
      <p:sp>
        <p:nvSpPr>
          <p:cNvPr id="63" name="Google Shape;63;p15"/>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64" name="Google Shape;64;p15"/>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65" name="Google Shape;65;p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66" name="Google Shape;66;p15"/>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FF007F"/>
        </a:solidFill>
        <a:effectLst/>
      </p:bgPr>
    </p:bg>
    <p:spTree>
      <p:nvGrpSpPr>
        <p:cNvPr id="1" name="Shape 72"/>
        <p:cNvGrpSpPr/>
        <p:nvPr/>
      </p:nvGrpSpPr>
      <p:grpSpPr>
        <a:xfrm>
          <a:off x="0" y="0"/>
          <a:ext cx="0" cy="0"/>
          <a:chOff x="0" y="0"/>
          <a:chExt cx="0" cy="0"/>
        </a:xfrm>
      </p:grpSpPr>
      <p:sp>
        <p:nvSpPr>
          <p:cNvPr id="73" name="Google Shape;73;p17"/>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4800"/>
              <a:buFont typeface="Montserrat Black"/>
              <a:buNone/>
              <a:defRPr sz="4800">
                <a:latin typeface="Montserrat Black"/>
                <a:ea typeface="Montserrat Black"/>
                <a:cs typeface="Montserrat Black"/>
                <a:sym typeface="Montserrat Black"/>
              </a:defRPr>
            </a:lvl1pPr>
            <a:lvl2pPr lvl="1" algn="l" rtl="0">
              <a:lnSpc>
                <a:spcPct val="100000"/>
              </a:lnSpc>
              <a:spcBef>
                <a:spcPts val="0"/>
              </a:spcBef>
              <a:spcAft>
                <a:spcPts val="0"/>
              </a:spcAft>
              <a:buSzPts val="4800"/>
              <a:buFont typeface="Montserrat"/>
              <a:buNone/>
              <a:defRPr sz="4800">
                <a:latin typeface="Montserrat"/>
                <a:ea typeface="Montserrat"/>
                <a:cs typeface="Montserrat"/>
                <a:sym typeface="Montserrat"/>
              </a:defRPr>
            </a:lvl2pPr>
            <a:lvl3pPr lvl="2" algn="l" rtl="0">
              <a:lnSpc>
                <a:spcPct val="100000"/>
              </a:lnSpc>
              <a:spcBef>
                <a:spcPts val="0"/>
              </a:spcBef>
              <a:spcAft>
                <a:spcPts val="0"/>
              </a:spcAft>
              <a:buSzPts val="4800"/>
              <a:buFont typeface="Montserrat"/>
              <a:buNone/>
              <a:defRPr sz="4800">
                <a:latin typeface="Montserrat"/>
                <a:ea typeface="Montserrat"/>
                <a:cs typeface="Montserrat"/>
                <a:sym typeface="Montserrat"/>
              </a:defRPr>
            </a:lvl3pPr>
            <a:lvl4pPr lvl="3" algn="l" rtl="0">
              <a:lnSpc>
                <a:spcPct val="100000"/>
              </a:lnSpc>
              <a:spcBef>
                <a:spcPts val="0"/>
              </a:spcBef>
              <a:spcAft>
                <a:spcPts val="0"/>
              </a:spcAft>
              <a:buSzPts val="4800"/>
              <a:buFont typeface="Montserrat"/>
              <a:buNone/>
              <a:defRPr sz="4800">
                <a:latin typeface="Montserrat"/>
                <a:ea typeface="Montserrat"/>
                <a:cs typeface="Montserrat"/>
                <a:sym typeface="Montserrat"/>
              </a:defRPr>
            </a:lvl4pPr>
            <a:lvl5pPr lvl="4" algn="l" rtl="0">
              <a:lnSpc>
                <a:spcPct val="100000"/>
              </a:lnSpc>
              <a:spcBef>
                <a:spcPts val="0"/>
              </a:spcBef>
              <a:spcAft>
                <a:spcPts val="0"/>
              </a:spcAft>
              <a:buSzPts val="4800"/>
              <a:buFont typeface="Montserrat"/>
              <a:buNone/>
              <a:defRPr sz="4800">
                <a:latin typeface="Montserrat"/>
                <a:ea typeface="Montserrat"/>
                <a:cs typeface="Montserrat"/>
                <a:sym typeface="Montserrat"/>
              </a:defRPr>
            </a:lvl5pPr>
            <a:lvl6pPr lvl="5" algn="l" rtl="0">
              <a:lnSpc>
                <a:spcPct val="100000"/>
              </a:lnSpc>
              <a:spcBef>
                <a:spcPts val="0"/>
              </a:spcBef>
              <a:spcAft>
                <a:spcPts val="0"/>
              </a:spcAft>
              <a:buSzPts val="4800"/>
              <a:buFont typeface="Montserrat"/>
              <a:buNone/>
              <a:defRPr sz="4800">
                <a:latin typeface="Montserrat"/>
                <a:ea typeface="Montserrat"/>
                <a:cs typeface="Montserrat"/>
                <a:sym typeface="Montserrat"/>
              </a:defRPr>
            </a:lvl6pPr>
            <a:lvl7pPr lvl="6" algn="l" rtl="0">
              <a:lnSpc>
                <a:spcPct val="100000"/>
              </a:lnSpc>
              <a:spcBef>
                <a:spcPts val="0"/>
              </a:spcBef>
              <a:spcAft>
                <a:spcPts val="0"/>
              </a:spcAft>
              <a:buSzPts val="4800"/>
              <a:buFont typeface="Montserrat"/>
              <a:buNone/>
              <a:defRPr sz="4800">
                <a:latin typeface="Montserrat"/>
                <a:ea typeface="Montserrat"/>
                <a:cs typeface="Montserrat"/>
                <a:sym typeface="Montserrat"/>
              </a:defRPr>
            </a:lvl7pPr>
            <a:lvl8pPr lvl="7" algn="l" rtl="0">
              <a:lnSpc>
                <a:spcPct val="100000"/>
              </a:lnSpc>
              <a:spcBef>
                <a:spcPts val="0"/>
              </a:spcBef>
              <a:spcAft>
                <a:spcPts val="0"/>
              </a:spcAft>
              <a:buSzPts val="4800"/>
              <a:buFont typeface="Montserrat"/>
              <a:buNone/>
              <a:defRPr sz="4800">
                <a:latin typeface="Montserrat"/>
                <a:ea typeface="Montserrat"/>
                <a:cs typeface="Montserrat"/>
                <a:sym typeface="Montserrat"/>
              </a:defRPr>
            </a:lvl8pPr>
            <a:lvl9pPr lvl="8" algn="l" rtl="0">
              <a:lnSpc>
                <a:spcPct val="100000"/>
              </a:lnSpc>
              <a:spcBef>
                <a:spcPts val="0"/>
              </a:spcBef>
              <a:spcAft>
                <a:spcPts val="0"/>
              </a:spcAft>
              <a:buSzPts val="4800"/>
              <a:buFont typeface="Montserrat"/>
              <a:buNone/>
              <a:defRPr sz="4800">
                <a:latin typeface="Montserrat"/>
                <a:ea typeface="Montserrat"/>
                <a:cs typeface="Montserrat"/>
                <a:sym typeface="Montserrat"/>
              </a:defRPr>
            </a:lvl9pPr>
          </a:lstStyle>
          <a:p>
            <a:endParaRPr/>
          </a:p>
        </p:txBody>
      </p:sp>
      <p:sp>
        <p:nvSpPr>
          <p:cNvPr id="74" name="Google Shape;74;p17"/>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800"/>
              <a:buNone/>
              <a:defRPr b="1"/>
            </a:lvl1pPr>
            <a:lvl2pPr lvl="1" algn="l" rtl="0">
              <a:lnSpc>
                <a:spcPct val="100000"/>
              </a:lnSpc>
              <a:spcBef>
                <a:spcPts val="0"/>
              </a:spcBef>
              <a:spcAft>
                <a:spcPts val="0"/>
              </a:spcAft>
              <a:buSzPts val="1800"/>
              <a:buNone/>
              <a:defRPr sz="1800" b="1"/>
            </a:lvl2pPr>
            <a:lvl3pPr lvl="2" algn="l" rtl="0">
              <a:lnSpc>
                <a:spcPct val="100000"/>
              </a:lnSpc>
              <a:spcBef>
                <a:spcPts val="0"/>
              </a:spcBef>
              <a:spcAft>
                <a:spcPts val="0"/>
              </a:spcAft>
              <a:buSzPts val="1800"/>
              <a:buNone/>
              <a:defRPr sz="1800" b="1"/>
            </a:lvl3pPr>
            <a:lvl4pPr lvl="3" algn="l" rtl="0">
              <a:lnSpc>
                <a:spcPct val="100000"/>
              </a:lnSpc>
              <a:spcBef>
                <a:spcPts val="0"/>
              </a:spcBef>
              <a:spcAft>
                <a:spcPts val="0"/>
              </a:spcAft>
              <a:buSzPts val="1800"/>
              <a:buNone/>
              <a:defRPr sz="1800" b="1"/>
            </a:lvl4pPr>
            <a:lvl5pPr lvl="4" algn="l" rtl="0">
              <a:lnSpc>
                <a:spcPct val="100000"/>
              </a:lnSpc>
              <a:spcBef>
                <a:spcPts val="0"/>
              </a:spcBef>
              <a:spcAft>
                <a:spcPts val="0"/>
              </a:spcAft>
              <a:buSzPts val="1800"/>
              <a:buNone/>
              <a:defRPr sz="1800" b="1"/>
            </a:lvl5pPr>
            <a:lvl6pPr lvl="5" algn="l" rtl="0">
              <a:lnSpc>
                <a:spcPct val="100000"/>
              </a:lnSpc>
              <a:spcBef>
                <a:spcPts val="0"/>
              </a:spcBef>
              <a:spcAft>
                <a:spcPts val="0"/>
              </a:spcAft>
              <a:buSzPts val="1800"/>
              <a:buNone/>
              <a:defRPr sz="1800" b="1"/>
            </a:lvl6pPr>
            <a:lvl7pPr lvl="6" algn="l" rtl="0">
              <a:lnSpc>
                <a:spcPct val="100000"/>
              </a:lnSpc>
              <a:spcBef>
                <a:spcPts val="0"/>
              </a:spcBef>
              <a:spcAft>
                <a:spcPts val="0"/>
              </a:spcAft>
              <a:buSzPts val="1800"/>
              <a:buNone/>
              <a:defRPr sz="1800" b="1"/>
            </a:lvl7pPr>
            <a:lvl8pPr lvl="7" algn="l" rtl="0">
              <a:lnSpc>
                <a:spcPct val="100000"/>
              </a:lnSpc>
              <a:spcBef>
                <a:spcPts val="0"/>
              </a:spcBef>
              <a:spcAft>
                <a:spcPts val="0"/>
              </a:spcAft>
              <a:buSzPts val="1800"/>
              <a:buNone/>
              <a:defRPr sz="1800" b="1"/>
            </a:lvl8pPr>
            <a:lvl9pPr lvl="8" algn="l" rtl="0">
              <a:lnSpc>
                <a:spcPct val="100000"/>
              </a:lnSpc>
              <a:spcBef>
                <a:spcPts val="0"/>
              </a:spcBef>
              <a:spcAft>
                <a:spcPts val="0"/>
              </a:spcAft>
              <a:buSzPts val="1800"/>
              <a:buNone/>
              <a:defRPr sz="1800" b="1"/>
            </a:lvl9pPr>
          </a:lstStyle>
          <a:p>
            <a:endParaRPr/>
          </a:p>
        </p:txBody>
      </p:sp>
      <p:pic>
        <p:nvPicPr>
          <p:cNvPr id="75" name="Google Shape;75;p17"/>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rgbClr val="FF007F"/>
        </a:solidFill>
        <a:effectLst/>
      </p:bgPr>
    </p:bg>
    <p:spTree>
      <p:nvGrpSpPr>
        <p:cNvPr id="1" name="Shape 76"/>
        <p:cNvGrpSpPr/>
        <p:nvPr/>
      </p:nvGrpSpPr>
      <p:grpSpPr>
        <a:xfrm>
          <a:off x="0" y="0"/>
          <a:ext cx="0" cy="0"/>
          <a:chOff x="0" y="0"/>
          <a:chExt cx="0" cy="0"/>
        </a:xfrm>
      </p:grpSpPr>
      <p:sp>
        <p:nvSpPr>
          <p:cNvPr id="77" name="Google Shape;77;p18"/>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8"/>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rtl="0">
              <a:lnSpc>
                <a:spcPct val="100000"/>
              </a:lnSpc>
              <a:spcBef>
                <a:spcPts val="0"/>
              </a:spcBef>
              <a:spcAft>
                <a:spcPts val="0"/>
              </a:spcAft>
              <a:buSzPts val="1200"/>
              <a:buNone/>
              <a:defRPr sz="1200" b="1"/>
            </a:lvl1pPr>
          </a:lstStyle>
          <a:p>
            <a:endParaRPr/>
          </a:p>
        </p:txBody>
      </p:sp>
      <p:sp>
        <p:nvSpPr>
          <p:cNvPr id="79" name="Google Shape;79;p1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80" name="Google Shape;80;p18"/>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rgbClr val="FF007F"/>
        </a:solidFill>
        <a:effectLst/>
      </p:bgPr>
    </p:bg>
    <p:spTree>
      <p:nvGrpSpPr>
        <p:cNvPr id="1" name="Shape 81"/>
        <p:cNvGrpSpPr/>
        <p:nvPr/>
      </p:nvGrpSpPr>
      <p:grpSpPr>
        <a:xfrm>
          <a:off x="0" y="0"/>
          <a:ext cx="0" cy="0"/>
          <a:chOff x="0" y="0"/>
          <a:chExt cx="0" cy="0"/>
        </a:xfrm>
      </p:grpSpPr>
      <p:sp>
        <p:nvSpPr>
          <p:cNvPr id="82" name="Google Shape;82;p1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9"/>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1pPr>
            <a:lvl2pPr lvl="1"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2pPr>
            <a:lvl3pPr lvl="2"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3pPr>
            <a:lvl4pPr lvl="3"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4pPr>
            <a:lvl5pPr lvl="4"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5pPr>
            <a:lvl6pPr lvl="5"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6pPr>
            <a:lvl7pPr lvl="6"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7pPr>
            <a:lvl8pPr lvl="7"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8pPr>
            <a:lvl9pPr lvl="8"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9pPr>
          </a:lstStyle>
          <a:p>
            <a:endParaRPr/>
          </a:p>
        </p:txBody>
      </p:sp>
      <p:sp>
        <p:nvSpPr>
          <p:cNvPr id="84" name="Google Shape;84;p1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85" name="Google Shape;85;p19"/>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rgbClr val="FF007F"/>
        </a:solidFill>
        <a:effectLst/>
      </p:bgPr>
    </p:bg>
    <p:spTree>
      <p:nvGrpSpPr>
        <p:cNvPr id="1" name="Shape 86"/>
        <p:cNvGrpSpPr/>
        <p:nvPr/>
      </p:nvGrpSpPr>
      <p:grpSpPr>
        <a:xfrm>
          <a:off x="0" y="0"/>
          <a:ext cx="0" cy="0"/>
          <a:chOff x="0" y="0"/>
          <a:chExt cx="0" cy="0"/>
        </a:xfrm>
      </p:grpSpPr>
      <p:sp>
        <p:nvSpPr>
          <p:cNvPr id="87" name="Google Shape;87;p20"/>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2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3200"/>
              <a:buNone/>
              <a:defRPr b="1"/>
            </a:lvl1pPr>
            <a:lvl2pPr lvl="1" algn="l" rtl="0">
              <a:lnSpc>
                <a:spcPct val="100000"/>
              </a:lnSpc>
              <a:spcBef>
                <a:spcPts val="0"/>
              </a:spcBef>
              <a:spcAft>
                <a:spcPts val="0"/>
              </a:spcAft>
              <a:buSzPts val="3200"/>
              <a:buNone/>
              <a:defRPr b="1"/>
            </a:lvl2pPr>
            <a:lvl3pPr lvl="2" algn="l" rtl="0">
              <a:lnSpc>
                <a:spcPct val="100000"/>
              </a:lnSpc>
              <a:spcBef>
                <a:spcPts val="0"/>
              </a:spcBef>
              <a:spcAft>
                <a:spcPts val="0"/>
              </a:spcAft>
              <a:buSzPts val="3200"/>
              <a:buNone/>
              <a:defRPr b="1"/>
            </a:lvl3pPr>
            <a:lvl4pPr lvl="3" algn="l" rtl="0">
              <a:lnSpc>
                <a:spcPct val="100000"/>
              </a:lnSpc>
              <a:spcBef>
                <a:spcPts val="0"/>
              </a:spcBef>
              <a:spcAft>
                <a:spcPts val="0"/>
              </a:spcAft>
              <a:buSzPts val="3200"/>
              <a:buNone/>
              <a:defRPr b="1"/>
            </a:lvl4pPr>
            <a:lvl5pPr lvl="4" algn="l" rtl="0">
              <a:lnSpc>
                <a:spcPct val="100000"/>
              </a:lnSpc>
              <a:spcBef>
                <a:spcPts val="0"/>
              </a:spcBef>
              <a:spcAft>
                <a:spcPts val="0"/>
              </a:spcAft>
              <a:buSzPts val="3200"/>
              <a:buNone/>
              <a:defRPr b="1"/>
            </a:lvl5pPr>
            <a:lvl6pPr lvl="5" algn="l" rtl="0">
              <a:lnSpc>
                <a:spcPct val="100000"/>
              </a:lnSpc>
              <a:spcBef>
                <a:spcPts val="0"/>
              </a:spcBef>
              <a:spcAft>
                <a:spcPts val="0"/>
              </a:spcAft>
              <a:buSzPts val="3200"/>
              <a:buNone/>
              <a:defRPr b="1"/>
            </a:lvl6pPr>
            <a:lvl7pPr lvl="6" algn="l" rtl="0">
              <a:lnSpc>
                <a:spcPct val="100000"/>
              </a:lnSpc>
              <a:spcBef>
                <a:spcPts val="0"/>
              </a:spcBef>
              <a:spcAft>
                <a:spcPts val="0"/>
              </a:spcAft>
              <a:buSzPts val="3200"/>
              <a:buNone/>
              <a:defRPr b="1"/>
            </a:lvl7pPr>
            <a:lvl8pPr lvl="7" algn="l" rtl="0">
              <a:lnSpc>
                <a:spcPct val="100000"/>
              </a:lnSpc>
              <a:spcBef>
                <a:spcPts val="0"/>
              </a:spcBef>
              <a:spcAft>
                <a:spcPts val="0"/>
              </a:spcAft>
              <a:buSzPts val="3200"/>
              <a:buNone/>
              <a:defRPr b="1"/>
            </a:lvl8pPr>
            <a:lvl9pPr lvl="8" algn="l" rtl="0">
              <a:lnSpc>
                <a:spcPct val="100000"/>
              </a:lnSpc>
              <a:spcBef>
                <a:spcPts val="0"/>
              </a:spcBef>
              <a:spcAft>
                <a:spcPts val="0"/>
              </a:spcAft>
              <a:buSzPts val="3200"/>
              <a:buNone/>
              <a:defRPr b="1"/>
            </a:lvl9pPr>
          </a:lstStyle>
          <a:p>
            <a:endParaRPr/>
          </a:p>
        </p:txBody>
      </p:sp>
      <p:sp>
        <p:nvSpPr>
          <p:cNvPr id="89" name="Google Shape;89;p2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Clr>
                <a:srgbClr val="000000"/>
              </a:buClr>
              <a:buSzPts val="1800"/>
              <a:buFont typeface="Montserrat"/>
              <a:buChar char="●"/>
              <a:defRPr>
                <a:solidFill>
                  <a:srgbClr val="000000"/>
                </a:solidFill>
                <a:latin typeface="Montserrat"/>
                <a:ea typeface="Montserrat"/>
                <a:cs typeface="Montserrat"/>
                <a:sym typeface="Montserrat"/>
              </a:defRPr>
            </a:lvl1pPr>
            <a:lvl2pPr marL="914400" lvl="1"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2pPr>
            <a:lvl3pPr marL="1371600" lvl="2"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3pPr>
            <a:lvl4pPr marL="1828800" lvl="3"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4pPr>
            <a:lvl5pPr marL="2286000" lvl="4"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5pPr>
            <a:lvl6pPr marL="2743200" lvl="5"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6pPr>
            <a:lvl7pPr marL="3200400" lvl="6"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7pPr>
            <a:lvl8pPr marL="3657600" lvl="7"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8pPr>
            <a:lvl9pPr marL="4114800" lvl="8" indent="-317500" algn="l" rtl="0">
              <a:lnSpc>
                <a:spcPct val="115000"/>
              </a:lnSpc>
              <a:spcBef>
                <a:spcPts val="1600"/>
              </a:spcBef>
              <a:spcAft>
                <a:spcPts val="1600"/>
              </a:spcAft>
              <a:buClr>
                <a:srgbClr val="000000"/>
              </a:buClr>
              <a:buSzPts val="1400"/>
              <a:buFont typeface="Montserrat"/>
              <a:buChar char="■"/>
              <a:defRPr>
                <a:solidFill>
                  <a:srgbClr val="000000"/>
                </a:solidFill>
                <a:latin typeface="Montserrat"/>
                <a:ea typeface="Montserrat"/>
                <a:cs typeface="Montserrat"/>
                <a:sym typeface="Montserrat"/>
              </a:defRPr>
            </a:lvl9pPr>
          </a:lstStyle>
          <a:p>
            <a:endParaRPr/>
          </a:p>
        </p:txBody>
      </p:sp>
      <p:sp>
        <p:nvSpPr>
          <p:cNvPr id="90" name="Google Shape;90;p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91" name="Google Shape;91;p20"/>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rgbClr val="FF007F"/>
        </a:solidFill>
        <a:effectLst/>
      </p:bgPr>
    </p:bg>
    <p:spTree>
      <p:nvGrpSpPr>
        <p:cNvPr id="1" name="Shape 92"/>
        <p:cNvGrpSpPr/>
        <p:nvPr/>
      </p:nvGrpSpPr>
      <p:grpSpPr>
        <a:xfrm>
          <a:off x="0" y="0"/>
          <a:ext cx="0" cy="0"/>
          <a:chOff x="0" y="0"/>
          <a:chExt cx="0" cy="0"/>
        </a:xfrm>
      </p:grpSpPr>
      <p:sp>
        <p:nvSpPr>
          <p:cNvPr id="93" name="Google Shape;93;p21"/>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21"/>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2400"/>
              <a:buFont typeface="Montserrat ExtraBold"/>
              <a:buNone/>
              <a:defRPr sz="2400">
                <a:latin typeface="Montserrat ExtraBold"/>
                <a:ea typeface="Montserrat ExtraBold"/>
                <a:cs typeface="Montserrat ExtraBold"/>
                <a:sym typeface="Montserrat ExtraBold"/>
              </a:defRPr>
            </a:lvl1pPr>
            <a:lvl2pPr lvl="1" algn="l" rtl="0">
              <a:lnSpc>
                <a:spcPct val="100000"/>
              </a:lnSpc>
              <a:spcBef>
                <a:spcPts val="0"/>
              </a:spcBef>
              <a:spcAft>
                <a:spcPts val="0"/>
              </a:spcAft>
              <a:buSzPts val="2400"/>
              <a:buNone/>
              <a:defRPr sz="2400" b="1"/>
            </a:lvl2pPr>
            <a:lvl3pPr lvl="2" algn="l" rtl="0">
              <a:lnSpc>
                <a:spcPct val="100000"/>
              </a:lnSpc>
              <a:spcBef>
                <a:spcPts val="0"/>
              </a:spcBef>
              <a:spcAft>
                <a:spcPts val="0"/>
              </a:spcAft>
              <a:buSzPts val="2400"/>
              <a:buNone/>
              <a:defRPr sz="2400" b="1"/>
            </a:lvl3pPr>
            <a:lvl4pPr lvl="3" algn="l" rtl="0">
              <a:lnSpc>
                <a:spcPct val="100000"/>
              </a:lnSpc>
              <a:spcBef>
                <a:spcPts val="0"/>
              </a:spcBef>
              <a:spcAft>
                <a:spcPts val="0"/>
              </a:spcAft>
              <a:buSzPts val="2400"/>
              <a:buNone/>
              <a:defRPr sz="2400" b="1"/>
            </a:lvl4pPr>
            <a:lvl5pPr lvl="4" algn="l" rtl="0">
              <a:lnSpc>
                <a:spcPct val="100000"/>
              </a:lnSpc>
              <a:spcBef>
                <a:spcPts val="0"/>
              </a:spcBef>
              <a:spcAft>
                <a:spcPts val="0"/>
              </a:spcAft>
              <a:buSzPts val="2400"/>
              <a:buNone/>
              <a:defRPr sz="2400" b="1"/>
            </a:lvl5pPr>
            <a:lvl6pPr lvl="5" algn="l" rtl="0">
              <a:lnSpc>
                <a:spcPct val="100000"/>
              </a:lnSpc>
              <a:spcBef>
                <a:spcPts val="0"/>
              </a:spcBef>
              <a:spcAft>
                <a:spcPts val="0"/>
              </a:spcAft>
              <a:buSzPts val="2400"/>
              <a:buNone/>
              <a:defRPr sz="2400" b="1"/>
            </a:lvl6pPr>
            <a:lvl7pPr lvl="6" algn="l" rtl="0">
              <a:lnSpc>
                <a:spcPct val="100000"/>
              </a:lnSpc>
              <a:spcBef>
                <a:spcPts val="0"/>
              </a:spcBef>
              <a:spcAft>
                <a:spcPts val="0"/>
              </a:spcAft>
              <a:buSzPts val="2400"/>
              <a:buNone/>
              <a:defRPr sz="2400" b="1"/>
            </a:lvl7pPr>
            <a:lvl8pPr lvl="7" algn="l" rtl="0">
              <a:lnSpc>
                <a:spcPct val="100000"/>
              </a:lnSpc>
              <a:spcBef>
                <a:spcPts val="0"/>
              </a:spcBef>
              <a:spcAft>
                <a:spcPts val="0"/>
              </a:spcAft>
              <a:buSzPts val="2400"/>
              <a:buNone/>
              <a:defRPr sz="2400" b="1"/>
            </a:lvl8pPr>
            <a:lvl9pPr lvl="8" algn="l" rtl="0">
              <a:lnSpc>
                <a:spcPct val="100000"/>
              </a:lnSpc>
              <a:spcBef>
                <a:spcPts val="0"/>
              </a:spcBef>
              <a:spcAft>
                <a:spcPts val="0"/>
              </a:spcAft>
              <a:buSzPts val="2400"/>
              <a:buNone/>
              <a:defRPr sz="2400" b="1"/>
            </a:lvl9pPr>
          </a:lstStyle>
          <a:p>
            <a:endParaRPr/>
          </a:p>
        </p:txBody>
      </p:sp>
      <p:sp>
        <p:nvSpPr>
          <p:cNvPr id="95" name="Google Shape;95;p21"/>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rtl="0">
              <a:lnSpc>
                <a:spcPct val="115000"/>
              </a:lnSpc>
              <a:spcBef>
                <a:spcPts val="0"/>
              </a:spcBef>
              <a:spcAft>
                <a:spcPts val="0"/>
              </a:spcAft>
              <a:buSzPts val="1200"/>
              <a:buFont typeface="Montserrat"/>
              <a:buChar char="●"/>
              <a:defRPr sz="1200">
                <a:latin typeface="Montserrat"/>
                <a:ea typeface="Montserrat"/>
                <a:cs typeface="Montserrat"/>
                <a:sym typeface="Montserrat"/>
              </a:defRPr>
            </a:lvl1pPr>
            <a:lvl2pPr marL="914400" lvl="1"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2pPr>
            <a:lvl3pPr marL="1371600" lvl="2"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3pPr>
            <a:lvl4pPr marL="1828800" lvl="3"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4pPr>
            <a:lvl5pPr marL="2286000" lvl="4"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5pPr>
            <a:lvl6pPr marL="2743200" lvl="5"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6pPr>
            <a:lvl7pPr marL="3200400" lvl="6"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7pPr>
            <a:lvl8pPr marL="3657600" lvl="7"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8pPr>
            <a:lvl9pPr marL="4114800" lvl="8" indent="-304800" algn="l" rtl="0">
              <a:lnSpc>
                <a:spcPct val="115000"/>
              </a:lnSpc>
              <a:spcBef>
                <a:spcPts val="1600"/>
              </a:spcBef>
              <a:spcAft>
                <a:spcPts val="1600"/>
              </a:spcAft>
              <a:buSzPts val="1200"/>
              <a:buFont typeface="Montserrat"/>
              <a:buChar char="■"/>
              <a:defRPr sz="1200">
                <a:latin typeface="Montserrat"/>
                <a:ea typeface="Montserrat"/>
                <a:cs typeface="Montserrat"/>
                <a:sym typeface="Montserrat"/>
              </a:defRPr>
            </a:lvl9pPr>
          </a:lstStyle>
          <a:p>
            <a:endParaRPr/>
          </a:p>
        </p:txBody>
      </p:sp>
      <p:sp>
        <p:nvSpPr>
          <p:cNvPr id="96" name="Google Shape;96;p2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97" name="Google Shape;97;p21"/>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rgbClr val="FF007F"/>
        </a:solidFill>
        <a:effectLst/>
      </p:bgPr>
    </p:bg>
    <p:spTree>
      <p:nvGrpSpPr>
        <p:cNvPr id="1" name="Shape 98"/>
        <p:cNvGrpSpPr/>
        <p:nvPr/>
      </p:nvGrpSpPr>
      <p:grpSpPr>
        <a:xfrm>
          <a:off x="0" y="0"/>
          <a:ext cx="0" cy="0"/>
          <a:chOff x="0" y="0"/>
          <a:chExt cx="0" cy="0"/>
        </a:xfrm>
      </p:grpSpPr>
      <p:sp>
        <p:nvSpPr>
          <p:cNvPr id="99" name="Google Shape;99;p2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2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3200"/>
              <a:buFont typeface="Montserrat ExtraBold"/>
              <a:buNone/>
              <a:defRPr>
                <a:latin typeface="Montserrat ExtraBold"/>
                <a:ea typeface="Montserrat ExtraBold"/>
                <a:cs typeface="Montserrat ExtraBold"/>
                <a:sym typeface="Montserrat ExtraBold"/>
              </a:defRPr>
            </a:lvl1pPr>
            <a:lvl2pPr lvl="1" algn="l" rtl="0">
              <a:lnSpc>
                <a:spcPct val="100000"/>
              </a:lnSpc>
              <a:spcBef>
                <a:spcPts val="0"/>
              </a:spcBef>
              <a:spcAft>
                <a:spcPts val="0"/>
              </a:spcAft>
              <a:buSzPts val="3200"/>
              <a:buNone/>
              <a:defRPr b="1"/>
            </a:lvl2pPr>
            <a:lvl3pPr lvl="2" algn="l" rtl="0">
              <a:lnSpc>
                <a:spcPct val="100000"/>
              </a:lnSpc>
              <a:spcBef>
                <a:spcPts val="0"/>
              </a:spcBef>
              <a:spcAft>
                <a:spcPts val="0"/>
              </a:spcAft>
              <a:buSzPts val="3200"/>
              <a:buNone/>
              <a:defRPr b="1"/>
            </a:lvl3pPr>
            <a:lvl4pPr lvl="3" algn="l" rtl="0">
              <a:lnSpc>
                <a:spcPct val="100000"/>
              </a:lnSpc>
              <a:spcBef>
                <a:spcPts val="0"/>
              </a:spcBef>
              <a:spcAft>
                <a:spcPts val="0"/>
              </a:spcAft>
              <a:buSzPts val="3200"/>
              <a:buNone/>
              <a:defRPr b="1"/>
            </a:lvl4pPr>
            <a:lvl5pPr lvl="4" algn="l" rtl="0">
              <a:lnSpc>
                <a:spcPct val="100000"/>
              </a:lnSpc>
              <a:spcBef>
                <a:spcPts val="0"/>
              </a:spcBef>
              <a:spcAft>
                <a:spcPts val="0"/>
              </a:spcAft>
              <a:buSzPts val="3200"/>
              <a:buNone/>
              <a:defRPr b="1"/>
            </a:lvl5pPr>
            <a:lvl6pPr lvl="5" algn="l" rtl="0">
              <a:lnSpc>
                <a:spcPct val="100000"/>
              </a:lnSpc>
              <a:spcBef>
                <a:spcPts val="0"/>
              </a:spcBef>
              <a:spcAft>
                <a:spcPts val="0"/>
              </a:spcAft>
              <a:buSzPts val="3200"/>
              <a:buNone/>
              <a:defRPr b="1"/>
            </a:lvl6pPr>
            <a:lvl7pPr lvl="6" algn="l" rtl="0">
              <a:lnSpc>
                <a:spcPct val="100000"/>
              </a:lnSpc>
              <a:spcBef>
                <a:spcPts val="0"/>
              </a:spcBef>
              <a:spcAft>
                <a:spcPts val="0"/>
              </a:spcAft>
              <a:buSzPts val="3200"/>
              <a:buNone/>
              <a:defRPr b="1"/>
            </a:lvl7pPr>
            <a:lvl8pPr lvl="7" algn="l" rtl="0">
              <a:lnSpc>
                <a:spcPct val="100000"/>
              </a:lnSpc>
              <a:spcBef>
                <a:spcPts val="0"/>
              </a:spcBef>
              <a:spcAft>
                <a:spcPts val="0"/>
              </a:spcAft>
              <a:buSzPts val="3200"/>
              <a:buNone/>
              <a:defRPr b="1"/>
            </a:lvl8pPr>
            <a:lvl9pPr lvl="8" algn="l" rtl="0">
              <a:lnSpc>
                <a:spcPct val="100000"/>
              </a:lnSpc>
              <a:spcBef>
                <a:spcPts val="0"/>
              </a:spcBef>
              <a:spcAft>
                <a:spcPts val="0"/>
              </a:spcAft>
              <a:buSzPts val="3200"/>
              <a:buNone/>
              <a:defRPr b="1"/>
            </a:lvl9pPr>
          </a:lstStyle>
          <a:p>
            <a:endParaRPr/>
          </a:p>
        </p:txBody>
      </p:sp>
      <p:sp>
        <p:nvSpPr>
          <p:cNvPr id="101" name="Google Shape;101;p2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Clr>
                <a:srgbClr val="000000"/>
              </a:buClr>
              <a:buSzPts val="1400"/>
              <a:buFont typeface="Montserrat"/>
              <a:buChar char="●"/>
              <a:defRPr sz="1400">
                <a:solidFill>
                  <a:srgbClr val="000000"/>
                </a:solidFill>
                <a:latin typeface="Montserrat"/>
                <a:ea typeface="Montserrat"/>
                <a:cs typeface="Montserrat"/>
                <a:sym typeface="Montserrat"/>
              </a:defRPr>
            </a:lvl1pPr>
            <a:lvl2pPr marL="914400" lvl="1"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2pPr>
            <a:lvl3pPr marL="1371600" lvl="2"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3pPr>
            <a:lvl4pPr marL="1828800" lvl="3"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4pPr>
            <a:lvl5pPr marL="2286000" lvl="4"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5pPr>
            <a:lvl6pPr marL="2743200" lvl="5"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6pPr>
            <a:lvl7pPr marL="3200400" lvl="6"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7pPr>
            <a:lvl8pPr marL="3657600" lvl="7"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8pPr>
            <a:lvl9pPr marL="4114800" lvl="8" indent="-304800" algn="l" rtl="0">
              <a:lnSpc>
                <a:spcPct val="115000"/>
              </a:lnSpc>
              <a:spcBef>
                <a:spcPts val="1600"/>
              </a:spcBef>
              <a:spcAft>
                <a:spcPts val="1600"/>
              </a:spcAft>
              <a:buClr>
                <a:srgbClr val="000000"/>
              </a:buClr>
              <a:buSzPts val="1200"/>
              <a:buFont typeface="Montserrat"/>
              <a:buChar char="■"/>
              <a:defRPr sz="1200">
                <a:solidFill>
                  <a:srgbClr val="000000"/>
                </a:solidFill>
                <a:latin typeface="Montserrat"/>
                <a:ea typeface="Montserrat"/>
                <a:cs typeface="Montserrat"/>
                <a:sym typeface="Montserrat"/>
              </a:defRPr>
            </a:lvl9pPr>
          </a:lstStyle>
          <a:p>
            <a:endParaRPr/>
          </a:p>
        </p:txBody>
      </p:sp>
      <p:sp>
        <p:nvSpPr>
          <p:cNvPr id="102" name="Google Shape;102;p2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Clr>
                <a:srgbClr val="000000"/>
              </a:buClr>
              <a:buSzPts val="1400"/>
              <a:buFont typeface="Montserrat"/>
              <a:buChar char="●"/>
              <a:defRPr sz="1400">
                <a:solidFill>
                  <a:srgbClr val="000000"/>
                </a:solidFill>
                <a:latin typeface="Montserrat"/>
                <a:ea typeface="Montserrat"/>
                <a:cs typeface="Montserrat"/>
                <a:sym typeface="Montserrat"/>
              </a:defRPr>
            </a:lvl1pPr>
            <a:lvl2pPr marL="914400" lvl="1"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2pPr>
            <a:lvl3pPr marL="1371600" lvl="2"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3pPr>
            <a:lvl4pPr marL="1828800" lvl="3"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4pPr>
            <a:lvl5pPr marL="2286000" lvl="4"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5pPr>
            <a:lvl6pPr marL="2743200" lvl="5"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6pPr>
            <a:lvl7pPr marL="3200400" lvl="6"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7pPr>
            <a:lvl8pPr marL="3657600" lvl="7"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8pPr>
            <a:lvl9pPr marL="4114800" lvl="8" indent="-304800" algn="l" rtl="0">
              <a:lnSpc>
                <a:spcPct val="115000"/>
              </a:lnSpc>
              <a:spcBef>
                <a:spcPts val="1600"/>
              </a:spcBef>
              <a:spcAft>
                <a:spcPts val="1600"/>
              </a:spcAft>
              <a:buClr>
                <a:srgbClr val="000000"/>
              </a:buClr>
              <a:buSzPts val="1200"/>
              <a:buFont typeface="Montserrat"/>
              <a:buChar char="■"/>
              <a:defRPr sz="1200">
                <a:solidFill>
                  <a:srgbClr val="000000"/>
                </a:solidFill>
                <a:latin typeface="Montserrat"/>
                <a:ea typeface="Montserrat"/>
                <a:cs typeface="Montserrat"/>
                <a:sym typeface="Montserrat"/>
              </a:defRPr>
            </a:lvl9pPr>
          </a:lstStyle>
          <a:p>
            <a:endParaRPr/>
          </a:p>
        </p:txBody>
      </p:sp>
      <p:sp>
        <p:nvSpPr>
          <p:cNvPr id="103" name="Google Shape;103;p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04" name="Google Shape;104;p22"/>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rgbClr val="FFF92D"/>
        </a:solidFill>
        <a:effectLst/>
      </p:bgPr>
    </p:bg>
    <p:spTree>
      <p:nvGrpSpPr>
        <p:cNvPr id="1" name="Shape 105"/>
        <p:cNvGrpSpPr/>
        <p:nvPr/>
      </p:nvGrpSpPr>
      <p:grpSpPr>
        <a:xfrm>
          <a:off x="0" y="0"/>
          <a:ext cx="0" cy="0"/>
          <a:chOff x="0" y="0"/>
          <a:chExt cx="0" cy="0"/>
        </a:xfrm>
      </p:grpSpPr>
      <p:sp>
        <p:nvSpPr>
          <p:cNvPr id="106" name="Google Shape;106;p23"/>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107" name="Google Shape;107;p23"/>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108" name="Google Shape;108;p2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09" name="Google Shape;109;p23"/>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Main point 1">
  <p:cSld name="MAIN_POINT_1">
    <p:bg>
      <p:bgPr>
        <a:solidFill>
          <a:srgbClr val="A3F9ED"/>
        </a:solidFill>
        <a:effectLst/>
      </p:bgPr>
    </p:bg>
    <p:spTree>
      <p:nvGrpSpPr>
        <p:cNvPr id="1" name="Shape 110"/>
        <p:cNvGrpSpPr/>
        <p:nvPr/>
      </p:nvGrpSpPr>
      <p:grpSpPr>
        <a:xfrm>
          <a:off x="0" y="0"/>
          <a:ext cx="0" cy="0"/>
          <a:chOff x="0" y="0"/>
          <a:chExt cx="0" cy="0"/>
        </a:xfrm>
      </p:grpSpPr>
      <p:sp>
        <p:nvSpPr>
          <p:cNvPr id="111" name="Google Shape;111;p24"/>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112" name="Google Shape;112;p24"/>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113" name="Google Shape;113;p2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14" name="Google Shape;114;p24"/>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Main point 1 1">
  <p:cSld name="MAIN_POINT_1_1">
    <p:bg>
      <p:bgPr>
        <a:solidFill>
          <a:srgbClr val="FF007F"/>
        </a:solidFill>
        <a:effectLst/>
      </p:bgPr>
    </p:bg>
    <p:spTree>
      <p:nvGrpSpPr>
        <p:cNvPr id="1" name="Shape 115"/>
        <p:cNvGrpSpPr/>
        <p:nvPr/>
      </p:nvGrpSpPr>
      <p:grpSpPr>
        <a:xfrm>
          <a:off x="0" y="0"/>
          <a:ext cx="0" cy="0"/>
          <a:chOff x="0" y="0"/>
          <a:chExt cx="0" cy="0"/>
        </a:xfrm>
      </p:grpSpPr>
      <p:sp>
        <p:nvSpPr>
          <p:cNvPr id="116" name="Google Shape;116;p25"/>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117" name="Google Shape;117;p25"/>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118" name="Google Shape;118;p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19" name="Google Shape;119;p25"/>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FF007F"/>
        </a:solidFill>
        <a:effectLst/>
      </p:bgPr>
    </p:bg>
    <p:spTree>
      <p:nvGrpSpPr>
        <p:cNvPr id="1" name="Shape 120"/>
        <p:cNvGrpSpPr/>
        <p:nvPr/>
      </p:nvGrpSpPr>
      <p:grpSpPr>
        <a:xfrm>
          <a:off x="0" y="0"/>
          <a:ext cx="0" cy="0"/>
          <a:chOff x="0" y="0"/>
          <a:chExt cx="0" cy="0"/>
        </a:xfrm>
      </p:grpSpPr>
      <p:sp>
        <p:nvSpPr>
          <p:cNvPr id="121" name="Google Shape;121;p26"/>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1pPr>
            <a:lvl2pPr lvl="1"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2pPr>
            <a:lvl3pPr lvl="2"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3pPr>
            <a:lvl4pPr lvl="3"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4pPr>
            <a:lvl5pPr lvl="4"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5pPr>
            <a:lvl6pPr lvl="5"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6pPr>
            <a:lvl7pPr lvl="6"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7pPr>
            <a:lvl8pPr lvl="7"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8pPr>
            <a:lvl9pPr lvl="8"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9pPr>
          </a:lstStyle>
          <a:p>
            <a:endParaRPr/>
          </a:p>
        </p:txBody>
      </p:sp>
      <p:sp>
        <p:nvSpPr>
          <p:cNvPr id="122" name="Google Shape;122;p2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23" name="Google Shape;123;p26"/>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FF007F"/>
        </a:solidFill>
        <a:effectLst/>
      </p:bgPr>
    </p:bg>
    <p:spTree>
      <p:nvGrpSpPr>
        <p:cNvPr id="1" name="Shape 124"/>
        <p:cNvGrpSpPr/>
        <p:nvPr/>
      </p:nvGrpSpPr>
      <p:grpSpPr>
        <a:xfrm>
          <a:off x="0" y="0"/>
          <a:ext cx="0" cy="0"/>
          <a:chOff x="0" y="0"/>
          <a:chExt cx="0" cy="0"/>
        </a:xfrm>
      </p:grpSpPr>
      <p:sp>
        <p:nvSpPr>
          <p:cNvPr id="125" name="Google Shape;125;p27"/>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1pPr>
            <a:lvl2pPr lvl="1"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2pPr>
            <a:lvl3pPr lvl="2"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3pPr>
            <a:lvl4pPr lvl="3"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4pPr>
            <a:lvl5pPr lvl="4"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5pPr>
            <a:lvl6pPr lvl="5"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6pPr>
            <a:lvl7pPr lvl="6"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7pPr>
            <a:lvl8pPr lvl="7"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8pPr>
            <a:lvl9pPr lvl="8"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9pPr>
          </a:lstStyle>
          <a:p>
            <a:endParaRPr/>
          </a:p>
        </p:txBody>
      </p:sp>
      <p:sp>
        <p:nvSpPr>
          <p:cNvPr id="126" name="Google Shape;126;p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27" name="Google Shape;127;p27"/>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Main point 2">
  <p:cSld name="MAIN_POINT_2">
    <p:bg>
      <p:bgPr>
        <a:solidFill>
          <a:srgbClr val="FFF92D"/>
        </a:solidFill>
        <a:effectLst/>
      </p:bgPr>
    </p:bg>
    <p:spTree>
      <p:nvGrpSpPr>
        <p:cNvPr id="1" name="Shape 128"/>
        <p:cNvGrpSpPr/>
        <p:nvPr/>
      </p:nvGrpSpPr>
      <p:grpSpPr>
        <a:xfrm>
          <a:off x="0" y="0"/>
          <a:ext cx="0" cy="0"/>
          <a:chOff x="0" y="0"/>
          <a:chExt cx="0" cy="0"/>
        </a:xfrm>
      </p:grpSpPr>
      <p:sp>
        <p:nvSpPr>
          <p:cNvPr id="129" name="Google Shape;129;p28"/>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130" name="Google Shape;130;p2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31" name="Google Shape;131;p28"/>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2 1">
  <p:cSld name="MAIN_POINT_2_1">
    <p:bg>
      <p:bgPr>
        <a:solidFill>
          <a:srgbClr val="A3F9ED"/>
        </a:solidFill>
        <a:effectLst/>
      </p:bgPr>
    </p:bg>
    <p:spTree>
      <p:nvGrpSpPr>
        <p:cNvPr id="1" name="Shape 132"/>
        <p:cNvGrpSpPr/>
        <p:nvPr/>
      </p:nvGrpSpPr>
      <p:grpSpPr>
        <a:xfrm>
          <a:off x="0" y="0"/>
          <a:ext cx="0" cy="0"/>
          <a:chOff x="0" y="0"/>
          <a:chExt cx="0" cy="0"/>
        </a:xfrm>
      </p:grpSpPr>
      <p:sp>
        <p:nvSpPr>
          <p:cNvPr id="133" name="Google Shape;133;p2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134" name="Google Shape;134;p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35" name="Google Shape;135;p29"/>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rgbClr val="FF007F"/>
        </a:solidFill>
        <a:effectLst/>
      </p:bgPr>
    </p:bg>
    <p:spTree>
      <p:nvGrpSpPr>
        <p:cNvPr id="1" name="Shape 136"/>
        <p:cNvGrpSpPr/>
        <p:nvPr/>
      </p:nvGrpSpPr>
      <p:grpSpPr>
        <a:xfrm>
          <a:off x="0" y="0"/>
          <a:ext cx="0" cy="0"/>
          <a:chOff x="0" y="0"/>
          <a:chExt cx="0" cy="0"/>
        </a:xfrm>
      </p:grpSpPr>
      <p:sp>
        <p:nvSpPr>
          <p:cNvPr id="137" name="Google Shape;137;p30"/>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3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9pPr>
          </a:lstStyle>
          <a:p>
            <a:endParaRPr/>
          </a:p>
        </p:txBody>
      </p:sp>
      <p:sp>
        <p:nvSpPr>
          <p:cNvPr id="139" name="Google Shape;139;p30"/>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Clr>
                <a:srgbClr val="FF007F"/>
              </a:buClr>
              <a:buSzPts val="2100"/>
              <a:buFont typeface="Montserrat"/>
              <a:buNone/>
              <a:defRPr sz="2100">
                <a:solidFill>
                  <a:srgbClr val="FF007F"/>
                </a:solidFill>
                <a:latin typeface="Montserrat"/>
                <a:ea typeface="Montserrat"/>
                <a:cs typeface="Montserrat"/>
                <a:sym typeface="Montserrat"/>
              </a:defRPr>
            </a:lvl1pPr>
            <a:lvl2pPr lvl="1" algn="ctr" rtl="0">
              <a:lnSpc>
                <a:spcPct val="100000"/>
              </a:lnSpc>
              <a:spcBef>
                <a:spcPts val="0"/>
              </a:spcBef>
              <a:spcAft>
                <a:spcPts val="0"/>
              </a:spcAft>
              <a:buClr>
                <a:srgbClr val="FF007F"/>
              </a:buClr>
              <a:buSzPts val="2100"/>
              <a:buNone/>
              <a:defRPr sz="2100">
                <a:solidFill>
                  <a:srgbClr val="FF007F"/>
                </a:solidFill>
              </a:defRPr>
            </a:lvl2pPr>
            <a:lvl3pPr lvl="2" algn="ctr" rtl="0">
              <a:lnSpc>
                <a:spcPct val="100000"/>
              </a:lnSpc>
              <a:spcBef>
                <a:spcPts val="0"/>
              </a:spcBef>
              <a:spcAft>
                <a:spcPts val="0"/>
              </a:spcAft>
              <a:buClr>
                <a:srgbClr val="FF007F"/>
              </a:buClr>
              <a:buSzPts val="2100"/>
              <a:buNone/>
              <a:defRPr sz="2100">
                <a:solidFill>
                  <a:srgbClr val="FF007F"/>
                </a:solidFill>
              </a:defRPr>
            </a:lvl3pPr>
            <a:lvl4pPr lvl="3" algn="ctr" rtl="0">
              <a:lnSpc>
                <a:spcPct val="100000"/>
              </a:lnSpc>
              <a:spcBef>
                <a:spcPts val="0"/>
              </a:spcBef>
              <a:spcAft>
                <a:spcPts val="0"/>
              </a:spcAft>
              <a:buClr>
                <a:srgbClr val="FF007F"/>
              </a:buClr>
              <a:buSzPts val="2100"/>
              <a:buNone/>
              <a:defRPr sz="2100">
                <a:solidFill>
                  <a:srgbClr val="FF007F"/>
                </a:solidFill>
              </a:defRPr>
            </a:lvl4pPr>
            <a:lvl5pPr lvl="4" algn="ctr" rtl="0">
              <a:lnSpc>
                <a:spcPct val="100000"/>
              </a:lnSpc>
              <a:spcBef>
                <a:spcPts val="0"/>
              </a:spcBef>
              <a:spcAft>
                <a:spcPts val="0"/>
              </a:spcAft>
              <a:buClr>
                <a:srgbClr val="FF007F"/>
              </a:buClr>
              <a:buSzPts val="2100"/>
              <a:buNone/>
              <a:defRPr sz="2100">
                <a:solidFill>
                  <a:srgbClr val="FF007F"/>
                </a:solidFill>
              </a:defRPr>
            </a:lvl5pPr>
            <a:lvl6pPr lvl="5" algn="ctr" rtl="0">
              <a:lnSpc>
                <a:spcPct val="100000"/>
              </a:lnSpc>
              <a:spcBef>
                <a:spcPts val="0"/>
              </a:spcBef>
              <a:spcAft>
                <a:spcPts val="0"/>
              </a:spcAft>
              <a:buClr>
                <a:srgbClr val="FF007F"/>
              </a:buClr>
              <a:buSzPts val="2100"/>
              <a:buNone/>
              <a:defRPr sz="2100">
                <a:solidFill>
                  <a:srgbClr val="FF007F"/>
                </a:solidFill>
              </a:defRPr>
            </a:lvl6pPr>
            <a:lvl7pPr lvl="6" algn="ctr" rtl="0">
              <a:lnSpc>
                <a:spcPct val="100000"/>
              </a:lnSpc>
              <a:spcBef>
                <a:spcPts val="0"/>
              </a:spcBef>
              <a:spcAft>
                <a:spcPts val="0"/>
              </a:spcAft>
              <a:buClr>
                <a:srgbClr val="FF007F"/>
              </a:buClr>
              <a:buSzPts val="2100"/>
              <a:buNone/>
              <a:defRPr sz="2100">
                <a:solidFill>
                  <a:srgbClr val="FF007F"/>
                </a:solidFill>
              </a:defRPr>
            </a:lvl7pPr>
            <a:lvl8pPr lvl="7" algn="ctr" rtl="0">
              <a:lnSpc>
                <a:spcPct val="100000"/>
              </a:lnSpc>
              <a:spcBef>
                <a:spcPts val="0"/>
              </a:spcBef>
              <a:spcAft>
                <a:spcPts val="0"/>
              </a:spcAft>
              <a:buClr>
                <a:srgbClr val="FF007F"/>
              </a:buClr>
              <a:buSzPts val="2100"/>
              <a:buNone/>
              <a:defRPr sz="2100">
                <a:solidFill>
                  <a:srgbClr val="FF007F"/>
                </a:solidFill>
              </a:defRPr>
            </a:lvl8pPr>
            <a:lvl9pPr lvl="8" algn="ctr" rtl="0">
              <a:lnSpc>
                <a:spcPct val="100000"/>
              </a:lnSpc>
              <a:spcBef>
                <a:spcPts val="0"/>
              </a:spcBef>
              <a:spcAft>
                <a:spcPts val="0"/>
              </a:spcAft>
              <a:buClr>
                <a:srgbClr val="FF007F"/>
              </a:buClr>
              <a:buSzPts val="2100"/>
              <a:buNone/>
              <a:defRPr sz="2100">
                <a:solidFill>
                  <a:srgbClr val="FF007F"/>
                </a:solidFill>
              </a:defRPr>
            </a:lvl9pPr>
          </a:lstStyle>
          <a:p>
            <a:endParaRPr/>
          </a:p>
        </p:txBody>
      </p:sp>
      <p:sp>
        <p:nvSpPr>
          <p:cNvPr id="140" name="Google Shape;140;p3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rtl="0">
              <a:lnSpc>
                <a:spcPct val="115000"/>
              </a:lnSpc>
              <a:spcBef>
                <a:spcPts val="0"/>
              </a:spcBef>
              <a:spcAft>
                <a:spcPts val="0"/>
              </a:spcAft>
              <a:buSzPts val="1800"/>
              <a:buFont typeface="Montserrat"/>
              <a:buChar char="●"/>
              <a:defRPr>
                <a:latin typeface="Montserrat"/>
                <a:ea typeface="Montserrat"/>
                <a:cs typeface="Montserrat"/>
                <a:sym typeface="Montserrat"/>
              </a:defRPr>
            </a:lvl1pPr>
            <a:lvl2pPr marL="914400" lvl="1"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2pPr>
            <a:lvl3pPr marL="1371600" lvl="2"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3pPr>
            <a:lvl4pPr marL="1828800" lvl="3"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4pPr>
            <a:lvl5pPr marL="2286000" lvl="4"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5pPr>
            <a:lvl6pPr marL="2743200" lvl="5"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6pPr>
            <a:lvl7pPr marL="3200400" lvl="6"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7pPr>
            <a:lvl8pPr marL="3657600" lvl="7"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8pPr>
            <a:lvl9pPr marL="4114800" lvl="8" indent="-317500" algn="l" rtl="0">
              <a:lnSpc>
                <a:spcPct val="115000"/>
              </a:lnSpc>
              <a:spcBef>
                <a:spcPts val="1600"/>
              </a:spcBef>
              <a:spcAft>
                <a:spcPts val="1600"/>
              </a:spcAft>
              <a:buSzPts val="1400"/>
              <a:buFont typeface="Montserrat"/>
              <a:buChar char="■"/>
              <a:defRPr>
                <a:latin typeface="Montserrat"/>
                <a:ea typeface="Montserrat"/>
                <a:cs typeface="Montserrat"/>
                <a:sym typeface="Montserrat"/>
              </a:defRPr>
            </a:lvl9pPr>
          </a:lstStyle>
          <a:p>
            <a:endParaRPr/>
          </a:p>
        </p:txBody>
      </p:sp>
      <p:sp>
        <p:nvSpPr>
          <p:cNvPr id="141" name="Google Shape;141;p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42" name="Google Shape;142;p30"/>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rgbClr val="FFF92D"/>
        </a:solidFill>
        <a:effectLst/>
      </p:bgPr>
    </p:bg>
    <p:spTree>
      <p:nvGrpSpPr>
        <p:cNvPr id="1" name="Shape 143"/>
        <p:cNvGrpSpPr/>
        <p:nvPr/>
      </p:nvGrpSpPr>
      <p:grpSpPr>
        <a:xfrm>
          <a:off x="0" y="0"/>
          <a:ext cx="0" cy="0"/>
          <a:chOff x="0" y="0"/>
          <a:chExt cx="0" cy="0"/>
        </a:xfrm>
      </p:grpSpPr>
      <p:sp>
        <p:nvSpPr>
          <p:cNvPr id="144" name="Google Shape;144;p31"/>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145" name="Google Shape;145;p31"/>
          <p:cNvSpPr txBox="1">
            <a:spLocks noGrp="1"/>
          </p:cNvSpPr>
          <p:nvPr>
            <p:ph type="title" hasCustomPrompt="1"/>
          </p:nvPr>
        </p:nvSpPr>
        <p:spPr>
          <a:xfrm>
            <a:off x="987100" y="1258525"/>
            <a:ext cx="7710600" cy="19635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9pPr>
          </a:lstStyle>
          <a:p>
            <a:r>
              <a:t>xx%</a:t>
            </a:r>
          </a:p>
        </p:txBody>
      </p:sp>
      <p:sp>
        <p:nvSpPr>
          <p:cNvPr id="146" name="Google Shape;146;p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47" name="Google Shape;147;p31"/>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
        <p:nvSpPr>
          <p:cNvPr id="148" name="Google Shape;148;p31"/>
          <p:cNvSpPr txBox="1">
            <a:spLocks noGrp="1"/>
          </p:cNvSpPr>
          <p:nvPr>
            <p:ph type="body" idx="1"/>
          </p:nvPr>
        </p:nvSpPr>
        <p:spPr>
          <a:xfrm>
            <a:off x="987000" y="3304625"/>
            <a:ext cx="7710600" cy="13008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Clr>
                <a:srgbClr val="FF007F"/>
              </a:buClr>
              <a:buSzPts val="1800"/>
              <a:buChar char="●"/>
              <a:defRPr>
                <a:solidFill>
                  <a:srgbClr val="FF007F"/>
                </a:solidFill>
              </a:defRPr>
            </a:lvl1pPr>
            <a:lvl2pPr marL="914400" lvl="1" indent="-317500" algn="l" rtl="0">
              <a:lnSpc>
                <a:spcPct val="115000"/>
              </a:lnSpc>
              <a:spcBef>
                <a:spcPts val="1600"/>
              </a:spcBef>
              <a:spcAft>
                <a:spcPts val="0"/>
              </a:spcAft>
              <a:buClr>
                <a:srgbClr val="FF007F"/>
              </a:buClr>
              <a:buSzPts val="1400"/>
              <a:buChar char="○"/>
              <a:defRPr>
                <a:solidFill>
                  <a:srgbClr val="FF007F"/>
                </a:solidFill>
              </a:defRPr>
            </a:lvl2pPr>
            <a:lvl3pPr marL="1371600" lvl="2" indent="-317500" algn="l" rtl="0">
              <a:lnSpc>
                <a:spcPct val="115000"/>
              </a:lnSpc>
              <a:spcBef>
                <a:spcPts val="1600"/>
              </a:spcBef>
              <a:spcAft>
                <a:spcPts val="0"/>
              </a:spcAft>
              <a:buClr>
                <a:srgbClr val="FF007F"/>
              </a:buClr>
              <a:buSzPts val="1400"/>
              <a:buChar char="■"/>
              <a:defRPr>
                <a:solidFill>
                  <a:srgbClr val="FF007F"/>
                </a:solidFill>
              </a:defRPr>
            </a:lvl3pPr>
            <a:lvl4pPr marL="1828800" lvl="3" indent="-317500" algn="l" rtl="0">
              <a:lnSpc>
                <a:spcPct val="115000"/>
              </a:lnSpc>
              <a:spcBef>
                <a:spcPts val="1600"/>
              </a:spcBef>
              <a:spcAft>
                <a:spcPts val="0"/>
              </a:spcAft>
              <a:buClr>
                <a:srgbClr val="FF007F"/>
              </a:buClr>
              <a:buSzPts val="1400"/>
              <a:buChar char="●"/>
              <a:defRPr>
                <a:solidFill>
                  <a:srgbClr val="FF007F"/>
                </a:solidFill>
              </a:defRPr>
            </a:lvl4pPr>
            <a:lvl5pPr marL="2286000" lvl="4" indent="-317500" algn="l" rtl="0">
              <a:lnSpc>
                <a:spcPct val="115000"/>
              </a:lnSpc>
              <a:spcBef>
                <a:spcPts val="1600"/>
              </a:spcBef>
              <a:spcAft>
                <a:spcPts val="0"/>
              </a:spcAft>
              <a:buClr>
                <a:srgbClr val="FF007F"/>
              </a:buClr>
              <a:buSzPts val="1400"/>
              <a:buChar char="○"/>
              <a:defRPr>
                <a:solidFill>
                  <a:srgbClr val="FF007F"/>
                </a:solidFill>
              </a:defRPr>
            </a:lvl5pPr>
            <a:lvl6pPr marL="2743200" lvl="5" indent="-317500" algn="l" rtl="0">
              <a:lnSpc>
                <a:spcPct val="115000"/>
              </a:lnSpc>
              <a:spcBef>
                <a:spcPts val="1600"/>
              </a:spcBef>
              <a:spcAft>
                <a:spcPts val="0"/>
              </a:spcAft>
              <a:buClr>
                <a:srgbClr val="FF007F"/>
              </a:buClr>
              <a:buSzPts val="1400"/>
              <a:buChar char="■"/>
              <a:defRPr>
                <a:solidFill>
                  <a:srgbClr val="FF007F"/>
                </a:solidFill>
              </a:defRPr>
            </a:lvl6pPr>
            <a:lvl7pPr marL="3200400" lvl="6" indent="-317500" algn="l" rtl="0">
              <a:lnSpc>
                <a:spcPct val="115000"/>
              </a:lnSpc>
              <a:spcBef>
                <a:spcPts val="1600"/>
              </a:spcBef>
              <a:spcAft>
                <a:spcPts val="0"/>
              </a:spcAft>
              <a:buClr>
                <a:srgbClr val="FF007F"/>
              </a:buClr>
              <a:buSzPts val="1400"/>
              <a:buChar char="●"/>
              <a:defRPr>
                <a:solidFill>
                  <a:srgbClr val="FF007F"/>
                </a:solidFill>
              </a:defRPr>
            </a:lvl7pPr>
            <a:lvl8pPr marL="3657600" lvl="7" indent="-317500" algn="l" rtl="0">
              <a:lnSpc>
                <a:spcPct val="115000"/>
              </a:lnSpc>
              <a:spcBef>
                <a:spcPts val="1600"/>
              </a:spcBef>
              <a:spcAft>
                <a:spcPts val="0"/>
              </a:spcAft>
              <a:buClr>
                <a:srgbClr val="FF007F"/>
              </a:buClr>
              <a:buSzPts val="1400"/>
              <a:buChar char="○"/>
              <a:defRPr>
                <a:solidFill>
                  <a:srgbClr val="FF007F"/>
                </a:solidFill>
              </a:defRPr>
            </a:lvl8pPr>
            <a:lvl9pPr marL="4114800" lvl="8" indent="-317500" algn="l" rtl="0">
              <a:lnSpc>
                <a:spcPct val="115000"/>
              </a:lnSpc>
              <a:spcBef>
                <a:spcPts val="1600"/>
              </a:spcBef>
              <a:spcAft>
                <a:spcPts val="1600"/>
              </a:spcAft>
              <a:buClr>
                <a:srgbClr val="FF007F"/>
              </a:buClr>
              <a:buSzPts val="1400"/>
              <a:buChar char="■"/>
              <a:defRPr>
                <a:solidFill>
                  <a:srgbClr val="FF007F"/>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g number 2">
  <p:cSld name="BIG_NUMBER_2">
    <p:bg>
      <p:bgPr>
        <a:solidFill>
          <a:srgbClr val="A3F9ED"/>
        </a:solidFill>
        <a:effectLst/>
      </p:bgPr>
    </p:bg>
    <p:spTree>
      <p:nvGrpSpPr>
        <p:cNvPr id="1" name="Shape 149"/>
        <p:cNvGrpSpPr/>
        <p:nvPr/>
      </p:nvGrpSpPr>
      <p:grpSpPr>
        <a:xfrm>
          <a:off x="0" y="0"/>
          <a:ext cx="0" cy="0"/>
          <a:chOff x="0" y="0"/>
          <a:chExt cx="0" cy="0"/>
        </a:xfrm>
      </p:grpSpPr>
      <p:sp>
        <p:nvSpPr>
          <p:cNvPr id="150" name="Google Shape;150;p32"/>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151" name="Google Shape;151;p32"/>
          <p:cNvSpPr txBox="1">
            <a:spLocks noGrp="1"/>
          </p:cNvSpPr>
          <p:nvPr>
            <p:ph type="title"/>
          </p:nvPr>
        </p:nvSpPr>
        <p:spPr>
          <a:xfrm>
            <a:off x="987100" y="1258525"/>
            <a:ext cx="7710600" cy="19635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9pPr>
          </a:lstStyle>
          <a:p>
            <a:endParaRPr/>
          </a:p>
        </p:txBody>
      </p:sp>
      <p:sp>
        <p:nvSpPr>
          <p:cNvPr id="152" name="Google Shape;152;p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53" name="Google Shape;153;p32"/>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
        <p:nvSpPr>
          <p:cNvPr id="154" name="Google Shape;154;p32"/>
          <p:cNvSpPr txBox="1">
            <a:spLocks noGrp="1"/>
          </p:cNvSpPr>
          <p:nvPr>
            <p:ph type="body" idx="1"/>
          </p:nvPr>
        </p:nvSpPr>
        <p:spPr>
          <a:xfrm>
            <a:off x="987000" y="3304625"/>
            <a:ext cx="7710600" cy="13008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Clr>
                <a:srgbClr val="FF007F"/>
              </a:buClr>
              <a:buSzPts val="1800"/>
              <a:buChar char="●"/>
              <a:defRPr>
                <a:solidFill>
                  <a:srgbClr val="FF007F"/>
                </a:solidFill>
              </a:defRPr>
            </a:lvl1pPr>
            <a:lvl2pPr marL="914400" lvl="1" indent="-317500" algn="l" rtl="0">
              <a:lnSpc>
                <a:spcPct val="115000"/>
              </a:lnSpc>
              <a:spcBef>
                <a:spcPts val="1600"/>
              </a:spcBef>
              <a:spcAft>
                <a:spcPts val="0"/>
              </a:spcAft>
              <a:buClr>
                <a:srgbClr val="FF007F"/>
              </a:buClr>
              <a:buSzPts val="1400"/>
              <a:buChar char="○"/>
              <a:defRPr>
                <a:solidFill>
                  <a:srgbClr val="FF007F"/>
                </a:solidFill>
              </a:defRPr>
            </a:lvl2pPr>
            <a:lvl3pPr marL="1371600" lvl="2" indent="-317500" algn="l" rtl="0">
              <a:lnSpc>
                <a:spcPct val="115000"/>
              </a:lnSpc>
              <a:spcBef>
                <a:spcPts val="1600"/>
              </a:spcBef>
              <a:spcAft>
                <a:spcPts val="0"/>
              </a:spcAft>
              <a:buClr>
                <a:srgbClr val="FF007F"/>
              </a:buClr>
              <a:buSzPts val="1400"/>
              <a:buChar char="■"/>
              <a:defRPr>
                <a:solidFill>
                  <a:srgbClr val="FF007F"/>
                </a:solidFill>
              </a:defRPr>
            </a:lvl3pPr>
            <a:lvl4pPr marL="1828800" lvl="3" indent="-317500" algn="l" rtl="0">
              <a:lnSpc>
                <a:spcPct val="115000"/>
              </a:lnSpc>
              <a:spcBef>
                <a:spcPts val="1600"/>
              </a:spcBef>
              <a:spcAft>
                <a:spcPts val="0"/>
              </a:spcAft>
              <a:buClr>
                <a:srgbClr val="FF007F"/>
              </a:buClr>
              <a:buSzPts val="1400"/>
              <a:buChar char="●"/>
              <a:defRPr>
                <a:solidFill>
                  <a:srgbClr val="FF007F"/>
                </a:solidFill>
              </a:defRPr>
            </a:lvl4pPr>
            <a:lvl5pPr marL="2286000" lvl="4" indent="-317500" algn="l" rtl="0">
              <a:lnSpc>
                <a:spcPct val="115000"/>
              </a:lnSpc>
              <a:spcBef>
                <a:spcPts val="1600"/>
              </a:spcBef>
              <a:spcAft>
                <a:spcPts val="0"/>
              </a:spcAft>
              <a:buClr>
                <a:srgbClr val="FF007F"/>
              </a:buClr>
              <a:buSzPts val="1400"/>
              <a:buChar char="○"/>
              <a:defRPr>
                <a:solidFill>
                  <a:srgbClr val="FF007F"/>
                </a:solidFill>
              </a:defRPr>
            </a:lvl5pPr>
            <a:lvl6pPr marL="2743200" lvl="5" indent="-317500" algn="l" rtl="0">
              <a:lnSpc>
                <a:spcPct val="115000"/>
              </a:lnSpc>
              <a:spcBef>
                <a:spcPts val="1600"/>
              </a:spcBef>
              <a:spcAft>
                <a:spcPts val="0"/>
              </a:spcAft>
              <a:buClr>
                <a:srgbClr val="FF007F"/>
              </a:buClr>
              <a:buSzPts val="1400"/>
              <a:buChar char="■"/>
              <a:defRPr>
                <a:solidFill>
                  <a:srgbClr val="FF007F"/>
                </a:solidFill>
              </a:defRPr>
            </a:lvl6pPr>
            <a:lvl7pPr marL="3200400" lvl="6" indent="-317500" algn="l" rtl="0">
              <a:lnSpc>
                <a:spcPct val="115000"/>
              </a:lnSpc>
              <a:spcBef>
                <a:spcPts val="1600"/>
              </a:spcBef>
              <a:spcAft>
                <a:spcPts val="0"/>
              </a:spcAft>
              <a:buClr>
                <a:srgbClr val="FF007F"/>
              </a:buClr>
              <a:buSzPts val="1400"/>
              <a:buChar char="●"/>
              <a:defRPr>
                <a:solidFill>
                  <a:srgbClr val="FF007F"/>
                </a:solidFill>
              </a:defRPr>
            </a:lvl7pPr>
            <a:lvl8pPr marL="3657600" lvl="7" indent="-317500" algn="l" rtl="0">
              <a:lnSpc>
                <a:spcPct val="115000"/>
              </a:lnSpc>
              <a:spcBef>
                <a:spcPts val="1600"/>
              </a:spcBef>
              <a:spcAft>
                <a:spcPts val="0"/>
              </a:spcAft>
              <a:buClr>
                <a:srgbClr val="FF007F"/>
              </a:buClr>
              <a:buSzPts val="1400"/>
              <a:buChar char="○"/>
              <a:defRPr>
                <a:solidFill>
                  <a:srgbClr val="FF007F"/>
                </a:solidFill>
              </a:defRPr>
            </a:lvl8pPr>
            <a:lvl9pPr marL="4114800" lvl="8" indent="-317500" algn="l" rtl="0">
              <a:lnSpc>
                <a:spcPct val="115000"/>
              </a:lnSpc>
              <a:spcBef>
                <a:spcPts val="1600"/>
              </a:spcBef>
              <a:spcAft>
                <a:spcPts val="1600"/>
              </a:spcAft>
              <a:buClr>
                <a:srgbClr val="FF007F"/>
              </a:buClr>
              <a:buSzPts val="1400"/>
              <a:buChar char="■"/>
              <a:defRPr>
                <a:solidFill>
                  <a:srgbClr val="FF007F"/>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007F"/>
        </a:solidFill>
        <a:effectLst/>
      </p:bgPr>
    </p:bg>
    <p:spTree>
      <p:nvGrpSpPr>
        <p:cNvPr id="1" name="Shape 155"/>
        <p:cNvGrpSpPr/>
        <p:nvPr/>
      </p:nvGrpSpPr>
      <p:grpSpPr>
        <a:xfrm>
          <a:off x="0" y="0"/>
          <a:ext cx="0" cy="0"/>
          <a:chOff x="0" y="0"/>
          <a:chExt cx="0" cy="0"/>
        </a:xfrm>
      </p:grpSpPr>
      <p:sp>
        <p:nvSpPr>
          <p:cNvPr id="156" name="Google Shape;156;p3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57" name="Google Shape;157;p33"/>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title and description 1">
  <p:cSld name="Section title and description">
    <p:bg>
      <p:bgPr>
        <a:solidFill>
          <a:srgbClr val="FF007F"/>
        </a:solidFill>
        <a:effectLst/>
      </p:bgPr>
    </p:bg>
    <p:spTree>
      <p:nvGrpSpPr>
        <p:cNvPr id="1" name="Shape 158"/>
        <p:cNvGrpSpPr/>
        <p:nvPr/>
      </p:nvGrpSpPr>
      <p:grpSpPr>
        <a:xfrm>
          <a:off x="0" y="0"/>
          <a:ext cx="0" cy="0"/>
          <a:chOff x="0" y="0"/>
          <a:chExt cx="0" cy="0"/>
        </a:xfrm>
      </p:grpSpPr>
      <p:sp>
        <p:nvSpPr>
          <p:cNvPr id="159" name="Google Shape;159;p34"/>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34"/>
          <p:cNvSpPr txBox="1">
            <a:spLocks noGrp="1"/>
          </p:cNvSpPr>
          <p:nvPr>
            <p:ph type="title"/>
          </p:nvPr>
        </p:nvSpPr>
        <p:spPr>
          <a:xfrm>
            <a:off x="265500" y="1233175"/>
            <a:ext cx="4045200" cy="1482300"/>
          </a:xfrm>
          <a:prstGeom prst="rect">
            <a:avLst/>
          </a:prstGeom>
          <a:noFill/>
          <a:ln>
            <a:noFill/>
          </a:ln>
        </p:spPr>
        <p:txBody>
          <a:bodyPr spcFirstLastPara="1" wrap="square" lIns="68575" tIns="68575" rIns="68575" bIns="68575" anchor="b" anchorCtr="0">
            <a:noAutofit/>
          </a:bodyPr>
          <a:lstStyle>
            <a:lvl1pPr lvl="0" algn="l"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3200"/>
              <a:buFont typeface="Montserrat Black"/>
              <a:buNone/>
              <a:defRPr sz="4200">
                <a:solidFill>
                  <a:srgbClr val="FF007F"/>
                </a:solidFill>
                <a:latin typeface="Montserrat Black"/>
                <a:ea typeface="Montserrat Black"/>
                <a:cs typeface="Montserrat Black"/>
                <a:sym typeface="Montserrat Black"/>
              </a:defRPr>
            </a:lvl9pPr>
          </a:lstStyle>
          <a:p>
            <a:endParaRPr/>
          </a:p>
        </p:txBody>
      </p:sp>
      <p:sp>
        <p:nvSpPr>
          <p:cNvPr id="161" name="Google Shape;161;p34"/>
          <p:cNvSpPr txBox="1">
            <a:spLocks noGrp="1"/>
          </p:cNvSpPr>
          <p:nvPr>
            <p:ph type="subTitle" idx="1"/>
          </p:nvPr>
        </p:nvSpPr>
        <p:spPr>
          <a:xfrm>
            <a:off x="265500" y="2779467"/>
            <a:ext cx="4045200" cy="1235100"/>
          </a:xfrm>
          <a:prstGeom prst="rect">
            <a:avLst/>
          </a:prstGeom>
          <a:noFill/>
          <a:ln>
            <a:noFill/>
          </a:ln>
        </p:spPr>
        <p:txBody>
          <a:bodyPr spcFirstLastPara="1" wrap="square" lIns="68575" tIns="68575" rIns="68575" bIns="68575" anchor="t" anchorCtr="0">
            <a:noAutofit/>
          </a:bodyPr>
          <a:lstStyle>
            <a:lvl1pPr lvl="0" algn="l" rtl="0">
              <a:lnSpc>
                <a:spcPct val="100000"/>
              </a:lnSpc>
              <a:spcBef>
                <a:spcPts val="0"/>
              </a:spcBef>
              <a:spcAft>
                <a:spcPts val="0"/>
              </a:spcAft>
              <a:buClr>
                <a:srgbClr val="FF007F"/>
              </a:buClr>
              <a:buSzPts val="1600"/>
              <a:buFont typeface="Montserrat"/>
              <a:buNone/>
              <a:defRPr sz="2100">
                <a:solidFill>
                  <a:srgbClr val="FF007F"/>
                </a:solidFill>
                <a:latin typeface="Montserrat"/>
                <a:ea typeface="Montserrat"/>
                <a:cs typeface="Montserrat"/>
                <a:sym typeface="Montserrat"/>
              </a:defRPr>
            </a:lvl1pPr>
            <a:lvl2pPr lvl="1" algn="ctr" rtl="0">
              <a:lnSpc>
                <a:spcPct val="100000"/>
              </a:lnSpc>
              <a:spcBef>
                <a:spcPts val="0"/>
              </a:spcBef>
              <a:spcAft>
                <a:spcPts val="0"/>
              </a:spcAft>
              <a:buClr>
                <a:srgbClr val="FF007F"/>
              </a:buClr>
              <a:buSzPts val="1600"/>
              <a:buNone/>
              <a:defRPr sz="2100">
                <a:solidFill>
                  <a:srgbClr val="FF007F"/>
                </a:solidFill>
              </a:defRPr>
            </a:lvl2pPr>
            <a:lvl3pPr lvl="2" algn="ctr" rtl="0">
              <a:lnSpc>
                <a:spcPct val="100000"/>
              </a:lnSpc>
              <a:spcBef>
                <a:spcPts val="0"/>
              </a:spcBef>
              <a:spcAft>
                <a:spcPts val="0"/>
              </a:spcAft>
              <a:buClr>
                <a:srgbClr val="FF007F"/>
              </a:buClr>
              <a:buSzPts val="1600"/>
              <a:buNone/>
              <a:defRPr sz="2100">
                <a:solidFill>
                  <a:srgbClr val="FF007F"/>
                </a:solidFill>
              </a:defRPr>
            </a:lvl3pPr>
            <a:lvl4pPr lvl="3" algn="ctr" rtl="0">
              <a:lnSpc>
                <a:spcPct val="100000"/>
              </a:lnSpc>
              <a:spcBef>
                <a:spcPts val="0"/>
              </a:spcBef>
              <a:spcAft>
                <a:spcPts val="0"/>
              </a:spcAft>
              <a:buClr>
                <a:srgbClr val="FF007F"/>
              </a:buClr>
              <a:buSzPts val="1600"/>
              <a:buNone/>
              <a:defRPr sz="2100">
                <a:solidFill>
                  <a:srgbClr val="FF007F"/>
                </a:solidFill>
              </a:defRPr>
            </a:lvl4pPr>
            <a:lvl5pPr lvl="4" algn="ctr" rtl="0">
              <a:lnSpc>
                <a:spcPct val="100000"/>
              </a:lnSpc>
              <a:spcBef>
                <a:spcPts val="0"/>
              </a:spcBef>
              <a:spcAft>
                <a:spcPts val="0"/>
              </a:spcAft>
              <a:buClr>
                <a:srgbClr val="FF007F"/>
              </a:buClr>
              <a:buSzPts val="1600"/>
              <a:buNone/>
              <a:defRPr sz="2100">
                <a:solidFill>
                  <a:srgbClr val="FF007F"/>
                </a:solidFill>
              </a:defRPr>
            </a:lvl5pPr>
            <a:lvl6pPr lvl="5" algn="ctr" rtl="0">
              <a:lnSpc>
                <a:spcPct val="100000"/>
              </a:lnSpc>
              <a:spcBef>
                <a:spcPts val="0"/>
              </a:spcBef>
              <a:spcAft>
                <a:spcPts val="0"/>
              </a:spcAft>
              <a:buClr>
                <a:srgbClr val="FF007F"/>
              </a:buClr>
              <a:buSzPts val="1600"/>
              <a:buNone/>
              <a:defRPr sz="2100">
                <a:solidFill>
                  <a:srgbClr val="FF007F"/>
                </a:solidFill>
              </a:defRPr>
            </a:lvl6pPr>
            <a:lvl7pPr lvl="6" algn="ctr" rtl="0">
              <a:lnSpc>
                <a:spcPct val="100000"/>
              </a:lnSpc>
              <a:spcBef>
                <a:spcPts val="0"/>
              </a:spcBef>
              <a:spcAft>
                <a:spcPts val="0"/>
              </a:spcAft>
              <a:buClr>
                <a:srgbClr val="FF007F"/>
              </a:buClr>
              <a:buSzPts val="1600"/>
              <a:buNone/>
              <a:defRPr sz="2100">
                <a:solidFill>
                  <a:srgbClr val="FF007F"/>
                </a:solidFill>
              </a:defRPr>
            </a:lvl7pPr>
            <a:lvl8pPr lvl="7" algn="ctr" rtl="0">
              <a:lnSpc>
                <a:spcPct val="100000"/>
              </a:lnSpc>
              <a:spcBef>
                <a:spcPts val="0"/>
              </a:spcBef>
              <a:spcAft>
                <a:spcPts val="0"/>
              </a:spcAft>
              <a:buClr>
                <a:srgbClr val="FF007F"/>
              </a:buClr>
              <a:buSzPts val="1600"/>
              <a:buNone/>
              <a:defRPr sz="2100">
                <a:solidFill>
                  <a:srgbClr val="FF007F"/>
                </a:solidFill>
              </a:defRPr>
            </a:lvl8pPr>
            <a:lvl9pPr lvl="8" algn="ctr" rtl="0">
              <a:lnSpc>
                <a:spcPct val="100000"/>
              </a:lnSpc>
              <a:spcBef>
                <a:spcPts val="0"/>
              </a:spcBef>
              <a:spcAft>
                <a:spcPts val="0"/>
              </a:spcAft>
              <a:buClr>
                <a:srgbClr val="FF007F"/>
              </a:buClr>
              <a:buSzPts val="1600"/>
              <a:buNone/>
              <a:defRPr sz="2100">
                <a:solidFill>
                  <a:srgbClr val="FF007F"/>
                </a:solidFill>
              </a:defRPr>
            </a:lvl9pPr>
          </a:lstStyle>
          <a:p>
            <a:endParaRPr/>
          </a:p>
        </p:txBody>
      </p:sp>
      <p:sp>
        <p:nvSpPr>
          <p:cNvPr id="162" name="Google Shape;162;p34"/>
          <p:cNvSpPr txBox="1">
            <a:spLocks noGrp="1"/>
          </p:cNvSpPr>
          <p:nvPr>
            <p:ph type="body" idx="2"/>
          </p:nvPr>
        </p:nvSpPr>
        <p:spPr>
          <a:xfrm>
            <a:off x="4939500" y="724200"/>
            <a:ext cx="3837000" cy="3695100"/>
          </a:xfrm>
          <a:prstGeom prst="rect">
            <a:avLst/>
          </a:prstGeom>
          <a:noFill/>
          <a:ln>
            <a:noFill/>
          </a:ln>
        </p:spPr>
        <p:txBody>
          <a:bodyPr spcFirstLastPara="1" wrap="square" lIns="68575" tIns="68575" rIns="68575" bIns="68575" anchor="ctr" anchorCtr="0">
            <a:noAutofit/>
          </a:bodyPr>
          <a:lstStyle>
            <a:lvl1pPr marL="457200" lvl="0" indent="-317500" algn="l" rtl="0">
              <a:lnSpc>
                <a:spcPct val="115000"/>
              </a:lnSpc>
              <a:spcBef>
                <a:spcPts val="0"/>
              </a:spcBef>
              <a:spcAft>
                <a:spcPts val="0"/>
              </a:spcAft>
              <a:buSzPts val="1400"/>
              <a:buFont typeface="Montserrat"/>
              <a:buChar char="●"/>
              <a:defRPr>
                <a:latin typeface="Montserrat"/>
                <a:ea typeface="Montserrat"/>
                <a:cs typeface="Montserrat"/>
                <a:sym typeface="Montserrat"/>
              </a:defRPr>
            </a:lvl1pPr>
            <a:lvl2pPr marL="914400" lvl="1"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2pPr>
            <a:lvl3pPr marL="1371600" lvl="2"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3pPr>
            <a:lvl4pPr marL="1828800" lvl="3"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4pPr>
            <a:lvl5pPr marL="2286000" lvl="4"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5pPr>
            <a:lvl6pPr marL="2743200" lvl="5"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6pPr>
            <a:lvl7pPr marL="3200400" lvl="6"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7pPr>
            <a:lvl8pPr marL="3657600" lvl="7" indent="-298450" algn="l" rtl="0">
              <a:lnSpc>
                <a:spcPct val="115000"/>
              </a:lnSpc>
              <a:spcBef>
                <a:spcPts val="1600"/>
              </a:spcBef>
              <a:spcAft>
                <a:spcPts val="0"/>
              </a:spcAft>
              <a:buSzPts val="1100"/>
              <a:buFont typeface="Montserrat"/>
              <a:buChar char="○"/>
              <a:defRPr>
                <a:latin typeface="Montserrat"/>
                <a:ea typeface="Montserrat"/>
                <a:cs typeface="Montserrat"/>
                <a:sym typeface="Montserrat"/>
              </a:defRPr>
            </a:lvl8pPr>
            <a:lvl9pPr marL="4114800" lvl="8" indent="-298450" algn="l" rtl="0">
              <a:lnSpc>
                <a:spcPct val="115000"/>
              </a:lnSpc>
              <a:spcBef>
                <a:spcPts val="1600"/>
              </a:spcBef>
              <a:spcAft>
                <a:spcPts val="1600"/>
              </a:spcAft>
              <a:buSzPts val="1100"/>
              <a:buFont typeface="Montserrat"/>
              <a:buChar char="■"/>
              <a:defRPr>
                <a:latin typeface="Montserrat"/>
                <a:ea typeface="Montserrat"/>
                <a:cs typeface="Montserrat"/>
                <a:sym typeface="Montserrat"/>
              </a:defRPr>
            </a:lvl9pPr>
          </a:lstStyle>
          <a:p>
            <a:endParaRPr/>
          </a:p>
        </p:txBody>
      </p:sp>
      <p:sp>
        <p:nvSpPr>
          <p:cNvPr id="163" name="Google Shape;163;p34"/>
          <p:cNvSpPr txBox="1">
            <a:spLocks noGrp="1"/>
          </p:cNvSpPr>
          <p:nvPr>
            <p:ph type="sldNum" idx="12"/>
          </p:nvPr>
        </p:nvSpPr>
        <p:spPr>
          <a:xfrm>
            <a:off x="8523541" y="4695623"/>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64" name="Google Shape;164;p34"/>
          <p:cNvPicPr preferRelativeResize="0"/>
          <p:nvPr/>
        </p:nvPicPr>
        <p:blipFill rotWithShape="1">
          <a:blip r:embed="rId2">
            <a:alphaModFix/>
          </a:blip>
          <a:srcRect l="38557"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ne column text 1">
  <p:cSld name="One column text">
    <p:bg>
      <p:bgPr>
        <a:solidFill>
          <a:srgbClr val="FF007F"/>
        </a:solidFill>
        <a:effectLst/>
      </p:bgPr>
    </p:bg>
    <p:spTree>
      <p:nvGrpSpPr>
        <p:cNvPr id="1" name="Shape 165"/>
        <p:cNvGrpSpPr/>
        <p:nvPr/>
      </p:nvGrpSpPr>
      <p:grpSpPr>
        <a:xfrm>
          <a:off x="0" y="0"/>
          <a:ext cx="0" cy="0"/>
          <a:chOff x="0" y="0"/>
          <a:chExt cx="0" cy="0"/>
        </a:xfrm>
      </p:grpSpPr>
      <p:sp>
        <p:nvSpPr>
          <p:cNvPr id="166" name="Google Shape;166;p35"/>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35"/>
          <p:cNvSpPr txBox="1">
            <a:spLocks noGrp="1"/>
          </p:cNvSpPr>
          <p:nvPr>
            <p:ph type="title"/>
          </p:nvPr>
        </p:nvSpPr>
        <p:spPr>
          <a:xfrm>
            <a:off x="226078" y="357800"/>
            <a:ext cx="2808000" cy="953400"/>
          </a:xfrm>
          <a:prstGeom prst="rect">
            <a:avLst/>
          </a:prstGeom>
          <a:noFill/>
          <a:ln>
            <a:noFill/>
          </a:ln>
        </p:spPr>
        <p:txBody>
          <a:bodyPr spcFirstLastPara="1" wrap="square" lIns="68575" tIns="68575" rIns="68575" bIns="68575" anchor="b" anchorCtr="0">
            <a:noAutofit/>
          </a:bodyPr>
          <a:lstStyle>
            <a:lvl1pPr lvl="0" algn="l" rtl="0">
              <a:lnSpc>
                <a:spcPct val="100000"/>
              </a:lnSpc>
              <a:spcBef>
                <a:spcPts val="0"/>
              </a:spcBef>
              <a:spcAft>
                <a:spcPts val="0"/>
              </a:spcAft>
              <a:buSzPts val="1800"/>
              <a:buFont typeface="Montserrat ExtraBold"/>
              <a:buNone/>
              <a:defRPr sz="2400">
                <a:latin typeface="Montserrat ExtraBold"/>
                <a:ea typeface="Montserrat ExtraBold"/>
                <a:cs typeface="Montserrat ExtraBold"/>
                <a:sym typeface="Montserrat ExtraBold"/>
              </a:defRPr>
            </a:lvl1pPr>
            <a:lvl2pPr lvl="1" algn="l" rtl="0">
              <a:lnSpc>
                <a:spcPct val="100000"/>
              </a:lnSpc>
              <a:spcBef>
                <a:spcPts val="0"/>
              </a:spcBef>
              <a:spcAft>
                <a:spcPts val="0"/>
              </a:spcAft>
              <a:buSzPts val="1800"/>
              <a:buNone/>
              <a:defRPr sz="2400" b="1"/>
            </a:lvl2pPr>
            <a:lvl3pPr lvl="2" algn="l" rtl="0">
              <a:lnSpc>
                <a:spcPct val="100000"/>
              </a:lnSpc>
              <a:spcBef>
                <a:spcPts val="0"/>
              </a:spcBef>
              <a:spcAft>
                <a:spcPts val="0"/>
              </a:spcAft>
              <a:buSzPts val="1800"/>
              <a:buNone/>
              <a:defRPr sz="2400" b="1"/>
            </a:lvl3pPr>
            <a:lvl4pPr lvl="3" algn="l" rtl="0">
              <a:lnSpc>
                <a:spcPct val="100000"/>
              </a:lnSpc>
              <a:spcBef>
                <a:spcPts val="0"/>
              </a:spcBef>
              <a:spcAft>
                <a:spcPts val="0"/>
              </a:spcAft>
              <a:buSzPts val="1800"/>
              <a:buNone/>
              <a:defRPr sz="2400" b="1"/>
            </a:lvl4pPr>
            <a:lvl5pPr lvl="4" algn="l" rtl="0">
              <a:lnSpc>
                <a:spcPct val="100000"/>
              </a:lnSpc>
              <a:spcBef>
                <a:spcPts val="0"/>
              </a:spcBef>
              <a:spcAft>
                <a:spcPts val="0"/>
              </a:spcAft>
              <a:buSzPts val="1800"/>
              <a:buNone/>
              <a:defRPr sz="2400" b="1"/>
            </a:lvl5pPr>
            <a:lvl6pPr lvl="5" algn="l" rtl="0">
              <a:lnSpc>
                <a:spcPct val="100000"/>
              </a:lnSpc>
              <a:spcBef>
                <a:spcPts val="0"/>
              </a:spcBef>
              <a:spcAft>
                <a:spcPts val="0"/>
              </a:spcAft>
              <a:buSzPts val="1800"/>
              <a:buNone/>
              <a:defRPr sz="2400" b="1"/>
            </a:lvl6pPr>
            <a:lvl7pPr lvl="6" algn="l" rtl="0">
              <a:lnSpc>
                <a:spcPct val="100000"/>
              </a:lnSpc>
              <a:spcBef>
                <a:spcPts val="0"/>
              </a:spcBef>
              <a:spcAft>
                <a:spcPts val="0"/>
              </a:spcAft>
              <a:buSzPts val="1800"/>
              <a:buNone/>
              <a:defRPr sz="2400" b="1"/>
            </a:lvl7pPr>
            <a:lvl8pPr lvl="7" algn="l" rtl="0">
              <a:lnSpc>
                <a:spcPct val="100000"/>
              </a:lnSpc>
              <a:spcBef>
                <a:spcPts val="0"/>
              </a:spcBef>
              <a:spcAft>
                <a:spcPts val="0"/>
              </a:spcAft>
              <a:buSzPts val="1800"/>
              <a:buNone/>
              <a:defRPr sz="2400" b="1"/>
            </a:lvl8pPr>
            <a:lvl9pPr lvl="8" algn="l" rtl="0">
              <a:lnSpc>
                <a:spcPct val="100000"/>
              </a:lnSpc>
              <a:spcBef>
                <a:spcPts val="0"/>
              </a:spcBef>
              <a:spcAft>
                <a:spcPts val="0"/>
              </a:spcAft>
              <a:buSzPts val="1800"/>
              <a:buNone/>
              <a:defRPr sz="2400" b="1"/>
            </a:lvl9pPr>
          </a:lstStyle>
          <a:p>
            <a:endParaRPr/>
          </a:p>
        </p:txBody>
      </p:sp>
      <p:sp>
        <p:nvSpPr>
          <p:cNvPr id="168" name="Google Shape;168;p35"/>
          <p:cNvSpPr txBox="1">
            <a:spLocks noGrp="1"/>
          </p:cNvSpPr>
          <p:nvPr>
            <p:ph type="body" idx="1"/>
          </p:nvPr>
        </p:nvSpPr>
        <p:spPr>
          <a:xfrm>
            <a:off x="226075" y="1465800"/>
            <a:ext cx="2808000" cy="3163500"/>
          </a:xfrm>
          <a:prstGeom prst="rect">
            <a:avLst/>
          </a:prstGeom>
          <a:noFill/>
          <a:ln>
            <a:noFill/>
          </a:ln>
        </p:spPr>
        <p:txBody>
          <a:bodyPr spcFirstLastPara="1" wrap="square" lIns="68575" tIns="68575" rIns="68575" bIns="68575" anchor="t" anchorCtr="0">
            <a:noAutofit/>
          </a:bodyPr>
          <a:lstStyle>
            <a:lvl1pPr marL="457200" lvl="0" indent="-285750" algn="l" rtl="0">
              <a:lnSpc>
                <a:spcPct val="115000"/>
              </a:lnSpc>
              <a:spcBef>
                <a:spcPts val="0"/>
              </a:spcBef>
              <a:spcAft>
                <a:spcPts val="0"/>
              </a:spcAft>
              <a:buSzPts val="900"/>
              <a:buFont typeface="Montserrat"/>
              <a:buChar char="●"/>
              <a:defRPr sz="1200">
                <a:latin typeface="Montserrat"/>
                <a:ea typeface="Montserrat"/>
                <a:cs typeface="Montserrat"/>
                <a:sym typeface="Montserrat"/>
              </a:defRPr>
            </a:lvl1pPr>
            <a:lvl2pPr marL="914400" lvl="1"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2pPr>
            <a:lvl3pPr marL="1371600" lvl="2"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3pPr>
            <a:lvl4pPr marL="1828800" lvl="3"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4pPr>
            <a:lvl5pPr marL="2286000" lvl="4"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5pPr>
            <a:lvl6pPr marL="2743200" lvl="5"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6pPr>
            <a:lvl7pPr marL="3200400" lvl="6"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7pPr>
            <a:lvl8pPr marL="3657600" lvl="7" indent="-285750" algn="l" rtl="0">
              <a:lnSpc>
                <a:spcPct val="115000"/>
              </a:lnSpc>
              <a:spcBef>
                <a:spcPts val="1600"/>
              </a:spcBef>
              <a:spcAft>
                <a:spcPts val="0"/>
              </a:spcAft>
              <a:buSzPts val="900"/>
              <a:buFont typeface="Montserrat"/>
              <a:buChar char="○"/>
              <a:defRPr sz="1200">
                <a:latin typeface="Montserrat"/>
                <a:ea typeface="Montserrat"/>
                <a:cs typeface="Montserrat"/>
                <a:sym typeface="Montserrat"/>
              </a:defRPr>
            </a:lvl8pPr>
            <a:lvl9pPr marL="4114800" lvl="8" indent="-285750" algn="l" rtl="0">
              <a:lnSpc>
                <a:spcPct val="115000"/>
              </a:lnSpc>
              <a:spcBef>
                <a:spcPts val="1600"/>
              </a:spcBef>
              <a:spcAft>
                <a:spcPts val="1600"/>
              </a:spcAft>
              <a:buSzPts val="900"/>
              <a:buFont typeface="Montserrat"/>
              <a:buChar char="■"/>
              <a:defRPr sz="1200">
                <a:latin typeface="Montserrat"/>
                <a:ea typeface="Montserrat"/>
                <a:cs typeface="Montserrat"/>
                <a:sym typeface="Montserrat"/>
              </a:defRPr>
            </a:lvl9pPr>
          </a:lstStyle>
          <a:p>
            <a:endParaRPr/>
          </a:p>
        </p:txBody>
      </p:sp>
      <p:sp>
        <p:nvSpPr>
          <p:cNvPr id="169" name="Google Shape;169;p35"/>
          <p:cNvSpPr txBox="1">
            <a:spLocks noGrp="1"/>
          </p:cNvSpPr>
          <p:nvPr>
            <p:ph type="sldNum" idx="12"/>
          </p:nvPr>
        </p:nvSpPr>
        <p:spPr>
          <a:xfrm>
            <a:off x="8523541" y="4695623"/>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70" name="Google Shape;170;p35"/>
          <p:cNvPicPr preferRelativeResize="0"/>
          <p:nvPr/>
        </p:nvPicPr>
        <p:blipFill rotWithShape="1">
          <a:blip r:embed="rId2">
            <a:alphaModFix/>
          </a:blip>
          <a:srcRect l="38557"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6"/>
        <p:cNvGrpSpPr/>
        <p:nvPr/>
      </p:nvGrpSpPr>
      <p:grpSpPr>
        <a:xfrm>
          <a:off x="0" y="0"/>
          <a:ext cx="0" cy="0"/>
          <a:chOff x="0" y="0"/>
          <a:chExt cx="0" cy="0"/>
        </a:xfrm>
      </p:grpSpPr>
      <p:sp>
        <p:nvSpPr>
          <p:cNvPr id="177" name="Google Shape;177;p37"/>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4800"/>
              <a:buFont typeface="Montserrat Black"/>
              <a:buNone/>
              <a:defRPr sz="4800">
                <a:latin typeface="Montserrat Black"/>
                <a:ea typeface="Montserrat Black"/>
                <a:cs typeface="Montserrat Black"/>
                <a:sym typeface="Montserrat Black"/>
              </a:defRPr>
            </a:lvl1pPr>
            <a:lvl2pPr lvl="1" algn="l" rtl="0">
              <a:lnSpc>
                <a:spcPct val="100000"/>
              </a:lnSpc>
              <a:spcBef>
                <a:spcPts val="0"/>
              </a:spcBef>
              <a:spcAft>
                <a:spcPts val="0"/>
              </a:spcAft>
              <a:buSzPts val="4800"/>
              <a:buFont typeface="Montserrat"/>
              <a:buNone/>
              <a:defRPr sz="4800">
                <a:latin typeface="Montserrat"/>
                <a:ea typeface="Montserrat"/>
                <a:cs typeface="Montserrat"/>
                <a:sym typeface="Montserrat"/>
              </a:defRPr>
            </a:lvl2pPr>
            <a:lvl3pPr lvl="2" algn="l" rtl="0">
              <a:lnSpc>
                <a:spcPct val="100000"/>
              </a:lnSpc>
              <a:spcBef>
                <a:spcPts val="0"/>
              </a:spcBef>
              <a:spcAft>
                <a:spcPts val="0"/>
              </a:spcAft>
              <a:buSzPts val="4800"/>
              <a:buFont typeface="Montserrat"/>
              <a:buNone/>
              <a:defRPr sz="4800">
                <a:latin typeface="Montserrat"/>
                <a:ea typeface="Montserrat"/>
                <a:cs typeface="Montserrat"/>
                <a:sym typeface="Montserrat"/>
              </a:defRPr>
            </a:lvl3pPr>
            <a:lvl4pPr lvl="3" algn="l" rtl="0">
              <a:lnSpc>
                <a:spcPct val="100000"/>
              </a:lnSpc>
              <a:spcBef>
                <a:spcPts val="0"/>
              </a:spcBef>
              <a:spcAft>
                <a:spcPts val="0"/>
              </a:spcAft>
              <a:buSzPts val="4800"/>
              <a:buFont typeface="Montserrat"/>
              <a:buNone/>
              <a:defRPr sz="4800">
                <a:latin typeface="Montserrat"/>
                <a:ea typeface="Montserrat"/>
                <a:cs typeface="Montserrat"/>
                <a:sym typeface="Montserrat"/>
              </a:defRPr>
            </a:lvl4pPr>
            <a:lvl5pPr lvl="4" algn="l" rtl="0">
              <a:lnSpc>
                <a:spcPct val="100000"/>
              </a:lnSpc>
              <a:spcBef>
                <a:spcPts val="0"/>
              </a:spcBef>
              <a:spcAft>
                <a:spcPts val="0"/>
              </a:spcAft>
              <a:buSzPts val="4800"/>
              <a:buFont typeface="Montserrat"/>
              <a:buNone/>
              <a:defRPr sz="4800">
                <a:latin typeface="Montserrat"/>
                <a:ea typeface="Montserrat"/>
                <a:cs typeface="Montserrat"/>
                <a:sym typeface="Montserrat"/>
              </a:defRPr>
            </a:lvl5pPr>
            <a:lvl6pPr lvl="5" algn="l" rtl="0">
              <a:lnSpc>
                <a:spcPct val="100000"/>
              </a:lnSpc>
              <a:spcBef>
                <a:spcPts val="0"/>
              </a:spcBef>
              <a:spcAft>
                <a:spcPts val="0"/>
              </a:spcAft>
              <a:buSzPts val="4800"/>
              <a:buFont typeface="Montserrat"/>
              <a:buNone/>
              <a:defRPr sz="4800">
                <a:latin typeface="Montserrat"/>
                <a:ea typeface="Montserrat"/>
                <a:cs typeface="Montserrat"/>
                <a:sym typeface="Montserrat"/>
              </a:defRPr>
            </a:lvl6pPr>
            <a:lvl7pPr lvl="6" algn="l" rtl="0">
              <a:lnSpc>
                <a:spcPct val="100000"/>
              </a:lnSpc>
              <a:spcBef>
                <a:spcPts val="0"/>
              </a:spcBef>
              <a:spcAft>
                <a:spcPts val="0"/>
              </a:spcAft>
              <a:buSzPts val="4800"/>
              <a:buFont typeface="Montserrat"/>
              <a:buNone/>
              <a:defRPr sz="4800">
                <a:latin typeface="Montserrat"/>
                <a:ea typeface="Montserrat"/>
                <a:cs typeface="Montserrat"/>
                <a:sym typeface="Montserrat"/>
              </a:defRPr>
            </a:lvl7pPr>
            <a:lvl8pPr lvl="7" algn="l" rtl="0">
              <a:lnSpc>
                <a:spcPct val="100000"/>
              </a:lnSpc>
              <a:spcBef>
                <a:spcPts val="0"/>
              </a:spcBef>
              <a:spcAft>
                <a:spcPts val="0"/>
              </a:spcAft>
              <a:buSzPts val="4800"/>
              <a:buFont typeface="Montserrat"/>
              <a:buNone/>
              <a:defRPr sz="4800">
                <a:latin typeface="Montserrat"/>
                <a:ea typeface="Montserrat"/>
                <a:cs typeface="Montserrat"/>
                <a:sym typeface="Montserrat"/>
              </a:defRPr>
            </a:lvl8pPr>
            <a:lvl9pPr lvl="8" algn="l" rtl="0">
              <a:lnSpc>
                <a:spcPct val="100000"/>
              </a:lnSpc>
              <a:spcBef>
                <a:spcPts val="0"/>
              </a:spcBef>
              <a:spcAft>
                <a:spcPts val="0"/>
              </a:spcAft>
              <a:buSzPts val="4800"/>
              <a:buFont typeface="Montserrat"/>
              <a:buNone/>
              <a:defRPr sz="4800">
                <a:latin typeface="Montserrat"/>
                <a:ea typeface="Montserrat"/>
                <a:cs typeface="Montserrat"/>
                <a:sym typeface="Montserrat"/>
              </a:defRPr>
            </a:lvl9pPr>
          </a:lstStyle>
          <a:p>
            <a:endParaRPr/>
          </a:p>
        </p:txBody>
      </p:sp>
      <p:sp>
        <p:nvSpPr>
          <p:cNvPr id="178" name="Google Shape;178;p37"/>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800"/>
              <a:buNone/>
              <a:defRPr b="1"/>
            </a:lvl1pPr>
            <a:lvl2pPr lvl="1" algn="l" rtl="0">
              <a:lnSpc>
                <a:spcPct val="100000"/>
              </a:lnSpc>
              <a:spcBef>
                <a:spcPts val="0"/>
              </a:spcBef>
              <a:spcAft>
                <a:spcPts val="0"/>
              </a:spcAft>
              <a:buSzPts val="1800"/>
              <a:buNone/>
              <a:defRPr sz="1800" b="1"/>
            </a:lvl2pPr>
            <a:lvl3pPr lvl="2" algn="l" rtl="0">
              <a:lnSpc>
                <a:spcPct val="100000"/>
              </a:lnSpc>
              <a:spcBef>
                <a:spcPts val="0"/>
              </a:spcBef>
              <a:spcAft>
                <a:spcPts val="0"/>
              </a:spcAft>
              <a:buSzPts val="1800"/>
              <a:buNone/>
              <a:defRPr sz="1800" b="1"/>
            </a:lvl3pPr>
            <a:lvl4pPr lvl="3" algn="l" rtl="0">
              <a:lnSpc>
                <a:spcPct val="100000"/>
              </a:lnSpc>
              <a:spcBef>
                <a:spcPts val="0"/>
              </a:spcBef>
              <a:spcAft>
                <a:spcPts val="0"/>
              </a:spcAft>
              <a:buSzPts val="1800"/>
              <a:buNone/>
              <a:defRPr sz="1800" b="1"/>
            </a:lvl4pPr>
            <a:lvl5pPr lvl="4" algn="l" rtl="0">
              <a:lnSpc>
                <a:spcPct val="100000"/>
              </a:lnSpc>
              <a:spcBef>
                <a:spcPts val="0"/>
              </a:spcBef>
              <a:spcAft>
                <a:spcPts val="0"/>
              </a:spcAft>
              <a:buSzPts val="1800"/>
              <a:buNone/>
              <a:defRPr sz="1800" b="1"/>
            </a:lvl5pPr>
            <a:lvl6pPr lvl="5" algn="l" rtl="0">
              <a:lnSpc>
                <a:spcPct val="100000"/>
              </a:lnSpc>
              <a:spcBef>
                <a:spcPts val="0"/>
              </a:spcBef>
              <a:spcAft>
                <a:spcPts val="0"/>
              </a:spcAft>
              <a:buSzPts val="1800"/>
              <a:buNone/>
              <a:defRPr sz="1800" b="1"/>
            </a:lvl6pPr>
            <a:lvl7pPr lvl="6" algn="l" rtl="0">
              <a:lnSpc>
                <a:spcPct val="100000"/>
              </a:lnSpc>
              <a:spcBef>
                <a:spcPts val="0"/>
              </a:spcBef>
              <a:spcAft>
                <a:spcPts val="0"/>
              </a:spcAft>
              <a:buSzPts val="1800"/>
              <a:buNone/>
              <a:defRPr sz="1800" b="1"/>
            </a:lvl7pPr>
            <a:lvl8pPr lvl="7" algn="l" rtl="0">
              <a:lnSpc>
                <a:spcPct val="100000"/>
              </a:lnSpc>
              <a:spcBef>
                <a:spcPts val="0"/>
              </a:spcBef>
              <a:spcAft>
                <a:spcPts val="0"/>
              </a:spcAft>
              <a:buSzPts val="1800"/>
              <a:buNone/>
              <a:defRPr sz="1800" b="1"/>
            </a:lvl8pPr>
            <a:lvl9pPr lvl="8" algn="l" rtl="0">
              <a:lnSpc>
                <a:spcPct val="100000"/>
              </a:lnSpc>
              <a:spcBef>
                <a:spcPts val="0"/>
              </a:spcBef>
              <a:spcAft>
                <a:spcPts val="0"/>
              </a:spcAft>
              <a:buSzPts val="1800"/>
              <a:buNone/>
              <a:defRPr sz="1800" b="1"/>
            </a:lvl9pPr>
          </a:lstStyle>
          <a:p>
            <a:endParaRPr/>
          </a:p>
        </p:txBody>
      </p:sp>
      <p:pic>
        <p:nvPicPr>
          <p:cNvPr id="179" name="Google Shape;179;p37"/>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80"/>
        <p:cNvGrpSpPr/>
        <p:nvPr/>
      </p:nvGrpSpPr>
      <p:grpSpPr>
        <a:xfrm>
          <a:off x="0" y="0"/>
          <a:ext cx="0" cy="0"/>
          <a:chOff x="0" y="0"/>
          <a:chExt cx="0" cy="0"/>
        </a:xfrm>
      </p:grpSpPr>
      <p:sp>
        <p:nvSpPr>
          <p:cNvPr id="181" name="Google Shape;181;p38"/>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38"/>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rtl="0">
              <a:lnSpc>
                <a:spcPct val="100000"/>
              </a:lnSpc>
              <a:spcBef>
                <a:spcPts val="0"/>
              </a:spcBef>
              <a:spcAft>
                <a:spcPts val="0"/>
              </a:spcAft>
              <a:buSzPts val="1200"/>
              <a:buNone/>
              <a:defRPr sz="1200" b="1"/>
            </a:lvl1pPr>
          </a:lstStyle>
          <a:p>
            <a:endParaRPr/>
          </a:p>
        </p:txBody>
      </p:sp>
      <p:sp>
        <p:nvSpPr>
          <p:cNvPr id="183" name="Google Shape;183;p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84" name="Google Shape;184;p38"/>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5"/>
        <p:cNvGrpSpPr/>
        <p:nvPr/>
      </p:nvGrpSpPr>
      <p:grpSpPr>
        <a:xfrm>
          <a:off x="0" y="0"/>
          <a:ext cx="0" cy="0"/>
          <a:chOff x="0" y="0"/>
          <a:chExt cx="0" cy="0"/>
        </a:xfrm>
      </p:grpSpPr>
      <p:sp>
        <p:nvSpPr>
          <p:cNvPr id="186" name="Google Shape;186;p3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39"/>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1pPr>
            <a:lvl2pPr lvl="1"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2pPr>
            <a:lvl3pPr lvl="2"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3pPr>
            <a:lvl4pPr lvl="3"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4pPr>
            <a:lvl5pPr lvl="4"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5pPr>
            <a:lvl6pPr lvl="5"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6pPr>
            <a:lvl7pPr lvl="6"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7pPr>
            <a:lvl8pPr lvl="7"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8pPr>
            <a:lvl9pPr lvl="8" algn="l" rtl="0">
              <a:lnSpc>
                <a:spcPct val="100000"/>
              </a:lnSpc>
              <a:spcBef>
                <a:spcPts val="0"/>
              </a:spcBef>
              <a:spcAft>
                <a:spcPts val="0"/>
              </a:spcAft>
              <a:buSzPts val="1800"/>
              <a:buFont typeface="Montserrat"/>
              <a:buNone/>
              <a:defRPr sz="1800" b="1">
                <a:latin typeface="Montserrat"/>
                <a:ea typeface="Montserrat"/>
                <a:cs typeface="Montserrat"/>
                <a:sym typeface="Montserrat"/>
              </a:defRPr>
            </a:lvl9pPr>
          </a:lstStyle>
          <a:p>
            <a:endParaRPr/>
          </a:p>
        </p:txBody>
      </p:sp>
      <p:sp>
        <p:nvSpPr>
          <p:cNvPr id="188" name="Google Shape;188;p3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89" name="Google Shape;189;p39"/>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0"/>
        <p:cNvGrpSpPr/>
        <p:nvPr/>
      </p:nvGrpSpPr>
      <p:grpSpPr>
        <a:xfrm>
          <a:off x="0" y="0"/>
          <a:ext cx="0" cy="0"/>
          <a:chOff x="0" y="0"/>
          <a:chExt cx="0" cy="0"/>
        </a:xfrm>
      </p:grpSpPr>
      <p:sp>
        <p:nvSpPr>
          <p:cNvPr id="191" name="Google Shape;191;p40"/>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4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3200"/>
              <a:buNone/>
              <a:defRPr b="1"/>
            </a:lvl1pPr>
            <a:lvl2pPr lvl="1" algn="l" rtl="0">
              <a:lnSpc>
                <a:spcPct val="100000"/>
              </a:lnSpc>
              <a:spcBef>
                <a:spcPts val="0"/>
              </a:spcBef>
              <a:spcAft>
                <a:spcPts val="0"/>
              </a:spcAft>
              <a:buSzPts val="3200"/>
              <a:buNone/>
              <a:defRPr b="1"/>
            </a:lvl2pPr>
            <a:lvl3pPr lvl="2" algn="l" rtl="0">
              <a:lnSpc>
                <a:spcPct val="100000"/>
              </a:lnSpc>
              <a:spcBef>
                <a:spcPts val="0"/>
              </a:spcBef>
              <a:spcAft>
                <a:spcPts val="0"/>
              </a:spcAft>
              <a:buSzPts val="3200"/>
              <a:buNone/>
              <a:defRPr b="1"/>
            </a:lvl3pPr>
            <a:lvl4pPr lvl="3" algn="l" rtl="0">
              <a:lnSpc>
                <a:spcPct val="100000"/>
              </a:lnSpc>
              <a:spcBef>
                <a:spcPts val="0"/>
              </a:spcBef>
              <a:spcAft>
                <a:spcPts val="0"/>
              </a:spcAft>
              <a:buSzPts val="3200"/>
              <a:buNone/>
              <a:defRPr b="1"/>
            </a:lvl4pPr>
            <a:lvl5pPr lvl="4" algn="l" rtl="0">
              <a:lnSpc>
                <a:spcPct val="100000"/>
              </a:lnSpc>
              <a:spcBef>
                <a:spcPts val="0"/>
              </a:spcBef>
              <a:spcAft>
                <a:spcPts val="0"/>
              </a:spcAft>
              <a:buSzPts val="3200"/>
              <a:buNone/>
              <a:defRPr b="1"/>
            </a:lvl5pPr>
            <a:lvl6pPr lvl="5" algn="l" rtl="0">
              <a:lnSpc>
                <a:spcPct val="100000"/>
              </a:lnSpc>
              <a:spcBef>
                <a:spcPts val="0"/>
              </a:spcBef>
              <a:spcAft>
                <a:spcPts val="0"/>
              </a:spcAft>
              <a:buSzPts val="3200"/>
              <a:buNone/>
              <a:defRPr b="1"/>
            </a:lvl6pPr>
            <a:lvl7pPr lvl="6" algn="l" rtl="0">
              <a:lnSpc>
                <a:spcPct val="100000"/>
              </a:lnSpc>
              <a:spcBef>
                <a:spcPts val="0"/>
              </a:spcBef>
              <a:spcAft>
                <a:spcPts val="0"/>
              </a:spcAft>
              <a:buSzPts val="3200"/>
              <a:buNone/>
              <a:defRPr b="1"/>
            </a:lvl7pPr>
            <a:lvl8pPr lvl="7" algn="l" rtl="0">
              <a:lnSpc>
                <a:spcPct val="100000"/>
              </a:lnSpc>
              <a:spcBef>
                <a:spcPts val="0"/>
              </a:spcBef>
              <a:spcAft>
                <a:spcPts val="0"/>
              </a:spcAft>
              <a:buSzPts val="3200"/>
              <a:buNone/>
              <a:defRPr b="1"/>
            </a:lvl8pPr>
            <a:lvl9pPr lvl="8" algn="l" rtl="0">
              <a:lnSpc>
                <a:spcPct val="100000"/>
              </a:lnSpc>
              <a:spcBef>
                <a:spcPts val="0"/>
              </a:spcBef>
              <a:spcAft>
                <a:spcPts val="0"/>
              </a:spcAft>
              <a:buSzPts val="3200"/>
              <a:buNone/>
              <a:defRPr b="1"/>
            </a:lvl9pPr>
          </a:lstStyle>
          <a:p>
            <a:endParaRPr/>
          </a:p>
        </p:txBody>
      </p:sp>
      <p:sp>
        <p:nvSpPr>
          <p:cNvPr id="193" name="Google Shape;193;p4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Clr>
                <a:srgbClr val="000000"/>
              </a:buClr>
              <a:buSzPts val="1800"/>
              <a:buFont typeface="Montserrat"/>
              <a:buChar char="●"/>
              <a:defRPr>
                <a:solidFill>
                  <a:srgbClr val="000000"/>
                </a:solidFill>
                <a:latin typeface="Montserrat"/>
                <a:ea typeface="Montserrat"/>
                <a:cs typeface="Montserrat"/>
                <a:sym typeface="Montserrat"/>
              </a:defRPr>
            </a:lvl1pPr>
            <a:lvl2pPr marL="914400" lvl="1"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2pPr>
            <a:lvl3pPr marL="1371600" lvl="2"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3pPr>
            <a:lvl4pPr marL="1828800" lvl="3"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4pPr>
            <a:lvl5pPr marL="2286000" lvl="4"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5pPr>
            <a:lvl6pPr marL="2743200" lvl="5"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6pPr>
            <a:lvl7pPr marL="3200400" lvl="6"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7pPr>
            <a:lvl8pPr marL="3657600" lvl="7" indent="-317500" algn="l" rtl="0">
              <a:lnSpc>
                <a:spcPct val="115000"/>
              </a:lnSpc>
              <a:spcBef>
                <a:spcPts val="1600"/>
              </a:spcBef>
              <a:spcAft>
                <a:spcPts val="0"/>
              </a:spcAft>
              <a:buClr>
                <a:srgbClr val="000000"/>
              </a:buClr>
              <a:buSzPts val="1400"/>
              <a:buFont typeface="Montserrat"/>
              <a:buChar char="○"/>
              <a:defRPr>
                <a:solidFill>
                  <a:srgbClr val="000000"/>
                </a:solidFill>
                <a:latin typeface="Montserrat"/>
                <a:ea typeface="Montserrat"/>
                <a:cs typeface="Montserrat"/>
                <a:sym typeface="Montserrat"/>
              </a:defRPr>
            </a:lvl8pPr>
            <a:lvl9pPr marL="4114800" lvl="8" indent="-317500" algn="l" rtl="0">
              <a:lnSpc>
                <a:spcPct val="115000"/>
              </a:lnSpc>
              <a:spcBef>
                <a:spcPts val="1600"/>
              </a:spcBef>
              <a:spcAft>
                <a:spcPts val="1600"/>
              </a:spcAft>
              <a:buClr>
                <a:srgbClr val="000000"/>
              </a:buClr>
              <a:buSzPts val="1400"/>
              <a:buFont typeface="Montserrat"/>
              <a:buChar char="■"/>
              <a:defRPr>
                <a:solidFill>
                  <a:srgbClr val="000000"/>
                </a:solidFill>
                <a:latin typeface="Montserrat"/>
                <a:ea typeface="Montserrat"/>
                <a:cs typeface="Montserrat"/>
                <a:sym typeface="Montserrat"/>
              </a:defRPr>
            </a:lvl9pPr>
          </a:lstStyle>
          <a:p>
            <a:endParaRPr/>
          </a:p>
        </p:txBody>
      </p:sp>
      <p:sp>
        <p:nvSpPr>
          <p:cNvPr id="194" name="Google Shape;194;p4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95" name="Google Shape;195;p40"/>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96"/>
        <p:cNvGrpSpPr/>
        <p:nvPr/>
      </p:nvGrpSpPr>
      <p:grpSpPr>
        <a:xfrm>
          <a:off x="0" y="0"/>
          <a:ext cx="0" cy="0"/>
          <a:chOff x="0" y="0"/>
          <a:chExt cx="0" cy="0"/>
        </a:xfrm>
      </p:grpSpPr>
      <p:sp>
        <p:nvSpPr>
          <p:cNvPr id="197" name="Google Shape;197;p41"/>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41"/>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2400"/>
              <a:buFont typeface="Montserrat ExtraBold"/>
              <a:buNone/>
              <a:defRPr sz="2400">
                <a:latin typeface="Montserrat ExtraBold"/>
                <a:ea typeface="Montserrat ExtraBold"/>
                <a:cs typeface="Montserrat ExtraBold"/>
                <a:sym typeface="Montserrat ExtraBold"/>
              </a:defRPr>
            </a:lvl1pPr>
            <a:lvl2pPr lvl="1" algn="l" rtl="0">
              <a:lnSpc>
                <a:spcPct val="100000"/>
              </a:lnSpc>
              <a:spcBef>
                <a:spcPts val="0"/>
              </a:spcBef>
              <a:spcAft>
                <a:spcPts val="0"/>
              </a:spcAft>
              <a:buSzPts val="2400"/>
              <a:buNone/>
              <a:defRPr sz="2400" b="1"/>
            </a:lvl2pPr>
            <a:lvl3pPr lvl="2" algn="l" rtl="0">
              <a:lnSpc>
                <a:spcPct val="100000"/>
              </a:lnSpc>
              <a:spcBef>
                <a:spcPts val="0"/>
              </a:spcBef>
              <a:spcAft>
                <a:spcPts val="0"/>
              </a:spcAft>
              <a:buSzPts val="2400"/>
              <a:buNone/>
              <a:defRPr sz="2400" b="1"/>
            </a:lvl3pPr>
            <a:lvl4pPr lvl="3" algn="l" rtl="0">
              <a:lnSpc>
                <a:spcPct val="100000"/>
              </a:lnSpc>
              <a:spcBef>
                <a:spcPts val="0"/>
              </a:spcBef>
              <a:spcAft>
                <a:spcPts val="0"/>
              </a:spcAft>
              <a:buSzPts val="2400"/>
              <a:buNone/>
              <a:defRPr sz="2400" b="1"/>
            </a:lvl4pPr>
            <a:lvl5pPr lvl="4" algn="l" rtl="0">
              <a:lnSpc>
                <a:spcPct val="100000"/>
              </a:lnSpc>
              <a:spcBef>
                <a:spcPts val="0"/>
              </a:spcBef>
              <a:spcAft>
                <a:spcPts val="0"/>
              </a:spcAft>
              <a:buSzPts val="2400"/>
              <a:buNone/>
              <a:defRPr sz="2400" b="1"/>
            </a:lvl5pPr>
            <a:lvl6pPr lvl="5" algn="l" rtl="0">
              <a:lnSpc>
                <a:spcPct val="100000"/>
              </a:lnSpc>
              <a:spcBef>
                <a:spcPts val="0"/>
              </a:spcBef>
              <a:spcAft>
                <a:spcPts val="0"/>
              </a:spcAft>
              <a:buSzPts val="2400"/>
              <a:buNone/>
              <a:defRPr sz="2400" b="1"/>
            </a:lvl6pPr>
            <a:lvl7pPr lvl="6" algn="l" rtl="0">
              <a:lnSpc>
                <a:spcPct val="100000"/>
              </a:lnSpc>
              <a:spcBef>
                <a:spcPts val="0"/>
              </a:spcBef>
              <a:spcAft>
                <a:spcPts val="0"/>
              </a:spcAft>
              <a:buSzPts val="2400"/>
              <a:buNone/>
              <a:defRPr sz="2400" b="1"/>
            </a:lvl7pPr>
            <a:lvl8pPr lvl="7" algn="l" rtl="0">
              <a:lnSpc>
                <a:spcPct val="100000"/>
              </a:lnSpc>
              <a:spcBef>
                <a:spcPts val="0"/>
              </a:spcBef>
              <a:spcAft>
                <a:spcPts val="0"/>
              </a:spcAft>
              <a:buSzPts val="2400"/>
              <a:buNone/>
              <a:defRPr sz="2400" b="1"/>
            </a:lvl8pPr>
            <a:lvl9pPr lvl="8" algn="l" rtl="0">
              <a:lnSpc>
                <a:spcPct val="100000"/>
              </a:lnSpc>
              <a:spcBef>
                <a:spcPts val="0"/>
              </a:spcBef>
              <a:spcAft>
                <a:spcPts val="0"/>
              </a:spcAft>
              <a:buSzPts val="2400"/>
              <a:buNone/>
              <a:defRPr sz="2400" b="1"/>
            </a:lvl9pPr>
          </a:lstStyle>
          <a:p>
            <a:endParaRPr/>
          </a:p>
        </p:txBody>
      </p:sp>
      <p:sp>
        <p:nvSpPr>
          <p:cNvPr id="199" name="Google Shape;199;p41"/>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rtl="0">
              <a:lnSpc>
                <a:spcPct val="115000"/>
              </a:lnSpc>
              <a:spcBef>
                <a:spcPts val="0"/>
              </a:spcBef>
              <a:spcAft>
                <a:spcPts val="0"/>
              </a:spcAft>
              <a:buSzPts val="1200"/>
              <a:buFont typeface="Montserrat"/>
              <a:buChar char="●"/>
              <a:defRPr sz="1200">
                <a:latin typeface="Montserrat"/>
                <a:ea typeface="Montserrat"/>
                <a:cs typeface="Montserrat"/>
                <a:sym typeface="Montserrat"/>
              </a:defRPr>
            </a:lvl1pPr>
            <a:lvl2pPr marL="914400" lvl="1"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2pPr>
            <a:lvl3pPr marL="1371600" lvl="2"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3pPr>
            <a:lvl4pPr marL="1828800" lvl="3"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4pPr>
            <a:lvl5pPr marL="2286000" lvl="4"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5pPr>
            <a:lvl6pPr marL="2743200" lvl="5"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6pPr>
            <a:lvl7pPr marL="3200400" lvl="6"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7pPr>
            <a:lvl8pPr marL="3657600" lvl="7" indent="-304800" algn="l" rtl="0">
              <a:lnSpc>
                <a:spcPct val="115000"/>
              </a:lnSpc>
              <a:spcBef>
                <a:spcPts val="1600"/>
              </a:spcBef>
              <a:spcAft>
                <a:spcPts val="0"/>
              </a:spcAft>
              <a:buSzPts val="1200"/>
              <a:buFont typeface="Montserrat"/>
              <a:buChar char="○"/>
              <a:defRPr sz="1200">
                <a:latin typeface="Montserrat"/>
                <a:ea typeface="Montserrat"/>
                <a:cs typeface="Montserrat"/>
                <a:sym typeface="Montserrat"/>
              </a:defRPr>
            </a:lvl8pPr>
            <a:lvl9pPr marL="4114800" lvl="8" indent="-304800" algn="l" rtl="0">
              <a:lnSpc>
                <a:spcPct val="115000"/>
              </a:lnSpc>
              <a:spcBef>
                <a:spcPts val="1600"/>
              </a:spcBef>
              <a:spcAft>
                <a:spcPts val="1600"/>
              </a:spcAft>
              <a:buSzPts val="1200"/>
              <a:buFont typeface="Montserrat"/>
              <a:buChar char="■"/>
              <a:defRPr sz="1200">
                <a:latin typeface="Montserrat"/>
                <a:ea typeface="Montserrat"/>
                <a:cs typeface="Montserrat"/>
                <a:sym typeface="Montserrat"/>
              </a:defRPr>
            </a:lvl9pPr>
          </a:lstStyle>
          <a:p>
            <a:endParaRPr/>
          </a:p>
        </p:txBody>
      </p:sp>
      <p:sp>
        <p:nvSpPr>
          <p:cNvPr id="200" name="Google Shape;200;p4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01" name="Google Shape;201;p41"/>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2"/>
        <p:cNvGrpSpPr/>
        <p:nvPr/>
      </p:nvGrpSpPr>
      <p:grpSpPr>
        <a:xfrm>
          <a:off x="0" y="0"/>
          <a:ext cx="0" cy="0"/>
          <a:chOff x="0" y="0"/>
          <a:chExt cx="0" cy="0"/>
        </a:xfrm>
      </p:grpSpPr>
      <p:sp>
        <p:nvSpPr>
          <p:cNvPr id="203" name="Google Shape;203;p4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4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3200"/>
              <a:buFont typeface="Montserrat ExtraBold"/>
              <a:buNone/>
              <a:defRPr>
                <a:latin typeface="Montserrat ExtraBold"/>
                <a:ea typeface="Montserrat ExtraBold"/>
                <a:cs typeface="Montserrat ExtraBold"/>
                <a:sym typeface="Montserrat ExtraBold"/>
              </a:defRPr>
            </a:lvl1pPr>
            <a:lvl2pPr lvl="1" algn="l" rtl="0">
              <a:lnSpc>
                <a:spcPct val="100000"/>
              </a:lnSpc>
              <a:spcBef>
                <a:spcPts val="0"/>
              </a:spcBef>
              <a:spcAft>
                <a:spcPts val="0"/>
              </a:spcAft>
              <a:buSzPts val="3200"/>
              <a:buNone/>
              <a:defRPr b="1"/>
            </a:lvl2pPr>
            <a:lvl3pPr lvl="2" algn="l" rtl="0">
              <a:lnSpc>
                <a:spcPct val="100000"/>
              </a:lnSpc>
              <a:spcBef>
                <a:spcPts val="0"/>
              </a:spcBef>
              <a:spcAft>
                <a:spcPts val="0"/>
              </a:spcAft>
              <a:buSzPts val="3200"/>
              <a:buNone/>
              <a:defRPr b="1"/>
            </a:lvl3pPr>
            <a:lvl4pPr lvl="3" algn="l" rtl="0">
              <a:lnSpc>
                <a:spcPct val="100000"/>
              </a:lnSpc>
              <a:spcBef>
                <a:spcPts val="0"/>
              </a:spcBef>
              <a:spcAft>
                <a:spcPts val="0"/>
              </a:spcAft>
              <a:buSzPts val="3200"/>
              <a:buNone/>
              <a:defRPr b="1"/>
            </a:lvl4pPr>
            <a:lvl5pPr lvl="4" algn="l" rtl="0">
              <a:lnSpc>
                <a:spcPct val="100000"/>
              </a:lnSpc>
              <a:spcBef>
                <a:spcPts val="0"/>
              </a:spcBef>
              <a:spcAft>
                <a:spcPts val="0"/>
              </a:spcAft>
              <a:buSzPts val="3200"/>
              <a:buNone/>
              <a:defRPr b="1"/>
            </a:lvl5pPr>
            <a:lvl6pPr lvl="5" algn="l" rtl="0">
              <a:lnSpc>
                <a:spcPct val="100000"/>
              </a:lnSpc>
              <a:spcBef>
                <a:spcPts val="0"/>
              </a:spcBef>
              <a:spcAft>
                <a:spcPts val="0"/>
              </a:spcAft>
              <a:buSzPts val="3200"/>
              <a:buNone/>
              <a:defRPr b="1"/>
            </a:lvl6pPr>
            <a:lvl7pPr lvl="6" algn="l" rtl="0">
              <a:lnSpc>
                <a:spcPct val="100000"/>
              </a:lnSpc>
              <a:spcBef>
                <a:spcPts val="0"/>
              </a:spcBef>
              <a:spcAft>
                <a:spcPts val="0"/>
              </a:spcAft>
              <a:buSzPts val="3200"/>
              <a:buNone/>
              <a:defRPr b="1"/>
            </a:lvl7pPr>
            <a:lvl8pPr lvl="7" algn="l" rtl="0">
              <a:lnSpc>
                <a:spcPct val="100000"/>
              </a:lnSpc>
              <a:spcBef>
                <a:spcPts val="0"/>
              </a:spcBef>
              <a:spcAft>
                <a:spcPts val="0"/>
              </a:spcAft>
              <a:buSzPts val="3200"/>
              <a:buNone/>
              <a:defRPr b="1"/>
            </a:lvl8pPr>
            <a:lvl9pPr lvl="8" algn="l" rtl="0">
              <a:lnSpc>
                <a:spcPct val="100000"/>
              </a:lnSpc>
              <a:spcBef>
                <a:spcPts val="0"/>
              </a:spcBef>
              <a:spcAft>
                <a:spcPts val="0"/>
              </a:spcAft>
              <a:buSzPts val="3200"/>
              <a:buNone/>
              <a:defRPr b="1"/>
            </a:lvl9pPr>
          </a:lstStyle>
          <a:p>
            <a:endParaRPr/>
          </a:p>
        </p:txBody>
      </p:sp>
      <p:sp>
        <p:nvSpPr>
          <p:cNvPr id="205" name="Google Shape;205;p4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Clr>
                <a:srgbClr val="000000"/>
              </a:buClr>
              <a:buSzPts val="1400"/>
              <a:buFont typeface="Montserrat"/>
              <a:buChar char="●"/>
              <a:defRPr sz="1400">
                <a:solidFill>
                  <a:srgbClr val="000000"/>
                </a:solidFill>
                <a:latin typeface="Montserrat"/>
                <a:ea typeface="Montserrat"/>
                <a:cs typeface="Montserrat"/>
                <a:sym typeface="Montserrat"/>
              </a:defRPr>
            </a:lvl1pPr>
            <a:lvl2pPr marL="914400" lvl="1"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2pPr>
            <a:lvl3pPr marL="1371600" lvl="2"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3pPr>
            <a:lvl4pPr marL="1828800" lvl="3"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4pPr>
            <a:lvl5pPr marL="2286000" lvl="4"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5pPr>
            <a:lvl6pPr marL="2743200" lvl="5"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6pPr>
            <a:lvl7pPr marL="3200400" lvl="6"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7pPr>
            <a:lvl8pPr marL="3657600" lvl="7"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8pPr>
            <a:lvl9pPr marL="4114800" lvl="8" indent="-304800" algn="l" rtl="0">
              <a:lnSpc>
                <a:spcPct val="115000"/>
              </a:lnSpc>
              <a:spcBef>
                <a:spcPts val="1600"/>
              </a:spcBef>
              <a:spcAft>
                <a:spcPts val="1600"/>
              </a:spcAft>
              <a:buClr>
                <a:srgbClr val="000000"/>
              </a:buClr>
              <a:buSzPts val="1200"/>
              <a:buFont typeface="Montserrat"/>
              <a:buChar char="■"/>
              <a:defRPr sz="1200">
                <a:solidFill>
                  <a:srgbClr val="000000"/>
                </a:solidFill>
                <a:latin typeface="Montserrat"/>
                <a:ea typeface="Montserrat"/>
                <a:cs typeface="Montserrat"/>
                <a:sym typeface="Montserrat"/>
              </a:defRPr>
            </a:lvl9pPr>
          </a:lstStyle>
          <a:p>
            <a:endParaRPr/>
          </a:p>
        </p:txBody>
      </p:sp>
      <p:sp>
        <p:nvSpPr>
          <p:cNvPr id="206" name="Google Shape;206;p4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Clr>
                <a:srgbClr val="000000"/>
              </a:buClr>
              <a:buSzPts val="1400"/>
              <a:buFont typeface="Montserrat"/>
              <a:buChar char="●"/>
              <a:defRPr sz="1400">
                <a:solidFill>
                  <a:srgbClr val="000000"/>
                </a:solidFill>
                <a:latin typeface="Montserrat"/>
                <a:ea typeface="Montserrat"/>
                <a:cs typeface="Montserrat"/>
                <a:sym typeface="Montserrat"/>
              </a:defRPr>
            </a:lvl1pPr>
            <a:lvl2pPr marL="914400" lvl="1"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2pPr>
            <a:lvl3pPr marL="1371600" lvl="2"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3pPr>
            <a:lvl4pPr marL="1828800" lvl="3"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4pPr>
            <a:lvl5pPr marL="2286000" lvl="4"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5pPr>
            <a:lvl6pPr marL="2743200" lvl="5"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6pPr>
            <a:lvl7pPr marL="3200400" lvl="6"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7pPr>
            <a:lvl8pPr marL="3657600" lvl="7" indent="-304800" algn="l" rtl="0">
              <a:lnSpc>
                <a:spcPct val="115000"/>
              </a:lnSpc>
              <a:spcBef>
                <a:spcPts val="1600"/>
              </a:spcBef>
              <a:spcAft>
                <a:spcPts val="0"/>
              </a:spcAft>
              <a:buClr>
                <a:srgbClr val="000000"/>
              </a:buClr>
              <a:buSzPts val="1200"/>
              <a:buFont typeface="Montserrat"/>
              <a:buChar char="○"/>
              <a:defRPr sz="1200">
                <a:solidFill>
                  <a:srgbClr val="000000"/>
                </a:solidFill>
                <a:latin typeface="Montserrat"/>
                <a:ea typeface="Montserrat"/>
                <a:cs typeface="Montserrat"/>
                <a:sym typeface="Montserrat"/>
              </a:defRPr>
            </a:lvl8pPr>
            <a:lvl9pPr marL="4114800" lvl="8" indent="-304800" algn="l" rtl="0">
              <a:lnSpc>
                <a:spcPct val="115000"/>
              </a:lnSpc>
              <a:spcBef>
                <a:spcPts val="1600"/>
              </a:spcBef>
              <a:spcAft>
                <a:spcPts val="1600"/>
              </a:spcAft>
              <a:buClr>
                <a:srgbClr val="000000"/>
              </a:buClr>
              <a:buSzPts val="1200"/>
              <a:buFont typeface="Montserrat"/>
              <a:buChar char="■"/>
              <a:defRPr sz="1200">
                <a:solidFill>
                  <a:srgbClr val="000000"/>
                </a:solidFill>
                <a:latin typeface="Montserrat"/>
                <a:ea typeface="Montserrat"/>
                <a:cs typeface="Montserrat"/>
                <a:sym typeface="Montserrat"/>
              </a:defRPr>
            </a:lvl9pPr>
          </a:lstStyle>
          <a:p>
            <a:endParaRPr/>
          </a:p>
        </p:txBody>
      </p:sp>
      <p:sp>
        <p:nvSpPr>
          <p:cNvPr id="207" name="Google Shape;207;p4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08" name="Google Shape;208;p42"/>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09"/>
        <p:cNvGrpSpPr/>
        <p:nvPr/>
      </p:nvGrpSpPr>
      <p:grpSpPr>
        <a:xfrm>
          <a:off x="0" y="0"/>
          <a:ext cx="0" cy="0"/>
          <a:chOff x="0" y="0"/>
          <a:chExt cx="0" cy="0"/>
        </a:xfrm>
      </p:grpSpPr>
      <p:sp>
        <p:nvSpPr>
          <p:cNvPr id="210" name="Google Shape;210;p43"/>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211" name="Google Shape;211;p43"/>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212" name="Google Shape;212;p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13" name="Google Shape;213;p43"/>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Main point 1">
  <p:cSld name="MAIN_POINT_1">
    <p:spTree>
      <p:nvGrpSpPr>
        <p:cNvPr id="1" name="Shape 214"/>
        <p:cNvGrpSpPr/>
        <p:nvPr/>
      </p:nvGrpSpPr>
      <p:grpSpPr>
        <a:xfrm>
          <a:off x="0" y="0"/>
          <a:ext cx="0" cy="0"/>
          <a:chOff x="0" y="0"/>
          <a:chExt cx="0" cy="0"/>
        </a:xfrm>
      </p:grpSpPr>
      <p:sp>
        <p:nvSpPr>
          <p:cNvPr id="215" name="Google Shape;215;p44"/>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216" name="Google Shape;216;p44"/>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217" name="Google Shape;217;p4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18" name="Google Shape;218;p44"/>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Main point 1 1">
  <p:cSld name="MAIN_POINT_1_1">
    <p:spTree>
      <p:nvGrpSpPr>
        <p:cNvPr id="1" name="Shape 219"/>
        <p:cNvGrpSpPr/>
        <p:nvPr/>
      </p:nvGrpSpPr>
      <p:grpSpPr>
        <a:xfrm>
          <a:off x="0" y="0"/>
          <a:ext cx="0" cy="0"/>
          <a:chOff x="0" y="0"/>
          <a:chExt cx="0" cy="0"/>
        </a:xfrm>
      </p:grpSpPr>
      <p:sp>
        <p:nvSpPr>
          <p:cNvPr id="220" name="Google Shape;220;p45"/>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221" name="Google Shape;221;p45"/>
          <p:cNvSpPr txBox="1">
            <a:spLocks noGrp="1"/>
          </p:cNvSpPr>
          <p:nvPr>
            <p:ph type="title"/>
          </p:nvPr>
        </p:nvSpPr>
        <p:spPr>
          <a:xfrm>
            <a:off x="871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222" name="Google Shape;222;p4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23" name="Google Shape;223;p45"/>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24"/>
        <p:cNvGrpSpPr/>
        <p:nvPr/>
      </p:nvGrpSpPr>
      <p:grpSpPr>
        <a:xfrm>
          <a:off x="0" y="0"/>
          <a:ext cx="0" cy="0"/>
          <a:chOff x="0" y="0"/>
          <a:chExt cx="0" cy="0"/>
        </a:xfrm>
      </p:grpSpPr>
      <p:sp>
        <p:nvSpPr>
          <p:cNvPr id="225" name="Google Shape;225;p46"/>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1pPr>
            <a:lvl2pPr lvl="1"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2pPr>
            <a:lvl3pPr lvl="2"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3pPr>
            <a:lvl4pPr lvl="3"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4pPr>
            <a:lvl5pPr lvl="4"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5pPr>
            <a:lvl6pPr lvl="5"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6pPr>
            <a:lvl7pPr lvl="6"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7pPr>
            <a:lvl8pPr lvl="7"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8pPr>
            <a:lvl9pPr lvl="8"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9pPr>
          </a:lstStyle>
          <a:p>
            <a:endParaRPr/>
          </a:p>
        </p:txBody>
      </p:sp>
      <p:sp>
        <p:nvSpPr>
          <p:cNvPr id="226" name="Google Shape;226;p4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27" name="Google Shape;227;p46"/>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228"/>
        <p:cNvGrpSpPr/>
        <p:nvPr/>
      </p:nvGrpSpPr>
      <p:grpSpPr>
        <a:xfrm>
          <a:off x="0" y="0"/>
          <a:ext cx="0" cy="0"/>
          <a:chOff x="0" y="0"/>
          <a:chExt cx="0" cy="0"/>
        </a:xfrm>
      </p:grpSpPr>
      <p:sp>
        <p:nvSpPr>
          <p:cNvPr id="229" name="Google Shape;229;p47"/>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1pPr>
            <a:lvl2pPr lvl="1"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2pPr>
            <a:lvl3pPr lvl="2"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3pPr>
            <a:lvl4pPr lvl="3"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4pPr>
            <a:lvl5pPr lvl="4"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5pPr>
            <a:lvl6pPr lvl="5"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6pPr>
            <a:lvl7pPr lvl="6"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7pPr>
            <a:lvl8pPr lvl="7"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8pPr>
            <a:lvl9pPr lvl="8" algn="l" rtl="0">
              <a:lnSpc>
                <a:spcPct val="100000"/>
              </a:lnSpc>
              <a:spcBef>
                <a:spcPts val="0"/>
              </a:spcBef>
              <a:spcAft>
                <a:spcPts val="0"/>
              </a:spcAft>
              <a:buSzPts val="4200"/>
              <a:buFont typeface="Montserrat Black"/>
              <a:buNone/>
              <a:defRPr sz="4200">
                <a:latin typeface="Montserrat Black"/>
                <a:ea typeface="Montserrat Black"/>
                <a:cs typeface="Montserrat Black"/>
                <a:sym typeface="Montserrat Black"/>
              </a:defRPr>
            </a:lvl9pPr>
          </a:lstStyle>
          <a:p>
            <a:endParaRPr/>
          </a:p>
        </p:txBody>
      </p:sp>
      <p:sp>
        <p:nvSpPr>
          <p:cNvPr id="230" name="Google Shape;230;p4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31" name="Google Shape;231;p47"/>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Main point 2">
  <p:cSld name="MAIN_POINT_2">
    <p:spTree>
      <p:nvGrpSpPr>
        <p:cNvPr id="1" name="Shape 232"/>
        <p:cNvGrpSpPr/>
        <p:nvPr/>
      </p:nvGrpSpPr>
      <p:grpSpPr>
        <a:xfrm>
          <a:off x="0" y="0"/>
          <a:ext cx="0" cy="0"/>
          <a:chOff x="0" y="0"/>
          <a:chExt cx="0" cy="0"/>
        </a:xfrm>
      </p:grpSpPr>
      <p:sp>
        <p:nvSpPr>
          <p:cNvPr id="233" name="Google Shape;233;p48"/>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234" name="Google Shape;234;p4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35" name="Google Shape;235;p48"/>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Main point 2 1">
  <p:cSld name="MAIN_POINT_2_1">
    <p:spTree>
      <p:nvGrpSpPr>
        <p:cNvPr id="1" name="Shape 236"/>
        <p:cNvGrpSpPr/>
        <p:nvPr/>
      </p:nvGrpSpPr>
      <p:grpSpPr>
        <a:xfrm>
          <a:off x="0" y="0"/>
          <a:ext cx="0" cy="0"/>
          <a:chOff x="0" y="0"/>
          <a:chExt cx="0" cy="0"/>
        </a:xfrm>
      </p:grpSpPr>
      <p:sp>
        <p:nvSpPr>
          <p:cNvPr id="237" name="Google Shape;237;p4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algn="l" rtl="0">
              <a:lnSpc>
                <a:spcPct val="100000"/>
              </a:lnSpc>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238" name="Google Shape;238;p4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39" name="Google Shape;239;p49"/>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0"/>
        <p:cNvGrpSpPr/>
        <p:nvPr/>
      </p:nvGrpSpPr>
      <p:grpSpPr>
        <a:xfrm>
          <a:off x="0" y="0"/>
          <a:ext cx="0" cy="0"/>
          <a:chOff x="0" y="0"/>
          <a:chExt cx="0" cy="0"/>
        </a:xfrm>
      </p:grpSpPr>
      <p:sp>
        <p:nvSpPr>
          <p:cNvPr id="241" name="Google Shape;241;p50"/>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Google Shape;242;p5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9pPr>
          </a:lstStyle>
          <a:p>
            <a:endParaRPr/>
          </a:p>
        </p:txBody>
      </p:sp>
      <p:sp>
        <p:nvSpPr>
          <p:cNvPr id="243" name="Google Shape;243;p50"/>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Clr>
                <a:srgbClr val="FF007F"/>
              </a:buClr>
              <a:buSzPts val="2100"/>
              <a:buFont typeface="Montserrat"/>
              <a:buNone/>
              <a:defRPr sz="2100">
                <a:solidFill>
                  <a:srgbClr val="FF007F"/>
                </a:solidFill>
                <a:latin typeface="Montserrat"/>
                <a:ea typeface="Montserrat"/>
                <a:cs typeface="Montserrat"/>
                <a:sym typeface="Montserrat"/>
              </a:defRPr>
            </a:lvl1pPr>
            <a:lvl2pPr lvl="1" algn="ctr" rtl="0">
              <a:lnSpc>
                <a:spcPct val="100000"/>
              </a:lnSpc>
              <a:spcBef>
                <a:spcPts val="0"/>
              </a:spcBef>
              <a:spcAft>
                <a:spcPts val="0"/>
              </a:spcAft>
              <a:buClr>
                <a:srgbClr val="FF007F"/>
              </a:buClr>
              <a:buSzPts val="2100"/>
              <a:buNone/>
              <a:defRPr sz="2100">
                <a:solidFill>
                  <a:srgbClr val="FF007F"/>
                </a:solidFill>
              </a:defRPr>
            </a:lvl2pPr>
            <a:lvl3pPr lvl="2" algn="ctr" rtl="0">
              <a:lnSpc>
                <a:spcPct val="100000"/>
              </a:lnSpc>
              <a:spcBef>
                <a:spcPts val="0"/>
              </a:spcBef>
              <a:spcAft>
                <a:spcPts val="0"/>
              </a:spcAft>
              <a:buClr>
                <a:srgbClr val="FF007F"/>
              </a:buClr>
              <a:buSzPts val="2100"/>
              <a:buNone/>
              <a:defRPr sz="2100">
                <a:solidFill>
                  <a:srgbClr val="FF007F"/>
                </a:solidFill>
              </a:defRPr>
            </a:lvl3pPr>
            <a:lvl4pPr lvl="3" algn="ctr" rtl="0">
              <a:lnSpc>
                <a:spcPct val="100000"/>
              </a:lnSpc>
              <a:spcBef>
                <a:spcPts val="0"/>
              </a:spcBef>
              <a:spcAft>
                <a:spcPts val="0"/>
              </a:spcAft>
              <a:buClr>
                <a:srgbClr val="FF007F"/>
              </a:buClr>
              <a:buSzPts val="2100"/>
              <a:buNone/>
              <a:defRPr sz="2100">
                <a:solidFill>
                  <a:srgbClr val="FF007F"/>
                </a:solidFill>
              </a:defRPr>
            </a:lvl4pPr>
            <a:lvl5pPr lvl="4" algn="ctr" rtl="0">
              <a:lnSpc>
                <a:spcPct val="100000"/>
              </a:lnSpc>
              <a:spcBef>
                <a:spcPts val="0"/>
              </a:spcBef>
              <a:spcAft>
                <a:spcPts val="0"/>
              </a:spcAft>
              <a:buClr>
                <a:srgbClr val="FF007F"/>
              </a:buClr>
              <a:buSzPts val="2100"/>
              <a:buNone/>
              <a:defRPr sz="2100">
                <a:solidFill>
                  <a:srgbClr val="FF007F"/>
                </a:solidFill>
              </a:defRPr>
            </a:lvl5pPr>
            <a:lvl6pPr lvl="5" algn="ctr" rtl="0">
              <a:lnSpc>
                <a:spcPct val="100000"/>
              </a:lnSpc>
              <a:spcBef>
                <a:spcPts val="0"/>
              </a:spcBef>
              <a:spcAft>
                <a:spcPts val="0"/>
              </a:spcAft>
              <a:buClr>
                <a:srgbClr val="FF007F"/>
              </a:buClr>
              <a:buSzPts val="2100"/>
              <a:buNone/>
              <a:defRPr sz="2100">
                <a:solidFill>
                  <a:srgbClr val="FF007F"/>
                </a:solidFill>
              </a:defRPr>
            </a:lvl6pPr>
            <a:lvl7pPr lvl="6" algn="ctr" rtl="0">
              <a:lnSpc>
                <a:spcPct val="100000"/>
              </a:lnSpc>
              <a:spcBef>
                <a:spcPts val="0"/>
              </a:spcBef>
              <a:spcAft>
                <a:spcPts val="0"/>
              </a:spcAft>
              <a:buClr>
                <a:srgbClr val="FF007F"/>
              </a:buClr>
              <a:buSzPts val="2100"/>
              <a:buNone/>
              <a:defRPr sz="2100">
                <a:solidFill>
                  <a:srgbClr val="FF007F"/>
                </a:solidFill>
              </a:defRPr>
            </a:lvl7pPr>
            <a:lvl8pPr lvl="7" algn="ctr" rtl="0">
              <a:lnSpc>
                <a:spcPct val="100000"/>
              </a:lnSpc>
              <a:spcBef>
                <a:spcPts val="0"/>
              </a:spcBef>
              <a:spcAft>
                <a:spcPts val="0"/>
              </a:spcAft>
              <a:buClr>
                <a:srgbClr val="FF007F"/>
              </a:buClr>
              <a:buSzPts val="2100"/>
              <a:buNone/>
              <a:defRPr sz="2100">
                <a:solidFill>
                  <a:srgbClr val="FF007F"/>
                </a:solidFill>
              </a:defRPr>
            </a:lvl8pPr>
            <a:lvl9pPr lvl="8" algn="ctr" rtl="0">
              <a:lnSpc>
                <a:spcPct val="100000"/>
              </a:lnSpc>
              <a:spcBef>
                <a:spcPts val="0"/>
              </a:spcBef>
              <a:spcAft>
                <a:spcPts val="0"/>
              </a:spcAft>
              <a:buClr>
                <a:srgbClr val="FF007F"/>
              </a:buClr>
              <a:buSzPts val="2100"/>
              <a:buNone/>
              <a:defRPr sz="2100">
                <a:solidFill>
                  <a:srgbClr val="FF007F"/>
                </a:solidFill>
              </a:defRPr>
            </a:lvl9pPr>
          </a:lstStyle>
          <a:p>
            <a:endParaRPr/>
          </a:p>
        </p:txBody>
      </p:sp>
      <p:sp>
        <p:nvSpPr>
          <p:cNvPr id="244" name="Google Shape;244;p5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rtl="0">
              <a:lnSpc>
                <a:spcPct val="115000"/>
              </a:lnSpc>
              <a:spcBef>
                <a:spcPts val="0"/>
              </a:spcBef>
              <a:spcAft>
                <a:spcPts val="0"/>
              </a:spcAft>
              <a:buSzPts val="1800"/>
              <a:buFont typeface="Montserrat"/>
              <a:buChar char="●"/>
              <a:defRPr>
                <a:latin typeface="Montserrat"/>
                <a:ea typeface="Montserrat"/>
                <a:cs typeface="Montserrat"/>
                <a:sym typeface="Montserrat"/>
              </a:defRPr>
            </a:lvl1pPr>
            <a:lvl2pPr marL="914400" lvl="1"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2pPr>
            <a:lvl3pPr marL="1371600" lvl="2"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3pPr>
            <a:lvl4pPr marL="1828800" lvl="3"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4pPr>
            <a:lvl5pPr marL="2286000" lvl="4"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5pPr>
            <a:lvl6pPr marL="2743200" lvl="5"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6pPr>
            <a:lvl7pPr marL="3200400" lvl="6"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7pPr>
            <a:lvl8pPr marL="3657600" lvl="7" indent="-317500" algn="l" rtl="0">
              <a:lnSpc>
                <a:spcPct val="115000"/>
              </a:lnSpc>
              <a:spcBef>
                <a:spcPts val="1600"/>
              </a:spcBef>
              <a:spcAft>
                <a:spcPts val="0"/>
              </a:spcAft>
              <a:buSzPts val="1400"/>
              <a:buFont typeface="Montserrat"/>
              <a:buChar char="○"/>
              <a:defRPr>
                <a:latin typeface="Montserrat"/>
                <a:ea typeface="Montserrat"/>
                <a:cs typeface="Montserrat"/>
                <a:sym typeface="Montserrat"/>
              </a:defRPr>
            </a:lvl8pPr>
            <a:lvl9pPr marL="4114800" lvl="8" indent="-317500" algn="l" rtl="0">
              <a:lnSpc>
                <a:spcPct val="115000"/>
              </a:lnSpc>
              <a:spcBef>
                <a:spcPts val="1600"/>
              </a:spcBef>
              <a:spcAft>
                <a:spcPts val="1600"/>
              </a:spcAft>
              <a:buSzPts val="1400"/>
              <a:buFont typeface="Montserrat"/>
              <a:buChar char="■"/>
              <a:defRPr>
                <a:latin typeface="Montserrat"/>
                <a:ea typeface="Montserrat"/>
                <a:cs typeface="Montserrat"/>
                <a:sym typeface="Montserrat"/>
              </a:defRPr>
            </a:lvl9pPr>
          </a:lstStyle>
          <a:p>
            <a:endParaRPr/>
          </a:p>
        </p:txBody>
      </p:sp>
      <p:sp>
        <p:nvSpPr>
          <p:cNvPr id="245" name="Google Shape;245;p5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46" name="Google Shape;246;p50"/>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47"/>
        <p:cNvGrpSpPr/>
        <p:nvPr/>
      </p:nvGrpSpPr>
      <p:grpSpPr>
        <a:xfrm>
          <a:off x="0" y="0"/>
          <a:ext cx="0" cy="0"/>
          <a:chOff x="0" y="0"/>
          <a:chExt cx="0" cy="0"/>
        </a:xfrm>
      </p:grpSpPr>
      <p:sp>
        <p:nvSpPr>
          <p:cNvPr id="248" name="Google Shape;248;p51"/>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249" name="Google Shape;249;p51"/>
          <p:cNvSpPr txBox="1">
            <a:spLocks noGrp="1"/>
          </p:cNvSpPr>
          <p:nvPr>
            <p:ph type="title" hasCustomPrompt="1"/>
          </p:nvPr>
        </p:nvSpPr>
        <p:spPr>
          <a:xfrm>
            <a:off x="987100" y="1258525"/>
            <a:ext cx="7710600" cy="19635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9pPr>
          </a:lstStyle>
          <a:p>
            <a:r>
              <a:t>xx%</a:t>
            </a:r>
          </a:p>
        </p:txBody>
      </p:sp>
      <p:sp>
        <p:nvSpPr>
          <p:cNvPr id="250" name="Google Shape;250;p5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51" name="Google Shape;251;p51"/>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
        <p:nvSpPr>
          <p:cNvPr id="252" name="Google Shape;252;p51"/>
          <p:cNvSpPr txBox="1">
            <a:spLocks noGrp="1"/>
          </p:cNvSpPr>
          <p:nvPr>
            <p:ph type="body" idx="1"/>
          </p:nvPr>
        </p:nvSpPr>
        <p:spPr>
          <a:xfrm>
            <a:off x="987000" y="3304625"/>
            <a:ext cx="7710600" cy="13008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Clr>
                <a:srgbClr val="FF007F"/>
              </a:buClr>
              <a:buSzPts val="1800"/>
              <a:buChar char="●"/>
              <a:defRPr>
                <a:solidFill>
                  <a:srgbClr val="FF007F"/>
                </a:solidFill>
              </a:defRPr>
            </a:lvl1pPr>
            <a:lvl2pPr marL="914400" lvl="1" indent="-317500" algn="l" rtl="0">
              <a:lnSpc>
                <a:spcPct val="115000"/>
              </a:lnSpc>
              <a:spcBef>
                <a:spcPts val="1600"/>
              </a:spcBef>
              <a:spcAft>
                <a:spcPts val="0"/>
              </a:spcAft>
              <a:buClr>
                <a:srgbClr val="FF007F"/>
              </a:buClr>
              <a:buSzPts val="1400"/>
              <a:buChar char="○"/>
              <a:defRPr>
                <a:solidFill>
                  <a:srgbClr val="FF007F"/>
                </a:solidFill>
              </a:defRPr>
            </a:lvl2pPr>
            <a:lvl3pPr marL="1371600" lvl="2" indent="-317500" algn="l" rtl="0">
              <a:lnSpc>
                <a:spcPct val="115000"/>
              </a:lnSpc>
              <a:spcBef>
                <a:spcPts val="1600"/>
              </a:spcBef>
              <a:spcAft>
                <a:spcPts val="0"/>
              </a:spcAft>
              <a:buClr>
                <a:srgbClr val="FF007F"/>
              </a:buClr>
              <a:buSzPts val="1400"/>
              <a:buChar char="■"/>
              <a:defRPr>
                <a:solidFill>
                  <a:srgbClr val="FF007F"/>
                </a:solidFill>
              </a:defRPr>
            </a:lvl3pPr>
            <a:lvl4pPr marL="1828800" lvl="3" indent="-317500" algn="l" rtl="0">
              <a:lnSpc>
                <a:spcPct val="115000"/>
              </a:lnSpc>
              <a:spcBef>
                <a:spcPts val="1600"/>
              </a:spcBef>
              <a:spcAft>
                <a:spcPts val="0"/>
              </a:spcAft>
              <a:buClr>
                <a:srgbClr val="FF007F"/>
              </a:buClr>
              <a:buSzPts val="1400"/>
              <a:buChar char="●"/>
              <a:defRPr>
                <a:solidFill>
                  <a:srgbClr val="FF007F"/>
                </a:solidFill>
              </a:defRPr>
            </a:lvl4pPr>
            <a:lvl5pPr marL="2286000" lvl="4" indent="-317500" algn="l" rtl="0">
              <a:lnSpc>
                <a:spcPct val="115000"/>
              </a:lnSpc>
              <a:spcBef>
                <a:spcPts val="1600"/>
              </a:spcBef>
              <a:spcAft>
                <a:spcPts val="0"/>
              </a:spcAft>
              <a:buClr>
                <a:srgbClr val="FF007F"/>
              </a:buClr>
              <a:buSzPts val="1400"/>
              <a:buChar char="○"/>
              <a:defRPr>
                <a:solidFill>
                  <a:srgbClr val="FF007F"/>
                </a:solidFill>
              </a:defRPr>
            </a:lvl5pPr>
            <a:lvl6pPr marL="2743200" lvl="5" indent="-317500" algn="l" rtl="0">
              <a:lnSpc>
                <a:spcPct val="115000"/>
              </a:lnSpc>
              <a:spcBef>
                <a:spcPts val="1600"/>
              </a:spcBef>
              <a:spcAft>
                <a:spcPts val="0"/>
              </a:spcAft>
              <a:buClr>
                <a:srgbClr val="FF007F"/>
              </a:buClr>
              <a:buSzPts val="1400"/>
              <a:buChar char="■"/>
              <a:defRPr>
                <a:solidFill>
                  <a:srgbClr val="FF007F"/>
                </a:solidFill>
              </a:defRPr>
            </a:lvl6pPr>
            <a:lvl7pPr marL="3200400" lvl="6" indent="-317500" algn="l" rtl="0">
              <a:lnSpc>
                <a:spcPct val="115000"/>
              </a:lnSpc>
              <a:spcBef>
                <a:spcPts val="1600"/>
              </a:spcBef>
              <a:spcAft>
                <a:spcPts val="0"/>
              </a:spcAft>
              <a:buClr>
                <a:srgbClr val="FF007F"/>
              </a:buClr>
              <a:buSzPts val="1400"/>
              <a:buChar char="●"/>
              <a:defRPr>
                <a:solidFill>
                  <a:srgbClr val="FF007F"/>
                </a:solidFill>
              </a:defRPr>
            </a:lvl7pPr>
            <a:lvl8pPr marL="3657600" lvl="7" indent="-317500" algn="l" rtl="0">
              <a:lnSpc>
                <a:spcPct val="115000"/>
              </a:lnSpc>
              <a:spcBef>
                <a:spcPts val="1600"/>
              </a:spcBef>
              <a:spcAft>
                <a:spcPts val="0"/>
              </a:spcAft>
              <a:buClr>
                <a:srgbClr val="FF007F"/>
              </a:buClr>
              <a:buSzPts val="1400"/>
              <a:buChar char="○"/>
              <a:defRPr>
                <a:solidFill>
                  <a:srgbClr val="FF007F"/>
                </a:solidFill>
              </a:defRPr>
            </a:lvl8pPr>
            <a:lvl9pPr marL="4114800" lvl="8" indent="-317500" algn="l" rtl="0">
              <a:lnSpc>
                <a:spcPct val="115000"/>
              </a:lnSpc>
              <a:spcBef>
                <a:spcPts val="1600"/>
              </a:spcBef>
              <a:spcAft>
                <a:spcPts val="1600"/>
              </a:spcAft>
              <a:buClr>
                <a:srgbClr val="FF007F"/>
              </a:buClr>
              <a:buSzPts val="1400"/>
              <a:buChar char="■"/>
              <a:defRPr>
                <a:solidFill>
                  <a:srgbClr val="FF007F"/>
                </a:solidFill>
              </a:defRPr>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ig number 2">
  <p:cSld name="BIG_NUMBER_2">
    <p:spTree>
      <p:nvGrpSpPr>
        <p:cNvPr id="1" name="Shape 253"/>
        <p:cNvGrpSpPr/>
        <p:nvPr/>
      </p:nvGrpSpPr>
      <p:grpSpPr>
        <a:xfrm>
          <a:off x="0" y="0"/>
          <a:ext cx="0" cy="0"/>
          <a:chOff x="0" y="0"/>
          <a:chExt cx="0" cy="0"/>
        </a:xfrm>
      </p:grpSpPr>
      <p:sp>
        <p:nvSpPr>
          <p:cNvPr id="254" name="Google Shape;254;p52"/>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007F"/>
              </a:solidFill>
              <a:latin typeface="Arial"/>
              <a:ea typeface="Arial"/>
              <a:cs typeface="Arial"/>
              <a:sym typeface="Arial"/>
            </a:endParaRPr>
          </a:p>
        </p:txBody>
      </p:sp>
      <p:sp>
        <p:nvSpPr>
          <p:cNvPr id="255" name="Google Shape;255;p52"/>
          <p:cNvSpPr txBox="1">
            <a:spLocks noGrp="1"/>
          </p:cNvSpPr>
          <p:nvPr>
            <p:ph type="title"/>
          </p:nvPr>
        </p:nvSpPr>
        <p:spPr>
          <a:xfrm>
            <a:off x="987100" y="1258525"/>
            <a:ext cx="7710600" cy="19635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1pPr>
            <a:lvl2pPr lvl="1"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2pPr>
            <a:lvl3pPr lvl="2"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3pPr>
            <a:lvl4pPr lvl="3"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4pPr>
            <a:lvl5pPr lvl="4"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5pPr>
            <a:lvl6pPr lvl="5"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6pPr>
            <a:lvl7pPr lvl="6"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7pPr>
            <a:lvl8pPr lvl="7"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8pPr>
            <a:lvl9pPr lvl="8" algn="ctr" rtl="0">
              <a:lnSpc>
                <a:spcPct val="100000"/>
              </a:lnSpc>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9pPr>
          </a:lstStyle>
          <a:p>
            <a:endParaRPr/>
          </a:p>
        </p:txBody>
      </p:sp>
      <p:sp>
        <p:nvSpPr>
          <p:cNvPr id="256" name="Google Shape;256;p5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57" name="Google Shape;257;p52"/>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
        <p:nvSpPr>
          <p:cNvPr id="258" name="Google Shape;258;p52"/>
          <p:cNvSpPr txBox="1">
            <a:spLocks noGrp="1"/>
          </p:cNvSpPr>
          <p:nvPr>
            <p:ph type="body" idx="1"/>
          </p:nvPr>
        </p:nvSpPr>
        <p:spPr>
          <a:xfrm>
            <a:off x="987000" y="3304625"/>
            <a:ext cx="7710600" cy="13008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Clr>
                <a:srgbClr val="FF007F"/>
              </a:buClr>
              <a:buSzPts val="1800"/>
              <a:buChar char="●"/>
              <a:defRPr>
                <a:solidFill>
                  <a:srgbClr val="FF007F"/>
                </a:solidFill>
              </a:defRPr>
            </a:lvl1pPr>
            <a:lvl2pPr marL="914400" lvl="1" indent="-317500" algn="l" rtl="0">
              <a:lnSpc>
                <a:spcPct val="115000"/>
              </a:lnSpc>
              <a:spcBef>
                <a:spcPts val="1600"/>
              </a:spcBef>
              <a:spcAft>
                <a:spcPts val="0"/>
              </a:spcAft>
              <a:buClr>
                <a:srgbClr val="FF007F"/>
              </a:buClr>
              <a:buSzPts val="1400"/>
              <a:buChar char="○"/>
              <a:defRPr>
                <a:solidFill>
                  <a:srgbClr val="FF007F"/>
                </a:solidFill>
              </a:defRPr>
            </a:lvl2pPr>
            <a:lvl3pPr marL="1371600" lvl="2" indent="-317500" algn="l" rtl="0">
              <a:lnSpc>
                <a:spcPct val="115000"/>
              </a:lnSpc>
              <a:spcBef>
                <a:spcPts val="1600"/>
              </a:spcBef>
              <a:spcAft>
                <a:spcPts val="0"/>
              </a:spcAft>
              <a:buClr>
                <a:srgbClr val="FF007F"/>
              </a:buClr>
              <a:buSzPts val="1400"/>
              <a:buChar char="■"/>
              <a:defRPr>
                <a:solidFill>
                  <a:srgbClr val="FF007F"/>
                </a:solidFill>
              </a:defRPr>
            </a:lvl3pPr>
            <a:lvl4pPr marL="1828800" lvl="3" indent="-317500" algn="l" rtl="0">
              <a:lnSpc>
                <a:spcPct val="115000"/>
              </a:lnSpc>
              <a:spcBef>
                <a:spcPts val="1600"/>
              </a:spcBef>
              <a:spcAft>
                <a:spcPts val="0"/>
              </a:spcAft>
              <a:buClr>
                <a:srgbClr val="FF007F"/>
              </a:buClr>
              <a:buSzPts val="1400"/>
              <a:buChar char="●"/>
              <a:defRPr>
                <a:solidFill>
                  <a:srgbClr val="FF007F"/>
                </a:solidFill>
              </a:defRPr>
            </a:lvl4pPr>
            <a:lvl5pPr marL="2286000" lvl="4" indent="-317500" algn="l" rtl="0">
              <a:lnSpc>
                <a:spcPct val="115000"/>
              </a:lnSpc>
              <a:spcBef>
                <a:spcPts val="1600"/>
              </a:spcBef>
              <a:spcAft>
                <a:spcPts val="0"/>
              </a:spcAft>
              <a:buClr>
                <a:srgbClr val="FF007F"/>
              </a:buClr>
              <a:buSzPts val="1400"/>
              <a:buChar char="○"/>
              <a:defRPr>
                <a:solidFill>
                  <a:srgbClr val="FF007F"/>
                </a:solidFill>
              </a:defRPr>
            </a:lvl5pPr>
            <a:lvl6pPr marL="2743200" lvl="5" indent="-317500" algn="l" rtl="0">
              <a:lnSpc>
                <a:spcPct val="115000"/>
              </a:lnSpc>
              <a:spcBef>
                <a:spcPts val="1600"/>
              </a:spcBef>
              <a:spcAft>
                <a:spcPts val="0"/>
              </a:spcAft>
              <a:buClr>
                <a:srgbClr val="FF007F"/>
              </a:buClr>
              <a:buSzPts val="1400"/>
              <a:buChar char="■"/>
              <a:defRPr>
                <a:solidFill>
                  <a:srgbClr val="FF007F"/>
                </a:solidFill>
              </a:defRPr>
            </a:lvl6pPr>
            <a:lvl7pPr marL="3200400" lvl="6" indent="-317500" algn="l" rtl="0">
              <a:lnSpc>
                <a:spcPct val="115000"/>
              </a:lnSpc>
              <a:spcBef>
                <a:spcPts val="1600"/>
              </a:spcBef>
              <a:spcAft>
                <a:spcPts val="0"/>
              </a:spcAft>
              <a:buClr>
                <a:srgbClr val="FF007F"/>
              </a:buClr>
              <a:buSzPts val="1400"/>
              <a:buChar char="●"/>
              <a:defRPr>
                <a:solidFill>
                  <a:srgbClr val="FF007F"/>
                </a:solidFill>
              </a:defRPr>
            </a:lvl7pPr>
            <a:lvl8pPr marL="3657600" lvl="7" indent="-317500" algn="l" rtl="0">
              <a:lnSpc>
                <a:spcPct val="115000"/>
              </a:lnSpc>
              <a:spcBef>
                <a:spcPts val="1600"/>
              </a:spcBef>
              <a:spcAft>
                <a:spcPts val="0"/>
              </a:spcAft>
              <a:buClr>
                <a:srgbClr val="FF007F"/>
              </a:buClr>
              <a:buSzPts val="1400"/>
              <a:buChar char="○"/>
              <a:defRPr>
                <a:solidFill>
                  <a:srgbClr val="FF007F"/>
                </a:solidFill>
              </a:defRPr>
            </a:lvl8pPr>
            <a:lvl9pPr marL="4114800" lvl="8" indent="-317500" algn="l" rtl="0">
              <a:lnSpc>
                <a:spcPct val="115000"/>
              </a:lnSpc>
              <a:spcBef>
                <a:spcPts val="1600"/>
              </a:spcBef>
              <a:spcAft>
                <a:spcPts val="1600"/>
              </a:spcAft>
              <a:buClr>
                <a:srgbClr val="FF007F"/>
              </a:buClr>
              <a:buSzPts val="1400"/>
              <a:buChar char="■"/>
              <a:defRPr>
                <a:solidFill>
                  <a:srgbClr val="FF007F"/>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9"/>
        <p:cNvGrpSpPr/>
        <p:nvPr/>
      </p:nvGrpSpPr>
      <p:grpSpPr>
        <a:xfrm>
          <a:off x="0" y="0"/>
          <a:ext cx="0" cy="0"/>
          <a:chOff x="0" y="0"/>
          <a:chExt cx="0" cy="0"/>
        </a:xfrm>
      </p:grpSpPr>
      <p:sp>
        <p:nvSpPr>
          <p:cNvPr id="260" name="Google Shape;260;p5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261" name="Google Shape;261;p53"/>
          <p:cNvPicPr preferRelativeResize="0"/>
          <p:nvPr/>
        </p:nvPicPr>
        <p:blipFill rotWithShape="1">
          <a:blip r:embed="rId2">
            <a:alphaModFix/>
          </a:blip>
          <a:srcRect l="38558" t="32039" r="38040" b="36146"/>
          <a:stretch/>
        </p:blipFill>
        <p:spPr>
          <a:xfrm>
            <a:off x="8097950" y="4345550"/>
            <a:ext cx="914676" cy="699449"/>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3EC5E6"/>
        </a:solidFill>
        <a:effectLst/>
      </p:bgPr>
    </p:bg>
    <p:spTree>
      <p:nvGrpSpPr>
        <p:cNvPr id="1" name="Shape 266"/>
        <p:cNvGrpSpPr/>
        <p:nvPr/>
      </p:nvGrpSpPr>
      <p:grpSpPr>
        <a:xfrm>
          <a:off x="0" y="0"/>
          <a:ext cx="0" cy="0"/>
          <a:chOff x="0" y="0"/>
          <a:chExt cx="0" cy="0"/>
        </a:xfrm>
      </p:grpSpPr>
      <p:sp>
        <p:nvSpPr>
          <p:cNvPr id="267" name="Google Shape;267;p55"/>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Font typeface="Montserrat Black"/>
              <a:buNone/>
              <a:defRPr sz="4800">
                <a:latin typeface="Montserrat Black"/>
                <a:ea typeface="Montserrat Black"/>
                <a:cs typeface="Montserrat Black"/>
                <a:sym typeface="Montserrat Black"/>
              </a:defRPr>
            </a:lvl1pPr>
            <a:lvl2pPr lvl="1" rtl="0">
              <a:spcBef>
                <a:spcPts val="0"/>
              </a:spcBef>
              <a:spcAft>
                <a:spcPts val="0"/>
              </a:spcAft>
              <a:buSzPts val="4800"/>
              <a:buFont typeface="Montserrat"/>
              <a:buNone/>
              <a:defRPr sz="4800">
                <a:latin typeface="Montserrat"/>
                <a:ea typeface="Montserrat"/>
                <a:cs typeface="Montserrat"/>
                <a:sym typeface="Montserrat"/>
              </a:defRPr>
            </a:lvl2pPr>
            <a:lvl3pPr lvl="2" rtl="0">
              <a:spcBef>
                <a:spcPts val="0"/>
              </a:spcBef>
              <a:spcAft>
                <a:spcPts val="0"/>
              </a:spcAft>
              <a:buSzPts val="4800"/>
              <a:buFont typeface="Montserrat"/>
              <a:buNone/>
              <a:defRPr sz="4800">
                <a:latin typeface="Montserrat"/>
                <a:ea typeface="Montserrat"/>
                <a:cs typeface="Montserrat"/>
                <a:sym typeface="Montserrat"/>
              </a:defRPr>
            </a:lvl3pPr>
            <a:lvl4pPr lvl="3" rtl="0">
              <a:spcBef>
                <a:spcPts val="0"/>
              </a:spcBef>
              <a:spcAft>
                <a:spcPts val="0"/>
              </a:spcAft>
              <a:buSzPts val="4800"/>
              <a:buFont typeface="Montserrat"/>
              <a:buNone/>
              <a:defRPr sz="4800">
                <a:latin typeface="Montserrat"/>
                <a:ea typeface="Montserrat"/>
                <a:cs typeface="Montserrat"/>
                <a:sym typeface="Montserrat"/>
              </a:defRPr>
            </a:lvl4pPr>
            <a:lvl5pPr lvl="4" rtl="0">
              <a:spcBef>
                <a:spcPts val="0"/>
              </a:spcBef>
              <a:spcAft>
                <a:spcPts val="0"/>
              </a:spcAft>
              <a:buSzPts val="4800"/>
              <a:buFont typeface="Montserrat"/>
              <a:buNone/>
              <a:defRPr sz="4800">
                <a:latin typeface="Montserrat"/>
                <a:ea typeface="Montserrat"/>
                <a:cs typeface="Montserrat"/>
                <a:sym typeface="Montserrat"/>
              </a:defRPr>
            </a:lvl5pPr>
            <a:lvl6pPr lvl="5" rtl="0">
              <a:spcBef>
                <a:spcPts val="0"/>
              </a:spcBef>
              <a:spcAft>
                <a:spcPts val="0"/>
              </a:spcAft>
              <a:buSzPts val="4800"/>
              <a:buFont typeface="Montserrat"/>
              <a:buNone/>
              <a:defRPr sz="4800">
                <a:latin typeface="Montserrat"/>
                <a:ea typeface="Montserrat"/>
                <a:cs typeface="Montserrat"/>
                <a:sym typeface="Montserrat"/>
              </a:defRPr>
            </a:lvl6pPr>
            <a:lvl7pPr lvl="6" rtl="0">
              <a:spcBef>
                <a:spcPts val="0"/>
              </a:spcBef>
              <a:spcAft>
                <a:spcPts val="0"/>
              </a:spcAft>
              <a:buSzPts val="4800"/>
              <a:buFont typeface="Montserrat"/>
              <a:buNone/>
              <a:defRPr sz="4800">
                <a:latin typeface="Montserrat"/>
                <a:ea typeface="Montserrat"/>
                <a:cs typeface="Montserrat"/>
                <a:sym typeface="Montserrat"/>
              </a:defRPr>
            </a:lvl7pPr>
            <a:lvl8pPr lvl="7" rtl="0">
              <a:spcBef>
                <a:spcPts val="0"/>
              </a:spcBef>
              <a:spcAft>
                <a:spcPts val="0"/>
              </a:spcAft>
              <a:buSzPts val="4800"/>
              <a:buFont typeface="Montserrat"/>
              <a:buNone/>
              <a:defRPr sz="4800">
                <a:latin typeface="Montserrat"/>
                <a:ea typeface="Montserrat"/>
                <a:cs typeface="Montserrat"/>
                <a:sym typeface="Montserrat"/>
              </a:defRPr>
            </a:lvl8pPr>
            <a:lvl9pPr lvl="8" rtl="0">
              <a:spcBef>
                <a:spcPts val="0"/>
              </a:spcBef>
              <a:spcAft>
                <a:spcPts val="0"/>
              </a:spcAft>
              <a:buSzPts val="4800"/>
              <a:buFont typeface="Montserrat"/>
              <a:buNone/>
              <a:defRPr sz="4800">
                <a:latin typeface="Montserrat"/>
                <a:ea typeface="Montserrat"/>
                <a:cs typeface="Montserrat"/>
                <a:sym typeface="Montserrat"/>
              </a:defRPr>
            </a:lvl9pPr>
          </a:lstStyle>
          <a:p>
            <a:endParaRPr/>
          </a:p>
        </p:txBody>
      </p:sp>
      <p:sp>
        <p:nvSpPr>
          <p:cNvPr id="268" name="Google Shape;268;p55"/>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b="1"/>
            </a:lvl1pPr>
            <a:lvl2pPr lvl="1" rtl="0">
              <a:lnSpc>
                <a:spcPct val="100000"/>
              </a:lnSpc>
              <a:spcBef>
                <a:spcPts val="0"/>
              </a:spcBef>
              <a:spcAft>
                <a:spcPts val="0"/>
              </a:spcAft>
              <a:buSzPts val="1800"/>
              <a:buNone/>
              <a:defRPr sz="1800" b="1"/>
            </a:lvl2pPr>
            <a:lvl3pPr lvl="2" rtl="0">
              <a:lnSpc>
                <a:spcPct val="100000"/>
              </a:lnSpc>
              <a:spcBef>
                <a:spcPts val="0"/>
              </a:spcBef>
              <a:spcAft>
                <a:spcPts val="0"/>
              </a:spcAft>
              <a:buSzPts val="1800"/>
              <a:buNone/>
              <a:defRPr sz="1800" b="1"/>
            </a:lvl3pPr>
            <a:lvl4pPr lvl="3" rtl="0">
              <a:lnSpc>
                <a:spcPct val="100000"/>
              </a:lnSpc>
              <a:spcBef>
                <a:spcPts val="0"/>
              </a:spcBef>
              <a:spcAft>
                <a:spcPts val="0"/>
              </a:spcAft>
              <a:buSzPts val="1800"/>
              <a:buNone/>
              <a:defRPr sz="1800" b="1"/>
            </a:lvl4pPr>
            <a:lvl5pPr lvl="4" rtl="0">
              <a:lnSpc>
                <a:spcPct val="100000"/>
              </a:lnSpc>
              <a:spcBef>
                <a:spcPts val="0"/>
              </a:spcBef>
              <a:spcAft>
                <a:spcPts val="0"/>
              </a:spcAft>
              <a:buSzPts val="1800"/>
              <a:buNone/>
              <a:defRPr sz="1800" b="1"/>
            </a:lvl5pPr>
            <a:lvl6pPr lvl="5" rtl="0">
              <a:lnSpc>
                <a:spcPct val="100000"/>
              </a:lnSpc>
              <a:spcBef>
                <a:spcPts val="0"/>
              </a:spcBef>
              <a:spcAft>
                <a:spcPts val="0"/>
              </a:spcAft>
              <a:buSzPts val="1800"/>
              <a:buNone/>
              <a:defRPr sz="1800" b="1"/>
            </a:lvl6pPr>
            <a:lvl7pPr lvl="6" rtl="0">
              <a:lnSpc>
                <a:spcPct val="100000"/>
              </a:lnSpc>
              <a:spcBef>
                <a:spcPts val="0"/>
              </a:spcBef>
              <a:spcAft>
                <a:spcPts val="0"/>
              </a:spcAft>
              <a:buSzPts val="1800"/>
              <a:buNone/>
              <a:defRPr sz="1800" b="1"/>
            </a:lvl7pPr>
            <a:lvl8pPr lvl="7" rtl="0">
              <a:lnSpc>
                <a:spcPct val="100000"/>
              </a:lnSpc>
              <a:spcBef>
                <a:spcPts val="0"/>
              </a:spcBef>
              <a:spcAft>
                <a:spcPts val="0"/>
              </a:spcAft>
              <a:buSzPts val="1800"/>
              <a:buNone/>
              <a:defRPr sz="1800" b="1"/>
            </a:lvl8pPr>
            <a:lvl9pPr lvl="8" rtl="0">
              <a:lnSpc>
                <a:spcPct val="100000"/>
              </a:lnSpc>
              <a:spcBef>
                <a:spcPts val="0"/>
              </a:spcBef>
              <a:spcAft>
                <a:spcPts val="0"/>
              </a:spcAft>
              <a:buSzPts val="1800"/>
              <a:buNone/>
              <a:defRPr sz="1800" b="1"/>
            </a:lvl9pPr>
          </a:lstStyle>
          <a:p>
            <a:endParaRPr/>
          </a:p>
        </p:txBody>
      </p:sp>
      <p:pic>
        <p:nvPicPr>
          <p:cNvPr id="269" name="Google Shape;269;p55"/>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3EC5E6"/>
        </a:solidFill>
        <a:effectLst/>
      </p:bgPr>
    </p:bg>
    <p:spTree>
      <p:nvGrpSpPr>
        <p:cNvPr id="1" name="Shape 270"/>
        <p:cNvGrpSpPr/>
        <p:nvPr/>
      </p:nvGrpSpPr>
      <p:grpSpPr>
        <a:xfrm>
          <a:off x="0" y="0"/>
          <a:ext cx="0" cy="0"/>
          <a:chOff x="0" y="0"/>
          <a:chExt cx="0" cy="0"/>
        </a:xfrm>
      </p:grpSpPr>
      <p:sp>
        <p:nvSpPr>
          <p:cNvPr id="271" name="Google Shape;271;p56"/>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rtl="0">
              <a:spcBef>
                <a:spcPts val="0"/>
              </a:spcBef>
              <a:spcAft>
                <a:spcPts val="0"/>
              </a:spcAft>
              <a:buSzPts val="4200"/>
              <a:buFont typeface="Montserrat Black"/>
              <a:buNone/>
              <a:defRPr sz="4200">
                <a:latin typeface="Montserrat Black"/>
                <a:ea typeface="Montserrat Black"/>
                <a:cs typeface="Montserrat Black"/>
                <a:sym typeface="Montserrat Black"/>
              </a:defRPr>
            </a:lvl1pPr>
            <a:lvl2pPr lvl="1" rtl="0">
              <a:spcBef>
                <a:spcPts val="0"/>
              </a:spcBef>
              <a:spcAft>
                <a:spcPts val="0"/>
              </a:spcAft>
              <a:buSzPts val="4200"/>
              <a:buFont typeface="Montserrat Black"/>
              <a:buNone/>
              <a:defRPr sz="4200">
                <a:latin typeface="Montserrat Black"/>
                <a:ea typeface="Montserrat Black"/>
                <a:cs typeface="Montserrat Black"/>
                <a:sym typeface="Montserrat Black"/>
              </a:defRPr>
            </a:lvl2pPr>
            <a:lvl3pPr lvl="2" rtl="0">
              <a:spcBef>
                <a:spcPts val="0"/>
              </a:spcBef>
              <a:spcAft>
                <a:spcPts val="0"/>
              </a:spcAft>
              <a:buSzPts val="4200"/>
              <a:buFont typeface="Montserrat Black"/>
              <a:buNone/>
              <a:defRPr sz="4200">
                <a:latin typeface="Montserrat Black"/>
                <a:ea typeface="Montserrat Black"/>
                <a:cs typeface="Montserrat Black"/>
                <a:sym typeface="Montserrat Black"/>
              </a:defRPr>
            </a:lvl3pPr>
            <a:lvl4pPr lvl="3" rtl="0">
              <a:spcBef>
                <a:spcPts val="0"/>
              </a:spcBef>
              <a:spcAft>
                <a:spcPts val="0"/>
              </a:spcAft>
              <a:buSzPts val="4200"/>
              <a:buFont typeface="Montserrat Black"/>
              <a:buNone/>
              <a:defRPr sz="4200">
                <a:latin typeface="Montserrat Black"/>
                <a:ea typeface="Montserrat Black"/>
                <a:cs typeface="Montserrat Black"/>
                <a:sym typeface="Montserrat Black"/>
              </a:defRPr>
            </a:lvl4pPr>
            <a:lvl5pPr lvl="4" rtl="0">
              <a:spcBef>
                <a:spcPts val="0"/>
              </a:spcBef>
              <a:spcAft>
                <a:spcPts val="0"/>
              </a:spcAft>
              <a:buSzPts val="4200"/>
              <a:buFont typeface="Montserrat Black"/>
              <a:buNone/>
              <a:defRPr sz="4200">
                <a:latin typeface="Montserrat Black"/>
                <a:ea typeface="Montserrat Black"/>
                <a:cs typeface="Montserrat Black"/>
                <a:sym typeface="Montserrat Black"/>
              </a:defRPr>
            </a:lvl5pPr>
            <a:lvl6pPr lvl="5" rtl="0">
              <a:spcBef>
                <a:spcPts val="0"/>
              </a:spcBef>
              <a:spcAft>
                <a:spcPts val="0"/>
              </a:spcAft>
              <a:buSzPts val="4200"/>
              <a:buFont typeface="Montserrat Black"/>
              <a:buNone/>
              <a:defRPr sz="4200">
                <a:latin typeface="Montserrat Black"/>
                <a:ea typeface="Montserrat Black"/>
                <a:cs typeface="Montserrat Black"/>
                <a:sym typeface="Montserrat Black"/>
              </a:defRPr>
            </a:lvl6pPr>
            <a:lvl7pPr lvl="6" rtl="0">
              <a:spcBef>
                <a:spcPts val="0"/>
              </a:spcBef>
              <a:spcAft>
                <a:spcPts val="0"/>
              </a:spcAft>
              <a:buSzPts val="4200"/>
              <a:buFont typeface="Montserrat Black"/>
              <a:buNone/>
              <a:defRPr sz="4200">
                <a:latin typeface="Montserrat Black"/>
                <a:ea typeface="Montserrat Black"/>
                <a:cs typeface="Montserrat Black"/>
                <a:sym typeface="Montserrat Black"/>
              </a:defRPr>
            </a:lvl7pPr>
            <a:lvl8pPr lvl="7" rtl="0">
              <a:spcBef>
                <a:spcPts val="0"/>
              </a:spcBef>
              <a:spcAft>
                <a:spcPts val="0"/>
              </a:spcAft>
              <a:buSzPts val="4200"/>
              <a:buFont typeface="Montserrat Black"/>
              <a:buNone/>
              <a:defRPr sz="4200">
                <a:latin typeface="Montserrat Black"/>
                <a:ea typeface="Montserrat Black"/>
                <a:cs typeface="Montserrat Black"/>
                <a:sym typeface="Montserrat Black"/>
              </a:defRPr>
            </a:lvl8pPr>
            <a:lvl9pPr lvl="8" rtl="0">
              <a:spcBef>
                <a:spcPts val="0"/>
              </a:spcBef>
              <a:spcAft>
                <a:spcPts val="0"/>
              </a:spcAft>
              <a:buSzPts val="4200"/>
              <a:buFont typeface="Montserrat Black"/>
              <a:buNone/>
              <a:defRPr sz="4200">
                <a:latin typeface="Montserrat Black"/>
                <a:ea typeface="Montserrat Black"/>
                <a:cs typeface="Montserrat Black"/>
                <a:sym typeface="Montserrat Black"/>
              </a:defRPr>
            </a:lvl9pPr>
          </a:lstStyle>
          <a:p>
            <a:endParaRPr/>
          </a:p>
        </p:txBody>
      </p:sp>
      <p:sp>
        <p:nvSpPr>
          <p:cNvPr id="272" name="Google Shape;272;p5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273" name="Google Shape;273;p56"/>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rgbClr val="3EC5E6"/>
        </a:solidFill>
        <a:effectLst/>
      </p:bgPr>
    </p:bg>
    <p:spTree>
      <p:nvGrpSpPr>
        <p:cNvPr id="1" name="Shape 274"/>
        <p:cNvGrpSpPr/>
        <p:nvPr/>
      </p:nvGrpSpPr>
      <p:grpSpPr>
        <a:xfrm>
          <a:off x="0" y="0"/>
          <a:ext cx="0" cy="0"/>
          <a:chOff x="0" y="0"/>
          <a:chExt cx="0" cy="0"/>
        </a:xfrm>
      </p:grpSpPr>
      <p:sp>
        <p:nvSpPr>
          <p:cNvPr id="275" name="Google Shape;275;p57"/>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57"/>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rtl="0">
              <a:spcBef>
                <a:spcPts val="0"/>
              </a:spcBef>
              <a:spcAft>
                <a:spcPts val="0"/>
              </a:spcAft>
              <a:buSzPts val="3200"/>
              <a:buNone/>
              <a:defRPr b="1"/>
            </a:lvl1pPr>
            <a:lvl2pPr lvl="1" rtl="0">
              <a:spcBef>
                <a:spcPts val="0"/>
              </a:spcBef>
              <a:spcAft>
                <a:spcPts val="0"/>
              </a:spcAft>
              <a:buSzPts val="3200"/>
              <a:buNone/>
              <a:defRPr b="1"/>
            </a:lvl2pPr>
            <a:lvl3pPr lvl="2" rtl="0">
              <a:spcBef>
                <a:spcPts val="0"/>
              </a:spcBef>
              <a:spcAft>
                <a:spcPts val="0"/>
              </a:spcAft>
              <a:buSzPts val="3200"/>
              <a:buNone/>
              <a:defRPr b="1"/>
            </a:lvl3pPr>
            <a:lvl4pPr lvl="3" rtl="0">
              <a:spcBef>
                <a:spcPts val="0"/>
              </a:spcBef>
              <a:spcAft>
                <a:spcPts val="0"/>
              </a:spcAft>
              <a:buSzPts val="3200"/>
              <a:buNone/>
              <a:defRPr b="1"/>
            </a:lvl4pPr>
            <a:lvl5pPr lvl="4" rtl="0">
              <a:spcBef>
                <a:spcPts val="0"/>
              </a:spcBef>
              <a:spcAft>
                <a:spcPts val="0"/>
              </a:spcAft>
              <a:buSzPts val="3200"/>
              <a:buNone/>
              <a:defRPr b="1"/>
            </a:lvl5pPr>
            <a:lvl6pPr lvl="5" rtl="0">
              <a:spcBef>
                <a:spcPts val="0"/>
              </a:spcBef>
              <a:spcAft>
                <a:spcPts val="0"/>
              </a:spcAft>
              <a:buSzPts val="3200"/>
              <a:buNone/>
              <a:defRPr b="1"/>
            </a:lvl6pPr>
            <a:lvl7pPr lvl="6" rtl="0">
              <a:spcBef>
                <a:spcPts val="0"/>
              </a:spcBef>
              <a:spcAft>
                <a:spcPts val="0"/>
              </a:spcAft>
              <a:buSzPts val="3200"/>
              <a:buNone/>
              <a:defRPr b="1"/>
            </a:lvl7pPr>
            <a:lvl8pPr lvl="7" rtl="0">
              <a:spcBef>
                <a:spcPts val="0"/>
              </a:spcBef>
              <a:spcAft>
                <a:spcPts val="0"/>
              </a:spcAft>
              <a:buSzPts val="3200"/>
              <a:buNone/>
              <a:defRPr b="1"/>
            </a:lvl8pPr>
            <a:lvl9pPr lvl="8" rtl="0">
              <a:spcBef>
                <a:spcPts val="0"/>
              </a:spcBef>
              <a:spcAft>
                <a:spcPts val="0"/>
              </a:spcAft>
              <a:buSzPts val="3200"/>
              <a:buNone/>
              <a:defRPr b="1"/>
            </a:lvl9pPr>
          </a:lstStyle>
          <a:p>
            <a:endParaRPr/>
          </a:p>
        </p:txBody>
      </p:sp>
      <p:sp>
        <p:nvSpPr>
          <p:cNvPr id="277" name="Google Shape;277;p57"/>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FF007F"/>
              </a:buClr>
              <a:buSzPts val="1800"/>
              <a:buFont typeface="Montserrat"/>
              <a:buChar char="●"/>
              <a:defRPr>
                <a:solidFill>
                  <a:srgbClr val="FF007F"/>
                </a:solidFill>
                <a:latin typeface="Montserrat"/>
                <a:ea typeface="Montserrat"/>
                <a:cs typeface="Montserrat"/>
                <a:sym typeface="Montserrat"/>
              </a:defRPr>
            </a:lvl1pPr>
            <a:lvl2pPr marL="914400" lvl="1"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2pPr>
            <a:lvl3pPr marL="1371600" lvl="2"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3pPr>
            <a:lvl4pPr marL="1828800" lvl="3"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4pPr>
            <a:lvl5pPr marL="2286000" lvl="4"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5pPr>
            <a:lvl6pPr marL="2743200" lvl="5"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6pPr>
            <a:lvl7pPr marL="3200400" lvl="6"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7pPr>
            <a:lvl8pPr marL="3657600" lvl="7" indent="-317500" rtl="0">
              <a:spcBef>
                <a:spcPts val="1600"/>
              </a:spcBef>
              <a:spcAft>
                <a:spcPts val="0"/>
              </a:spcAft>
              <a:buClr>
                <a:srgbClr val="FF007F"/>
              </a:buClr>
              <a:buSzPts val="1400"/>
              <a:buFont typeface="Montserrat"/>
              <a:buChar char="○"/>
              <a:defRPr>
                <a:solidFill>
                  <a:srgbClr val="FF007F"/>
                </a:solidFill>
                <a:latin typeface="Montserrat"/>
                <a:ea typeface="Montserrat"/>
                <a:cs typeface="Montserrat"/>
                <a:sym typeface="Montserrat"/>
              </a:defRPr>
            </a:lvl8pPr>
            <a:lvl9pPr marL="4114800" lvl="8" indent="-317500" rtl="0">
              <a:spcBef>
                <a:spcPts val="1600"/>
              </a:spcBef>
              <a:spcAft>
                <a:spcPts val="1600"/>
              </a:spcAft>
              <a:buClr>
                <a:srgbClr val="FF007F"/>
              </a:buClr>
              <a:buSzPts val="1400"/>
              <a:buFont typeface="Montserrat"/>
              <a:buChar char="■"/>
              <a:defRPr>
                <a:solidFill>
                  <a:srgbClr val="FF007F"/>
                </a:solidFill>
                <a:latin typeface="Montserrat"/>
                <a:ea typeface="Montserrat"/>
                <a:cs typeface="Montserrat"/>
                <a:sym typeface="Montserrat"/>
              </a:defRPr>
            </a:lvl9pPr>
          </a:lstStyle>
          <a:p>
            <a:endParaRPr/>
          </a:p>
        </p:txBody>
      </p:sp>
      <p:sp>
        <p:nvSpPr>
          <p:cNvPr id="278" name="Google Shape;278;p5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279" name="Google Shape;279;p57"/>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rgbClr val="3EC5E6"/>
        </a:solidFill>
        <a:effectLst/>
      </p:bgPr>
    </p:bg>
    <p:spTree>
      <p:nvGrpSpPr>
        <p:cNvPr id="1" name="Shape 280"/>
        <p:cNvGrpSpPr/>
        <p:nvPr/>
      </p:nvGrpSpPr>
      <p:grpSpPr>
        <a:xfrm>
          <a:off x="0" y="0"/>
          <a:ext cx="0" cy="0"/>
          <a:chOff x="0" y="0"/>
          <a:chExt cx="0" cy="0"/>
        </a:xfrm>
      </p:grpSpPr>
      <p:sp>
        <p:nvSpPr>
          <p:cNvPr id="281" name="Google Shape;281;p58"/>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58"/>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rtl="0">
              <a:spcBef>
                <a:spcPts val="0"/>
              </a:spcBef>
              <a:spcAft>
                <a:spcPts val="0"/>
              </a:spcAft>
              <a:buSzPts val="3200"/>
              <a:buFont typeface="Montserrat ExtraBold"/>
              <a:buNone/>
              <a:defRPr>
                <a:latin typeface="Montserrat ExtraBold"/>
                <a:ea typeface="Montserrat ExtraBold"/>
                <a:cs typeface="Montserrat ExtraBold"/>
                <a:sym typeface="Montserrat ExtraBold"/>
              </a:defRPr>
            </a:lvl1pPr>
            <a:lvl2pPr lvl="1" rtl="0">
              <a:spcBef>
                <a:spcPts val="0"/>
              </a:spcBef>
              <a:spcAft>
                <a:spcPts val="0"/>
              </a:spcAft>
              <a:buSzPts val="3200"/>
              <a:buNone/>
              <a:defRPr b="1"/>
            </a:lvl2pPr>
            <a:lvl3pPr lvl="2" rtl="0">
              <a:spcBef>
                <a:spcPts val="0"/>
              </a:spcBef>
              <a:spcAft>
                <a:spcPts val="0"/>
              </a:spcAft>
              <a:buSzPts val="3200"/>
              <a:buNone/>
              <a:defRPr b="1"/>
            </a:lvl3pPr>
            <a:lvl4pPr lvl="3" rtl="0">
              <a:spcBef>
                <a:spcPts val="0"/>
              </a:spcBef>
              <a:spcAft>
                <a:spcPts val="0"/>
              </a:spcAft>
              <a:buSzPts val="3200"/>
              <a:buNone/>
              <a:defRPr b="1"/>
            </a:lvl4pPr>
            <a:lvl5pPr lvl="4" rtl="0">
              <a:spcBef>
                <a:spcPts val="0"/>
              </a:spcBef>
              <a:spcAft>
                <a:spcPts val="0"/>
              </a:spcAft>
              <a:buSzPts val="3200"/>
              <a:buNone/>
              <a:defRPr b="1"/>
            </a:lvl5pPr>
            <a:lvl6pPr lvl="5" rtl="0">
              <a:spcBef>
                <a:spcPts val="0"/>
              </a:spcBef>
              <a:spcAft>
                <a:spcPts val="0"/>
              </a:spcAft>
              <a:buSzPts val="3200"/>
              <a:buNone/>
              <a:defRPr b="1"/>
            </a:lvl6pPr>
            <a:lvl7pPr lvl="6" rtl="0">
              <a:spcBef>
                <a:spcPts val="0"/>
              </a:spcBef>
              <a:spcAft>
                <a:spcPts val="0"/>
              </a:spcAft>
              <a:buSzPts val="3200"/>
              <a:buNone/>
              <a:defRPr b="1"/>
            </a:lvl7pPr>
            <a:lvl8pPr lvl="7" rtl="0">
              <a:spcBef>
                <a:spcPts val="0"/>
              </a:spcBef>
              <a:spcAft>
                <a:spcPts val="0"/>
              </a:spcAft>
              <a:buSzPts val="3200"/>
              <a:buNone/>
              <a:defRPr b="1"/>
            </a:lvl8pPr>
            <a:lvl9pPr lvl="8" rtl="0">
              <a:spcBef>
                <a:spcPts val="0"/>
              </a:spcBef>
              <a:spcAft>
                <a:spcPts val="0"/>
              </a:spcAft>
              <a:buSzPts val="3200"/>
              <a:buNone/>
              <a:defRPr b="1"/>
            </a:lvl9pPr>
          </a:lstStyle>
          <a:p>
            <a:endParaRPr/>
          </a:p>
        </p:txBody>
      </p:sp>
      <p:sp>
        <p:nvSpPr>
          <p:cNvPr id="283" name="Google Shape;283;p58"/>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FF007F"/>
              </a:buClr>
              <a:buSzPts val="1400"/>
              <a:buFont typeface="Montserrat"/>
              <a:buChar char="●"/>
              <a:defRPr sz="1400">
                <a:solidFill>
                  <a:srgbClr val="FF007F"/>
                </a:solidFill>
                <a:latin typeface="Montserrat"/>
                <a:ea typeface="Montserrat"/>
                <a:cs typeface="Montserrat"/>
                <a:sym typeface="Montserrat"/>
              </a:defRPr>
            </a:lvl1pPr>
            <a:lvl2pPr marL="914400" lvl="1"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2pPr>
            <a:lvl3pPr marL="1371600" lvl="2"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3pPr>
            <a:lvl4pPr marL="1828800" lvl="3"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4pPr>
            <a:lvl5pPr marL="2286000" lvl="4"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5pPr>
            <a:lvl6pPr marL="2743200" lvl="5"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6pPr>
            <a:lvl7pPr marL="3200400" lvl="6"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7pPr>
            <a:lvl8pPr marL="3657600" lvl="7"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8pPr>
            <a:lvl9pPr marL="4114800" lvl="8" indent="-304800" rtl="0">
              <a:spcBef>
                <a:spcPts val="1600"/>
              </a:spcBef>
              <a:spcAft>
                <a:spcPts val="1600"/>
              </a:spcAft>
              <a:buClr>
                <a:srgbClr val="FF007F"/>
              </a:buClr>
              <a:buSzPts val="1200"/>
              <a:buFont typeface="Montserrat"/>
              <a:buChar char="■"/>
              <a:defRPr sz="1200">
                <a:solidFill>
                  <a:srgbClr val="FF007F"/>
                </a:solidFill>
                <a:latin typeface="Montserrat"/>
                <a:ea typeface="Montserrat"/>
                <a:cs typeface="Montserrat"/>
                <a:sym typeface="Montserrat"/>
              </a:defRPr>
            </a:lvl9pPr>
          </a:lstStyle>
          <a:p>
            <a:endParaRPr/>
          </a:p>
        </p:txBody>
      </p:sp>
      <p:sp>
        <p:nvSpPr>
          <p:cNvPr id="284" name="Google Shape;284;p58"/>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FF007F"/>
              </a:buClr>
              <a:buSzPts val="1400"/>
              <a:buFont typeface="Montserrat"/>
              <a:buChar char="●"/>
              <a:defRPr sz="1400">
                <a:solidFill>
                  <a:srgbClr val="FF007F"/>
                </a:solidFill>
                <a:latin typeface="Montserrat"/>
                <a:ea typeface="Montserrat"/>
                <a:cs typeface="Montserrat"/>
                <a:sym typeface="Montserrat"/>
              </a:defRPr>
            </a:lvl1pPr>
            <a:lvl2pPr marL="914400" lvl="1"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2pPr>
            <a:lvl3pPr marL="1371600" lvl="2"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3pPr>
            <a:lvl4pPr marL="1828800" lvl="3"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4pPr>
            <a:lvl5pPr marL="2286000" lvl="4"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5pPr>
            <a:lvl6pPr marL="2743200" lvl="5"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6pPr>
            <a:lvl7pPr marL="3200400" lvl="6"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7pPr>
            <a:lvl8pPr marL="3657600" lvl="7" indent="-304800" rtl="0">
              <a:spcBef>
                <a:spcPts val="1600"/>
              </a:spcBef>
              <a:spcAft>
                <a:spcPts val="0"/>
              </a:spcAft>
              <a:buClr>
                <a:srgbClr val="FF007F"/>
              </a:buClr>
              <a:buSzPts val="1200"/>
              <a:buFont typeface="Montserrat"/>
              <a:buChar char="○"/>
              <a:defRPr sz="1200">
                <a:solidFill>
                  <a:srgbClr val="FF007F"/>
                </a:solidFill>
                <a:latin typeface="Montserrat"/>
                <a:ea typeface="Montserrat"/>
                <a:cs typeface="Montserrat"/>
                <a:sym typeface="Montserrat"/>
              </a:defRPr>
            </a:lvl8pPr>
            <a:lvl9pPr marL="4114800" lvl="8" indent="-304800" rtl="0">
              <a:spcBef>
                <a:spcPts val="1600"/>
              </a:spcBef>
              <a:spcAft>
                <a:spcPts val="1600"/>
              </a:spcAft>
              <a:buClr>
                <a:srgbClr val="FF007F"/>
              </a:buClr>
              <a:buSzPts val="1200"/>
              <a:buFont typeface="Montserrat"/>
              <a:buChar char="■"/>
              <a:defRPr sz="1200">
                <a:solidFill>
                  <a:srgbClr val="FF007F"/>
                </a:solidFill>
                <a:latin typeface="Montserrat"/>
                <a:ea typeface="Montserrat"/>
                <a:cs typeface="Montserrat"/>
                <a:sym typeface="Montserrat"/>
              </a:defRPr>
            </a:lvl9pPr>
          </a:lstStyle>
          <a:p>
            <a:endParaRPr/>
          </a:p>
        </p:txBody>
      </p:sp>
      <p:sp>
        <p:nvSpPr>
          <p:cNvPr id="285" name="Google Shape;285;p5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286" name="Google Shape;286;p58"/>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rgbClr val="3EC5E6"/>
        </a:solidFill>
        <a:effectLst/>
      </p:bgPr>
    </p:bg>
    <p:spTree>
      <p:nvGrpSpPr>
        <p:cNvPr id="1" name="Shape 287"/>
        <p:cNvGrpSpPr/>
        <p:nvPr/>
      </p:nvGrpSpPr>
      <p:grpSpPr>
        <a:xfrm>
          <a:off x="0" y="0"/>
          <a:ext cx="0" cy="0"/>
          <a:chOff x="0" y="0"/>
          <a:chExt cx="0" cy="0"/>
        </a:xfrm>
      </p:grpSpPr>
      <p:sp>
        <p:nvSpPr>
          <p:cNvPr id="288" name="Google Shape;288;p5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59"/>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Font typeface="Montserrat"/>
              <a:buNone/>
              <a:defRPr sz="1800" b="1">
                <a:latin typeface="Montserrat"/>
                <a:ea typeface="Montserrat"/>
                <a:cs typeface="Montserrat"/>
                <a:sym typeface="Montserrat"/>
              </a:defRPr>
            </a:lvl1pPr>
            <a:lvl2pPr lvl="1" rtl="0">
              <a:spcBef>
                <a:spcPts val="0"/>
              </a:spcBef>
              <a:spcAft>
                <a:spcPts val="0"/>
              </a:spcAft>
              <a:buSzPts val="1800"/>
              <a:buFont typeface="Montserrat"/>
              <a:buNone/>
              <a:defRPr sz="1800" b="1">
                <a:latin typeface="Montserrat"/>
                <a:ea typeface="Montserrat"/>
                <a:cs typeface="Montserrat"/>
                <a:sym typeface="Montserrat"/>
              </a:defRPr>
            </a:lvl2pPr>
            <a:lvl3pPr lvl="2" rtl="0">
              <a:spcBef>
                <a:spcPts val="0"/>
              </a:spcBef>
              <a:spcAft>
                <a:spcPts val="0"/>
              </a:spcAft>
              <a:buSzPts val="1800"/>
              <a:buFont typeface="Montserrat"/>
              <a:buNone/>
              <a:defRPr sz="1800" b="1">
                <a:latin typeface="Montserrat"/>
                <a:ea typeface="Montserrat"/>
                <a:cs typeface="Montserrat"/>
                <a:sym typeface="Montserrat"/>
              </a:defRPr>
            </a:lvl3pPr>
            <a:lvl4pPr lvl="3" rtl="0">
              <a:spcBef>
                <a:spcPts val="0"/>
              </a:spcBef>
              <a:spcAft>
                <a:spcPts val="0"/>
              </a:spcAft>
              <a:buSzPts val="1800"/>
              <a:buFont typeface="Montserrat"/>
              <a:buNone/>
              <a:defRPr sz="1800" b="1">
                <a:latin typeface="Montserrat"/>
                <a:ea typeface="Montserrat"/>
                <a:cs typeface="Montserrat"/>
                <a:sym typeface="Montserrat"/>
              </a:defRPr>
            </a:lvl4pPr>
            <a:lvl5pPr lvl="4" rtl="0">
              <a:spcBef>
                <a:spcPts val="0"/>
              </a:spcBef>
              <a:spcAft>
                <a:spcPts val="0"/>
              </a:spcAft>
              <a:buSzPts val="1800"/>
              <a:buFont typeface="Montserrat"/>
              <a:buNone/>
              <a:defRPr sz="1800" b="1">
                <a:latin typeface="Montserrat"/>
                <a:ea typeface="Montserrat"/>
                <a:cs typeface="Montserrat"/>
                <a:sym typeface="Montserrat"/>
              </a:defRPr>
            </a:lvl5pPr>
            <a:lvl6pPr lvl="5" rtl="0">
              <a:spcBef>
                <a:spcPts val="0"/>
              </a:spcBef>
              <a:spcAft>
                <a:spcPts val="0"/>
              </a:spcAft>
              <a:buSzPts val="1800"/>
              <a:buFont typeface="Montserrat"/>
              <a:buNone/>
              <a:defRPr sz="1800" b="1">
                <a:latin typeface="Montserrat"/>
                <a:ea typeface="Montserrat"/>
                <a:cs typeface="Montserrat"/>
                <a:sym typeface="Montserrat"/>
              </a:defRPr>
            </a:lvl6pPr>
            <a:lvl7pPr lvl="6" rtl="0">
              <a:spcBef>
                <a:spcPts val="0"/>
              </a:spcBef>
              <a:spcAft>
                <a:spcPts val="0"/>
              </a:spcAft>
              <a:buSzPts val="1800"/>
              <a:buFont typeface="Montserrat"/>
              <a:buNone/>
              <a:defRPr sz="1800" b="1">
                <a:latin typeface="Montserrat"/>
                <a:ea typeface="Montserrat"/>
                <a:cs typeface="Montserrat"/>
                <a:sym typeface="Montserrat"/>
              </a:defRPr>
            </a:lvl7pPr>
            <a:lvl8pPr lvl="7" rtl="0">
              <a:spcBef>
                <a:spcPts val="0"/>
              </a:spcBef>
              <a:spcAft>
                <a:spcPts val="0"/>
              </a:spcAft>
              <a:buSzPts val="1800"/>
              <a:buFont typeface="Montserrat"/>
              <a:buNone/>
              <a:defRPr sz="1800" b="1">
                <a:latin typeface="Montserrat"/>
                <a:ea typeface="Montserrat"/>
                <a:cs typeface="Montserrat"/>
                <a:sym typeface="Montserrat"/>
              </a:defRPr>
            </a:lvl8pPr>
            <a:lvl9pPr lvl="8" rtl="0">
              <a:spcBef>
                <a:spcPts val="0"/>
              </a:spcBef>
              <a:spcAft>
                <a:spcPts val="0"/>
              </a:spcAft>
              <a:buSzPts val="1800"/>
              <a:buFont typeface="Montserrat"/>
              <a:buNone/>
              <a:defRPr sz="1800" b="1">
                <a:latin typeface="Montserrat"/>
                <a:ea typeface="Montserrat"/>
                <a:cs typeface="Montserrat"/>
                <a:sym typeface="Montserrat"/>
              </a:defRPr>
            </a:lvl9pPr>
          </a:lstStyle>
          <a:p>
            <a:endParaRPr/>
          </a:p>
        </p:txBody>
      </p:sp>
      <p:sp>
        <p:nvSpPr>
          <p:cNvPr id="290" name="Google Shape;290;p5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291" name="Google Shape;291;p59"/>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rgbClr val="3EC5E6"/>
        </a:solidFill>
        <a:effectLst/>
      </p:bgPr>
    </p:bg>
    <p:spTree>
      <p:nvGrpSpPr>
        <p:cNvPr id="1" name="Shape 292"/>
        <p:cNvGrpSpPr/>
        <p:nvPr/>
      </p:nvGrpSpPr>
      <p:grpSpPr>
        <a:xfrm>
          <a:off x="0" y="0"/>
          <a:ext cx="0" cy="0"/>
          <a:chOff x="0" y="0"/>
          <a:chExt cx="0" cy="0"/>
        </a:xfrm>
      </p:grpSpPr>
      <p:sp>
        <p:nvSpPr>
          <p:cNvPr id="293" name="Google Shape;293;p60"/>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60"/>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Montserrat ExtraBold"/>
              <a:buNone/>
              <a:defRPr sz="2400">
                <a:latin typeface="Montserrat ExtraBold"/>
                <a:ea typeface="Montserrat ExtraBold"/>
                <a:cs typeface="Montserrat ExtraBold"/>
                <a:sym typeface="Montserrat ExtraBold"/>
              </a:defRPr>
            </a:lvl1pPr>
            <a:lvl2pPr lvl="1" rtl="0">
              <a:spcBef>
                <a:spcPts val="0"/>
              </a:spcBef>
              <a:spcAft>
                <a:spcPts val="0"/>
              </a:spcAft>
              <a:buSzPts val="2400"/>
              <a:buNone/>
              <a:defRPr sz="2400" b="1"/>
            </a:lvl2pPr>
            <a:lvl3pPr lvl="2" rtl="0">
              <a:spcBef>
                <a:spcPts val="0"/>
              </a:spcBef>
              <a:spcAft>
                <a:spcPts val="0"/>
              </a:spcAft>
              <a:buSzPts val="2400"/>
              <a:buNone/>
              <a:defRPr sz="2400" b="1"/>
            </a:lvl3pPr>
            <a:lvl4pPr lvl="3" rtl="0">
              <a:spcBef>
                <a:spcPts val="0"/>
              </a:spcBef>
              <a:spcAft>
                <a:spcPts val="0"/>
              </a:spcAft>
              <a:buSzPts val="2400"/>
              <a:buNone/>
              <a:defRPr sz="2400" b="1"/>
            </a:lvl4pPr>
            <a:lvl5pPr lvl="4" rtl="0">
              <a:spcBef>
                <a:spcPts val="0"/>
              </a:spcBef>
              <a:spcAft>
                <a:spcPts val="0"/>
              </a:spcAft>
              <a:buSzPts val="2400"/>
              <a:buNone/>
              <a:defRPr sz="2400" b="1"/>
            </a:lvl5pPr>
            <a:lvl6pPr lvl="5" rtl="0">
              <a:spcBef>
                <a:spcPts val="0"/>
              </a:spcBef>
              <a:spcAft>
                <a:spcPts val="0"/>
              </a:spcAft>
              <a:buSzPts val="2400"/>
              <a:buNone/>
              <a:defRPr sz="2400" b="1"/>
            </a:lvl6pPr>
            <a:lvl7pPr lvl="6" rtl="0">
              <a:spcBef>
                <a:spcPts val="0"/>
              </a:spcBef>
              <a:spcAft>
                <a:spcPts val="0"/>
              </a:spcAft>
              <a:buSzPts val="2400"/>
              <a:buNone/>
              <a:defRPr sz="2400" b="1"/>
            </a:lvl7pPr>
            <a:lvl8pPr lvl="7" rtl="0">
              <a:spcBef>
                <a:spcPts val="0"/>
              </a:spcBef>
              <a:spcAft>
                <a:spcPts val="0"/>
              </a:spcAft>
              <a:buSzPts val="2400"/>
              <a:buNone/>
              <a:defRPr sz="2400" b="1"/>
            </a:lvl8pPr>
            <a:lvl9pPr lvl="8" rtl="0">
              <a:spcBef>
                <a:spcPts val="0"/>
              </a:spcBef>
              <a:spcAft>
                <a:spcPts val="0"/>
              </a:spcAft>
              <a:buSzPts val="2400"/>
              <a:buNone/>
              <a:defRPr sz="2400" b="1"/>
            </a:lvl9pPr>
          </a:lstStyle>
          <a:p>
            <a:endParaRPr/>
          </a:p>
        </p:txBody>
      </p:sp>
      <p:sp>
        <p:nvSpPr>
          <p:cNvPr id="295" name="Google Shape;295;p60"/>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Font typeface="Montserrat"/>
              <a:buChar char="●"/>
              <a:defRPr sz="1200">
                <a:latin typeface="Montserrat"/>
                <a:ea typeface="Montserrat"/>
                <a:cs typeface="Montserrat"/>
                <a:sym typeface="Montserrat"/>
              </a:defRPr>
            </a:lvl1pPr>
            <a:lvl2pPr marL="914400" lvl="1" indent="-304800" rtl="0">
              <a:spcBef>
                <a:spcPts val="1600"/>
              </a:spcBef>
              <a:spcAft>
                <a:spcPts val="0"/>
              </a:spcAft>
              <a:buSzPts val="1200"/>
              <a:buFont typeface="Montserrat"/>
              <a:buChar char="○"/>
              <a:defRPr sz="1200">
                <a:latin typeface="Montserrat"/>
                <a:ea typeface="Montserrat"/>
                <a:cs typeface="Montserrat"/>
                <a:sym typeface="Montserrat"/>
              </a:defRPr>
            </a:lvl2pPr>
            <a:lvl3pPr marL="1371600" lvl="2" indent="-304800" rtl="0">
              <a:spcBef>
                <a:spcPts val="1600"/>
              </a:spcBef>
              <a:spcAft>
                <a:spcPts val="0"/>
              </a:spcAft>
              <a:buSzPts val="1200"/>
              <a:buFont typeface="Montserrat"/>
              <a:buChar char="■"/>
              <a:defRPr sz="1200">
                <a:latin typeface="Montserrat"/>
                <a:ea typeface="Montserrat"/>
                <a:cs typeface="Montserrat"/>
                <a:sym typeface="Montserrat"/>
              </a:defRPr>
            </a:lvl3pPr>
            <a:lvl4pPr marL="1828800" lvl="3" indent="-304800" rtl="0">
              <a:spcBef>
                <a:spcPts val="1600"/>
              </a:spcBef>
              <a:spcAft>
                <a:spcPts val="0"/>
              </a:spcAft>
              <a:buSzPts val="1200"/>
              <a:buFont typeface="Montserrat"/>
              <a:buChar char="●"/>
              <a:defRPr sz="1200">
                <a:latin typeface="Montserrat"/>
                <a:ea typeface="Montserrat"/>
                <a:cs typeface="Montserrat"/>
                <a:sym typeface="Montserrat"/>
              </a:defRPr>
            </a:lvl4pPr>
            <a:lvl5pPr marL="2286000" lvl="4" indent="-304800" rtl="0">
              <a:spcBef>
                <a:spcPts val="1600"/>
              </a:spcBef>
              <a:spcAft>
                <a:spcPts val="0"/>
              </a:spcAft>
              <a:buSzPts val="1200"/>
              <a:buFont typeface="Montserrat"/>
              <a:buChar char="○"/>
              <a:defRPr sz="1200">
                <a:latin typeface="Montserrat"/>
                <a:ea typeface="Montserrat"/>
                <a:cs typeface="Montserrat"/>
                <a:sym typeface="Montserrat"/>
              </a:defRPr>
            </a:lvl5pPr>
            <a:lvl6pPr marL="2743200" lvl="5" indent="-304800" rtl="0">
              <a:spcBef>
                <a:spcPts val="1600"/>
              </a:spcBef>
              <a:spcAft>
                <a:spcPts val="0"/>
              </a:spcAft>
              <a:buSzPts val="1200"/>
              <a:buFont typeface="Montserrat"/>
              <a:buChar char="■"/>
              <a:defRPr sz="1200">
                <a:latin typeface="Montserrat"/>
                <a:ea typeface="Montserrat"/>
                <a:cs typeface="Montserrat"/>
                <a:sym typeface="Montserrat"/>
              </a:defRPr>
            </a:lvl6pPr>
            <a:lvl7pPr marL="3200400" lvl="6" indent="-304800" rtl="0">
              <a:spcBef>
                <a:spcPts val="1600"/>
              </a:spcBef>
              <a:spcAft>
                <a:spcPts val="0"/>
              </a:spcAft>
              <a:buSzPts val="1200"/>
              <a:buFont typeface="Montserrat"/>
              <a:buChar char="●"/>
              <a:defRPr sz="1200">
                <a:latin typeface="Montserrat"/>
                <a:ea typeface="Montserrat"/>
                <a:cs typeface="Montserrat"/>
                <a:sym typeface="Montserrat"/>
              </a:defRPr>
            </a:lvl7pPr>
            <a:lvl8pPr marL="3657600" lvl="7" indent="-304800" rtl="0">
              <a:spcBef>
                <a:spcPts val="1600"/>
              </a:spcBef>
              <a:spcAft>
                <a:spcPts val="0"/>
              </a:spcAft>
              <a:buSzPts val="1200"/>
              <a:buFont typeface="Montserrat"/>
              <a:buChar char="○"/>
              <a:defRPr sz="1200">
                <a:latin typeface="Montserrat"/>
                <a:ea typeface="Montserrat"/>
                <a:cs typeface="Montserrat"/>
                <a:sym typeface="Montserrat"/>
              </a:defRPr>
            </a:lvl8pPr>
            <a:lvl9pPr marL="4114800" lvl="8" indent="-304800" rtl="0">
              <a:spcBef>
                <a:spcPts val="1600"/>
              </a:spcBef>
              <a:spcAft>
                <a:spcPts val="1600"/>
              </a:spcAft>
              <a:buSzPts val="1200"/>
              <a:buFont typeface="Montserrat"/>
              <a:buChar char="■"/>
              <a:defRPr sz="1200">
                <a:latin typeface="Montserrat"/>
                <a:ea typeface="Montserrat"/>
                <a:cs typeface="Montserrat"/>
                <a:sym typeface="Montserrat"/>
              </a:defRPr>
            </a:lvl9pPr>
          </a:lstStyle>
          <a:p>
            <a:endParaRPr/>
          </a:p>
        </p:txBody>
      </p:sp>
      <p:sp>
        <p:nvSpPr>
          <p:cNvPr id="296" name="Google Shape;296;p6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297" name="Google Shape;297;p60"/>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rgbClr val="FFF92D"/>
        </a:solidFill>
        <a:effectLst/>
      </p:bgPr>
    </p:bg>
    <p:spTree>
      <p:nvGrpSpPr>
        <p:cNvPr id="1" name="Shape 298"/>
        <p:cNvGrpSpPr/>
        <p:nvPr/>
      </p:nvGrpSpPr>
      <p:grpSpPr>
        <a:xfrm>
          <a:off x="0" y="0"/>
          <a:ext cx="0" cy="0"/>
          <a:chOff x="0" y="0"/>
          <a:chExt cx="0" cy="0"/>
        </a:xfrm>
      </p:grpSpPr>
      <p:sp>
        <p:nvSpPr>
          <p:cNvPr id="299" name="Google Shape;299;p61"/>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007F"/>
              </a:solidFill>
            </a:endParaRPr>
          </a:p>
        </p:txBody>
      </p:sp>
      <p:sp>
        <p:nvSpPr>
          <p:cNvPr id="300" name="Google Shape;300;p61"/>
          <p:cNvSpPr txBox="1">
            <a:spLocks noGrp="1"/>
          </p:cNvSpPr>
          <p:nvPr>
            <p:ph type="title"/>
          </p:nvPr>
        </p:nvSpPr>
        <p:spPr>
          <a:xfrm>
            <a:off x="871250" y="488250"/>
            <a:ext cx="62271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rtl="0">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rtl="0">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rtl="0">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rtl="0">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rtl="0">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rtl="0">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rtl="0">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rtl="0">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301" name="Google Shape;301;p6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02" name="Google Shape;302;p61"/>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Main point 2">
  <p:cSld name="MAIN_POINT_2">
    <p:bg>
      <p:bgPr>
        <a:solidFill>
          <a:srgbClr val="FFF92D"/>
        </a:solidFill>
        <a:effectLst/>
      </p:bgPr>
    </p:bg>
    <p:spTree>
      <p:nvGrpSpPr>
        <p:cNvPr id="1" name="Shape 303"/>
        <p:cNvGrpSpPr/>
        <p:nvPr/>
      </p:nvGrpSpPr>
      <p:grpSpPr>
        <a:xfrm>
          <a:off x="0" y="0"/>
          <a:ext cx="0" cy="0"/>
          <a:chOff x="0" y="0"/>
          <a:chExt cx="0" cy="0"/>
        </a:xfrm>
      </p:grpSpPr>
      <p:sp>
        <p:nvSpPr>
          <p:cNvPr id="304" name="Google Shape;304;p62"/>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rtl="0">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rtl="0">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rtl="0">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rtl="0">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rtl="0">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rtl="0">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rtl="0">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rtl="0">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305" name="Google Shape;305;p6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06" name="Google Shape;306;p62"/>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Main point 2 1">
  <p:cSld name="MAIN_POINT_2_1">
    <p:bg>
      <p:bgPr>
        <a:solidFill>
          <a:srgbClr val="A3F9ED"/>
        </a:solidFill>
        <a:effectLst/>
      </p:bgPr>
    </p:bg>
    <p:spTree>
      <p:nvGrpSpPr>
        <p:cNvPr id="1" name="Shape 307"/>
        <p:cNvGrpSpPr/>
        <p:nvPr/>
      </p:nvGrpSpPr>
      <p:grpSpPr>
        <a:xfrm>
          <a:off x="0" y="0"/>
          <a:ext cx="0" cy="0"/>
          <a:chOff x="0" y="0"/>
          <a:chExt cx="0" cy="0"/>
        </a:xfrm>
      </p:grpSpPr>
      <p:sp>
        <p:nvSpPr>
          <p:cNvPr id="308" name="Google Shape;308;p63"/>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rtl="0">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rtl="0">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rtl="0">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rtl="0">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rtl="0">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rtl="0">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rtl="0">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rtl="0">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309" name="Google Shape;309;p6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10" name="Google Shape;310;p63"/>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Main point 1">
  <p:cSld name="MAIN_POINT_1">
    <p:bg>
      <p:bgPr>
        <a:solidFill>
          <a:srgbClr val="A3F9ED"/>
        </a:solidFill>
        <a:effectLst/>
      </p:bgPr>
    </p:bg>
    <p:spTree>
      <p:nvGrpSpPr>
        <p:cNvPr id="1" name="Shape 311"/>
        <p:cNvGrpSpPr/>
        <p:nvPr/>
      </p:nvGrpSpPr>
      <p:grpSpPr>
        <a:xfrm>
          <a:off x="0" y="0"/>
          <a:ext cx="0" cy="0"/>
          <a:chOff x="0" y="0"/>
          <a:chExt cx="0" cy="0"/>
        </a:xfrm>
      </p:grpSpPr>
      <p:sp>
        <p:nvSpPr>
          <p:cNvPr id="312" name="Google Shape;312;p64"/>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007F"/>
              </a:solidFill>
            </a:endParaRPr>
          </a:p>
        </p:txBody>
      </p:sp>
      <p:sp>
        <p:nvSpPr>
          <p:cNvPr id="313" name="Google Shape;313;p64"/>
          <p:cNvSpPr txBox="1">
            <a:spLocks noGrp="1"/>
          </p:cNvSpPr>
          <p:nvPr>
            <p:ph type="title"/>
          </p:nvPr>
        </p:nvSpPr>
        <p:spPr>
          <a:xfrm>
            <a:off x="871250" y="488250"/>
            <a:ext cx="62271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rtl="0">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rtl="0">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rtl="0">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rtl="0">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rtl="0">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rtl="0">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rtl="0">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rtl="0">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314" name="Google Shape;314;p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15" name="Google Shape;315;p64"/>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Main point 1 1">
  <p:cSld name="MAIN_POINT_1_1">
    <p:bg>
      <p:bgPr>
        <a:solidFill>
          <a:srgbClr val="FF007F"/>
        </a:solidFill>
        <a:effectLst/>
      </p:bgPr>
    </p:bg>
    <p:spTree>
      <p:nvGrpSpPr>
        <p:cNvPr id="1" name="Shape 316"/>
        <p:cNvGrpSpPr/>
        <p:nvPr/>
      </p:nvGrpSpPr>
      <p:grpSpPr>
        <a:xfrm>
          <a:off x="0" y="0"/>
          <a:ext cx="0" cy="0"/>
          <a:chOff x="0" y="0"/>
          <a:chExt cx="0" cy="0"/>
        </a:xfrm>
      </p:grpSpPr>
      <p:sp>
        <p:nvSpPr>
          <p:cNvPr id="317" name="Google Shape;317;p65"/>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007F"/>
              </a:solidFill>
            </a:endParaRPr>
          </a:p>
        </p:txBody>
      </p:sp>
      <p:sp>
        <p:nvSpPr>
          <p:cNvPr id="318" name="Google Shape;318;p65"/>
          <p:cNvSpPr txBox="1">
            <a:spLocks noGrp="1"/>
          </p:cNvSpPr>
          <p:nvPr>
            <p:ph type="title"/>
          </p:nvPr>
        </p:nvSpPr>
        <p:spPr>
          <a:xfrm>
            <a:off x="871250" y="488250"/>
            <a:ext cx="62271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007F"/>
              </a:buClr>
              <a:buSzPts val="6000"/>
              <a:buFont typeface="Montserrat Black"/>
              <a:buNone/>
              <a:defRPr sz="6000">
                <a:solidFill>
                  <a:srgbClr val="FF007F"/>
                </a:solidFill>
                <a:latin typeface="Montserrat Black"/>
                <a:ea typeface="Montserrat Black"/>
                <a:cs typeface="Montserrat Black"/>
                <a:sym typeface="Montserrat Black"/>
              </a:defRPr>
            </a:lvl1pPr>
            <a:lvl2pPr lvl="1" rtl="0">
              <a:spcBef>
                <a:spcPts val="0"/>
              </a:spcBef>
              <a:spcAft>
                <a:spcPts val="0"/>
              </a:spcAft>
              <a:buSzPts val="6000"/>
              <a:buFont typeface="Montserrat Black"/>
              <a:buNone/>
              <a:defRPr sz="6000">
                <a:latin typeface="Montserrat Black"/>
                <a:ea typeface="Montserrat Black"/>
                <a:cs typeface="Montserrat Black"/>
                <a:sym typeface="Montserrat Black"/>
              </a:defRPr>
            </a:lvl2pPr>
            <a:lvl3pPr lvl="2" rtl="0">
              <a:spcBef>
                <a:spcPts val="0"/>
              </a:spcBef>
              <a:spcAft>
                <a:spcPts val="0"/>
              </a:spcAft>
              <a:buSzPts val="6000"/>
              <a:buFont typeface="Montserrat Black"/>
              <a:buNone/>
              <a:defRPr sz="6000">
                <a:latin typeface="Montserrat Black"/>
                <a:ea typeface="Montserrat Black"/>
                <a:cs typeface="Montserrat Black"/>
                <a:sym typeface="Montserrat Black"/>
              </a:defRPr>
            </a:lvl3pPr>
            <a:lvl4pPr lvl="3" rtl="0">
              <a:spcBef>
                <a:spcPts val="0"/>
              </a:spcBef>
              <a:spcAft>
                <a:spcPts val="0"/>
              </a:spcAft>
              <a:buSzPts val="6000"/>
              <a:buFont typeface="Montserrat Black"/>
              <a:buNone/>
              <a:defRPr sz="6000">
                <a:latin typeface="Montserrat Black"/>
                <a:ea typeface="Montserrat Black"/>
                <a:cs typeface="Montserrat Black"/>
                <a:sym typeface="Montserrat Black"/>
              </a:defRPr>
            </a:lvl4pPr>
            <a:lvl5pPr lvl="4" rtl="0">
              <a:spcBef>
                <a:spcPts val="0"/>
              </a:spcBef>
              <a:spcAft>
                <a:spcPts val="0"/>
              </a:spcAft>
              <a:buSzPts val="6000"/>
              <a:buFont typeface="Montserrat Black"/>
              <a:buNone/>
              <a:defRPr sz="6000">
                <a:latin typeface="Montserrat Black"/>
                <a:ea typeface="Montserrat Black"/>
                <a:cs typeface="Montserrat Black"/>
                <a:sym typeface="Montserrat Black"/>
              </a:defRPr>
            </a:lvl5pPr>
            <a:lvl6pPr lvl="5" rtl="0">
              <a:spcBef>
                <a:spcPts val="0"/>
              </a:spcBef>
              <a:spcAft>
                <a:spcPts val="0"/>
              </a:spcAft>
              <a:buSzPts val="6000"/>
              <a:buFont typeface="Montserrat Black"/>
              <a:buNone/>
              <a:defRPr sz="6000">
                <a:latin typeface="Montserrat Black"/>
                <a:ea typeface="Montserrat Black"/>
                <a:cs typeface="Montserrat Black"/>
                <a:sym typeface="Montserrat Black"/>
              </a:defRPr>
            </a:lvl6pPr>
            <a:lvl7pPr lvl="6" rtl="0">
              <a:spcBef>
                <a:spcPts val="0"/>
              </a:spcBef>
              <a:spcAft>
                <a:spcPts val="0"/>
              </a:spcAft>
              <a:buSzPts val="6000"/>
              <a:buFont typeface="Montserrat Black"/>
              <a:buNone/>
              <a:defRPr sz="6000">
                <a:latin typeface="Montserrat Black"/>
                <a:ea typeface="Montserrat Black"/>
                <a:cs typeface="Montserrat Black"/>
                <a:sym typeface="Montserrat Black"/>
              </a:defRPr>
            </a:lvl7pPr>
            <a:lvl8pPr lvl="7" rtl="0">
              <a:spcBef>
                <a:spcPts val="0"/>
              </a:spcBef>
              <a:spcAft>
                <a:spcPts val="0"/>
              </a:spcAft>
              <a:buSzPts val="6000"/>
              <a:buFont typeface="Montserrat Black"/>
              <a:buNone/>
              <a:defRPr sz="6000">
                <a:latin typeface="Montserrat Black"/>
                <a:ea typeface="Montserrat Black"/>
                <a:cs typeface="Montserrat Black"/>
                <a:sym typeface="Montserrat Black"/>
              </a:defRPr>
            </a:lvl8pPr>
            <a:lvl9pPr lvl="8" rtl="0">
              <a:spcBef>
                <a:spcPts val="0"/>
              </a:spcBef>
              <a:spcAft>
                <a:spcPts val="0"/>
              </a:spcAft>
              <a:buSzPts val="6000"/>
              <a:buFont typeface="Montserrat Black"/>
              <a:buNone/>
              <a:defRPr sz="6000">
                <a:latin typeface="Montserrat Black"/>
                <a:ea typeface="Montserrat Black"/>
                <a:cs typeface="Montserrat Black"/>
                <a:sym typeface="Montserrat Black"/>
              </a:defRPr>
            </a:lvl9pPr>
          </a:lstStyle>
          <a:p>
            <a:endParaRPr/>
          </a:p>
        </p:txBody>
      </p:sp>
      <p:sp>
        <p:nvSpPr>
          <p:cNvPr id="319" name="Google Shape;319;p6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20" name="Google Shape;320;p65"/>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rgbClr val="3EC5E6"/>
        </a:solidFill>
        <a:effectLst/>
      </p:bgPr>
    </p:bg>
    <p:spTree>
      <p:nvGrpSpPr>
        <p:cNvPr id="1" name="Shape 321"/>
        <p:cNvGrpSpPr/>
        <p:nvPr/>
      </p:nvGrpSpPr>
      <p:grpSpPr>
        <a:xfrm>
          <a:off x="0" y="0"/>
          <a:ext cx="0" cy="0"/>
          <a:chOff x="0" y="0"/>
          <a:chExt cx="0" cy="0"/>
        </a:xfrm>
      </p:grpSpPr>
      <p:sp>
        <p:nvSpPr>
          <p:cNvPr id="322" name="Google Shape;322;p66"/>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66"/>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1pPr>
            <a:lvl2pPr lvl="1"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2pPr>
            <a:lvl3pPr lvl="2"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3pPr>
            <a:lvl4pPr lvl="3"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4pPr>
            <a:lvl5pPr lvl="4"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5pPr>
            <a:lvl6pPr lvl="5"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6pPr>
            <a:lvl7pPr lvl="6"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7pPr>
            <a:lvl8pPr lvl="7"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8pPr>
            <a:lvl9pPr lvl="8" algn="ctr" rtl="0">
              <a:spcBef>
                <a:spcPts val="0"/>
              </a:spcBef>
              <a:spcAft>
                <a:spcPts val="0"/>
              </a:spcAft>
              <a:buClr>
                <a:srgbClr val="FF007F"/>
              </a:buClr>
              <a:buSzPts val="4200"/>
              <a:buFont typeface="Montserrat Black"/>
              <a:buNone/>
              <a:defRPr sz="4200">
                <a:solidFill>
                  <a:srgbClr val="FF007F"/>
                </a:solidFill>
                <a:latin typeface="Montserrat Black"/>
                <a:ea typeface="Montserrat Black"/>
                <a:cs typeface="Montserrat Black"/>
                <a:sym typeface="Montserrat Black"/>
              </a:defRPr>
            </a:lvl9pPr>
          </a:lstStyle>
          <a:p>
            <a:endParaRPr/>
          </a:p>
        </p:txBody>
      </p:sp>
      <p:sp>
        <p:nvSpPr>
          <p:cNvPr id="324" name="Google Shape;324;p66"/>
          <p:cNvSpPr txBox="1">
            <a:spLocks noGrp="1"/>
          </p:cNvSpPr>
          <p:nvPr>
            <p:ph type="subTitle" idx="1"/>
          </p:nvPr>
        </p:nvSpPr>
        <p:spPr>
          <a:xfrm>
            <a:off x="265500" y="2779467"/>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007F"/>
              </a:buClr>
              <a:buSzPts val="2100"/>
              <a:buFont typeface="Montserrat"/>
              <a:buNone/>
              <a:defRPr sz="2100">
                <a:solidFill>
                  <a:srgbClr val="FF007F"/>
                </a:solidFill>
                <a:latin typeface="Montserrat"/>
                <a:ea typeface="Montserrat"/>
                <a:cs typeface="Montserrat"/>
                <a:sym typeface="Montserrat"/>
              </a:defRPr>
            </a:lvl1pPr>
            <a:lvl2pPr lvl="1" algn="ctr" rtl="0">
              <a:lnSpc>
                <a:spcPct val="100000"/>
              </a:lnSpc>
              <a:spcBef>
                <a:spcPts val="0"/>
              </a:spcBef>
              <a:spcAft>
                <a:spcPts val="0"/>
              </a:spcAft>
              <a:buClr>
                <a:srgbClr val="FF007F"/>
              </a:buClr>
              <a:buSzPts val="2100"/>
              <a:buNone/>
              <a:defRPr sz="2100">
                <a:solidFill>
                  <a:srgbClr val="FF007F"/>
                </a:solidFill>
              </a:defRPr>
            </a:lvl2pPr>
            <a:lvl3pPr lvl="2" algn="ctr" rtl="0">
              <a:lnSpc>
                <a:spcPct val="100000"/>
              </a:lnSpc>
              <a:spcBef>
                <a:spcPts val="0"/>
              </a:spcBef>
              <a:spcAft>
                <a:spcPts val="0"/>
              </a:spcAft>
              <a:buClr>
                <a:srgbClr val="FF007F"/>
              </a:buClr>
              <a:buSzPts val="2100"/>
              <a:buNone/>
              <a:defRPr sz="2100">
                <a:solidFill>
                  <a:srgbClr val="FF007F"/>
                </a:solidFill>
              </a:defRPr>
            </a:lvl3pPr>
            <a:lvl4pPr lvl="3" algn="ctr" rtl="0">
              <a:lnSpc>
                <a:spcPct val="100000"/>
              </a:lnSpc>
              <a:spcBef>
                <a:spcPts val="0"/>
              </a:spcBef>
              <a:spcAft>
                <a:spcPts val="0"/>
              </a:spcAft>
              <a:buClr>
                <a:srgbClr val="FF007F"/>
              </a:buClr>
              <a:buSzPts val="2100"/>
              <a:buNone/>
              <a:defRPr sz="2100">
                <a:solidFill>
                  <a:srgbClr val="FF007F"/>
                </a:solidFill>
              </a:defRPr>
            </a:lvl4pPr>
            <a:lvl5pPr lvl="4" algn="ctr" rtl="0">
              <a:lnSpc>
                <a:spcPct val="100000"/>
              </a:lnSpc>
              <a:spcBef>
                <a:spcPts val="0"/>
              </a:spcBef>
              <a:spcAft>
                <a:spcPts val="0"/>
              </a:spcAft>
              <a:buClr>
                <a:srgbClr val="FF007F"/>
              </a:buClr>
              <a:buSzPts val="2100"/>
              <a:buNone/>
              <a:defRPr sz="2100">
                <a:solidFill>
                  <a:srgbClr val="FF007F"/>
                </a:solidFill>
              </a:defRPr>
            </a:lvl5pPr>
            <a:lvl6pPr lvl="5" algn="ctr" rtl="0">
              <a:lnSpc>
                <a:spcPct val="100000"/>
              </a:lnSpc>
              <a:spcBef>
                <a:spcPts val="0"/>
              </a:spcBef>
              <a:spcAft>
                <a:spcPts val="0"/>
              </a:spcAft>
              <a:buClr>
                <a:srgbClr val="FF007F"/>
              </a:buClr>
              <a:buSzPts val="2100"/>
              <a:buNone/>
              <a:defRPr sz="2100">
                <a:solidFill>
                  <a:srgbClr val="FF007F"/>
                </a:solidFill>
              </a:defRPr>
            </a:lvl6pPr>
            <a:lvl7pPr lvl="6" algn="ctr" rtl="0">
              <a:lnSpc>
                <a:spcPct val="100000"/>
              </a:lnSpc>
              <a:spcBef>
                <a:spcPts val="0"/>
              </a:spcBef>
              <a:spcAft>
                <a:spcPts val="0"/>
              </a:spcAft>
              <a:buClr>
                <a:srgbClr val="FF007F"/>
              </a:buClr>
              <a:buSzPts val="2100"/>
              <a:buNone/>
              <a:defRPr sz="2100">
                <a:solidFill>
                  <a:srgbClr val="FF007F"/>
                </a:solidFill>
              </a:defRPr>
            </a:lvl7pPr>
            <a:lvl8pPr lvl="7" algn="ctr" rtl="0">
              <a:lnSpc>
                <a:spcPct val="100000"/>
              </a:lnSpc>
              <a:spcBef>
                <a:spcPts val="0"/>
              </a:spcBef>
              <a:spcAft>
                <a:spcPts val="0"/>
              </a:spcAft>
              <a:buClr>
                <a:srgbClr val="FF007F"/>
              </a:buClr>
              <a:buSzPts val="2100"/>
              <a:buNone/>
              <a:defRPr sz="2100">
                <a:solidFill>
                  <a:srgbClr val="FF007F"/>
                </a:solidFill>
              </a:defRPr>
            </a:lvl8pPr>
            <a:lvl9pPr lvl="8" algn="ctr" rtl="0">
              <a:lnSpc>
                <a:spcPct val="100000"/>
              </a:lnSpc>
              <a:spcBef>
                <a:spcPts val="0"/>
              </a:spcBef>
              <a:spcAft>
                <a:spcPts val="0"/>
              </a:spcAft>
              <a:buClr>
                <a:srgbClr val="FF007F"/>
              </a:buClr>
              <a:buSzPts val="2100"/>
              <a:buNone/>
              <a:defRPr sz="2100">
                <a:solidFill>
                  <a:srgbClr val="FF007F"/>
                </a:solidFill>
              </a:defRPr>
            </a:lvl9pPr>
          </a:lstStyle>
          <a:p>
            <a:endParaRPr/>
          </a:p>
        </p:txBody>
      </p:sp>
      <p:sp>
        <p:nvSpPr>
          <p:cNvPr id="325" name="Google Shape;325;p6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Font typeface="Montserrat"/>
              <a:buChar char="●"/>
              <a:defRPr>
                <a:latin typeface="Montserrat"/>
                <a:ea typeface="Montserrat"/>
                <a:cs typeface="Montserrat"/>
                <a:sym typeface="Montserrat"/>
              </a:defRPr>
            </a:lvl1pPr>
            <a:lvl2pPr marL="914400" lvl="1" indent="-317500" rtl="0">
              <a:spcBef>
                <a:spcPts val="1600"/>
              </a:spcBef>
              <a:spcAft>
                <a:spcPts val="0"/>
              </a:spcAft>
              <a:buSzPts val="1400"/>
              <a:buFont typeface="Montserrat"/>
              <a:buChar char="○"/>
              <a:defRPr>
                <a:latin typeface="Montserrat"/>
                <a:ea typeface="Montserrat"/>
                <a:cs typeface="Montserrat"/>
                <a:sym typeface="Montserrat"/>
              </a:defRPr>
            </a:lvl2pPr>
            <a:lvl3pPr marL="1371600" lvl="2" indent="-317500" rtl="0">
              <a:spcBef>
                <a:spcPts val="1600"/>
              </a:spcBef>
              <a:spcAft>
                <a:spcPts val="0"/>
              </a:spcAft>
              <a:buSzPts val="1400"/>
              <a:buFont typeface="Montserrat"/>
              <a:buChar char="■"/>
              <a:defRPr>
                <a:latin typeface="Montserrat"/>
                <a:ea typeface="Montserrat"/>
                <a:cs typeface="Montserrat"/>
                <a:sym typeface="Montserrat"/>
              </a:defRPr>
            </a:lvl3pPr>
            <a:lvl4pPr marL="1828800" lvl="3" indent="-317500" rtl="0">
              <a:spcBef>
                <a:spcPts val="1600"/>
              </a:spcBef>
              <a:spcAft>
                <a:spcPts val="0"/>
              </a:spcAft>
              <a:buSzPts val="1400"/>
              <a:buFont typeface="Montserrat"/>
              <a:buChar char="●"/>
              <a:defRPr>
                <a:latin typeface="Montserrat"/>
                <a:ea typeface="Montserrat"/>
                <a:cs typeface="Montserrat"/>
                <a:sym typeface="Montserrat"/>
              </a:defRPr>
            </a:lvl4pPr>
            <a:lvl5pPr marL="2286000" lvl="4" indent="-317500" rtl="0">
              <a:spcBef>
                <a:spcPts val="1600"/>
              </a:spcBef>
              <a:spcAft>
                <a:spcPts val="0"/>
              </a:spcAft>
              <a:buSzPts val="1400"/>
              <a:buFont typeface="Montserrat"/>
              <a:buChar char="○"/>
              <a:defRPr>
                <a:latin typeface="Montserrat"/>
                <a:ea typeface="Montserrat"/>
                <a:cs typeface="Montserrat"/>
                <a:sym typeface="Montserrat"/>
              </a:defRPr>
            </a:lvl5pPr>
            <a:lvl6pPr marL="2743200" lvl="5" indent="-317500" rtl="0">
              <a:spcBef>
                <a:spcPts val="1600"/>
              </a:spcBef>
              <a:spcAft>
                <a:spcPts val="0"/>
              </a:spcAft>
              <a:buSzPts val="1400"/>
              <a:buFont typeface="Montserrat"/>
              <a:buChar char="■"/>
              <a:defRPr>
                <a:latin typeface="Montserrat"/>
                <a:ea typeface="Montserrat"/>
                <a:cs typeface="Montserrat"/>
                <a:sym typeface="Montserrat"/>
              </a:defRPr>
            </a:lvl6pPr>
            <a:lvl7pPr marL="3200400" lvl="6" indent="-317500" rtl="0">
              <a:spcBef>
                <a:spcPts val="1600"/>
              </a:spcBef>
              <a:spcAft>
                <a:spcPts val="0"/>
              </a:spcAft>
              <a:buSzPts val="1400"/>
              <a:buFont typeface="Montserrat"/>
              <a:buChar char="●"/>
              <a:defRPr>
                <a:latin typeface="Montserrat"/>
                <a:ea typeface="Montserrat"/>
                <a:cs typeface="Montserrat"/>
                <a:sym typeface="Montserrat"/>
              </a:defRPr>
            </a:lvl7pPr>
            <a:lvl8pPr marL="3657600" lvl="7" indent="-317500" rtl="0">
              <a:spcBef>
                <a:spcPts val="1600"/>
              </a:spcBef>
              <a:spcAft>
                <a:spcPts val="0"/>
              </a:spcAft>
              <a:buSzPts val="1400"/>
              <a:buFont typeface="Montserrat"/>
              <a:buChar char="○"/>
              <a:defRPr>
                <a:latin typeface="Montserrat"/>
                <a:ea typeface="Montserrat"/>
                <a:cs typeface="Montserrat"/>
                <a:sym typeface="Montserrat"/>
              </a:defRPr>
            </a:lvl8pPr>
            <a:lvl9pPr marL="4114800" lvl="8" indent="-317500" rtl="0">
              <a:spcBef>
                <a:spcPts val="1600"/>
              </a:spcBef>
              <a:spcAft>
                <a:spcPts val="1600"/>
              </a:spcAft>
              <a:buSzPts val="1400"/>
              <a:buFont typeface="Montserrat"/>
              <a:buChar char="■"/>
              <a:defRPr>
                <a:latin typeface="Montserrat"/>
                <a:ea typeface="Montserrat"/>
                <a:cs typeface="Montserrat"/>
                <a:sym typeface="Montserrat"/>
              </a:defRPr>
            </a:lvl9pPr>
          </a:lstStyle>
          <a:p>
            <a:endParaRPr/>
          </a:p>
        </p:txBody>
      </p:sp>
      <p:sp>
        <p:nvSpPr>
          <p:cNvPr id="326" name="Google Shape;326;p6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27" name="Google Shape;327;p66"/>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rgbClr val="3EC5E6"/>
        </a:solidFill>
        <a:effectLst/>
      </p:bgPr>
    </p:bg>
    <p:spTree>
      <p:nvGrpSpPr>
        <p:cNvPr id="1" name="Shape 328"/>
        <p:cNvGrpSpPr/>
        <p:nvPr/>
      </p:nvGrpSpPr>
      <p:grpSpPr>
        <a:xfrm>
          <a:off x="0" y="0"/>
          <a:ext cx="0" cy="0"/>
          <a:chOff x="0" y="0"/>
          <a:chExt cx="0" cy="0"/>
        </a:xfrm>
      </p:grpSpPr>
      <p:sp>
        <p:nvSpPr>
          <p:cNvPr id="329" name="Google Shape;329;p67"/>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67"/>
          <p:cNvSpPr txBox="1">
            <a:spLocks noGrp="1"/>
          </p:cNvSpPr>
          <p:nvPr>
            <p:ph type="body" idx="1"/>
          </p:nvPr>
        </p:nvSpPr>
        <p:spPr>
          <a:xfrm>
            <a:off x="57150" y="4696825"/>
            <a:ext cx="8382000" cy="446700"/>
          </a:xfrm>
          <a:prstGeom prst="rect">
            <a:avLst/>
          </a:prstGeom>
          <a:ln>
            <a:noFill/>
          </a:ln>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200"/>
              <a:buNone/>
              <a:defRPr sz="1200" b="1"/>
            </a:lvl1pPr>
          </a:lstStyle>
          <a:p>
            <a:endParaRPr/>
          </a:p>
        </p:txBody>
      </p:sp>
      <p:sp>
        <p:nvSpPr>
          <p:cNvPr id="331" name="Google Shape;331;p6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pic>
        <p:nvPicPr>
          <p:cNvPr id="332" name="Google Shape;332;p67"/>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rgbClr val="FFF92D"/>
        </a:solidFill>
        <a:effectLst/>
      </p:bgPr>
    </p:bg>
    <p:spTree>
      <p:nvGrpSpPr>
        <p:cNvPr id="1" name="Shape 333"/>
        <p:cNvGrpSpPr/>
        <p:nvPr/>
      </p:nvGrpSpPr>
      <p:grpSpPr>
        <a:xfrm>
          <a:off x="0" y="0"/>
          <a:ext cx="0" cy="0"/>
          <a:chOff x="0" y="0"/>
          <a:chExt cx="0" cy="0"/>
        </a:xfrm>
      </p:grpSpPr>
      <p:sp>
        <p:nvSpPr>
          <p:cNvPr id="334" name="Google Shape;334;p68"/>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007F"/>
              </a:solidFill>
            </a:endParaRPr>
          </a:p>
        </p:txBody>
      </p:sp>
      <p:sp>
        <p:nvSpPr>
          <p:cNvPr id="335" name="Google Shape;335;p68"/>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1pPr>
            <a:lvl2pPr lvl="1"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2pPr>
            <a:lvl3pPr lvl="2"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3pPr>
            <a:lvl4pPr lvl="3"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4pPr>
            <a:lvl5pPr lvl="4"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5pPr>
            <a:lvl6pPr lvl="5"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6pPr>
            <a:lvl7pPr lvl="6"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7pPr>
            <a:lvl8pPr lvl="7"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8pPr>
            <a:lvl9pPr lvl="8"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9pPr>
          </a:lstStyle>
          <a:p>
            <a:r>
              <a:t>xx%</a:t>
            </a:r>
          </a:p>
        </p:txBody>
      </p:sp>
      <p:sp>
        <p:nvSpPr>
          <p:cNvPr id="336" name="Google Shape;336;p6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337" name="Google Shape;337;p68"/>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
        <p:nvSpPr>
          <p:cNvPr id="338" name="Google Shape;338;p68"/>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Clr>
                <a:srgbClr val="FF007F"/>
              </a:buClr>
              <a:buSzPts val="1800"/>
              <a:buChar char="●"/>
              <a:defRPr>
                <a:solidFill>
                  <a:srgbClr val="FF007F"/>
                </a:solidFill>
              </a:defRPr>
            </a:lvl1pPr>
            <a:lvl2pPr marL="914400" lvl="1" indent="-317500" algn="ctr" rtl="0">
              <a:spcBef>
                <a:spcPts val="1600"/>
              </a:spcBef>
              <a:spcAft>
                <a:spcPts val="0"/>
              </a:spcAft>
              <a:buClr>
                <a:srgbClr val="FF007F"/>
              </a:buClr>
              <a:buSzPts val="1400"/>
              <a:buChar char="○"/>
              <a:defRPr>
                <a:solidFill>
                  <a:srgbClr val="FF007F"/>
                </a:solidFill>
              </a:defRPr>
            </a:lvl2pPr>
            <a:lvl3pPr marL="1371600" lvl="2" indent="-317500" algn="ctr" rtl="0">
              <a:spcBef>
                <a:spcPts val="1600"/>
              </a:spcBef>
              <a:spcAft>
                <a:spcPts val="0"/>
              </a:spcAft>
              <a:buClr>
                <a:srgbClr val="FF007F"/>
              </a:buClr>
              <a:buSzPts val="1400"/>
              <a:buChar char="■"/>
              <a:defRPr>
                <a:solidFill>
                  <a:srgbClr val="FF007F"/>
                </a:solidFill>
              </a:defRPr>
            </a:lvl3pPr>
            <a:lvl4pPr marL="1828800" lvl="3" indent="-317500" algn="ctr" rtl="0">
              <a:spcBef>
                <a:spcPts val="1600"/>
              </a:spcBef>
              <a:spcAft>
                <a:spcPts val="0"/>
              </a:spcAft>
              <a:buClr>
                <a:srgbClr val="FF007F"/>
              </a:buClr>
              <a:buSzPts val="1400"/>
              <a:buChar char="●"/>
              <a:defRPr>
                <a:solidFill>
                  <a:srgbClr val="FF007F"/>
                </a:solidFill>
              </a:defRPr>
            </a:lvl4pPr>
            <a:lvl5pPr marL="2286000" lvl="4" indent="-317500" algn="ctr" rtl="0">
              <a:spcBef>
                <a:spcPts val="1600"/>
              </a:spcBef>
              <a:spcAft>
                <a:spcPts val="0"/>
              </a:spcAft>
              <a:buClr>
                <a:srgbClr val="FF007F"/>
              </a:buClr>
              <a:buSzPts val="1400"/>
              <a:buChar char="○"/>
              <a:defRPr>
                <a:solidFill>
                  <a:srgbClr val="FF007F"/>
                </a:solidFill>
              </a:defRPr>
            </a:lvl5pPr>
            <a:lvl6pPr marL="2743200" lvl="5" indent="-317500" algn="ctr" rtl="0">
              <a:spcBef>
                <a:spcPts val="1600"/>
              </a:spcBef>
              <a:spcAft>
                <a:spcPts val="0"/>
              </a:spcAft>
              <a:buClr>
                <a:srgbClr val="FF007F"/>
              </a:buClr>
              <a:buSzPts val="1400"/>
              <a:buChar char="■"/>
              <a:defRPr>
                <a:solidFill>
                  <a:srgbClr val="FF007F"/>
                </a:solidFill>
              </a:defRPr>
            </a:lvl6pPr>
            <a:lvl7pPr marL="3200400" lvl="6" indent="-317500" algn="ctr" rtl="0">
              <a:spcBef>
                <a:spcPts val="1600"/>
              </a:spcBef>
              <a:spcAft>
                <a:spcPts val="0"/>
              </a:spcAft>
              <a:buClr>
                <a:srgbClr val="FF007F"/>
              </a:buClr>
              <a:buSzPts val="1400"/>
              <a:buChar char="●"/>
              <a:defRPr>
                <a:solidFill>
                  <a:srgbClr val="FF007F"/>
                </a:solidFill>
              </a:defRPr>
            </a:lvl7pPr>
            <a:lvl8pPr marL="3657600" lvl="7" indent="-317500" algn="ctr" rtl="0">
              <a:spcBef>
                <a:spcPts val="1600"/>
              </a:spcBef>
              <a:spcAft>
                <a:spcPts val="0"/>
              </a:spcAft>
              <a:buClr>
                <a:srgbClr val="FF007F"/>
              </a:buClr>
              <a:buSzPts val="1400"/>
              <a:buChar char="○"/>
              <a:defRPr>
                <a:solidFill>
                  <a:srgbClr val="FF007F"/>
                </a:solidFill>
              </a:defRPr>
            </a:lvl8pPr>
            <a:lvl9pPr marL="4114800" lvl="8" indent="-317500" algn="ctr" rtl="0">
              <a:spcBef>
                <a:spcPts val="1600"/>
              </a:spcBef>
              <a:spcAft>
                <a:spcPts val="1600"/>
              </a:spcAft>
              <a:buClr>
                <a:srgbClr val="FF007F"/>
              </a:buClr>
              <a:buSzPts val="1400"/>
              <a:buChar char="■"/>
              <a:defRPr>
                <a:solidFill>
                  <a:srgbClr val="FF007F"/>
                </a:solidFill>
              </a:defRPr>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ig number 1">
  <p:cSld name="BIG_NUMBER_1">
    <p:bg>
      <p:bgPr>
        <a:solidFill>
          <a:srgbClr val="A3F9ED"/>
        </a:solidFill>
        <a:effectLst/>
      </p:bgPr>
    </p:bg>
    <p:spTree>
      <p:nvGrpSpPr>
        <p:cNvPr id="1" name="Shape 339"/>
        <p:cNvGrpSpPr/>
        <p:nvPr/>
      </p:nvGrpSpPr>
      <p:grpSpPr>
        <a:xfrm>
          <a:off x="0" y="0"/>
          <a:ext cx="0" cy="0"/>
          <a:chOff x="0" y="0"/>
          <a:chExt cx="0" cy="0"/>
        </a:xfrm>
      </p:grpSpPr>
      <p:sp>
        <p:nvSpPr>
          <p:cNvPr id="340" name="Google Shape;340;p69"/>
          <p:cNvSpPr/>
          <p:nvPr/>
        </p:nvSpPr>
        <p:spPr>
          <a:xfrm>
            <a:off x="490250" y="488250"/>
            <a:ext cx="8163900" cy="4207500"/>
          </a:xfrm>
          <a:prstGeom prst="rect">
            <a:avLst/>
          </a:prstGeom>
          <a:solidFill>
            <a:srgbClr val="FFFFFF"/>
          </a:solidFill>
          <a:ln w="38100"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007F"/>
              </a:solidFill>
            </a:endParaRPr>
          </a:p>
        </p:txBody>
      </p:sp>
      <p:sp>
        <p:nvSpPr>
          <p:cNvPr id="341" name="Google Shape;341;p69"/>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1pPr>
            <a:lvl2pPr lvl="1"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2pPr>
            <a:lvl3pPr lvl="2"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3pPr>
            <a:lvl4pPr lvl="3"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4pPr>
            <a:lvl5pPr lvl="4"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5pPr>
            <a:lvl6pPr lvl="5"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6pPr>
            <a:lvl7pPr lvl="6"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7pPr>
            <a:lvl8pPr lvl="7"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8pPr>
            <a:lvl9pPr lvl="8" algn="ctr" rtl="0">
              <a:spcBef>
                <a:spcPts val="0"/>
              </a:spcBef>
              <a:spcAft>
                <a:spcPts val="0"/>
              </a:spcAft>
              <a:buClr>
                <a:srgbClr val="FF007F"/>
              </a:buClr>
              <a:buSzPts val="12000"/>
              <a:buFont typeface="Montserrat Black"/>
              <a:buNone/>
              <a:defRPr sz="12000">
                <a:solidFill>
                  <a:srgbClr val="FF007F"/>
                </a:solidFill>
                <a:latin typeface="Montserrat Black"/>
                <a:ea typeface="Montserrat Black"/>
                <a:cs typeface="Montserrat Black"/>
                <a:sym typeface="Montserrat Black"/>
              </a:defRPr>
            </a:lvl9pPr>
          </a:lstStyle>
          <a:p>
            <a:r>
              <a:t>xx%</a:t>
            </a:r>
          </a:p>
        </p:txBody>
      </p:sp>
      <p:sp>
        <p:nvSpPr>
          <p:cNvPr id="342" name="Google Shape;342;p6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343" name="Google Shape;343;p69"/>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
        <p:nvSpPr>
          <p:cNvPr id="344" name="Google Shape;344;p69"/>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Clr>
                <a:srgbClr val="FF007F"/>
              </a:buClr>
              <a:buSzPts val="1800"/>
              <a:buChar char="●"/>
              <a:defRPr>
                <a:solidFill>
                  <a:srgbClr val="FF007F"/>
                </a:solidFill>
              </a:defRPr>
            </a:lvl1pPr>
            <a:lvl2pPr marL="914400" lvl="1" indent="-317500" algn="ctr" rtl="0">
              <a:spcBef>
                <a:spcPts val="1600"/>
              </a:spcBef>
              <a:spcAft>
                <a:spcPts val="0"/>
              </a:spcAft>
              <a:buClr>
                <a:srgbClr val="FF007F"/>
              </a:buClr>
              <a:buSzPts val="1400"/>
              <a:buChar char="○"/>
              <a:defRPr>
                <a:solidFill>
                  <a:srgbClr val="FF007F"/>
                </a:solidFill>
              </a:defRPr>
            </a:lvl2pPr>
            <a:lvl3pPr marL="1371600" lvl="2" indent="-317500" algn="ctr" rtl="0">
              <a:spcBef>
                <a:spcPts val="1600"/>
              </a:spcBef>
              <a:spcAft>
                <a:spcPts val="0"/>
              </a:spcAft>
              <a:buClr>
                <a:srgbClr val="FF007F"/>
              </a:buClr>
              <a:buSzPts val="1400"/>
              <a:buChar char="■"/>
              <a:defRPr>
                <a:solidFill>
                  <a:srgbClr val="FF007F"/>
                </a:solidFill>
              </a:defRPr>
            </a:lvl3pPr>
            <a:lvl4pPr marL="1828800" lvl="3" indent="-317500" algn="ctr" rtl="0">
              <a:spcBef>
                <a:spcPts val="1600"/>
              </a:spcBef>
              <a:spcAft>
                <a:spcPts val="0"/>
              </a:spcAft>
              <a:buClr>
                <a:srgbClr val="FF007F"/>
              </a:buClr>
              <a:buSzPts val="1400"/>
              <a:buChar char="●"/>
              <a:defRPr>
                <a:solidFill>
                  <a:srgbClr val="FF007F"/>
                </a:solidFill>
              </a:defRPr>
            </a:lvl4pPr>
            <a:lvl5pPr marL="2286000" lvl="4" indent="-317500" algn="ctr" rtl="0">
              <a:spcBef>
                <a:spcPts val="1600"/>
              </a:spcBef>
              <a:spcAft>
                <a:spcPts val="0"/>
              </a:spcAft>
              <a:buClr>
                <a:srgbClr val="FF007F"/>
              </a:buClr>
              <a:buSzPts val="1400"/>
              <a:buChar char="○"/>
              <a:defRPr>
                <a:solidFill>
                  <a:srgbClr val="FF007F"/>
                </a:solidFill>
              </a:defRPr>
            </a:lvl5pPr>
            <a:lvl6pPr marL="2743200" lvl="5" indent="-317500" algn="ctr" rtl="0">
              <a:spcBef>
                <a:spcPts val="1600"/>
              </a:spcBef>
              <a:spcAft>
                <a:spcPts val="0"/>
              </a:spcAft>
              <a:buClr>
                <a:srgbClr val="FF007F"/>
              </a:buClr>
              <a:buSzPts val="1400"/>
              <a:buChar char="■"/>
              <a:defRPr>
                <a:solidFill>
                  <a:srgbClr val="FF007F"/>
                </a:solidFill>
              </a:defRPr>
            </a:lvl6pPr>
            <a:lvl7pPr marL="3200400" lvl="6" indent="-317500" algn="ctr" rtl="0">
              <a:spcBef>
                <a:spcPts val="1600"/>
              </a:spcBef>
              <a:spcAft>
                <a:spcPts val="0"/>
              </a:spcAft>
              <a:buClr>
                <a:srgbClr val="FF007F"/>
              </a:buClr>
              <a:buSzPts val="1400"/>
              <a:buChar char="●"/>
              <a:defRPr>
                <a:solidFill>
                  <a:srgbClr val="FF007F"/>
                </a:solidFill>
              </a:defRPr>
            </a:lvl7pPr>
            <a:lvl8pPr marL="3657600" lvl="7" indent="-317500" algn="ctr" rtl="0">
              <a:spcBef>
                <a:spcPts val="1600"/>
              </a:spcBef>
              <a:spcAft>
                <a:spcPts val="0"/>
              </a:spcAft>
              <a:buClr>
                <a:srgbClr val="FF007F"/>
              </a:buClr>
              <a:buSzPts val="1400"/>
              <a:buChar char="○"/>
              <a:defRPr>
                <a:solidFill>
                  <a:srgbClr val="FF007F"/>
                </a:solidFill>
              </a:defRPr>
            </a:lvl8pPr>
            <a:lvl9pPr marL="4114800" lvl="8" indent="-317500" algn="ctr" rtl="0">
              <a:spcBef>
                <a:spcPts val="1600"/>
              </a:spcBef>
              <a:spcAft>
                <a:spcPts val="1600"/>
              </a:spcAft>
              <a:buClr>
                <a:srgbClr val="FF007F"/>
              </a:buClr>
              <a:buSzPts val="1400"/>
              <a:buChar char="■"/>
              <a:defRPr>
                <a:solidFill>
                  <a:srgbClr val="FF007F"/>
                </a:solidFill>
              </a:defRPr>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3EC5E6"/>
        </a:solidFill>
        <a:effectLst/>
      </p:bgPr>
    </p:bg>
    <p:spTree>
      <p:nvGrpSpPr>
        <p:cNvPr id="1" name="Shape 345"/>
        <p:cNvGrpSpPr/>
        <p:nvPr/>
      </p:nvGrpSpPr>
      <p:grpSpPr>
        <a:xfrm>
          <a:off x="0" y="0"/>
          <a:ext cx="0" cy="0"/>
          <a:chOff x="0" y="0"/>
          <a:chExt cx="0" cy="0"/>
        </a:xfrm>
      </p:grpSpPr>
      <p:sp>
        <p:nvSpPr>
          <p:cNvPr id="346" name="Google Shape;346;p7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347" name="Google Shape;347;p70"/>
          <p:cNvPicPr preferRelativeResize="0"/>
          <p:nvPr/>
        </p:nvPicPr>
        <p:blipFill rotWithShape="1">
          <a:blip r:embed="rId2">
            <a:alphaModFix/>
          </a:blip>
          <a:srcRect l="38557" t="32041" r="38042" b="36145"/>
          <a:stretch/>
        </p:blipFill>
        <p:spPr>
          <a:xfrm>
            <a:off x="8097950" y="4345550"/>
            <a:ext cx="914676" cy="699449"/>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slide 1">
  <p:cSld name="TITLE_1">
    <p:spTree>
      <p:nvGrpSpPr>
        <p:cNvPr id="1" name="Shape 348"/>
        <p:cNvGrpSpPr/>
        <p:nvPr/>
      </p:nvGrpSpPr>
      <p:grpSpPr>
        <a:xfrm>
          <a:off x="0" y="0"/>
          <a:ext cx="0" cy="0"/>
          <a:chOff x="0" y="0"/>
          <a:chExt cx="0" cy="0"/>
        </a:xfrm>
      </p:grpSpPr>
      <p:sp>
        <p:nvSpPr>
          <p:cNvPr id="349" name="Google Shape;349;p71"/>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50" name="Google Shape;350;p71"/>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351"/>
        <p:cNvGrpSpPr/>
        <p:nvPr/>
      </p:nvGrpSpPr>
      <p:grpSpPr>
        <a:xfrm>
          <a:off x="0" y="0"/>
          <a:ext cx="0" cy="0"/>
          <a:chOff x="0" y="0"/>
          <a:chExt cx="0" cy="0"/>
        </a:xfrm>
      </p:grpSpPr>
      <p:sp>
        <p:nvSpPr>
          <p:cNvPr id="352" name="Google Shape;352;p72"/>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
        <p:nvSpPr>
          <p:cNvPr id="353" name="Google Shape;353;p7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image" Target="../media/image1.png"/><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3.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image" Target="../media/image1.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image" Target="../media/image2.pn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19" Type="http://schemas.openxmlformats.org/officeDocument/2006/relationships/theme" Target="../theme/theme4.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rgbClr val="FF007F"/>
        </a:solidFill>
        <a:effectLst/>
      </p:bgPr>
    </p:bg>
    <p:spTree>
      <p:nvGrpSpPr>
        <p:cNvPr id="1" name="Shape 67"/>
        <p:cNvGrpSpPr/>
        <p:nvPr/>
      </p:nvGrpSpPr>
      <p:grpSpPr>
        <a:xfrm>
          <a:off x="0" y="0"/>
          <a:ext cx="0" cy="0"/>
          <a:chOff x="0" y="0"/>
          <a:chExt cx="0" cy="0"/>
        </a:xfrm>
      </p:grpSpPr>
      <p:sp>
        <p:nvSpPr>
          <p:cNvPr id="68" name="Google Shape;68;p1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2pPr>
            <a:lvl3pPr marR="0" lvl="2"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3pPr>
            <a:lvl4pPr marR="0" lvl="3"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4pPr>
            <a:lvl5pPr marR="0" lvl="4"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5pPr>
            <a:lvl6pPr marR="0" lvl="5"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6pPr>
            <a:lvl7pPr marR="0" lvl="6"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7pPr>
            <a:lvl8pPr marR="0" lvl="7"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8pPr>
            <a:lvl9pPr marR="0" lvl="8"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9pPr>
          </a:lstStyle>
          <a:p>
            <a:endParaRPr/>
          </a:p>
        </p:txBody>
      </p:sp>
      <p:sp>
        <p:nvSpPr>
          <p:cNvPr id="69" name="Google Shape;69;p1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FFFFFF"/>
              </a:buClr>
              <a:buSzPts val="1800"/>
              <a:buFont typeface="Montserrat"/>
              <a:buChar char="●"/>
              <a:defRPr sz="1800" b="0" i="0" u="none" strike="noStrike" cap="none">
                <a:solidFill>
                  <a:srgbClr val="FFFFFF"/>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9pPr>
          </a:lstStyle>
          <a:p>
            <a:endParaRPr/>
          </a:p>
        </p:txBody>
      </p:sp>
      <p:sp>
        <p:nvSpPr>
          <p:cNvPr id="70" name="Google Shape;70;p1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71" name="Google Shape;71;p16"/>
          <p:cNvPicPr preferRelativeResize="0"/>
          <p:nvPr/>
        </p:nvPicPr>
        <p:blipFill rotWithShape="1">
          <a:blip r:embed="rId21">
            <a:alphaModFix/>
          </a:blip>
          <a:srcRect l="38558" t="32039" r="38040" b="36146"/>
          <a:stretch/>
        </p:blipFill>
        <p:spPr>
          <a:xfrm>
            <a:off x="8097950" y="4345550"/>
            <a:ext cx="914676" cy="6994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material">
    <p:bg>
      <p:bgPr>
        <a:solidFill>
          <a:srgbClr val="FF007F"/>
        </a:solidFill>
        <a:effectLst/>
      </p:bgPr>
    </p:bg>
    <p:spTree>
      <p:nvGrpSpPr>
        <p:cNvPr id="1" name="Shape 171"/>
        <p:cNvGrpSpPr/>
        <p:nvPr/>
      </p:nvGrpSpPr>
      <p:grpSpPr>
        <a:xfrm>
          <a:off x="0" y="0"/>
          <a:ext cx="0" cy="0"/>
          <a:chOff x="0" y="0"/>
          <a:chExt cx="0" cy="0"/>
        </a:xfrm>
      </p:grpSpPr>
      <p:sp>
        <p:nvSpPr>
          <p:cNvPr id="172" name="Google Shape;172;p3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2pPr>
            <a:lvl3pPr marR="0" lvl="2"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3pPr>
            <a:lvl4pPr marR="0" lvl="3"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4pPr>
            <a:lvl5pPr marR="0" lvl="4"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5pPr>
            <a:lvl6pPr marR="0" lvl="5"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6pPr>
            <a:lvl7pPr marR="0" lvl="6"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7pPr>
            <a:lvl8pPr marR="0" lvl="7"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8pPr>
            <a:lvl9pPr marR="0" lvl="8" algn="l" rtl="0">
              <a:lnSpc>
                <a:spcPct val="100000"/>
              </a:lnSpc>
              <a:spcBef>
                <a:spcPts val="0"/>
              </a:spcBef>
              <a:spcAft>
                <a:spcPts val="0"/>
              </a:spcAft>
              <a:buClr>
                <a:srgbClr val="FFFFFF"/>
              </a:buClr>
              <a:buSzPts val="3200"/>
              <a:buFont typeface="Montserrat ExtraBold"/>
              <a:buNone/>
              <a:defRPr sz="3200" b="0" i="0" u="none" strike="noStrike" cap="none">
                <a:solidFill>
                  <a:srgbClr val="FFFFFF"/>
                </a:solidFill>
                <a:latin typeface="Montserrat ExtraBold"/>
                <a:ea typeface="Montserrat ExtraBold"/>
                <a:cs typeface="Montserrat ExtraBold"/>
                <a:sym typeface="Montserrat ExtraBold"/>
              </a:defRPr>
            </a:lvl9pPr>
          </a:lstStyle>
          <a:p>
            <a:endParaRPr/>
          </a:p>
        </p:txBody>
      </p:sp>
      <p:sp>
        <p:nvSpPr>
          <p:cNvPr id="173" name="Google Shape;173;p3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FFFFFF"/>
              </a:buClr>
              <a:buSzPts val="1800"/>
              <a:buFont typeface="Montserrat"/>
              <a:buChar char="●"/>
              <a:defRPr sz="1800" b="0" i="0" u="none" strike="noStrike" cap="none">
                <a:solidFill>
                  <a:srgbClr val="FFFFFF"/>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rgbClr val="FFFFFF"/>
              </a:buClr>
              <a:buSzPts val="1400"/>
              <a:buFont typeface="Montserrat"/>
              <a:buChar char="■"/>
              <a:defRPr sz="1400" b="0" i="0" u="none" strike="noStrike" cap="none">
                <a:solidFill>
                  <a:srgbClr val="FFFFFF"/>
                </a:solidFill>
                <a:latin typeface="Montserrat"/>
                <a:ea typeface="Montserrat"/>
                <a:cs typeface="Montserrat"/>
                <a:sym typeface="Montserrat"/>
              </a:defRPr>
            </a:lvl9pPr>
          </a:lstStyle>
          <a:p>
            <a:endParaRPr/>
          </a:p>
        </p:txBody>
      </p:sp>
      <p:sp>
        <p:nvSpPr>
          <p:cNvPr id="174" name="Google Shape;174;p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75" name="Google Shape;175;p36"/>
          <p:cNvPicPr preferRelativeResize="0"/>
          <p:nvPr/>
        </p:nvPicPr>
        <p:blipFill rotWithShape="1">
          <a:blip r:embed="rId19">
            <a:alphaModFix/>
          </a:blip>
          <a:srcRect l="38558" t="32039" r="38040" b="36146"/>
          <a:stretch/>
        </p:blipFill>
        <p:spPr>
          <a:xfrm>
            <a:off x="8097950" y="4345550"/>
            <a:ext cx="914676" cy="6994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material">
    <p:bg>
      <p:bgPr>
        <a:solidFill>
          <a:srgbClr val="3EC5E6"/>
        </a:solidFill>
        <a:effectLst/>
      </p:bgPr>
    </p:bg>
    <p:spTree>
      <p:nvGrpSpPr>
        <p:cNvPr id="1" name="Shape 262"/>
        <p:cNvGrpSpPr/>
        <p:nvPr/>
      </p:nvGrpSpPr>
      <p:grpSpPr>
        <a:xfrm>
          <a:off x="0" y="0"/>
          <a:ext cx="0" cy="0"/>
          <a:chOff x="0" y="0"/>
          <a:chExt cx="0" cy="0"/>
        </a:xfrm>
      </p:grpSpPr>
      <p:sp>
        <p:nvSpPr>
          <p:cNvPr id="263" name="Google Shape;263;p5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1pPr>
            <a:lvl2pPr lvl="1"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2pPr>
            <a:lvl3pPr lvl="2"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3pPr>
            <a:lvl4pPr lvl="3"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4pPr>
            <a:lvl5pPr lvl="4"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5pPr>
            <a:lvl6pPr lvl="5"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6pPr>
            <a:lvl7pPr lvl="6"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7pPr>
            <a:lvl8pPr lvl="7"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8pPr>
            <a:lvl9pPr lvl="8" rtl="0">
              <a:spcBef>
                <a:spcPts val="0"/>
              </a:spcBef>
              <a:spcAft>
                <a:spcPts val="0"/>
              </a:spcAft>
              <a:buClr>
                <a:srgbClr val="FFFFFF"/>
              </a:buClr>
              <a:buSzPts val="3200"/>
              <a:buFont typeface="Montserrat ExtraBold"/>
              <a:buNone/>
              <a:defRPr sz="3200">
                <a:solidFill>
                  <a:srgbClr val="FFFFFF"/>
                </a:solidFill>
                <a:latin typeface="Montserrat ExtraBold"/>
                <a:ea typeface="Montserrat ExtraBold"/>
                <a:cs typeface="Montserrat ExtraBold"/>
                <a:sym typeface="Montserrat ExtraBold"/>
              </a:defRPr>
            </a:lvl9pPr>
          </a:lstStyle>
          <a:p>
            <a:endParaRPr/>
          </a:p>
        </p:txBody>
      </p:sp>
      <p:sp>
        <p:nvSpPr>
          <p:cNvPr id="264" name="Google Shape;264;p54"/>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rgbClr val="FFFFFF"/>
              </a:buClr>
              <a:buSzPts val="1800"/>
              <a:buFont typeface="Montserrat"/>
              <a:buChar char="●"/>
              <a:defRPr sz="1800">
                <a:solidFill>
                  <a:srgbClr val="FFFFFF"/>
                </a:solidFill>
                <a:latin typeface="Montserrat"/>
                <a:ea typeface="Montserrat"/>
                <a:cs typeface="Montserrat"/>
                <a:sym typeface="Montserrat"/>
              </a:defRPr>
            </a:lvl1pPr>
            <a:lvl2pPr marL="914400" lvl="1"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2pPr>
            <a:lvl3pPr marL="1371600" lvl="2"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3pPr>
            <a:lvl4pPr marL="1828800" lvl="3"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4pPr>
            <a:lvl5pPr marL="2286000" lvl="4"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5pPr>
            <a:lvl6pPr marL="2743200" lvl="5"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6pPr>
            <a:lvl7pPr marL="3200400" lvl="6"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7pPr>
            <a:lvl8pPr marL="3657600" lvl="7" indent="-317500" rtl="0">
              <a:lnSpc>
                <a:spcPct val="115000"/>
              </a:lnSpc>
              <a:spcBef>
                <a:spcPts val="1600"/>
              </a:spcBef>
              <a:spcAft>
                <a:spcPts val="0"/>
              </a:spcAft>
              <a:buClr>
                <a:srgbClr val="FFFFFF"/>
              </a:buClr>
              <a:buSzPts val="1400"/>
              <a:buFont typeface="Montserrat"/>
              <a:buChar char="○"/>
              <a:defRPr>
                <a:solidFill>
                  <a:srgbClr val="FFFFFF"/>
                </a:solidFill>
                <a:latin typeface="Montserrat"/>
                <a:ea typeface="Montserrat"/>
                <a:cs typeface="Montserrat"/>
                <a:sym typeface="Montserrat"/>
              </a:defRPr>
            </a:lvl8pPr>
            <a:lvl9pPr marL="4114800" lvl="8" indent="-317500" rtl="0">
              <a:lnSpc>
                <a:spcPct val="115000"/>
              </a:lnSpc>
              <a:spcBef>
                <a:spcPts val="1600"/>
              </a:spcBef>
              <a:spcAft>
                <a:spcPts val="1600"/>
              </a:spcAft>
              <a:buClr>
                <a:srgbClr val="FFFFFF"/>
              </a:buClr>
              <a:buSzPts val="1400"/>
              <a:buFont typeface="Montserrat"/>
              <a:buChar char="■"/>
              <a:defRPr>
                <a:solidFill>
                  <a:srgbClr val="FFFFFF"/>
                </a:solidFill>
                <a:latin typeface="Montserrat"/>
                <a:ea typeface="Montserrat"/>
                <a:cs typeface="Montserrat"/>
                <a:sym typeface="Montserrat"/>
              </a:defRPr>
            </a:lvl9pPr>
          </a:lstStyle>
          <a:p>
            <a:endParaRPr/>
          </a:p>
        </p:txBody>
      </p:sp>
      <p:pic>
        <p:nvPicPr>
          <p:cNvPr id="265" name="Google Shape;265;p54"/>
          <p:cNvPicPr preferRelativeResize="0"/>
          <p:nvPr/>
        </p:nvPicPr>
        <p:blipFill rotWithShape="1">
          <a:blip r:embed="rId20">
            <a:alphaModFix/>
          </a:blip>
          <a:srcRect l="38557" t="32041" r="38042" b="36145"/>
          <a:stretch/>
        </p:blipFill>
        <p:spPr>
          <a:xfrm>
            <a:off x="8097950" y="4345550"/>
            <a:ext cx="914676" cy="6994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1.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1.xml"/><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1.xml"/><Relationship Id="rId5" Type="http://schemas.openxmlformats.org/officeDocument/2006/relationships/image" Target="../media/image22.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4.jp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6.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EC5E6"/>
        </a:solidFill>
        <a:effectLst/>
      </p:bgPr>
    </p:bg>
    <p:spTree>
      <p:nvGrpSpPr>
        <p:cNvPr id="1" name="Shape 357"/>
        <p:cNvGrpSpPr/>
        <p:nvPr/>
      </p:nvGrpSpPr>
      <p:grpSpPr>
        <a:xfrm>
          <a:off x="0" y="0"/>
          <a:ext cx="0" cy="0"/>
          <a:chOff x="0" y="0"/>
          <a:chExt cx="0" cy="0"/>
        </a:xfrm>
      </p:grpSpPr>
      <p:sp>
        <p:nvSpPr>
          <p:cNvPr id="358" name="Google Shape;358;p73"/>
          <p:cNvSpPr txBox="1">
            <a:spLocks noGrp="1"/>
          </p:cNvSpPr>
          <p:nvPr>
            <p:ph type="title"/>
          </p:nvPr>
        </p:nvSpPr>
        <p:spPr>
          <a:xfrm>
            <a:off x="460950" y="374800"/>
            <a:ext cx="8222100" cy="76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Introduction</a:t>
            </a:r>
            <a:endParaRPr/>
          </a:p>
        </p:txBody>
      </p:sp>
      <p:sp>
        <p:nvSpPr>
          <p:cNvPr id="359" name="Google Shape;359;p73"/>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True Colors United / ILGA-Europe / FEANTSA partnership </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Surveys and reports mirror our success in America: </a:t>
            </a:r>
            <a:endParaRPr sz="2000">
              <a:solidFill>
                <a:srgbClr val="000000"/>
              </a:solidFill>
            </a:endParaRPr>
          </a:p>
          <a:p>
            <a:pPr marL="914400" lvl="1" indent="-355600" algn="l" rtl="0">
              <a:spcBef>
                <a:spcPts val="0"/>
              </a:spcBef>
              <a:spcAft>
                <a:spcPts val="0"/>
              </a:spcAft>
              <a:buClr>
                <a:srgbClr val="000000"/>
              </a:buClr>
              <a:buSzPts val="2000"/>
              <a:buChar char="○"/>
            </a:pPr>
            <a:r>
              <a:rPr lang="en" sz="2000">
                <a:solidFill>
                  <a:srgbClr val="000000"/>
                </a:solidFill>
              </a:rPr>
              <a:t>Elevated the issue and created a clear path forward</a:t>
            </a:r>
            <a:endParaRPr sz="2000">
              <a:solidFill>
                <a:srgbClr val="000000"/>
              </a:solidFill>
            </a:endParaRPr>
          </a:p>
          <a:p>
            <a:pPr marL="914400" lvl="1" indent="-355600" algn="l" rtl="0">
              <a:spcBef>
                <a:spcPts val="0"/>
              </a:spcBef>
              <a:spcAft>
                <a:spcPts val="0"/>
              </a:spcAft>
              <a:buClr>
                <a:srgbClr val="000000"/>
              </a:buClr>
              <a:buSzPts val="2000"/>
              <a:buChar char="○"/>
            </a:pPr>
            <a:r>
              <a:rPr lang="en" sz="2000">
                <a:solidFill>
                  <a:srgbClr val="000000"/>
                </a:solidFill>
              </a:rPr>
              <a:t>Opened conversations with leaders and communities</a:t>
            </a:r>
            <a:endParaRPr sz="2000">
              <a:solidFill>
                <a:srgbClr val="000000"/>
              </a:solidFill>
            </a:endParaRPr>
          </a:p>
          <a:p>
            <a:pPr marL="914400" lvl="1" indent="-355600" algn="l" rtl="0">
              <a:spcBef>
                <a:spcPts val="0"/>
              </a:spcBef>
              <a:spcAft>
                <a:spcPts val="0"/>
              </a:spcAft>
              <a:buClr>
                <a:srgbClr val="000000"/>
              </a:buClr>
              <a:buSzPts val="2000"/>
              <a:buChar char="○"/>
            </a:pPr>
            <a:r>
              <a:rPr lang="en" sz="2000">
                <a:solidFill>
                  <a:srgbClr val="000000"/>
                </a:solidFill>
              </a:rPr>
              <a:t>Shifted focus and centered LGBTQ youth</a:t>
            </a:r>
            <a:endParaRPr sz="2000">
              <a:solidFill>
                <a:srgbClr val="000000"/>
              </a:solidFill>
            </a:endParaRPr>
          </a:p>
          <a:p>
            <a:pPr marL="914400" lvl="1" indent="-355600" algn="l" rtl="0">
              <a:spcBef>
                <a:spcPts val="0"/>
              </a:spcBef>
              <a:spcAft>
                <a:spcPts val="0"/>
              </a:spcAft>
              <a:buClr>
                <a:srgbClr val="000000"/>
              </a:buClr>
              <a:buSzPts val="2000"/>
              <a:buChar char="○"/>
            </a:pPr>
            <a:r>
              <a:rPr lang="en" sz="2000">
                <a:solidFill>
                  <a:srgbClr val="000000"/>
                </a:solidFill>
              </a:rPr>
              <a:t>Lead to various initiatives, including an LGBTQ prevention pilot with the U.S. Federal Government</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Dr. Jama Shelton and Anthony Ritosa</a:t>
            </a:r>
            <a:endParaRPr sz="2000">
              <a:solidFill>
                <a:srgbClr val="000000"/>
              </a:solidFill>
            </a:endParaRPr>
          </a:p>
          <a:p>
            <a:pPr marL="457200" lvl="0" indent="0" algn="l" rtl="0">
              <a:spcBef>
                <a:spcPts val="1600"/>
              </a:spcBef>
              <a:spcAft>
                <a:spcPts val="0"/>
              </a:spcAft>
              <a:buNone/>
            </a:pPr>
            <a:endParaRPr sz="2400">
              <a:solidFill>
                <a:srgbClr val="000000"/>
              </a:solidFill>
            </a:endParaRPr>
          </a:p>
          <a:p>
            <a:pPr marL="457200" lvl="0" indent="0" algn="l" rtl="0">
              <a:spcBef>
                <a:spcPts val="1600"/>
              </a:spcBef>
              <a:spcAft>
                <a:spcPts val="1600"/>
              </a:spcAft>
              <a:buNone/>
            </a:pPr>
            <a:endParaRPr sz="24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82"/>
          <p:cNvSpPr txBox="1">
            <a:spLocks noGrp="1"/>
          </p:cNvSpPr>
          <p:nvPr>
            <p:ph type="title"/>
          </p:nvPr>
        </p:nvSpPr>
        <p:spPr>
          <a:xfrm>
            <a:off x="1308250" y="1911375"/>
            <a:ext cx="7402500" cy="15450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6000"/>
              <a:buNone/>
            </a:pPr>
            <a:r>
              <a:rPr lang="en" sz="2200">
                <a:solidFill>
                  <a:srgbClr val="FF007F"/>
                </a:solidFill>
                <a:latin typeface="Montserrat"/>
                <a:ea typeface="Montserrat"/>
                <a:cs typeface="Montserrat"/>
                <a:sym typeface="Montserrat"/>
              </a:rPr>
              <a:t>The most difficult challenge is a political climate and a rising wave of homophobia and transphobia. In connection to the political situation, we are concerned with further actions of the government that can make situation of transgender people in Poland even worse, while solving problems already affecting the community could be only possible with governmental legal, financial and infrastructural support.</a:t>
            </a:r>
            <a:endParaRPr sz="4800">
              <a:solidFill>
                <a:srgbClr val="27A9E1"/>
              </a:solidFill>
              <a:latin typeface="Montserrat"/>
              <a:ea typeface="Montserrat"/>
              <a:cs typeface="Montserrat"/>
              <a:sym typeface="Montserrat"/>
            </a:endParaRPr>
          </a:p>
        </p:txBody>
      </p:sp>
      <p:sp>
        <p:nvSpPr>
          <p:cNvPr id="421" name="Google Shape;421;p82"/>
          <p:cNvSpPr txBox="1"/>
          <p:nvPr/>
        </p:nvSpPr>
        <p:spPr>
          <a:xfrm>
            <a:off x="7302975" y="2887125"/>
            <a:ext cx="1249500" cy="326310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 sz="20000">
                <a:solidFill>
                  <a:srgbClr val="27A9E1"/>
                </a:solidFill>
                <a:latin typeface="Montserrat"/>
                <a:ea typeface="Montserrat"/>
                <a:cs typeface="Montserrat"/>
                <a:sym typeface="Montserrat"/>
              </a:rPr>
              <a:t>“</a:t>
            </a:r>
            <a:endParaRPr sz="20000">
              <a:solidFill>
                <a:srgbClr val="27A9E1"/>
              </a:solidFill>
              <a:latin typeface="Montserrat"/>
              <a:ea typeface="Montserrat"/>
              <a:cs typeface="Montserrat"/>
              <a:sym typeface="Montserrat"/>
            </a:endParaRPr>
          </a:p>
        </p:txBody>
      </p:sp>
      <p:sp>
        <p:nvSpPr>
          <p:cNvPr id="422" name="Google Shape;422;p82"/>
          <p:cNvSpPr txBox="1"/>
          <p:nvPr/>
        </p:nvSpPr>
        <p:spPr>
          <a:xfrm>
            <a:off x="284300" y="0"/>
            <a:ext cx="915300" cy="326310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 sz="20000">
                <a:solidFill>
                  <a:srgbClr val="27A9E1"/>
                </a:solidFill>
                <a:latin typeface="Montserrat"/>
                <a:ea typeface="Montserrat"/>
                <a:cs typeface="Montserrat"/>
                <a:sym typeface="Montserrat"/>
              </a:rPr>
              <a:t>“</a:t>
            </a:r>
            <a:endParaRPr sz="20000">
              <a:solidFill>
                <a:srgbClr val="27A9E1"/>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EC5E6"/>
        </a:solidFill>
        <a:effectLst/>
      </p:bgPr>
    </p:bg>
    <p:spTree>
      <p:nvGrpSpPr>
        <p:cNvPr id="1" name="Shape 426"/>
        <p:cNvGrpSpPr/>
        <p:nvPr/>
      </p:nvGrpSpPr>
      <p:grpSpPr>
        <a:xfrm>
          <a:off x="0" y="0"/>
          <a:ext cx="0" cy="0"/>
          <a:chOff x="0" y="0"/>
          <a:chExt cx="0" cy="0"/>
        </a:xfrm>
      </p:grpSpPr>
      <p:sp>
        <p:nvSpPr>
          <p:cNvPr id="427" name="Google Shape;427;p83"/>
          <p:cNvSpPr txBox="1">
            <a:spLocks noGrp="1"/>
          </p:cNvSpPr>
          <p:nvPr>
            <p:ph type="title"/>
          </p:nvPr>
        </p:nvSpPr>
        <p:spPr>
          <a:xfrm>
            <a:off x="4051725" y="1552475"/>
            <a:ext cx="4913100" cy="101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100" b="1">
                <a:latin typeface="Montserrat"/>
                <a:ea typeface="Montserrat"/>
                <a:cs typeface="Montserrat"/>
                <a:sym typeface="Montserrat"/>
              </a:rPr>
              <a:t>Key Findings:</a:t>
            </a:r>
            <a:endParaRPr sz="5100" b="1">
              <a:latin typeface="Montserrat"/>
              <a:ea typeface="Montserrat"/>
              <a:cs typeface="Montserrat"/>
              <a:sym typeface="Montserrat"/>
            </a:endParaRPr>
          </a:p>
          <a:p>
            <a:pPr marL="0" lvl="0" indent="0" algn="l" rtl="0">
              <a:spcBef>
                <a:spcPts val="0"/>
              </a:spcBef>
              <a:spcAft>
                <a:spcPts val="0"/>
              </a:spcAft>
              <a:buNone/>
            </a:pPr>
            <a:endParaRPr sz="1200" b="1">
              <a:latin typeface="Montserrat"/>
              <a:ea typeface="Montserrat"/>
              <a:cs typeface="Montserrat"/>
              <a:sym typeface="Montserrat"/>
            </a:endParaRPr>
          </a:p>
          <a:p>
            <a:pPr marL="0" lvl="0" indent="0" algn="l" rtl="0">
              <a:spcBef>
                <a:spcPts val="0"/>
              </a:spcBef>
              <a:spcAft>
                <a:spcPts val="0"/>
              </a:spcAft>
              <a:buNone/>
            </a:pPr>
            <a:r>
              <a:rPr lang="en" sz="2350">
                <a:solidFill>
                  <a:schemeClr val="lt1"/>
                </a:solidFill>
                <a:latin typeface="Montserrat"/>
                <a:ea typeface="Montserrat"/>
                <a:cs typeface="Montserrat"/>
                <a:sym typeface="Montserrat"/>
              </a:rPr>
              <a:t>Comparative findings from a study of homeless service providers and LGBTI-focused organisations about LGBTIQ youth homelessness in Europe</a:t>
            </a:r>
            <a:endParaRPr sz="5900">
              <a:solidFill>
                <a:schemeClr val="lt1"/>
              </a:solidFill>
              <a:latin typeface="Montserrat"/>
              <a:ea typeface="Montserrat"/>
              <a:cs typeface="Montserrat"/>
              <a:sym typeface="Montserrat"/>
            </a:endParaRPr>
          </a:p>
        </p:txBody>
      </p:sp>
      <p:pic>
        <p:nvPicPr>
          <p:cNvPr id="428" name="Google Shape;428;p83"/>
          <p:cNvPicPr preferRelativeResize="0"/>
          <p:nvPr/>
        </p:nvPicPr>
        <p:blipFill>
          <a:blip r:embed="rId3">
            <a:alphaModFix/>
          </a:blip>
          <a:stretch>
            <a:fillRect/>
          </a:stretch>
        </p:blipFill>
        <p:spPr>
          <a:xfrm>
            <a:off x="0" y="0"/>
            <a:ext cx="4094024" cy="51793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EC5E6"/>
        </a:solidFill>
        <a:effectLst/>
      </p:bgPr>
    </p:bg>
    <p:spTree>
      <p:nvGrpSpPr>
        <p:cNvPr id="1" name="Shape 432"/>
        <p:cNvGrpSpPr/>
        <p:nvPr/>
      </p:nvGrpSpPr>
      <p:grpSpPr>
        <a:xfrm>
          <a:off x="0" y="0"/>
          <a:ext cx="0" cy="0"/>
          <a:chOff x="0" y="0"/>
          <a:chExt cx="0" cy="0"/>
        </a:xfrm>
      </p:grpSpPr>
      <p:sp>
        <p:nvSpPr>
          <p:cNvPr id="433" name="Google Shape;433;p84"/>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About the Organisations</a:t>
            </a:r>
            <a:endParaRPr/>
          </a:p>
        </p:txBody>
      </p:sp>
      <p:sp>
        <p:nvSpPr>
          <p:cNvPr id="434" name="Google Shape;434;p84"/>
          <p:cNvSpPr txBox="1"/>
          <p:nvPr/>
        </p:nvSpPr>
        <p:spPr>
          <a:xfrm>
            <a:off x="0" y="926300"/>
            <a:ext cx="3227700" cy="55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b="1">
                <a:solidFill>
                  <a:srgbClr val="FF007F"/>
                </a:solidFill>
                <a:highlight>
                  <a:srgbClr val="FFFFFF"/>
                </a:highlight>
                <a:latin typeface="Montserrat"/>
                <a:ea typeface="Montserrat"/>
                <a:cs typeface="Montserrat"/>
                <a:sym typeface="Montserrat"/>
              </a:rPr>
              <a:t>Homeless Services</a:t>
            </a:r>
            <a:endParaRPr sz="2400" b="1">
              <a:solidFill>
                <a:srgbClr val="FF007F"/>
              </a:solidFill>
              <a:latin typeface="Montserrat"/>
              <a:ea typeface="Montserrat"/>
              <a:cs typeface="Montserrat"/>
              <a:sym typeface="Montserrat"/>
            </a:endParaRPr>
          </a:p>
        </p:txBody>
      </p:sp>
      <p:sp>
        <p:nvSpPr>
          <p:cNvPr id="435" name="Google Shape;435;p84"/>
          <p:cNvSpPr txBox="1"/>
          <p:nvPr/>
        </p:nvSpPr>
        <p:spPr>
          <a:xfrm>
            <a:off x="5493875" y="926300"/>
            <a:ext cx="3650100" cy="55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b="1">
                <a:solidFill>
                  <a:srgbClr val="FF007F"/>
                </a:solidFill>
                <a:highlight>
                  <a:srgbClr val="FFFFFF"/>
                </a:highlight>
                <a:latin typeface="Montserrat"/>
                <a:ea typeface="Montserrat"/>
                <a:cs typeface="Montserrat"/>
                <a:sym typeface="Montserrat"/>
              </a:rPr>
              <a:t>LGBTI-focused Orgs.</a:t>
            </a:r>
            <a:endParaRPr sz="2400" b="1">
              <a:solidFill>
                <a:srgbClr val="FF007F"/>
              </a:solidFill>
              <a:latin typeface="Montserrat"/>
              <a:ea typeface="Montserrat"/>
              <a:cs typeface="Montserrat"/>
              <a:sym typeface="Montserrat"/>
            </a:endParaRPr>
          </a:p>
        </p:txBody>
      </p:sp>
      <p:sp>
        <p:nvSpPr>
          <p:cNvPr id="436" name="Google Shape;436;p84"/>
          <p:cNvSpPr txBox="1"/>
          <p:nvPr/>
        </p:nvSpPr>
        <p:spPr>
          <a:xfrm>
            <a:off x="6587225" y="1787650"/>
            <a:ext cx="1463400" cy="55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a:highlight>
                  <a:srgbClr val="FFFFFF"/>
                </a:highlight>
                <a:latin typeface="Montserrat"/>
                <a:ea typeface="Montserrat"/>
                <a:cs typeface="Montserrat"/>
                <a:sym typeface="Montserrat"/>
              </a:rPr>
              <a:t>N = </a:t>
            </a:r>
            <a:r>
              <a:rPr lang="en" sz="2400" b="1">
                <a:solidFill>
                  <a:srgbClr val="FF007F"/>
                </a:solidFill>
                <a:highlight>
                  <a:srgbClr val="FFFFFF"/>
                </a:highlight>
                <a:latin typeface="Montserrat"/>
                <a:ea typeface="Montserrat"/>
                <a:cs typeface="Montserrat"/>
                <a:sym typeface="Montserrat"/>
              </a:rPr>
              <a:t>71</a:t>
            </a:r>
            <a:endParaRPr sz="2400" b="1">
              <a:solidFill>
                <a:srgbClr val="FF007F"/>
              </a:solidFill>
              <a:highlight>
                <a:srgbClr val="FFFFFF"/>
              </a:highlight>
              <a:latin typeface="Montserrat"/>
              <a:ea typeface="Montserrat"/>
              <a:cs typeface="Montserrat"/>
              <a:sym typeface="Montserrat"/>
            </a:endParaRPr>
          </a:p>
        </p:txBody>
      </p:sp>
      <p:sp>
        <p:nvSpPr>
          <p:cNvPr id="437" name="Google Shape;437;p84"/>
          <p:cNvSpPr txBox="1"/>
          <p:nvPr/>
        </p:nvSpPr>
        <p:spPr>
          <a:xfrm>
            <a:off x="882150" y="1787650"/>
            <a:ext cx="1463400" cy="55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a:highlight>
                  <a:srgbClr val="FFFFFF"/>
                </a:highlight>
                <a:latin typeface="Montserrat"/>
                <a:ea typeface="Montserrat"/>
                <a:cs typeface="Montserrat"/>
                <a:sym typeface="Montserrat"/>
              </a:rPr>
              <a:t>N = </a:t>
            </a:r>
            <a:r>
              <a:rPr lang="en" sz="2400" b="1">
                <a:solidFill>
                  <a:srgbClr val="FF007F"/>
                </a:solidFill>
                <a:highlight>
                  <a:srgbClr val="FFFFFF"/>
                </a:highlight>
                <a:latin typeface="Montserrat"/>
                <a:ea typeface="Montserrat"/>
                <a:cs typeface="Montserrat"/>
                <a:sym typeface="Montserrat"/>
              </a:rPr>
              <a:t>64</a:t>
            </a:r>
            <a:endParaRPr sz="2400" b="1">
              <a:solidFill>
                <a:srgbClr val="FF007F"/>
              </a:solidFill>
              <a:highlight>
                <a:srgbClr val="FFFFFF"/>
              </a:highlight>
              <a:latin typeface="Montserrat"/>
              <a:ea typeface="Montserrat"/>
              <a:cs typeface="Montserrat"/>
              <a:sym typeface="Montserrat"/>
            </a:endParaRPr>
          </a:p>
        </p:txBody>
      </p:sp>
      <p:sp>
        <p:nvSpPr>
          <p:cNvPr id="438" name="Google Shape;438;p84"/>
          <p:cNvSpPr txBox="1"/>
          <p:nvPr/>
        </p:nvSpPr>
        <p:spPr>
          <a:xfrm>
            <a:off x="490950" y="2476150"/>
            <a:ext cx="2245800" cy="55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b="1">
                <a:solidFill>
                  <a:srgbClr val="FF007F"/>
                </a:solidFill>
                <a:highlight>
                  <a:srgbClr val="FFFFFF"/>
                </a:highlight>
                <a:latin typeface="Montserrat"/>
                <a:ea typeface="Montserrat"/>
                <a:cs typeface="Montserrat"/>
                <a:sym typeface="Montserrat"/>
              </a:rPr>
              <a:t>21</a:t>
            </a:r>
            <a:r>
              <a:rPr lang="en" sz="2400">
                <a:highlight>
                  <a:srgbClr val="FFFFFF"/>
                </a:highlight>
                <a:latin typeface="Montserrat"/>
                <a:ea typeface="Montserrat"/>
                <a:cs typeface="Montserrat"/>
                <a:sym typeface="Montserrat"/>
              </a:rPr>
              <a:t> countries</a:t>
            </a:r>
            <a:endParaRPr sz="2400">
              <a:solidFill>
                <a:srgbClr val="FF007F"/>
              </a:solidFill>
              <a:highlight>
                <a:srgbClr val="FFFFFF"/>
              </a:highlight>
              <a:latin typeface="Montserrat"/>
              <a:ea typeface="Montserrat"/>
              <a:cs typeface="Montserrat"/>
              <a:sym typeface="Montserrat"/>
            </a:endParaRPr>
          </a:p>
        </p:txBody>
      </p:sp>
      <p:sp>
        <p:nvSpPr>
          <p:cNvPr id="439" name="Google Shape;439;p84"/>
          <p:cNvSpPr txBox="1"/>
          <p:nvPr/>
        </p:nvSpPr>
        <p:spPr>
          <a:xfrm>
            <a:off x="6196025" y="2476150"/>
            <a:ext cx="2245800" cy="554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b="1">
                <a:solidFill>
                  <a:srgbClr val="FF007F"/>
                </a:solidFill>
                <a:highlight>
                  <a:srgbClr val="FFFFFF"/>
                </a:highlight>
                <a:latin typeface="Montserrat"/>
                <a:ea typeface="Montserrat"/>
                <a:cs typeface="Montserrat"/>
                <a:sym typeface="Montserrat"/>
              </a:rPr>
              <a:t>32</a:t>
            </a:r>
            <a:r>
              <a:rPr lang="en" sz="2400">
                <a:highlight>
                  <a:srgbClr val="FFFFFF"/>
                </a:highlight>
                <a:latin typeface="Montserrat"/>
                <a:ea typeface="Montserrat"/>
                <a:cs typeface="Montserrat"/>
                <a:sym typeface="Montserrat"/>
              </a:rPr>
              <a:t> countries</a:t>
            </a:r>
            <a:endParaRPr sz="2400">
              <a:solidFill>
                <a:srgbClr val="FF007F"/>
              </a:solidFill>
              <a:highlight>
                <a:srgbClr val="FFFFFF"/>
              </a:highlight>
              <a:latin typeface="Montserrat"/>
              <a:ea typeface="Montserrat"/>
              <a:cs typeface="Montserrat"/>
              <a:sym typeface="Montserrat"/>
            </a:endParaRPr>
          </a:p>
        </p:txBody>
      </p:sp>
      <p:cxnSp>
        <p:nvCxnSpPr>
          <p:cNvPr id="440" name="Google Shape;440;p84"/>
          <p:cNvCxnSpPr/>
          <p:nvPr/>
        </p:nvCxnSpPr>
        <p:spPr>
          <a:xfrm>
            <a:off x="308325" y="1513625"/>
            <a:ext cx="8549100" cy="14100"/>
          </a:xfrm>
          <a:prstGeom prst="straightConnector1">
            <a:avLst/>
          </a:prstGeom>
          <a:noFill/>
          <a:ln w="38100" cap="flat" cmpd="sng">
            <a:solidFill>
              <a:srgbClr val="3EC5E6"/>
            </a:solidFill>
            <a:prstDash val="solid"/>
            <a:round/>
            <a:headEnd type="none" w="med" len="med"/>
            <a:tailEnd type="none" w="med" len="med"/>
          </a:ln>
        </p:spPr>
      </p:cxnSp>
      <p:sp>
        <p:nvSpPr>
          <p:cNvPr id="441" name="Google Shape;441;p84"/>
          <p:cNvSpPr txBox="1"/>
          <p:nvPr/>
        </p:nvSpPr>
        <p:spPr>
          <a:xfrm>
            <a:off x="-33000" y="3357950"/>
            <a:ext cx="3293700" cy="978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b="1">
                <a:solidFill>
                  <a:srgbClr val="FF007F"/>
                </a:solidFill>
                <a:highlight>
                  <a:srgbClr val="FFFFFF"/>
                </a:highlight>
                <a:latin typeface="Montserrat"/>
                <a:ea typeface="Montserrat"/>
                <a:cs typeface="Montserrat"/>
                <a:sym typeface="Montserrat"/>
              </a:rPr>
              <a:t>64%</a:t>
            </a:r>
            <a:r>
              <a:rPr lang="en" sz="2400">
                <a:highlight>
                  <a:srgbClr val="FFFFFF"/>
                </a:highlight>
                <a:latin typeface="Montserrat"/>
                <a:ea typeface="Montserrat"/>
                <a:cs typeface="Montserrat"/>
                <a:sym typeface="Montserrat"/>
              </a:rPr>
              <a:t> work with LGBTIQ youth</a:t>
            </a:r>
            <a:endParaRPr sz="2400">
              <a:solidFill>
                <a:srgbClr val="FF007F"/>
              </a:solidFill>
              <a:highlight>
                <a:srgbClr val="FFFFFF"/>
              </a:highlight>
              <a:latin typeface="Montserrat"/>
              <a:ea typeface="Montserrat"/>
              <a:cs typeface="Montserrat"/>
              <a:sym typeface="Montserrat"/>
            </a:endParaRPr>
          </a:p>
        </p:txBody>
      </p:sp>
      <p:sp>
        <p:nvSpPr>
          <p:cNvPr id="442" name="Google Shape;442;p84"/>
          <p:cNvSpPr txBox="1"/>
          <p:nvPr/>
        </p:nvSpPr>
        <p:spPr>
          <a:xfrm>
            <a:off x="5672075" y="3300125"/>
            <a:ext cx="3293700" cy="978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b="1">
                <a:solidFill>
                  <a:srgbClr val="FF007F"/>
                </a:solidFill>
                <a:highlight>
                  <a:srgbClr val="FFFFFF"/>
                </a:highlight>
                <a:latin typeface="Montserrat"/>
                <a:ea typeface="Montserrat"/>
                <a:cs typeface="Montserrat"/>
                <a:sym typeface="Montserrat"/>
              </a:rPr>
              <a:t>68%</a:t>
            </a:r>
            <a:r>
              <a:rPr lang="en" sz="2400">
                <a:highlight>
                  <a:srgbClr val="FFFFFF"/>
                </a:highlight>
                <a:latin typeface="Montserrat"/>
                <a:ea typeface="Montserrat"/>
                <a:cs typeface="Montserrat"/>
                <a:sym typeface="Montserrat"/>
              </a:rPr>
              <a:t> work with LGBTIQ youth</a:t>
            </a:r>
            <a:endParaRPr sz="2400">
              <a:solidFill>
                <a:srgbClr val="FF007F"/>
              </a:solidFill>
              <a:highlight>
                <a:srgbClr val="FFFFFF"/>
              </a:highlight>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EC5E6"/>
        </a:solidFill>
        <a:effectLst/>
      </p:bgPr>
    </p:bg>
    <p:spTree>
      <p:nvGrpSpPr>
        <p:cNvPr id="1" name="Shape 446"/>
        <p:cNvGrpSpPr/>
        <p:nvPr/>
      </p:nvGrpSpPr>
      <p:grpSpPr>
        <a:xfrm>
          <a:off x="0" y="0"/>
          <a:ext cx="0" cy="0"/>
          <a:chOff x="0" y="0"/>
          <a:chExt cx="0" cy="0"/>
        </a:xfrm>
      </p:grpSpPr>
      <p:sp>
        <p:nvSpPr>
          <p:cNvPr id="447" name="Google Shape;447;p85"/>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Demographic Data Collection</a:t>
            </a:r>
            <a:endParaRPr/>
          </a:p>
        </p:txBody>
      </p:sp>
      <p:pic>
        <p:nvPicPr>
          <p:cNvPr id="448" name="Google Shape;448;p85" title="Points scored"/>
          <p:cNvPicPr preferRelativeResize="0"/>
          <p:nvPr/>
        </p:nvPicPr>
        <p:blipFill rotWithShape="1">
          <a:blip r:embed="rId3">
            <a:alphaModFix/>
          </a:blip>
          <a:srcRect l="2034" t="2134" r="1085" b="2997"/>
          <a:stretch/>
        </p:blipFill>
        <p:spPr>
          <a:xfrm>
            <a:off x="291150" y="677550"/>
            <a:ext cx="7375575" cy="44659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EC5E6"/>
        </a:solidFill>
        <a:effectLst/>
      </p:bgPr>
    </p:bg>
    <p:spTree>
      <p:nvGrpSpPr>
        <p:cNvPr id="1" name="Shape 452"/>
        <p:cNvGrpSpPr/>
        <p:nvPr/>
      </p:nvGrpSpPr>
      <p:grpSpPr>
        <a:xfrm>
          <a:off x="0" y="0"/>
          <a:ext cx="0" cy="0"/>
          <a:chOff x="0" y="0"/>
          <a:chExt cx="0" cy="0"/>
        </a:xfrm>
      </p:grpSpPr>
      <p:sp>
        <p:nvSpPr>
          <p:cNvPr id="453" name="Google Shape;453;p8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Estimates of LGBTIQ Youth Homeless Population</a:t>
            </a:r>
            <a:endParaRPr/>
          </a:p>
        </p:txBody>
      </p:sp>
      <p:pic>
        <p:nvPicPr>
          <p:cNvPr id="454" name="Google Shape;454;p86" title="Points scored"/>
          <p:cNvPicPr preferRelativeResize="0"/>
          <p:nvPr/>
        </p:nvPicPr>
        <p:blipFill rotWithShape="1">
          <a:blip r:embed="rId3">
            <a:alphaModFix/>
          </a:blip>
          <a:srcRect l="5007" t="2846" r="1743" b="10370"/>
          <a:stretch/>
        </p:blipFill>
        <p:spPr>
          <a:xfrm>
            <a:off x="76200" y="695250"/>
            <a:ext cx="7862220" cy="45244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87"/>
          <p:cNvSpPr txBox="1">
            <a:spLocks noGrp="1"/>
          </p:cNvSpPr>
          <p:nvPr>
            <p:ph type="title"/>
          </p:nvPr>
        </p:nvSpPr>
        <p:spPr>
          <a:xfrm>
            <a:off x="951675" y="826900"/>
            <a:ext cx="7820100" cy="36093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3900" b="1">
                <a:solidFill>
                  <a:srgbClr val="3EC5E6"/>
                </a:solidFill>
                <a:latin typeface="Montserrat"/>
                <a:ea typeface="Montserrat"/>
                <a:cs typeface="Montserrat"/>
                <a:sym typeface="Montserrat"/>
              </a:rPr>
              <a:t>The field of LGBTIQ* homelessness in this country is hardly elucidated! We have only glimpses.</a:t>
            </a:r>
            <a:endParaRPr sz="3900" b="1">
              <a:solidFill>
                <a:srgbClr val="3EC5E6"/>
              </a:solidFill>
              <a:latin typeface="Montserrat"/>
              <a:ea typeface="Montserrat"/>
              <a:cs typeface="Montserrat"/>
              <a:sym typeface="Montserrat"/>
            </a:endParaRPr>
          </a:p>
        </p:txBody>
      </p:sp>
      <p:sp>
        <p:nvSpPr>
          <p:cNvPr id="460" name="Google Shape;460;p87"/>
          <p:cNvSpPr txBox="1"/>
          <p:nvPr/>
        </p:nvSpPr>
        <p:spPr>
          <a:xfrm>
            <a:off x="402200" y="594425"/>
            <a:ext cx="473100" cy="153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800">
                <a:solidFill>
                  <a:srgbClr val="FF007F"/>
                </a:solidFill>
                <a:latin typeface="Montserrat"/>
                <a:ea typeface="Montserrat"/>
                <a:cs typeface="Montserrat"/>
                <a:sym typeface="Montserrat"/>
              </a:rPr>
              <a:t>“</a:t>
            </a:r>
            <a:endParaRPr sz="8800">
              <a:solidFill>
                <a:srgbClr val="FF007F"/>
              </a:solidFill>
              <a:latin typeface="Montserrat"/>
              <a:ea typeface="Montserrat"/>
              <a:cs typeface="Montserrat"/>
              <a:sym typeface="Montserrat"/>
            </a:endParaRPr>
          </a:p>
        </p:txBody>
      </p:sp>
      <p:sp>
        <p:nvSpPr>
          <p:cNvPr id="461" name="Google Shape;461;p87"/>
          <p:cNvSpPr txBox="1"/>
          <p:nvPr/>
        </p:nvSpPr>
        <p:spPr>
          <a:xfrm>
            <a:off x="6347050" y="3098700"/>
            <a:ext cx="833700" cy="153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800">
                <a:solidFill>
                  <a:srgbClr val="FF007F"/>
                </a:solidFill>
                <a:latin typeface="Montserrat"/>
                <a:ea typeface="Montserrat"/>
                <a:cs typeface="Montserrat"/>
                <a:sym typeface="Montserrat"/>
              </a:rPr>
              <a:t>“</a:t>
            </a:r>
            <a:endParaRPr sz="8800">
              <a:solidFill>
                <a:srgbClr val="FF007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88"/>
          <p:cNvSpPr txBox="1">
            <a:spLocks noGrp="1"/>
          </p:cNvSpPr>
          <p:nvPr>
            <p:ph type="title"/>
          </p:nvPr>
        </p:nvSpPr>
        <p:spPr>
          <a:xfrm>
            <a:off x="871250" y="488250"/>
            <a:ext cx="6227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Opportunities for change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89"/>
          <p:cNvSpPr txBox="1">
            <a:spLocks noGrp="1"/>
          </p:cNvSpPr>
          <p:nvPr>
            <p:ph type="title"/>
          </p:nvPr>
        </p:nvSpPr>
        <p:spPr>
          <a:xfrm>
            <a:off x="588250" y="488250"/>
            <a:ext cx="3650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t>Develop Prevention Strategies</a:t>
            </a:r>
            <a:endParaRPr sz="3500"/>
          </a:p>
        </p:txBody>
      </p:sp>
      <p:sp>
        <p:nvSpPr>
          <p:cNvPr id="472" name="Google Shape;472;p89"/>
          <p:cNvSpPr/>
          <p:nvPr/>
        </p:nvSpPr>
        <p:spPr>
          <a:xfrm>
            <a:off x="4742744" y="1683756"/>
            <a:ext cx="1607400" cy="1389600"/>
          </a:xfrm>
          <a:prstGeom prst="rect">
            <a:avLst/>
          </a:prstGeom>
          <a:solidFill>
            <a:srgbClr val="FF007F"/>
          </a:solidFill>
          <a:ln w="9525" cap="flat" cmpd="sng">
            <a:solidFill>
              <a:srgbClr val="FF007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9"/>
          <p:cNvSpPr/>
          <p:nvPr/>
        </p:nvSpPr>
        <p:spPr>
          <a:xfrm>
            <a:off x="4369311" y="488250"/>
            <a:ext cx="2342700" cy="1195500"/>
          </a:xfrm>
          <a:prstGeom prst="triangle">
            <a:avLst>
              <a:gd name="adj" fmla="val 50000"/>
            </a:avLst>
          </a:prstGeom>
          <a:solidFill>
            <a:srgbClr val="FF007F"/>
          </a:solidFill>
          <a:ln w="9525" cap="flat" cmpd="sng">
            <a:solidFill>
              <a:srgbClr val="FF007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9"/>
          <p:cNvSpPr/>
          <p:nvPr/>
        </p:nvSpPr>
        <p:spPr>
          <a:xfrm>
            <a:off x="5107638" y="1408322"/>
            <a:ext cx="866100" cy="1042800"/>
          </a:xfrm>
          <a:prstGeom prst="heart">
            <a:avLst/>
          </a:prstGeom>
          <a:solidFill>
            <a:srgbClr val="3EC5E6"/>
          </a:solidFill>
          <a:ln w="9525"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75" name="Google Shape;475;p89"/>
          <p:cNvPicPr preferRelativeResize="0"/>
          <p:nvPr/>
        </p:nvPicPr>
        <p:blipFill>
          <a:blip r:embed="rId3">
            <a:alphaModFix amt="49000"/>
          </a:blip>
          <a:stretch>
            <a:fillRect/>
          </a:stretch>
        </p:blipFill>
        <p:spPr>
          <a:xfrm rot="-510350">
            <a:off x="2872822" y="1756002"/>
            <a:ext cx="2660928" cy="2812535"/>
          </a:xfrm>
          <a:prstGeom prst="rect">
            <a:avLst/>
          </a:prstGeom>
          <a:noFill/>
          <a:ln>
            <a:noFill/>
          </a:ln>
        </p:spPr>
      </p:pic>
      <p:pic>
        <p:nvPicPr>
          <p:cNvPr id="476" name="Google Shape;476;p89"/>
          <p:cNvPicPr preferRelativeResize="0"/>
          <p:nvPr/>
        </p:nvPicPr>
        <p:blipFill>
          <a:blip r:embed="rId4">
            <a:alphaModFix amt="56000"/>
          </a:blip>
          <a:stretch>
            <a:fillRect/>
          </a:stretch>
        </p:blipFill>
        <p:spPr>
          <a:xfrm>
            <a:off x="5488885" y="2676047"/>
            <a:ext cx="2342846" cy="2007299"/>
          </a:xfrm>
          <a:prstGeom prst="rect">
            <a:avLst/>
          </a:prstGeom>
          <a:noFill/>
          <a:ln>
            <a:noFill/>
          </a:ln>
        </p:spPr>
      </p:pic>
      <p:pic>
        <p:nvPicPr>
          <p:cNvPr id="477" name="Google Shape;477;p89"/>
          <p:cNvPicPr preferRelativeResize="0"/>
          <p:nvPr/>
        </p:nvPicPr>
        <p:blipFill>
          <a:blip r:embed="rId5">
            <a:alphaModFix amt="52999"/>
          </a:blip>
          <a:stretch>
            <a:fillRect/>
          </a:stretch>
        </p:blipFill>
        <p:spPr>
          <a:xfrm>
            <a:off x="6842984" y="488250"/>
            <a:ext cx="1873625" cy="24176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90"/>
          <p:cNvSpPr txBox="1">
            <a:spLocks noGrp="1"/>
          </p:cNvSpPr>
          <p:nvPr>
            <p:ph type="title"/>
          </p:nvPr>
        </p:nvSpPr>
        <p:spPr>
          <a:xfrm>
            <a:off x="588250" y="488250"/>
            <a:ext cx="3650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t>Develop Prevention Strategies</a:t>
            </a:r>
            <a:endParaRPr sz="3500"/>
          </a:p>
        </p:txBody>
      </p:sp>
      <p:sp>
        <p:nvSpPr>
          <p:cNvPr id="483" name="Google Shape;483;p90"/>
          <p:cNvSpPr txBox="1">
            <a:spLocks noGrp="1"/>
          </p:cNvSpPr>
          <p:nvPr>
            <p:ph type="title"/>
          </p:nvPr>
        </p:nvSpPr>
        <p:spPr>
          <a:xfrm>
            <a:off x="4064350" y="907350"/>
            <a:ext cx="4278600" cy="3567900"/>
          </a:xfrm>
          <a:prstGeom prst="rect">
            <a:avLst/>
          </a:prstGeom>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200" b="1">
                <a:solidFill>
                  <a:srgbClr val="3EC5E6"/>
                </a:solidFill>
                <a:latin typeface="Montserrat"/>
                <a:ea typeface="Montserrat"/>
                <a:cs typeface="Montserrat"/>
                <a:sym typeface="Montserrat"/>
              </a:rPr>
              <a:t>Long story made short: 50% among LGBT youth, they are driven away by ultra-religious families from disadvantaged and ultra-homophobic backgrounds. Others lost their jobs in the pre-pandemic period.</a:t>
            </a:r>
            <a:endParaRPr sz="4400">
              <a:solidFill>
                <a:srgbClr val="FF007F"/>
              </a:solidFill>
            </a:endParaRPr>
          </a:p>
          <a:p>
            <a:pPr marL="0" lvl="0" indent="0" algn="l" rtl="0">
              <a:spcBef>
                <a:spcPts val="0"/>
              </a:spcBef>
              <a:spcAft>
                <a:spcPts val="0"/>
              </a:spcAft>
              <a:buNone/>
            </a:pPr>
            <a:endParaRPr sz="3500"/>
          </a:p>
        </p:txBody>
      </p:sp>
      <p:sp>
        <p:nvSpPr>
          <p:cNvPr id="484" name="Google Shape;484;p90"/>
          <p:cNvSpPr txBox="1"/>
          <p:nvPr/>
        </p:nvSpPr>
        <p:spPr>
          <a:xfrm>
            <a:off x="3373450" y="406425"/>
            <a:ext cx="5385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7200" b="1">
                <a:solidFill>
                  <a:srgbClr val="FF007F"/>
                </a:solidFill>
                <a:latin typeface="Montserrat"/>
                <a:ea typeface="Montserrat"/>
                <a:cs typeface="Montserrat"/>
                <a:sym typeface="Montserrat"/>
              </a:rPr>
              <a:t>“</a:t>
            </a:r>
            <a:endParaRPr sz="7200" b="1">
              <a:solidFill>
                <a:srgbClr val="FF007F"/>
              </a:solidFill>
              <a:latin typeface="Montserrat"/>
              <a:ea typeface="Montserrat"/>
              <a:cs typeface="Montserrat"/>
              <a:sym typeface="Montserrat"/>
            </a:endParaRPr>
          </a:p>
        </p:txBody>
      </p:sp>
      <p:sp>
        <p:nvSpPr>
          <p:cNvPr id="485" name="Google Shape;485;p90"/>
          <p:cNvSpPr txBox="1"/>
          <p:nvPr/>
        </p:nvSpPr>
        <p:spPr>
          <a:xfrm>
            <a:off x="7450050" y="3258450"/>
            <a:ext cx="5385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7200" b="1">
                <a:solidFill>
                  <a:srgbClr val="FF007F"/>
                </a:solidFill>
                <a:latin typeface="Montserrat"/>
                <a:ea typeface="Montserrat"/>
                <a:cs typeface="Montserrat"/>
                <a:sym typeface="Montserrat"/>
              </a:rPr>
              <a:t>“</a:t>
            </a:r>
            <a:endParaRPr sz="7200" b="1">
              <a:solidFill>
                <a:srgbClr val="FF007F"/>
              </a:solidFill>
              <a:latin typeface="Montserrat"/>
              <a:ea typeface="Montserrat"/>
              <a:cs typeface="Montserrat"/>
              <a:sym typeface="Montserra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91"/>
          <p:cNvSpPr txBox="1">
            <a:spLocks noGrp="1"/>
          </p:cNvSpPr>
          <p:nvPr>
            <p:ph type="title"/>
          </p:nvPr>
        </p:nvSpPr>
        <p:spPr>
          <a:xfrm>
            <a:off x="588250" y="488250"/>
            <a:ext cx="3650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t>Systematic process of data collection</a:t>
            </a:r>
            <a:endParaRPr sz="3500"/>
          </a:p>
        </p:txBody>
      </p:sp>
      <p:pic>
        <p:nvPicPr>
          <p:cNvPr id="491" name="Google Shape;491;p91"/>
          <p:cNvPicPr preferRelativeResize="0"/>
          <p:nvPr/>
        </p:nvPicPr>
        <p:blipFill rotWithShape="1">
          <a:blip r:embed="rId3">
            <a:alphaModFix/>
          </a:blip>
          <a:srcRect l="20626" t="7817" r="27380"/>
          <a:stretch/>
        </p:blipFill>
        <p:spPr>
          <a:xfrm rot="-784855">
            <a:off x="3750500" y="256450"/>
            <a:ext cx="3293525" cy="3757876"/>
          </a:xfrm>
          <a:prstGeom prst="rect">
            <a:avLst/>
          </a:prstGeom>
          <a:noFill/>
          <a:ln w="38100" cap="flat" cmpd="sng">
            <a:solidFill>
              <a:srgbClr val="FF007F"/>
            </a:solidFill>
            <a:prstDash val="solid"/>
            <a:round/>
            <a:headEnd type="none" w="sm" len="sm"/>
            <a:tailEnd type="none" w="sm" len="sm"/>
          </a:ln>
        </p:spPr>
      </p:pic>
      <p:pic>
        <p:nvPicPr>
          <p:cNvPr id="492" name="Google Shape;492;p91"/>
          <p:cNvPicPr preferRelativeResize="0"/>
          <p:nvPr/>
        </p:nvPicPr>
        <p:blipFill>
          <a:blip r:embed="rId4">
            <a:alphaModFix/>
          </a:blip>
          <a:stretch>
            <a:fillRect/>
          </a:stretch>
        </p:blipFill>
        <p:spPr>
          <a:xfrm rot="-832689">
            <a:off x="5380632" y="922093"/>
            <a:ext cx="3025112" cy="3915761"/>
          </a:xfrm>
          <a:prstGeom prst="rect">
            <a:avLst/>
          </a:prstGeom>
          <a:noFill/>
          <a:ln w="38100" cap="flat" cmpd="sng">
            <a:solidFill>
              <a:srgbClr val="FF007F"/>
            </a:solidFill>
            <a:prstDash val="solid"/>
            <a:round/>
            <a:headEnd type="none" w="sm" len="sm"/>
            <a:tailEnd type="none" w="sm" len="sm"/>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74"/>
          <p:cNvSpPr txBox="1">
            <a:spLocks noGrp="1"/>
          </p:cNvSpPr>
          <p:nvPr>
            <p:ph type="ctrTitle"/>
          </p:nvPr>
        </p:nvSpPr>
        <p:spPr>
          <a:xfrm>
            <a:off x="4449650" y="1126925"/>
            <a:ext cx="4525200" cy="9336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3600"/>
              <a:buFont typeface="Montserrat Black"/>
              <a:buNone/>
            </a:pPr>
            <a:r>
              <a:rPr lang="en" sz="3900"/>
              <a:t>LGBTIQ YOUTH HOMELESSNESS IN EUROPE</a:t>
            </a:r>
            <a:endParaRPr sz="3900"/>
          </a:p>
        </p:txBody>
      </p:sp>
      <p:sp>
        <p:nvSpPr>
          <p:cNvPr id="365" name="Google Shape;365;p74"/>
          <p:cNvSpPr txBox="1"/>
          <p:nvPr/>
        </p:nvSpPr>
        <p:spPr>
          <a:xfrm>
            <a:off x="4213575" y="2808600"/>
            <a:ext cx="4836600" cy="176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500" b="1">
                <a:solidFill>
                  <a:schemeClr val="lt1"/>
                </a:solidFill>
                <a:latin typeface="Montserrat"/>
                <a:ea typeface="Montserrat"/>
                <a:cs typeface="Montserrat"/>
                <a:sym typeface="Montserrat"/>
              </a:rPr>
              <a:t>Presented by:	  </a:t>
            </a:r>
            <a:endParaRPr sz="1500" b="1">
              <a:solidFill>
                <a:schemeClr val="lt1"/>
              </a:solidFill>
              <a:latin typeface="Montserrat"/>
              <a:ea typeface="Montserrat"/>
              <a:cs typeface="Montserrat"/>
              <a:sym typeface="Montserrat"/>
            </a:endParaRPr>
          </a:p>
          <a:p>
            <a:pPr marL="0" lvl="0" indent="0" algn="ctr" rtl="0">
              <a:spcBef>
                <a:spcPts val="0"/>
              </a:spcBef>
              <a:spcAft>
                <a:spcPts val="0"/>
              </a:spcAft>
              <a:buNone/>
            </a:pPr>
            <a:r>
              <a:rPr lang="en" sz="1500" b="1">
                <a:solidFill>
                  <a:schemeClr val="lt1"/>
                </a:solidFill>
                <a:latin typeface="Montserrat"/>
                <a:ea typeface="Montserrat"/>
                <a:cs typeface="Montserrat"/>
                <a:sym typeface="Montserrat"/>
              </a:rPr>
              <a:t>Anthony Ritosa (he/him)</a:t>
            </a:r>
            <a:endParaRPr sz="1500" b="1">
              <a:solidFill>
                <a:schemeClr val="lt1"/>
              </a:solidFill>
              <a:latin typeface="Montserrat"/>
              <a:ea typeface="Montserrat"/>
              <a:cs typeface="Montserrat"/>
              <a:sym typeface="Montserrat"/>
            </a:endParaRPr>
          </a:p>
          <a:p>
            <a:pPr marL="0" lvl="0" indent="0" algn="ctr" rtl="0">
              <a:spcBef>
                <a:spcPts val="0"/>
              </a:spcBef>
              <a:spcAft>
                <a:spcPts val="0"/>
              </a:spcAft>
              <a:buNone/>
            </a:pPr>
            <a:r>
              <a:rPr lang="en" sz="1500" b="1">
                <a:solidFill>
                  <a:schemeClr val="lt1"/>
                </a:solidFill>
                <a:latin typeface="Montserrat"/>
                <a:ea typeface="Montserrat"/>
                <a:cs typeface="Montserrat"/>
                <a:sym typeface="Montserrat"/>
              </a:rPr>
              <a:t>Jama Shelton, MSW, PhD (they/them) </a:t>
            </a:r>
            <a:endParaRPr sz="1500" b="1">
              <a:solidFill>
                <a:schemeClr val="lt1"/>
              </a:solidFill>
              <a:latin typeface="Montserrat"/>
              <a:ea typeface="Montserrat"/>
              <a:cs typeface="Montserrat"/>
              <a:sym typeface="Montserrat"/>
            </a:endParaRPr>
          </a:p>
          <a:p>
            <a:pPr marL="0" lvl="0" indent="0" algn="ctr" rtl="0">
              <a:spcBef>
                <a:spcPts val="0"/>
              </a:spcBef>
              <a:spcAft>
                <a:spcPts val="0"/>
              </a:spcAft>
              <a:buNone/>
            </a:pPr>
            <a:endParaRPr sz="1500" b="1">
              <a:solidFill>
                <a:schemeClr val="lt1"/>
              </a:solidFill>
              <a:latin typeface="Montserrat"/>
              <a:ea typeface="Montserrat"/>
              <a:cs typeface="Montserrat"/>
              <a:sym typeface="Montserrat"/>
            </a:endParaRPr>
          </a:p>
          <a:p>
            <a:pPr marL="0" lvl="0" indent="0" algn="ctr" rtl="0">
              <a:spcBef>
                <a:spcPts val="0"/>
              </a:spcBef>
              <a:spcAft>
                <a:spcPts val="0"/>
              </a:spcAft>
              <a:buNone/>
            </a:pPr>
            <a:endParaRPr sz="1200">
              <a:solidFill>
                <a:schemeClr val="lt1"/>
              </a:solidFill>
              <a:latin typeface="Montserrat"/>
              <a:ea typeface="Montserrat"/>
              <a:cs typeface="Montserrat"/>
              <a:sym typeface="Montserrat"/>
            </a:endParaRPr>
          </a:p>
          <a:p>
            <a:pPr marL="0" lvl="0" indent="0" algn="ctr" rtl="0">
              <a:spcBef>
                <a:spcPts val="0"/>
              </a:spcBef>
              <a:spcAft>
                <a:spcPts val="0"/>
              </a:spcAft>
              <a:buNone/>
            </a:pPr>
            <a:endParaRPr sz="1200">
              <a:solidFill>
                <a:schemeClr val="lt1"/>
              </a:solidFill>
              <a:latin typeface="Montserrat"/>
              <a:ea typeface="Montserrat"/>
              <a:cs typeface="Montserrat"/>
              <a:sym typeface="Montserrat"/>
            </a:endParaRPr>
          </a:p>
        </p:txBody>
      </p:sp>
      <p:pic>
        <p:nvPicPr>
          <p:cNvPr id="366" name="Google Shape;366;p74"/>
          <p:cNvPicPr preferRelativeResize="0"/>
          <p:nvPr/>
        </p:nvPicPr>
        <p:blipFill>
          <a:blip r:embed="rId3">
            <a:alphaModFix/>
          </a:blip>
          <a:stretch>
            <a:fillRect/>
          </a:stretch>
        </p:blipFill>
        <p:spPr>
          <a:xfrm>
            <a:off x="0" y="0"/>
            <a:ext cx="4032089" cy="5143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92"/>
          <p:cNvSpPr txBox="1">
            <a:spLocks noGrp="1"/>
          </p:cNvSpPr>
          <p:nvPr>
            <p:ph type="title"/>
          </p:nvPr>
        </p:nvSpPr>
        <p:spPr>
          <a:xfrm>
            <a:off x="435850" y="488250"/>
            <a:ext cx="3650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t>Training &amp; Capacity Building</a:t>
            </a:r>
            <a:endParaRPr sz="3500"/>
          </a:p>
        </p:txBody>
      </p:sp>
      <p:pic>
        <p:nvPicPr>
          <p:cNvPr id="498" name="Google Shape;498;p92"/>
          <p:cNvPicPr preferRelativeResize="0"/>
          <p:nvPr/>
        </p:nvPicPr>
        <p:blipFill rotWithShape="1">
          <a:blip r:embed="rId3">
            <a:alphaModFix/>
          </a:blip>
          <a:srcRect l="15618" t="9551" r="4247"/>
          <a:stretch/>
        </p:blipFill>
        <p:spPr>
          <a:xfrm>
            <a:off x="3083300" y="656750"/>
            <a:ext cx="5544625" cy="36610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93"/>
          <p:cNvSpPr/>
          <p:nvPr/>
        </p:nvSpPr>
        <p:spPr>
          <a:xfrm>
            <a:off x="6570237" y="1389475"/>
            <a:ext cx="2046000" cy="2085300"/>
          </a:xfrm>
          <a:prstGeom prst="ellipse">
            <a:avLst/>
          </a:prstGeom>
          <a:solidFill>
            <a:srgbClr val="FF007F"/>
          </a:solidFill>
          <a:ln w="28575" cap="flat" cmpd="sng">
            <a:solidFill>
              <a:srgbClr val="FFF9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93"/>
          <p:cNvSpPr txBox="1">
            <a:spLocks noGrp="1"/>
          </p:cNvSpPr>
          <p:nvPr>
            <p:ph type="title"/>
          </p:nvPr>
        </p:nvSpPr>
        <p:spPr>
          <a:xfrm>
            <a:off x="435850" y="488250"/>
            <a:ext cx="3650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t>Cross - </a:t>
            </a:r>
            <a:endParaRPr sz="3500"/>
          </a:p>
          <a:p>
            <a:pPr marL="0" lvl="0" indent="0" algn="l" rtl="0">
              <a:spcBef>
                <a:spcPts val="0"/>
              </a:spcBef>
              <a:spcAft>
                <a:spcPts val="0"/>
              </a:spcAft>
              <a:buNone/>
            </a:pPr>
            <a:r>
              <a:rPr lang="en" sz="3500"/>
              <a:t>sector Collaboration </a:t>
            </a:r>
            <a:endParaRPr sz="3500"/>
          </a:p>
        </p:txBody>
      </p:sp>
      <p:grpSp>
        <p:nvGrpSpPr>
          <p:cNvPr id="505" name="Google Shape;505;p93"/>
          <p:cNvGrpSpPr/>
          <p:nvPr/>
        </p:nvGrpSpPr>
        <p:grpSpPr>
          <a:xfrm>
            <a:off x="5118441" y="1445484"/>
            <a:ext cx="2045889" cy="2085194"/>
            <a:chOff x="4303290" y="1676962"/>
            <a:chExt cx="1854000" cy="1854000"/>
          </a:xfrm>
        </p:grpSpPr>
        <p:sp>
          <p:nvSpPr>
            <p:cNvPr id="506" name="Google Shape;506;p93"/>
            <p:cNvSpPr/>
            <p:nvPr/>
          </p:nvSpPr>
          <p:spPr>
            <a:xfrm>
              <a:off x="4303290" y="1676962"/>
              <a:ext cx="1854000" cy="1854000"/>
            </a:xfrm>
            <a:prstGeom prst="ellipse">
              <a:avLst/>
            </a:prstGeom>
            <a:solidFill>
              <a:srgbClr val="3EC5E6"/>
            </a:solidFill>
            <a:ln w="28575" cap="flat" cmpd="sng">
              <a:solidFill>
                <a:srgbClr val="FF007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ontserrat"/>
                <a:ea typeface="Montserrat"/>
                <a:cs typeface="Montserrat"/>
                <a:sym typeface="Montserrat"/>
              </a:endParaRPr>
            </a:p>
          </p:txBody>
        </p:sp>
        <p:sp>
          <p:nvSpPr>
            <p:cNvPr id="507" name="Google Shape;507;p93"/>
            <p:cNvSpPr txBox="1"/>
            <p:nvPr/>
          </p:nvSpPr>
          <p:spPr>
            <a:xfrm>
              <a:off x="4771649" y="2455606"/>
              <a:ext cx="1316700" cy="521400"/>
            </a:xfrm>
            <a:prstGeom prst="rect">
              <a:avLst/>
            </a:prstGeom>
            <a:solidFill>
              <a:srgbClr val="3EC5E6"/>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300" b="1">
                  <a:solidFill>
                    <a:srgbClr val="FFFFFF"/>
                  </a:solidFill>
                  <a:latin typeface="Montserrat"/>
                  <a:ea typeface="Montserrat"/>
                  <a:cs typeface="Montserrat"/>
                  <a:sym typeface="Montserrat"/>
                </a:rPr>
                <a:t>LGBTI-focused Orgs</a:t>
              </a:r>
              <a:endParaRPr sz="1300" b="1">
                <a:solidFill>
                  <a:srgbClr val="FFFFFF"/>
                </a:solidFill>
                <a:latin typeface="Montserrat"/>
                <a:ea typeface="Montserrat"/>
                <a:cs typeface="Montserrat"/>
                <a:sym typeface="Montserrat"/>
              </a:endParaRPr>
            </a:p>
          </p:txBody>
        </p:sp>
      </p:grpSp>
      <p:grpSp>
        <p:nvGrpSpPr>
          <p:cNvPr id="508" name="Google Shape;508;p93"/>
          <p:cNvGrpSpPr/>
          <p:nvPr/>
        </p:nvGrpSpPr>
        <p:grpSpPr>
          <a:xfrm>
            <a:off x="3665597" y="1445484"/>
            <a:ext cx="2045889" cy="2085194"/>
            <a:chOff x="2986712" y="1676962"/>
            <a:chExt cx="1854000" cy="1854000"/>
          </a:xfrm>
        </p:grpSpPr>
        <p:sp>
          <p:nvSpPr>
            <p:cNvPr id="509" name="Google Shape;509;p93"/>
            <p:cNvSpPr/>
            <p:nvPr/>
          </p:nvSpPr>
          <p:spPr>
            <a:xfrm>
              <a:off x="2986712" y="1676962"/>
              <a:ext cx="1854000" cy="1854000"/>
            </a:xfrm>
            <a:prstGeom prst="ellipse">
              <a:avLst/>
            </a:prstGeom>
            <a:solidFill>
              <a:srgbClr val="FF007F"/>
            </a:solidFill>
            <a:ln w="28575" cap="flat" cmpd="sng">
              <a:solidFill>
                <a:srgbClr val="3EC5E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ontserrat"/>
                <a:ea typeface="Montserrat"/>
                <a:cs typeface="Montserrat"/>
                <a:sym typeface="Montserrat"/>
              </a:endParaRPr>
            </a:p>
          </p:txBody>
        </p:sp>
        <p:sp>
          <p:nvSpPr>
            <p:cNvPr id="510" name="Google Shape;510;p93"/>
            <p:cNvSpPr txBox="1"/>
            <p:nvPr/>
          </p:nvSpPr>
          <p:spPr>
            <a:xfrm>
              <a:off x="3106583" y="2455606"/>
              <a:ext cx="1310100" cy="521400"/>
            </a:xfrm>
            <a:prstGeom prst="rect">
              <a:avLst/>
            </a:prstGeom>
            <a:solidFill>
              <a:srgbClr val="FF007F"/>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300" b="1">
                  <a:solidFill>
                    <a:srgbClr val="FFFFFF"/>
                  </a:solidFill>
                  <a:latin typeface="Montserrat"/>
                  <a:ea typeface="Montserrat"/>
                  <a:cs typeface="Montserrat"/>
                  <a:sym typeface="Montserrat"/>
                </a:rPr>
                <a:t>Homeless Services</a:t>
              </a:r>
              <a:endParaRPr sz="1300" b="1">
                <a:solidFill>
                  <a:srgbClr val="FFFFFF"/>
                </a:solidFill>
                <a:latin typeface="Montserrat"/>
                <a:ea typeface="Montserrat"/>
                <a:cs typeface="Montserrat"/>
                <a:sym typeface="Montserrat"/>
              </a:endParaRPr>
            </a:p>
          </p:txBody>
        </p:sp>
      </p:grpSp>
      <p:sp>
        <p:nvSpPr>
          <p:cNvPr id="511" name="Google Shape;511;p93"/>
          <p:cNvSpPr txBox="1"/>
          <p:nvPr/>
        </p:nvSpPr>
        <p:spPr>
          <a:xfrm>
            <a:off x="7240524" y="2223300"/>
            <a:ext cx="1363800" cy="6207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300" b="1">
                <a:solidFill>
                  <a:srgbClr val="FFFFFF"/>
                </a:solidFill>
                <a:latin typeface="Montserrat"/>
                <a:ea typeface="Montserrat"/>
                <a:cs typeface="Montserrat"/>
                <a:sym typeface="Montserrat"/>
              </a:rPr>
              <a:t>Government</a:t>
            </a:r>
            <a:endParaRPr sz="1300" b="1">
              <a:solidFill>
                <a:srgbClr val="FFFFFF"/>
              </a:solidFill>
              <a:latin typeface="Montserrat"/>
              <a:ea typeface="Montserrat"/>
              <a:cs typeface="Montserrat"/>
              <a:sym typeface="Montserra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94"/>
          <p:cNvSpPr txBox="1">
            <a:spLocks noGrp="1"/>
          </p:cNvSpPr>
          <p:nvPr>
            <p:ph type="title"/>
          </p:nvPr>
        </p:nvSpPr>
        <p:spPr>
          <a:xfrm>
            <a:off x="5798575" y="972900"/>
            <a:ext cx="2619600" cy="319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400"/>
              <a:t>Check out the full reports for more info!</a:t>
            </a:r>
            <a:endParaRPr sz="3400"/>
          </a:p>
        </p:txBody>
      </p:sp>
      <p:pic>
        <p:nvPicPr>
          <p:cNvPr id="517" name="Google Shape;517;p94"/>
          <p:cNvPicPr preferRelativeResize="0"/>
          <p:nvPr/>
        </p:nvPicPr>
        <p:blipFill>
          <a:blip r:embed="rId3">
            <a:alphaModFix/>
          </a:blip>
          <a:stretch>
            <a:fillRect/>
          </a:stretch>
        </p:blipFill>
        <p:spPr>
          <a:xfrm>
            <a:off x="0" y="0"/>
            <a:ext cx="3186125" cy="4064351"/>
          </a:xfrm>
          <a:prstGeom prst="rect">
            <a:avLst/>
          </a:prstGeom>
          <a:noFill/>
          <a:ln>
            <a:noFill/>
          </a:ln>
        </p:spPr>
      </p:pic>
      <p:pic>
        <p:nvPicPr>
          <p:cNvPr id="518" name="Google Shape;518;p94"/>
          <p:cNvPicPr preferRelativeResize="0"/>
          <p:nvPr/>
        </p:nvPicPr>
        <p:blipFill rotWithShape="1">
          <a:blip r:embed="rId4">
            <a:alphaModFix/>
          </a:blip>
          <a:srcRect l="3418" t="1794" b="702"/>
          <a:stretch/>
        </p:blipFill>
        <p:spPr>
          <a:xfrm>
            <a:off x="1065150" y="476513"/>
            <a:ext cx="3390375" cy="4330625"/>
          </a:xfrm>
          <a:prstGeom prst="rect">
            <a:avLst/>
          </a:prstGeom>
          <a:noFill/>
          <a:ln>
            <a:noFill/>
          </a:ln>
        </p:spPr>
      </p:pic>
      <p:pic>
        <p:nvPicPr>
          <p:cNvPr id="519" name="Google Shape;519;p94"/>
          <p:cNvPicPr preferRelativeResize="0"/>
          <p:nvPr/>
        </p:nvPicPr>
        <p:blipFill rotWithShape="1">
          <a:blip r:embed="rId5">
            <a:alphaModFix/>
          </a:blip>
          <a:srcRect l="4104"/>
          <a:stretch/>
        </p:blipFill>
        <p:spPr>
          <a:xfrm>
            <a:off x="2480500" y="1079150"/>
            <a:ext cx="3089473" cy="40643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pic>
        <p:nvPicPr>
          <p:cNvPr id="524" name="Google Shape;524;p95"/>
          <p:cNvPicPr preferRelativeResize="0"/>
          <p:nvPr/>
        </p:nvPicPr>
        <p:blipFill>
          <a:blip r:embed="rId3">
            <a:alphaModFix/>
          </a:blip>
          <a:stretch>
            <a:fillRect/>
          </a:stretch>
        </p:blipFill>
        <p:spPr>
          <a:xfrm>
            <a:off x="6304226" y="2311351"/>
            <a:ext cx="2342200" cy="2342200"/>
          </a:xfrm>
          <a:prstGeom prst="rect">
            <a:avLst/>
          </a:prstGeom>
          <a:noFill/>
          <a:ln>
            <a:noFill/>
          </a:ln>
        </p:spPr>
      </p:pic>
      <p:sp>
        <p:nvSpPr>
          <p:cNvPr id="525" name="Google Shape;525;p95"/>
          <p:cNvSpPr txBox="1">
            <a:spLocks noGrp="1"/>
          </p:cNvSpPr>
          <p:nvPr>
            <p:ph type="title"/>
          </p:nvPr>
        </p:nvSpPr>
        <p:spPr>
          <a:xfrm>
            <a:off x="4922325" y="1199650"/>
            <a:ext cx="3797700" cy="1189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6000"/>
              <a:buNone/>
            </a:pPr>
            <a:r>
              <a:rPr lang="en" sz="5400" b="1">
                <a:latin typeface="Roboto"/>
                <a:ea typeface="Roboto"/>
                <a:cs typeface="Roboto"/>
                <a:sym typeface="Roboto"/>
              </a:rPr>
              <a:t>THANK YOU!</a:t>
            </a:r>
            <a:endParaRPr sz="5400" b="1">
              <a:latin typeface="Roboto"/>
              <a:ea typeface="Roboto"/>
              <a:cs typeface="Roboto"/>
              <a:sym typeface="Roboto"/>
            </a:endParaRPr>
          </a:p>
          <a:p>
            <a:pPr marL="0" lvl="0" indent="0" algn="ctr" rtl="0">
              <a:lnSpc>
                <a:spcPct val="100000"/>
              </a:lnSpc>
              <a:spcBef>
                <a:spcPts val="0"/>
              </a:spcBef>
              <a:spcAft>
                <a:spcPts val="0"/>
              </a:spcAft>
              <a:buSzPts val="6000"/>
              <a:buNone/>
            </a:pPr>
            <a:endParaRPr sz="2800" b="1">
              <a:latin typeface="Roboto"/>
              <a:ea typeface="Roboto"/>
              <a:cs typeface="Roboto"/>
              <a:sym typeface="Roboto"/>
            </a:endParaRPr>
          </a:p>
          <a:p>
            <a:pPr marL="0" lvl="0" indent="0" algn="ctr" rtl="0">
              <a:lnSpc>
                <a:spcPct val="100000"/>
              </a:lnSpc>
              <a:spcBef>
                <a:spcPts val="0"/>
              </a:spcBef>
              <a:spcAft>
                <a:spcPts val="0"/>
              </a:spcAft>
              <a:buSzPts val="6000"/>
              <a:buNone/>
            </a:pPr>
            <a:endParaRPr sz="2800">
              <a:latin typeface="Roboto"/>
              <a:ea typeface="Roboto"/>
              <a:cs typeface="Roboto"/>
              <a:sym typeface="Roboto"/>
            </a:endParaRPr>
          </a:p>
        </p:txBody>
      </p:sp>
      <p:pic>
        <p:nvPicPr>
          <p:cNvPr id="526" name="Google Shape;526;p95"/>
          <p:cNvPicPr preferRelativeResize="0"/>
          <p:nvPr/>
        </p:nvPicPr>
        <p:blipFill>
          <a:blip r:embed="rId4">
            <a:alphaModFix/>
          </a:blip>
          <a:stretch>
            <a:fillRect/>
          </a:stretch>
        </p:blipFill>
        <p:spPr>
          <a:xfrm>
            <a:off x="3093188" y="2273647"/>
            <a:ext cx="2409925" cy="2417600"/>
          </a:xfrm>
          <a:prstGeom prst="rect">
            <a:avLst/>
          </a:prstGeom>
          <a:noFill/>
          <a:ln>
            <a:noFill/>
          </a:ln>
        </p:spPr>
      </p:pic>
      <p:pic>
        <p:nvPicPr>
          <p:cNvPr id="527" name="Google Shape;527;p95"/>
          <p:cNvPicPr preferRelativeResize="0"/>
          <p:nvPr/>
        </p:nvPicPr>
        <p:blipFill>
          <a:blip r:embed="rId5">
            <a:alphaModFix/>
          </a:blip>
          <a:stretch>
            <a:fillRect/>
          </a:stretch>
        </p:blipFill>
        <p:spPr>
          <a:xfrm>
            <a:off x="572277" y="470651"/>
            <a:ext cx="4350050" cy="1726559"/>
          </a:xfrm>
          <a:prstGeom prst="rect">
            <a:avLst/>
          </a:prstGeom>
          <a:noFill/>
          <a:ln>
            <a:noFill/>
          </a:ln>
        </p:spPr>
      </p:pic>
      <p:pic>
        <p:nvPicPr>
          <p:cNvPr id="528" name="Google Shape;528;p95"/>
          <p:cNvPicPr preferRelativeResize="0"/>
          <p:nvPr/>
        </p:nvPicPr>
        <p:blipFill>
          <a:blip r:embed="rId6">
            <a:alphaModFix/>
          </a:blip>
          <a:stretch>
            <a:fillRect/>
          </a:stretch>
        </p:blipFill>
        <p:spPr>
          <a:xfrm>
            <a:off x="572275" y="2697400"/>
            <a:ext cx="1798450" cy="191882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75"/>
          <p:cNvSpPr txBox="1">
            <a:spLocks noGrp="1"/>
          </p:cNvSpPr>
          <p:nvPr>
            <p:ph type="body" idx="2"/>
          </p:nvPr>
        </p:nvSpPr>
        <p:spPr>
          <a:xfrm>
            <a:off x="4699219" y="571800"/>
            <a:ext cx="4209300" cy="4051200"/>
          </a:xfrm>
          <a:prstGeom prst="rect">
            <a:avLst/>
          </a:prstGeom>
          <a:noFill/>
          <a:ln>
            <a:noFill/>
          </a:ln>
        </p:spPr>
        <p:txBody>
          <a:bodyPr spcFirstLastPara="1" wrap="square" lIns="91425" tIns="91425" rIns="91425" bIns="91425" anchor="ctr" anchorCtr="0">
            <a:noAutofit/>
          </a:bodyPr>
          <a:lstStyle/>
          <a:p>
            <a:pPr marL="0" lvl="0" indent="0" algn="r" rtl="0">
              <a:lnSpc>
                <a:spcPct val="115000"/>
              </a:lnSpc>
              <a:spcBef>
                <a:spcPts val="0"/>
              </a:spcBef>
              <a:spcAft>
                <a:spcPts val="0"/>
              </a:spcAft>
              <a:buClr>
                <a:srgbClr val="000000"/>
              </a:buClr>
              <a:buSzPts val="800"/>
              <a:buNone/>
            </a:pPr>
            <a:r>
              <a:rPr lang="en" sz="4800" b="1"/>
              <a:t>Thank you!</a:t>
            </a:r>
            <a:endParaRPr sz="4800" b="1"/>
          </a:p>
          <a:p>
            <a:pPr marL="0" lvl="0" indent="0" algn="r" rtl="0">
              <a:lnSpc>
                <a:spcPct val="115000"/>
              </a:lnSpc>
              <a:spcBef>
                <a:spcPts val="0"/>
              </a:spcBef>
              <a:spcAft>
                <a:spcPts val="1600"/>
              </a:spcAft>
              <a:buSzPts val="1400"/>
              <a:buNone/>
            </a:pPr>
            <a:endParaRPr>
              <a:solidFill>
                <a:srgbClr val="FFFFFF"/>
              </a:solidFill>
            </a:endParaRPr>
          </a:p>
        </p:txBody>
      </p:sp>
      <p:sp>
        <p:nvSpPr>
          <p:cNvPr id="372" name="Google Shape;372;p75"/>
          <p:cNvSpPr txBox="1">
            <a:spLocks noGrp="1"/>
          </p:cNvSpPr>
          <p:nvPr>
            <p:ph type="title"/>
          </p:nvPr>
        </p:nvSpPr>
        <p:spPr>
          <a:xfrm>
            <a:off x="79400" y="521175"/>
            <a:ext cx="4362000" cy="3639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endParaRPr sz="2400">
              <a:solidFill>
                <a:srgbClr val="6B7A83"/>
              </a:solidFill>
              <a:latin typeface="Proxima Nova"/>
              <a:ea typeface="Proxima Nova"/>
              <a:cs typeface="Proxima Nova"/>
              <a:sym typeface="Proxima Nova"/>
            </a:endParaRPr>
          </a:p>
          <a:p>
            <a:pPr marL="342900" lvl="0" indent="-317500" algn="l" rtl="0">
              <a:lnSpc>
                <a:spcPct val="115000"/>
              </a:lnSpc>
              <a:spcBef>
                <a:spcPts val="0"/>
              </a:spcBef>
              <a:spcAft>
                <a:spcPts val="0"/>
              </a:spcAft>
              <a:buClr>
                <a:srgbClr val="6B7A83"/>
              </a:buClr>
              <a:buSzPts val="2400"/>
              <a:buFont typeface="Proxima Nova"/>
              <a:buChar char="●"/>
            </a:pPr>
            <a:r>
              <a:rPr lang="en" sz="2400">
                <a:solidFill>
                  <a:srgbClr val="6B7A83"/>
                </a:solidFill>
                <a:latin typeface="Proxima Nova"/>
                <a:ea typeface="Proxima Nova"/>
                <a:cs typeface="Proxima Nova"/>
                <a:sym typeface="Proxima Nova"/>
              </a:rPr>
              <a:t>Survey respondents</a:t>
            </a:r>
            <a:endParaRPr sz="2400">
              <a:solidFill>
                <a:srgbClr val="6B7A83"/>
              </a:solidFill>
              <a:latin typeface="Proxima Nova"/>
              <a:ea typeface="Proxima Nova"/>
              <a:cs typeface="Proxima Nova"/>
              <a:sym typeface="Proxima Nova"/>
            </a:endParaRPr>
          </a:p>
          <a:p>
            <a:pPr marL="342900" lvl="0" indent="-317500" algn="l" rtl="0">
              <a:lnSpc>
                <a:spcPct val="115000"/>
              </a:lnSpc>
              <a:spcBef>
                <a:spcPts val="0"/>
              </a:spcBef>
              <a:spcAft>
                <a:spcPts val="0"/>
              </a:spcAft>
              <a:buClr>
                <a:srgbClr val="6B7A83"/>
              </a:buClr>
              <a:buSzPts val="2400"/>
              <a:buFont typeface="Proxima Nova"/>
              <a:buChar char="●"/>
            </a:pPr>
            <a:r>
              <a:rPr lang="en" sz="2400">
                <a:solidFill>
                  <a:srgbClr val="6B7A83"/>
                </a:solidFill>
                <a:latin typeface="Proxima Nova"/>
                <a:ea typeface="Proxima Nova"/>
                <a:cs typeface="Proxima Nova"/>
                <a:sym typeface="Proxima Nova"/>
              </a:rPr>
              <a:t>ILGA Europe</a:t>
            </a:r>
            <a:endParaRPr sz="2400">
              <a:solidFill>
                <a:srgbClr val="6B7A83"/>
              </a:solidFill>
              <a:latin typeface="Proxima Nova"/>
              <a:ea typeface="Proxima Nova"/>
              <a:cs typeface="Proxima Nova"/>
              <a:sym typeface="Proxima Nova"/>
            </a:endParaRPr>
          </a:p>
          <a:p>
            <a:pPr marL="342900" lvl="0" indent="-317500" algn="l" rtl="0">
              <a:lnSpc>
                <a:spcPct val="115000"/>
              </a:lnSpc>
              <a:spcBef>
                <a:spcPts val="0"/>
              </a:spcBef>
              <a:spcAft>
                <a:spcPts val="0"/>
              </a:spcAft>
              <a:buClr>
                <a:srgbClr val="6B7A83"/>
              </a:buClr>
              <a:buSzPts val="2400"/>
              <a:buFont typeface="Proxima Nova"/>
              <a:buChar char="●"/>
            </a:pPr>
            <a:r>
              <a:rPr lang="en" sz="2400">
                <a:solidFill>
                  <a:srgbClr val="6B7A83"/>
                </a:solidFill>
                <a:latin typeface="Proxima Nova"/>
                <a:ea typeface="Proxima Nova"/>
                <a:cs typeface="Proxima Nova"/>
                <a:sym typeface="Proxima Nova"/>
              </a:rPr>
              <a:t>FEANTSA</a:t>
            </a:r>
            <a:endParaRPr sz="2400">
              <a:solidFill>
                <a:srgbClr val="6B7A83"/>
              </a:solidFill>
              <a:latin typeface="Proxima Nova"/>
              <a:ea typeface="Proxima Nova"/>
              <a:cs typeface="Proxima Nova"/>
              <a:sym typeface="Proxima Nova"/>
            </a:endParaRPr>
          </a:p>
          <a:p>
            <a:pPr marL="342900" lvl="0" indent="-317500" algn="l" rtl="0">
              <a:lnSpc>
                <a:spcPct val="115000"/>
              </a:lnSpc>
              <a:spcBef>
                <a:spcPts val="0"/>
              </a:spcBef>
              <a:spcAft>
                <a:spcPts val="0"/>
              </a:spcAft>
              <a:buClr>
                <a:srgbClr val="6B7A83"/>
              </a:buClr>
              <a:buSzPts val="2400"/>
              <a:buFont typeface="Proxima Nova"/>
              <a:buChar char="●"/>
            </a:pPr>
            <a:r>
              <a:rPr lang="en" sz="2400">
                <a:solidFill>
                  <a:srgbClr val="6B7A83"/>
                </a:solidFill>
                <a:latin typeface="Proxima Nova"/>
                <a:ea typeface="Proxima Nova"/>
                <a:cs typeface="Proxima Nova"/>
                <a:sym typeface="Proxima Nova"/>
              </a:rPr>
              <a:t>Silberman School of Social Work, Hunter College</a:t>
            </a:r>
            <a:endParaRPr sz="2400">
              <a:solidFill>
                <a:srgbClr val="6B7A83"/>
              </a:solidFill>
              <a:latin typeface="Proxima Nova"/>
              <a:ea typeface="Proxima Nova"/>
              <a:cs typeface="Proxima Nova"/>
              <a:sym typeface="Proxima Nova"/>
            </a:endParaRPr>
          </a:p>
          <a:p>
            <a:pPr marL="342900" lvl="0" indent="0" algn="l" rtl="0">
              <a:lnSpc>
                <a:spcPct val="100000"/>
              </a:lnSpc>
              <a:spcBef>
                <a:spcPts val="0"/>
              </a:spcBef>
              <a:spcAft>
                <a:spcPts val="0"/>
              </a:spcAft>
              <a:buNone/>
            </a:pPr>
            <a:endParaRPr sz="2400">
              <a:solidFill>
                <a:srgbClr val="6B7A83"/>
              </a:solidFill>
              <a:latin typeface="Proxima Nova"/>
              <a:ea typeface="Proxima Nova"/>
              <a:cs typeface="Proxima Nova"/>
              <a:sym typeface="Proxima Nova"/>
            </a:endParaRPr>
          </a:p>
          <a:p>
            <a:pPr marL="342900" lvl="0" indent="0" algn="l" rtl="0">
              <a:lnSpc>
                <a:spcPct val="115000"/>
              </a:lnSpc>
              <a:spcBef>
                <a:spcPts val="0"/>
              </a:spcBef>
              <a:spcAft>
                <a:spcPts val="0"/>
              </a:spcAft>
              <a:buNone/>
            </a:pPr>
            <a:endParaRPr sz="2400">
              <a:solidFill>
                <a:srgbClr val="6B7A83"/>
              </a:solidFill>
              <a:latin typeface="Proxima Nova"/>
              <a:ea typeface="Proxima Nova"/>
              <a:cs typeface="Proxima Nova"/>
              <a:sym typeface="Proxima Nova"/>
            </a:endParaRPr>
          </a:p>
        </p:txBody>
      </p:sp>
      <p:pic>
        <p:nvPicPr>
          <p:cNvPr id="373" name="Google Shape;373;p75"/>
          <p:cNvPicPr preferRelativeResize="0"/>
          <p:nvPr/>
        </p:nvPicPr>
        <p:blipFill>
          <a:blip r:embed="rId3">
            <a:alphaModFix/>
          </a:blip>
          <a:stretch>
            <a:fillRect/>
          </a:stretch>
        </p:blipFill>
        <p:spPr>
          <a:xfrm>
            <a:off x="-152400" y="4210500"/>
            <a:ext cx="2155703" cy="855600"/>
          </a:xfrm>
          <a:prstGeom prst="rect">
            <a:avLst/>
          </a:prstGeom>
          <a:noFill/>
          <a:ln>
            <a:noFill/>
          </a:ln>
        </p:spPr>
      </p:pic>
      <p:pic>
        <p:nvPicPr>
          <p:cNvPr id="374" name="Google Shape;374;p75"/>
          <p:cNvPicPr preferRelativeResize="0"/>
          <p:nvPr/>
        </p:nvPicPr>
        <p:blipFill>
          <a:blip r:embed="rId4">
            <a:alphaModFix/>
          </a:blip>
          <a:stretch>
            <a:fillRect/>
          </a:stretch>
        </p:blipFill>
        <p:spPr>
          <a:xfrm>
            <a:off x="3328350" y="3809067"/>
            <a:ext cx="1243650" cy="1257021"/>
          </a:xfrm>
          <a:prstGeom prst="rect">
            <a:avLst/>
          </a:prstGeom>
          <a:noFill/>
          <a:ln>
            <a:noFill/>
          </a:ln>
        </p:spPr>
      </p:pic>
      <p:pic>
        <p:nvPicPr>
          <p:cNvPr id="375" name="Google Shape;375;p75"/>
          <p:cNvPicPr preferRelativeResize="0"/>
          <p:nvPr/>
        </p:nvPicPr>
        <p:blipFill>
          <a:blip r:embed="rId5">
            <a:alphaModFix/>
          </a:blip>
          <a:stretch>
            <a:fillRect/>
          </a:stretch>
        </p:blipFill>
        <p:spPr>
          <a:xfrm>
            <a:off x="2010400" y="3658300"/>
            <a:ext cx="1317951" cy="14061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76"/>
          <p:cNvSpPr txBox="1">
            <a:spLocks noGrp="1"/>
          </p:cNvSpPr>
          <p:nvPr>
            <p:ph type="title"/>
          </p:nvPr>
        </p:nvSpPr>
        <p:spPr>
          <a:xfrm>
            <a:off x="4089000" y="1247675"/>
            <a:ext cx="5207400" cy="101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400" b="1">
                <a:latin typeface="Montserrat"/>
                <a:ea typeface="Montserrat"/>
                <a:cs typeface="Montserrat"/>
                <a:sym typeface="Montserrat"/>
              </a:rPr>
              <a:t>Key Findings:</a:t>
            </a:r>
            <a:endParaRPr sz="5400" b="1">
              <a:latin typeface="Montserrat"/>
              <a:ea typeface="Montserrat"/>
              <a:cs typeface="Montserrat"/>
              <a:sym typeface="Montserrat"/>
            </a:endParaRPr>
          </a:p>
          <a:p>
            <a:pPr marL="0" lvl="0" indent="0" algn="l" rtl="0">
              <a:lnSpc>
                <a:spcPct val="115000"/>
              </a:lnSpc>
              <a:spcBef>
                <a:spcPts val="0"/>
              </a:spcBef>
              <a:spcAft>
                <a:spcPts val="0"/>
              </a:spcAft>
              <a:buNone/>
            </a:pPr>
            <a:endParaRPr sz="1200">
              <a:solidFill>
                <a:schemeClr val="lt1"/>
              </a:solidFill>
              <a:latin typeface="Montserrat"/>
              <a:ea typeface="Montserrat"/>
              <a:cs typeface="Montserrat"/>
              <a:sym typeface="Montserrat"/>
            </a:endParaRPr>
          </a:p>
          <a:p>
            <a:pPr marL="0" lvl="0" indent="0" algn="l" rtl="0">
              <a:lnSpc>
                <a:spcPct val="115000"/>
              </a:lnSpc>
              <a:spcBef>
                <a:spcPts val="0"/>
              </a:spcBef>
              <a:spcAft>
                <a:spcPts val="0"/>
              </a:spcAft>
              <a:buNone/>
            </a:pPr>
            <a:r>
              <a:rPr lang="en" sz="2300">
                <a:solidFill>
                  <a:schemeClr val="lt1"/>
                </a:solidFill>
                <a:latin typeface="Montserrat"/>
                <a:ea typeface="Montserrat"/>
                <a:cs typeface="Montserrat"/>
                <a:sym typeface="Montserrat"/>
              </a:rPr>
              <a:t>Addressing LGBTI Youth Homelessness in Europe and Central Asia: Findings from a Survey of LGBTI Organisations </a:t>
            </a:r>
            <a:endParaRPr sz="5700" b="1">
              <a:solidFill>
                <a:schemeClr val="lt1"/>
              </a:solidFill>
              <a:latin typeface="Montserrat"/>
              <a:ea typeface="Montserrat"/>
              <a:cs typeface="Montserrat"/>
              <a:sym typeface="Montserrat"/>
            </a:endParaRPr>
          </a:p>
        </p:txBody>
      </p:sp>
      <p:pic>
        <p:nvPicPr>
          <p:cNvPr id="381" name="Google Shape;381;p76"/>
          <p:cNvPicPr preferRelativeResize="0"/>
          <p:nvPr/>
        </p:nvPicPr>
        <p:blipFill>
          <a:blip r:embed="rId3">
            <a:alphaModFix/>
          </a:blip>
          <a:stretch>
            <a:fillRect/>
          </a:stretch>
        </p:blipFill>
        <p:spPr>
          <a:xfrm>
            <a:off x="0" y="0"/>
            <a:ext cx="4032089"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77"/>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About the Organisations: Response rates by country</a:t>
            </a:r>
            <a:endParaRPr/>
          </a:p>
        </p:txBody>
      </p:sp>
      <p:sp>
        <p:nvSpPr>
          <p:cNvPr id="387" name="Google Shape;387;p77"/>
          <p:cNvSpPr txBox="1"/>
          <p:nvPr/>
        </p:nvSpPr>
        <p:spPr>
          <a:xfrm>
            <a:off x="304350" y="926300"/>
            <a:ext cx="2659800" cy="2878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Albania				</a:t>
            </a:r>
            <a:r>
              <a:rPr lang="en">
                <a:solidFill>
                  <a:srgbClr val="FF007F"/>
                </a:solidFill>
                <a:highlight>
                  <a:srgbClr val="FFFFFF"/>
                </a:highlight>
                <a:latin typeface="Montserrat"/>
                <a:ea typeface="Montserrat"/>
                <a:cs typeface="Montserrat"/>
                <a:sym typeface="Montserrat"/>
              </a:rPr>
              <a:t>2</a:t>
            </a:r>
            <a:endParaRPr>
              <a:solidFill>
                <a:srgbClr val="FF007F"/>
              </a:solidFill>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Armenia				</a:t>
            </a:r>
            <a:r>
              <a:rPr lang="en">
                <a:solidFill>
                  <a:srgbClr val="FF007F"/>
                </a:solidFill>
                <a:highlight>
                  <a:srgbClr val="FFFFFF"/>
                </a:highlight>
                <a:latin typeface="Montserrat"/>
                <a:ea typeface="Montserrat"/>
                <a:cs typeface="Montserrat"/>
                <a:sym typeface="Montserrat"/>
              </a:rPr>
              <a:t>1</a:t>
            </a:r>
            <a:endParaRPr>
              <a:solidFill>
                <a:srgbClr val="FF007F"/>
              </a:solidFill>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Austria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Belgium				</a:t>
            </a:r>
            <a:r>
              <a:rPr lang="en">
                <a:solidFill>
                  <a:srgbClr val="FF007F"/>
                </a:solidFill>
                <a:highlight>
                  <a:srgbClr val="FFFFFF"/>
                </a:highlight>
                <a:latin typeface="Montserrat"/>
                <a:ea typeface="Montserrat"/>
                <a:cs typeface="Montserrat"/>
                <a:sym typeface="Montserrat"/>
              </a:rPr>
              <a:t>5</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Bosnia and Herzegovina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Bulgaria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Denmark				</a:t>
            </a:r>
            <a:r>
              <a:rPr lang="en">
                <a:solidFill>
                  <a:srgbClr val="FF007F"/>
                </a:solidFill>
                <a:highlight>
                  <a:srgbClr val="FFFFFF"/>
                </a:highlight>
                <a:latin typeface="Montserrat"/>
                <a:ea typeface="Montserrat"/>
                <a:cs typeface="Montserrat"/>
                <a:sym typeface="Montserrat"/>
              </a:rPr>
              <a:t>4</a:t>
            </a:r>
            <a:endParaRPr>
              <a:solidFill>
                <a:srgbClr val="FF007F"/>
              </a:solidFill>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Finland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France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Georgia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Germany				</a:t>
            </a:r>
            <a:r>
              <a:rPr lang="en">
                <a:solidFill>
                  <a:srgbClr val="FF007F"/>
                </a:solidFill>
                <a:highlight>
                  <a:srgbClr val="FFFFFF"/>
                </a:highlight>
                <a:latin typeface="Montserrat"/>
                <a:ea typeface="Montserrat"/>
                <a:cs typeface="Montserrat"/>
                <a:sym typeface="Montserrat"/>
              </a:rPr>
              <a:t>5</a:t>
            </a:r>
            <a:endParaRPr>
              <a:latin typeface="Montserrat"/>
              <a:ea typeface="Montserrat"/>
              <a:cs typeface="Montserrat"/>
              <a:sym typeface="Montserrat"/>
            </a:endParaRPr>
          </a:p>
        </p:txBody>
      </p:sp>
      <p:sp>
        <p:nvSpPr>
          <p:cNvPr id="388" name="Google Shape;388;p77"/>
          <p:cNvSpPr txBox="1"/>
          <p:nvPr/>
        </p:nvSpPr>
        <p:spPr>
          <a:xfrm>
            <a:off x="3136000" y="926300"/>
            <a:ext cx="2659800" cy="2878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Greece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Hungary			</a:t>
            </a:r>
            <a:r>
              <a:rPr lang="en">
                <a:solidFill>
                  <a:srgbClr val="FF007F"/>
                </a:solidFill>
                <a:highlight>
                  <a:srgbClr val="FFFFFF"/>
                </a:highlight>
                <a:latin typeface="Montserrat"/>
                <a:ea typeface="Montserrat"/>
                <a:cs typeface="Montserrat"/>
                <a:sym typeface="Montserrat"/>
              </a:rPr>
              <a:t>4</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Iceland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Ireland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Italy				</a:t>
            </a:r>
            <a:r>
              <a:rPr lang="en">
                <a:solidFill>
                  <a:srgbClr val="FF007F"/>
                </a:solidFill>
                <a:highlight>
                  <a:srgbClr val="FFFFFF"/>
                </a:highlight>
                <a:latin typeface="Montserrat"/>
                <a:ea typeface="Montserrat"/>
                <a:cs typeface="Montserrat"/>
                <a:sym typeface="Montserrat"/>
              </a:rPr>
              <a:t>4</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Kyrgyzstan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Latvia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Malta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Montenegro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North Macedonia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Netherlands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p:txBody>
      </p:sp>
      <p:sp>
        <p:nvSpPr>
          <p:cNvPr id="389" name="Google Shape;389;p77"/>
          <p:cNvSpPr txBox="1"/>
          <p:nvPr/>
        </p:nvSpPr>
        <p:spPr>
          <a:xfrm>
            <a:off x="5998625" y="926300"/>
            <a:ext cx="3000000" cy="2630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Poland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Portugal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Romania			</a:t>
            </a:r>
            <a:r>
              <a:rPr lang="en">
                <a:solidFill>
                  <a:srgbClr val="FF007F"/>
                </a:solidFill>
                <a:highlight>
                  <a:srgbClr val="FFFFFF"/>
                </a:highlight>
                <a:latin typeface="Montserrat"/>
                <a:ea typeface="Montserrat"/>
                <a:cs typeface="Montserrat"/>
                <a:sym typeface="Montserrat"/>
              </a:rPr>
              <a:t>5</a:t>
            </a:r>
            <a:endParaRPr>
              <a:solidFill>
                <a:srgbClr val="FF007F"/>
              </a:solidFill>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Serbia			</a:t>
            </a:r>
            <a:r>
              <a:rPr lang="en">
                <a:solidFill>
                  <a:srgbClr val="FF007F"/>
                </a:solidFill>
                <a:highlight>
                  <a:srgbClr val="FFFFFF"/>
                </a:highlight>
                <a:latin typeface="Montserrat"/>
                <a:ea typeface="Montserrat"/>
                <a:cs typeface="Montserrat"/>
                <a:sym typeface="Montserrat"/>
              </a:rPr>
              <a:t>3</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Slovenia			</a:t>
            </a:r>
            <a:r>
              <a:rPr lang="en">
                <a:solidFill>
                  <a:srgbClr val="FF007F"/>
                </a:solidFill>
                <a:highlight>
                  <a:srgbClr val="FFFFFF"/>
                </a:highlight>
                <a:latin typeface="Montserrat"/>
                <a:ea typeface="Montserrat"/>
                <a:cs typeface="Montserrat"/>
                <a:sym typeface="Montserrat"/>
              </a:rPr>
              <a:t>2</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Spain			</a:t>
            </a:r>
            <a:r>
              <a:rPr lang="en">
                <a:solidFill>
                  <a:srgbClr val="FF007F"/>
                </a:solidFill>
                <a:highlight>
                  <a:srgbClr val="FFFFFF"/>
                </a:highlight>
                <a:latin typeface="Montserrat"/>
                <a:ea typeface="Montserrat"/>
                <a:cs typeface="Montserrat"/>
                <a:sym typeface="Montserrat"/>
              </a:rPr>
              <a:t>5</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Sweden			</a:t>
            </a:r>
            <a:r>
              <a:rPr lang="en">
                <a:solidFill>
                  <a:srgbClr val="FF007F"/>
                </a:solidFill>
                <a:highlight>
                  <a:srgbClr val="FFFFFF"/>
                </a:highlight>
                <a:latin typeface="Montserrat"/>
                <a:ea typeface="Montserrat"/>
                <a:cs typeface="Montserrat"/>
                <a:sym typeface="Montserrat"/>
              </a:rPr>
              <a:t>3</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Switzerland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Ukraine			</a:t>
            </a:r>
            <a:r>
              <a:rPr lang="en">
                <a:solidFill>
                  <a:srgbClr val="FF007F"/>
                </a:solidFill>
                <a:highlight>
                  <a:srgbClr val="FFFFFF"/>
                </a:highlight>
                <a:latin typeface="Montserrat"/>
                <a:ea typeface="Montserrat"/>
                <a:cs typeface="Montserrat"/>
                <a:sym typeface="Montserrat"/>
              </a:rPr>
              <a:t>1</a:t>
            </a:r>
            <a:endParaRPr>
              <a:highlight>
                <a:srgbClr val="FFFFFF"/>
              </a:highlight>
              <a:latin typeface="Montserrat"/>
              <a:ea typeface="Montserrat"/>
              <a:cs typeface="Montserrat"/>
              <a:sym typeface="Montserrat"/>
            </a:endParaRPr>
          </a:p>
          <a:p>
            <a:pPr marL="0" lvl="0" indent="0" algn="l" rtl="0">
              <a:lnSpc>
                <a:spcPct val="115000"/>
              </a:lnSpc>
              <a:spcBef>
                <a:spcPts val="0"/>
              </a:spcBef>
              <a:spcAft>
                <a:spcPts val="0"/>
              </a:spcAft>
              <a:buNone/>
            </a:pPr>
            <a:r>
              <a:rPr lang="en">
                <a:highlight>
                  <a:srgbClr val="FFFFFF"/>
                </a:highlight>
                <a:latin typeface="Montserrat"/>
                <a:ea typeface="Montserrat"/>
                <a:cs typeface="Montserrat"/>
                <a:sym typeface="Montserrat"/>
              </a:rPr>
              <a:t>United Kingdom	</a:t>
            </a:r>
            <a:r>
              <a:rPr lang="en">
                <a:solidFill>
                  <a:srgbClr val="FF007F"/>
                </a:solidFill>
                <a:highlight>
                  <a:srgbClr val="FFFFFF"/>
                </a:highlight>
                <a:latin typeface="Montserrat"/>
                <a:ea typeface="Montserrat"/>
                <a:cs typeface="Montserrat"/>
                <a:sym typeface="Montserrat"/>
              </a:rPr>
              <a:t>3</a:t>
            </a:r>
            <a:endParaRPr>
              <a:solidFill>
                <a:srgbClr val="FF007F"/>
              </a:solidFill>
              <a:highlight>
                <a:srgbClr val="FFFFFF"/>
              </a:highlight>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78"/>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About the Organisations: Regions served</a:t>
            </a:r>
            <a:endParaRPr/>
          </a:p>
        </p:txBody>
      </p:sp>
      <p:pic>
        <p:nvPicPr>
          <p:cNvPr id="395" name="Google Shape;395;p78" title="Points scored"/>
          <p:cNvPicPr preferRelativeResize="0"/>
          <p:nvPr/>
        </p:nvPicPr>
        <p:blipFill rotWithShape="1">
          <a:blip r:embed="rId3">
            <a:alphaModFix/>
          </a:blip>
          <a:srcRect t="5425" b="3541"/>
          <a:stretch/>
        </p:blipFill>
        <p:spPr>
          <a:xfrm>
            <a:off x="0" y="694050"/>
            <a:ext cx="8163525" cy="45953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79"/>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Organisational Context: Policy supports</a:t>
            </a:r>
            <a:endParaRPr/>
          </a:p>
        </p:txBody>
      </p:sp>
      <p:pic>
        <p:nvPicPr>
          <p:cNvPr id="401" name="Google Shape;401;p79" title="Points scored"/>
          <p:cNvPicPr preferRelativeResize="0"/>
          <p:nvPr/>
        </p:nvPicPr>
        <p:blipFill rotWithShape="1">
          <a:blip r:embed="rId3">
            <a:alphaModFix/>
          </a:blip>
          <a:srcRect l="2036" t="4425" r="2333" b="2999"/>
          <a:stretch/>
        </p:blipFill>
        <p:spPr>
          <a:xfrm>
            <a:off x="62550" y="1186950"/>
            <a:ext cx="4459050" cy="2668800"/>
          </a:xfrm>
          <a:prstGeom prst="rect">
            <a:avLst/>
          </a:prstGeom>
          <a:noFill/>
          <a:ln>
            <a:noFill/>
          </a:ln>
        </p:spPr>
      </p:pic>
      <p:pic>
        <p:nvPicPr>
          <p:cNvPr id="402" name="Google Shape;402;p79" title="Points scored"/>
          <p:cNvPicPr preferRelativeResize="0"/>
          <p:nvPr/>
        </p:nvPicPr>
        <p:blipFill rotWithShape="1">
          <a:blip r:embed="rId4">
            <a:alphaModFix/>
          </a:blip>
          <a:srcRect l="1900" t="3753" r="1630" b="2866"/>
          <a:stretch/>
        </p:blipFill>
        <p:spPr>
          <a:xfrm>
            <a:off x="4674000" y="1186950"/>
            <a:ext cx="4459050" cy="2668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80"/>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Organisational Context: Government &amp; financial supports</a:t>
            </a:r>
            <a:endParaRPr/>
          </a:p>
        </p:txBody>
      </p:sp>
      <p:pic>
        <p:nvPicPr>
          <p:cNvPr id="408" name="Google Shape;408;p80" title="Points scored"/>
          <p:cNvPicPr preferRelativeResize="0"/>
          <p:nvPr/>
        </p:nvPicPr>
        <p:blipFill rotWithShape="1">
          <a:blip r:embed="rId3">
            <a:alphaModFix/>
          </a:blip>
          <a:srcRect l="2038" t="3569" r="1798" b="2999"/>
          <a:stretch/>
        </p:blipFill>
        <p:spPr>
          <a:xfrm>
            <a:off x="0" y="1367550"/>
            <a:ext cx="4367124" cy="2623525"/>
          </a:xfrm>
          <a:prstGeom prst="rect">
            <a:avLst/>
          </a:prstGeom>
          <a:noFill/>
          <a:ln>
            <a:noFill/>
          </a:ln>
        </p:spPr>
      </p:pic>
      <p:pic>
        <p:nvPicPr>
          <p:cNvPr id="409" name="Google Shape;409;p80" title="Points scored"/>
          <p:cNvPicPr preferRelativeResize="0"/>
          <p:nvPr/>
        </p:nvPicPr>
        <p:blipFill rotWithShape="1">
          <a:blip r:embed="rId4">
            <a:alphaModFix/>
          </a:blip>
          <a:srcRect l="2147" t="3864" r="1559" b="2344"/>
          <a:stretch/>
        </p:blipFill>
        <p:spPr>
          <a:xfrm>
            <a:off x="4776875" y="1364213"/>
            <a:ext cx="4367124" cy="263021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7F"/>
        </a:solidFill>
        <a:effectLst/>
      </p:bgPr>
    </p:bg>
    <p:spTree>
      <p:nvGrpSpPr>
        <p:cNvPr id="1" name="Shape 413"/>
        <p:cNvGrpSpPr/>
        <p:nvPr/>
      </p:nvGrpSpPr>
      <p:grpSpPr>
        <a:xfrm>
          <a:off x="0" y="0"/>
          <a:ext cx="0" cy="0"/>
          <a:chOff x="0" y="0"/>
          <a:chExt cx="0" cy="0"/>
        </a:xfrm>
      </p:grpSpPr>
      <p:sp>
        <p:nvSpPr>
          <p:cNvPr id="414" name="Google Shape;414;p81"/>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Organisational Challenges</a:t>
            </a:r>
            <a:endParaRPr/>
          </a:p>
        </p:txBody>
      </p:sp>
      <p:pic>
        <p:nvPicPr>
          <p:cNvPr id="415" name="Google Shape;415;p81" title="Points scored"/>
          <p:cNvPicPr preferRelativeResize="0"/>
          <p:nvPr/>
        </p:nvPicPr>
        <p:blipFill rotWithShape="1">
          <a:blip r:embed="rId3">
            <a:alphaModFix/>
          </a:blip>
          <a:srcRect l="2286" t="2978" b="3362"/>
          <a:stretch/>
        </p:blipFill>
        <p:spPr>
          <a:xfrm>
            <a:off x="308325" y="725150"/>
            <a:ext cx="7343850" cy="4352626"/>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543</Words>
  <Application>Microsoft Office PowerPoint</Application>
  <PresentationFormat>On-screen Show (16:9)</PresentationFormat>
  <Paragraphs>94</Paragraphs>
  <Slides>23</Slides>
  <Notes>23</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23</vt:i4>
      </vt:variant>
    </vt:vector>
  </HeadingPairs>
  <TitlesOfParts>
    <vt:vector size="34" baseType="lpstr">
      <vt:lpstr>Montserrat Black</vt:lpstr>
      <vt:lpstr>Arial</vt:lpstr>
      <vt:lpstr>Proxima Nova</vt:lpstr>
      <vt:lpstr>Roboto</vt:lpstr>
      <vt:lpstr>Calibri</vt:lpstr>
      <vt:lpstr>Montserrat ExtraBold</vt:lpstr>
      <vt:lpstr>Montserrat</vt:lpstr>
      <vt:lpstr>Simple Light</vt:lpstr>
      <vt:lpstr>Material</vt:lpstr>
      <vt:lpstr>Material</vt:lpstr>
      <vt:lpstr>Material</vt:lpstr>
      <vt:lpstr>Introduction</vt:lpstr>
      <vt:lpstr>LGBTIQ YOUTH HOMELESSNESS IN EUROPE</vt:lpstr>
      <vt:lpstr> Survey respondents ILGA Europe FEANTSA Silberman School of Social Work, Hunter College  </vt:lpstr>
      <vt:lpstr>Key Findings:  Addressing LGBTI Youth Homelessness in Europe and Central Asia: Findings from a Survey of LGBTI Organisations </vt:lpstr>
      <vt:lpstr>About the Organisations: Response rates by country</vt:lpstr>
      <vt:lpstr>About the Organisations: Regions served</vt:lpstr>
      <vt:lpstr>Organisational Context: Policy supports</vt:lpstr>
      <vt:lpstr>Organisational Context: Government &amp; financial supports</vt:lpstr>
      <vt:lpstr>Organisational Challenges</vt:lpstr>
      <vt:lpstr>The most difficult challenge is a political climate and a rising wave of homophobia and transphobia. In connection to the political situation, we are concerned with further actions of the government that can make situation of transgender people in Poland even worse, while solving problems already affecting the community could be only possible with governmental legal, financial and infrastructural support.</vt:lpstr>
      <vt:lpstr>Key Findings:  Comparative findings from a study of homeless service providers and LGBTI-focused organisations about LGBTIQ youth homelessness in Europe</vt:lpstr>
      <vt:lpstr>About the Organisations</vt:lpstr>
      <vt:lpstr>Demographic Data Collection</vt:lpstr>
      <vt:lpstr>Estimates of LGBTIQ Youth Homeless Population</vt:lpstr>
      <vt:lpstr>The field of LGBTIQ* homelessness in this country is hardly elucidated! We have only glimpses.</vt:lpstr>
      <vt:lpstr>Opportunities for change</vt:lpstr>
      <vt:lpstr>Develop Prevention Strategies</vt:lpstr>
      <vt:lpstr>Develop Prevention Strategies</vt:lpstr>
      <vt:lpstr>Systematic process of data collection</vt:lpstr>
      <vt:lpstr>Training &amp; Capacity Building</vt:lpstr>
      <vt:lpstr>Cross -  sector Collaboration </vt:lpstr>
      <vt:lpstr>Check out the full reports for more info!</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user</dc:creator>
  <cp:lastModifiedBy>Robbie Stakelum</cp:lastModifiedBy>
  <cp:revision>1</cp:revision>
  <dcterms:modified xsi:type="dcterms:W3CDTF">2021-04-29T07:20:27Z</dcterms:modified>
</cp:coreProperties>
</file>