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1" r:id="rId7"/>
    <p:sldId id="260" r:id="rId8"/>
    <p:sldId id="262" r:id="rId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599"/>
  </p:normalViewPr>
  <p:slideViewPr>
    <p:cSldViewPr snapToGrid="0" snapToObjects="1">
      <p:cViewPr varScale="1">
        <p:scale>
          <a:sx n="48" d="100"/>
          <a:sy n="48" d="100"/>
        </p:scale>
        <p:origin x="212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94A492D-C5B9-CF42-B9D8-468EC97C5F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8634AD1C-F6EA-5041-A7AF-E344D15A6E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BBD18C4D-3608-2D40-8727-94BF443F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B39F0BCA-24B6-7147-9390-FA0F0C5FA9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C57D9803-7389-9441-861A-F9BB57DB5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23193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B09A9251-2BB6-924F-BD36-41B80832C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9D614D29-EE44-4A46-ADA2-1626541612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00A50460-CF10-8644-9461-004924C1D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2D17B3C6-5FCF-7C47-82B7-B6EBB3F0A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AEC1D0E5-64DF-FA49-986B-2E8E87210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42944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E750A884-490F-6348-A60D-CFBD84C45A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ED3A8570-1545-7846-BFF6-F08DD31B0D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AAC48306-BB20-914E-805B-21819FDD8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2B9B518-1941-2E47-B3AF-D4ADA7127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6F3F033-E62C-3049-9A82-C46A8E4D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9255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F8FE0A2-577C-1946-9E9B-BDA96A568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F923FE6-07AD-9545-A506-CBBE18162D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0FA30EE6-AEC4-6641-8FB9-F65A3D1BC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75647637-CF6C-6147-BC66-BD6983259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E3B6D9ED-1365-7A4B-A707-0B9AD0074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47761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BDCBDB6-633F-CD4C-9745-C84957435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837147CE-948B-3443-ABBF-DEAC03DA6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982A3719-240C-4646-9428-0921FED58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9940423A-1001-664A-BA70-1E8B787FB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4EFF40E8-94F9-3B4A-942A-04CC5A909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1735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412FFE4F-A7A2-AE43-A67A-8A90EAA0D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C6A5462-F699-9345-8771-81E0A8651A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F8CA3899-6F64-C145-B436-45319A55AF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54A528E2-50AD-C24F-8C7D-2EB858EC2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F8DEB84A-3930-8942-9C14-25FBC54C1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2EA8020A-0FB2-D84B-8935-1BC5680FB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0442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1E73C3E-07A4-D848-A720-1D0E01B77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A491F7A7-3A26-4A47-A0C8-82B6D0DC01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7780B557-A9B4-A043-B892-364DD36EAB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8540B482-20AB-F848-A724-AE2B034BE3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B1F98453-C2B5-4A44-A795-4FEB5522E7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3B7A9A13-E7F5-DE4E-A3A4-DEB336291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785F4DED-9467-E74D-9E8E-7DA14FD7A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CA3BE44C-12FB-E644-B50F-56255A16E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7552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064B530-CA7D-7D4A-8C68-664E148B0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CBF61F1F-8139-C24F-8BC2-F3F9C6644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894D1CA9-CC51-0944-ADFC-C6FF562DD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0D2B15DF-3EB1-504E-8F50-32C8DE960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71738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BA82196E-9D7E-4344-915B-6CDF6D3EF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0A0BC5F0-0E48-2D4B-85EF-A6B7617CA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06F5AC97-FCBA-C644-B546-D07CABA23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9158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FA12CBF-5E8F-B74C-99E2-867CA024B8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A743F3D-51DF-584F-B72F-8A6937956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D9CDECF-8E2E-E14D-BABF-A1599B1FE3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CB8F20CC-F654-8A41-9C43-4282ED669E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2C30B903-1DFE-294D-A3BE-6FD58E096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CD55FDBF-DD80-2C44-9FF0-56530115D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80410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9C96138-E801-0446-B164-E8E8B2443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979F66F3-F2D5-E743-88C9-84E22042AE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BA019CFD-E585-2B4C-95E5-F22EBCF42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 napsauttamalla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A94DCDB2-0F12-0D4D-B99B-92436DAAA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3178FD86-341C-EA4E-9980-A86571BA2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F211FC6E-ADAE-074C-BE98-82CF762A9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84117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E3C260C2-A80E-5048-8AA6-33941746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CCB8586C-B241-B44A-A594-A26CEC8AD7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 napsauttamalla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214627BB-3FE8-EE4A-811C-71CD603677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24BF4A-85C9-B74B-95F0-18A48AA26138}" type="datetimeFigureOut">
              <a:rPr lang="fi-FI" smtClean="0"/>
              <a:t>13.10.2020</a:t>
            </a:fld>
            <a:endParaRPr lang="fi-FI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07DB072B-4BA6-A74F-9E7F-038C87B1D9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65F6360-BFF9-F84E-8D96-8D1FADAAA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7AC69-EF5B-CB48-A180-77277D8635E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83436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sanna.tiivola@vvary.fi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1C0AB47B-1206-BE4A-9F65-B3CE077F0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fi-FI" dirty="0" err="1">
                <a:solidFill>
                  <a:srgbClr val="FFFFFF"/>
                </a:solidFill>
              </a:rPr>
              <a:t>Feantsa</a:t>
            </a:r>
            <a:r>
              <a:rPr lang="fi-FI" dirty="0">
                <a:solidFill>
                  <a:srgbClr val="FFFFFF"/>
                </a:solidFill>
              </a:rPr>
              <a:t> </a:t>
            </a:r>
            <a:r>
              <a:rPr lang="fi-FI" dirty="0" err="1">
                <a:solidFill>
                  <a:srgbClr val="FFFFFF"/>
                </a:solidFill>
              </a:rPr>
              <a:t>webinar</a:t>
            </a:r>
            <a:br>
              <a:rPr lang="fi-FI" dirty="0">
                <a:solidFill>
                  <a:srgbClr val="FFFFFF"/>
                </a:solidFill>
              </a:rPr>
            </a:br>
            <a:r>
              <a:rPr lang="fi-FI" sz="3100" b="1" dirty="0"/>
              <a:t>Covid19 &amp; </a:t>
            </a:r>
            <a:r>
              <a:rPr lang="fi-FI" sz="3100" b="1" dirty="0" err="1"/>
              <a:t>Homelessness</a:t>
            </a:r>
            <a:r>
              <a:rPr lang="fi-FI" sz="31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99186CD7-99B9-1747-BBDE-B69A5BA3A2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5368" y="4074718"/>
            <a:ext cx="6105194" cy="682079"/>
          </a:xfrm>
        </p:spPr>
        <p:txBody>
          <a:bodyPr>
            <a:normAutofit/>
          </a:bodyPr>
          <a:lstStyle/>
          <a:p>
            <a:r>
              <a:rPr lang="fi-FI" sz="1500" dirty="0">
                <a:solidFill>
                  <a:srgbClr val="FFFFFF"/>
                </a:solidFill>
              </a:rPr>
              <a:t>8 </a:t>
            </a:r>
            <a:r>
              <a:rPr lang="fi-FI" sz="1500" dirty="0" err="1">
                <a:solidFill>
                  <a:srgbClr val="FFFFFF"/>
                </a:solidFill>
              </a:rPr>
              <a:t>th</a:t>
            </a:r>
            <a:r>
              <a:rPr lang="fi-FI" sz="1500" dirty="0">
                <a:solidFill>
                  <a:srgbClr val="FFFFFF"/>
                </a:solidFill>
              </a:rPr>
              <a:t> of October 2020</a:t>
            </a:r>
          </a:p>
          <a:p>
            <a:r>
              <a:rPr lang="fi-FI" sz="1500" dirty="0">
                <a:solidFill>
                  <a:srgbClr val="FFFFFF"/>
                </a:solidFill>
              </a:rPr>
              <a:t> </a:t>
            </a:r>
            <a:r>
              <a:rPr lang="fi-FI" sz="1500" dirty="0" err="1">
                <a:solidFill>
                  <a:srgbClr val="FFFFFF"/>
                </a:solidFill>
              </a:rPr>
              <a:t>Actions-reactions</a:t>
            </a:r>
            <a:r>
              <a:rPr lang="fi-FI" sz="1500" dirty="0">
                <a:solidFill>
                  <a:srgbClr val="FFFFFF"/>
                </a:solidFill>
              </a:rPr>
              <a:t> - Sanna Tiivola , No </a:t>
            </a:r>
            <a:r>
              <a:rPr lang="fi-FI" sz="1500" dirty="0" err="1">
                <a:solidFill>
                  <a:srgbClr val="FFFFFF"/>
                </a:solidFill>
              </a:rPr>
              <a:t>Fixed</a:t>
            </a:r>
            <a:r>
              <a:rPr lang="fi-FI" sz="1500" dirty="0">
                <a:solidFill>
                  <a:srgbClr val="FFFFFF"/>
                </a:solidFill>
              </a:rPr>
              <a:t> </a:t>
            </a:r>
            <a:r>
              <a:rPr lang="fi-FI" sz="1500" dirty="0" err="1">
                <a:solidFill>
                  <a:srgbClr val="FFFFFF"/>
                </a:solidFill>
              </a:rPr>
              <a:t>Abode</a:t>
            </a:r>
            <a:endParaRPr lang="fi-FI" sz="1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576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608211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1998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CB42C027-AA04-7244-A367-53A74D07C4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53641"/>
            <a:ext cx="3669161" cy="2760098"/>
          </a:xfrm>
        </p:spPr>
        <p:txBody>
          <a:bodyPr>
            <a:normAutofit/>
          </a:bodyPr>
          <a:lstStyle/>
          <a:p>
            <a:r>
              <a:rPr lang="fi-FI" dirty="0" err="1">
                <a:solidFill>
                  <a:srgbClr val="FFFFFF"/>
                </a:solidFill>
              </a:rPr>
              <a:t>Situation</a:t>
            </a:r>
            <a:r>
              <a:rPr lang="fi-FI" dirty="0">
                <a:solidFill>
                  <a:srgbClr val="FFFFFF"/>
                </a:solidFill>
              </a:rPr>
              <a:t> in a </a:t>
            </a:r>
            <a:r>
              <a:rPr lang="fi-FI" dirty="0" err="1">
                <a:solidFill>
                  <a:srgbClr val="FFFFFF"/>
                </a:solidFill>
              </a:rPr>
              <a:t>nutshell</a:t>
            </a:r>
            <a:r>
              <a:rPr lang="fi-FI" dirty="0">
                <a:solidFill>
                  <a:srgbClr val="FFFFFF"/>
                </a:solidFill>
              </a:rPr>
              <a:t> </a:t>
            </a:r>
            <a:r>
              <a:rPr lang="fi-FI" dirty="0" err="1">
                <a:solidFill>
                  <a:srgbClr val="FFFFFF"/>
                </a:solidFill>
              </a:rPr>
              <a:t>spring</a:t>
            </a:r>
            <a:r>
              <a:rPr lang="fi-FI" dirty="0">
                <a:solidFill>
                  <a:srgbClr val="FFFFFF"/>
                </a:solidFill>
              </a:rPr>
              <a:t> 2020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4E65DAE9-4C92-034D-962E-E71DA8F173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2111" y="469232"/>
            <a:ext cx="5314547" cy="5563267"/>
          </a:xfrm>
        </p:spPr>
        <p:txBody>
          <a:bodyPr anchor="ctr">
            <a:normAutofit fontScale="85000" lnSpcReduction="20000"/>
          </a:bodyPr>
          <a:lstStyle/>
          <a:p>
            <a:endParaRPr lang="fi-FI" sz="2400" dirty="0">
              <a:solidFill>
                <a:srgbClr val="000000"/>
              </a:solidFill>
            </a:endParaRPr>
          </a:p>
          <a:p>
            <a:endParaRPr lang="fi-FI" sz="2400" dirty="0">
              <a:solidFill>
                <a:srgbClr val="000000"/>
              </a:solidFill>
            </a:endParaRPr>
          </a:p>
          <a:p>
            <a:r>
              <a:rPr lang="fi-FI" sz="2400" dirty="0" err="1">
                <a:solidFill>
                  <a:srgbClr val="000000"/>
                </a:solidFill>
              </a:rPr>
              <a:t>After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covernment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had</a:t>
            </a:r>
            <a:r>
              <a:rPr lang="fi-FI" sz="2400" dirty="0">
                <a:solidFill>
                  <a:srgbClr val="000000"/>
                </a:solidFill>
              </a:rPr>
              <a:t> set ”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state</a:t>
            </a:r>
            <a:r>
              <a:rPr lang="fi-FI" sz="2400" dirty="0">
                <a:solidFill>
                  <a:srgbClr val="000000"/>
                </a:solidFill>
              </a:rPr>
              <a:t> of </a:t>
            </a:r>
            <a:r>
              <a:rPr lang="fi-FI" sz="2400" dirty="0" err="1">
                <a:solidFill>
                  <a:srgbClr val="000000"/>
                </a:solidFill>
              </a:rPr>
              <a:t>emergency</a:t>
            </a:r>
            <a:r>
              <a:rPr lang="fi-FI" sz="2400" dirty="0">
                <a:solidFill>
                  <a:srgbClr val="000000"/>
                </a:solidFill>
              </a:rPr>
              <a:t>” </a:t>
            </a:r>
            <a:r>
              <a:rPr lang="fi-FI" sz="2400" dirty="0" err="1">
                <a:solidFill>
                  <a:srgbClr val="000000"/>
                </a:solidFill>
              </a:rPr>
              <a:t>all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public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places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closed</a:t>
            </a:r>
            <a:endParaRPr lang="fi-FI" sz="2400" dirty="0">
              <a:solidFill>
                <a:srgbClr val="000000"/>
              </a:solidFill>
            </a:endParaRPr>
          </a:p>
          <a:p>
            <a:r>
              <a:rPr lang="fi-FI" sz="2400" dirty="0" err="1">
                <a:solidFill>
                  <a:srgbClr val="000000"/>
                </a:solidFill>
              </a:rPr>
              <a:t>Everyone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were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saying</a:t>
            </a:r>
            <a:r>
              <a:rPr lang="fi-FI" sz="2400" dirty="0">
                <a:solidFill>
                  <a:srgbClr val="000000"/>
                </a:solidFill>
              </a:rPr>
              <a:t>: </a:t>
            </a:r>
            <a:r>
              <a:rPr lang="fi-FI" sz="2400" dirty="0" err="1">
                <a:solidFill>
                  <a:srgbClr val="000000"/>
                </a:solidFill>
              </a:rPr>
              <a:t>Stay</a:t>
            </a:r>
            <a:r>
              <a:rPr lang="fi-FI" sz="2400" dirty="0">
                <a:solidFill>
                  <a:srgbClr val="000000"/>
                </a:solidFill>
              </a:rPr>
              <a:t> home, </a:t>
            </a:r>
            <a:r>
              <a:rPr lang="fi-FI" sz="2400" dirty="0" err="1">
                <a:solidFill>
                  <a:srgbClr val="000000"/>
                </a:solidFill>
              </a:rPr>
              <a:t>stay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safe</a:t>
            </a:r>
            <a:endParaRPr lang="fi-FI" sz="2400" dirty="0">
              <a:solidFill>
                <a:srgbClr val="000000"/>
              </a:solidFill>
            </a:endParaRPr>
          </a:p>
          <a:p>
            <a:r>
              <a:rPr lang="fi-FI" sz="2400" dirty="0" err="1">
                <a:solidFill>
                  <a:srgbClr val="000000"/>
                </a:solidFill>
              </a:rPr>
              <a:t>Homeless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people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felt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that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they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were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left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alone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totally</a:t>
            </a:r>
            <a:r>
              <a:rPr lang="fi-FI" sz="2400" dirty="0">
                <a:solidFill>
                  <a:srgbClr val="000000"/>
                </a:solidFill>
              </a:rPr>
              <a:t> (</a:t>
            </a:r>
            <a:r>
              <a:rPr lang="fi-FI" sz="2400" dirty="0" err="1">
                <a:solidFill>
                  <a:srgbClr val="000000"/>
                </a:solidFill>
              </a:rPr>
              <a:t>comparing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situation</a:t>
            </a:r>
            <a:r>
              <a:rPr lang="fi-FI" sz="2400" dirty="0">
                <a:solidFill>
                  <a:srgbClr val="000000"/>
                </a:solidFill>
              </a:rPr>
              <a:t> in </a:t>
            </a:r>
            <a:r>
              <a:rPr lang="fi-FI" sz="2400" dirty="0" err="1">
                <a:solidFill>
                  <a:srgbClr val="000000"/>
                </a:solidFill>
              </a:rPr>
              <a:t>other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countries</a:t>
            </a:r>
            <a:r>
              <a:rPr lang="fi-FI" sz="2400" dirty="0">
                <a:solidFill>
                  <a:srgbClr val="000000"/>
                </a:solidFill>
              </a:rPr>
              <a:t>)</a:t>
            </a:r>
          </a:p>
          <a:p>
            <a:r>
              <a:rPr lang="fi-FI" sz="2400" dirty="0" err="1">
                <a:solidFill>
                  <a:srgbClr val="000000"/>
                </a:solidFill>
              </a:rPr>
              <a:t>Many</a:t>
            </a:r>
            <a:r>
              <a:rPr lang="fi-FI" sz="2400" dirty="0">
                <a:solidFill>
                  <a:srgbClr val="000000"/>
                </a:solidFill>
              </a:rPr>
              <a:t>  </a:t>
            </a:r>
            <a:r>
              <a:rPr lang="fi-FI" sz="2400" dirty="0" err="1">
                <a:solidFill>
                  <a:srgbClr val="000000"/>
                </a:solidFill>
              </a:rPr>
              <a:t>actors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closed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their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places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becauce</a:t>
            </a:r>
            <a:r>
              <a:rPr lang="fi-FI" sz="2400" dirty="0">
                <a:solidFill>
                  <a:srgbClr val="000000"/>
                </a:solidFill>
              </a:rPr>
              <a:t> of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districtions</a:t>
            </a:r>
            <a:r>
              <a:rPr lang="fi-FI" sz="2400" dirty="0">
                <a:solidFill>
                  <a:srgbClr val="000000"/>
                </a:solidFill>
              </a:rPr>
              <a:t> for NGO: s to stop </a:t>
            </a:r>
            <a:r>
              <a:rPr lang="fi-FI" sz="2400" dirty="0" err="1">
                <a:solidFill>
                  <a:srgbClr val="000000"/>
                </a:solidFill>
              </a:rPr>
              <a:t>people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gathering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together</a:t>
            </a:r>
            <a:r>
              <a:rPr lang="fi-FI" sz="2400" dirty="0">
                <a:solidFill>
                  <a:srgbClr val="000000"/>
                </a:solidFill>
              </a:rPr>
              <a:t>.</a:t>
            </a:r>
          </a:p>
          <a:p>
            <a:r>
              <a:rPr lang="fi-FI" sz="2400" dirty="0">
                <a:solidFill>
                  <a:srgbClr val="000000"/>
                </a:solidFill>
              </a:rPr>
              <a:t>No </a:t>
            </a:r>
            <a:r>
              <a:rPr lang="fi-FI" sz="2400" dirty="0" err="1">
                <a:solidFill>
                  <a:srgbClr val="000000"/>
                </a:solidFill>
              </a:rPr>
              <a:t>Fixed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Abode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grassroot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advocacy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organization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kept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places</a:t>
            </a:r>
            <a:r>
              <a:rPr lang="fi-FI" sz="2400" dirty="0">
                <a:solidFill>
                  <a:srgbClr val="000000"/>
                </a:solidFill>
              </a:rPr>
              <a:t> open, </a:t>
            </a:r>
            <a:r>
              <a:rPr lang="fi-FI" sz="2400" dirty="0" err="1">
                <a:solidFill>
                  <a:srgbClr val="000000"/>
                </a:solidFill>
              </a:rPr>
              <a:t>day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centre</a:t>
            </a:r>
            <a:r>
              <a:rPr lang="fi-FI" sz="2400" dirty="0">
                <a:solidFill>
                  <a:srgbClr val="000000"/>
                </a:solidFill>
              </a:rPr>
              <a:t>, </a:t>
            </a:r>
            <a:r>
              <a:rPr lang="fi-FI" sz="2400" dirty="0" err="1">
                <a:solidFill>
                  <a:srgbClr val="000000"/>
                </a:solidFill>
              </a:rPr>
              <a:t>night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centre</a:t>
            </a:r>
            <a:r>
              <a:rPr lang="fi-FI" sz="2400" dirty="0">
                <a:solidFill>
                  <a:srgbClr val="000000"/>
                </a:solidFill>
              </a:rPr>
              <a:t>  </a:t>
            </a:r>
            <a:r>
              <a:rPr lang="fi-FI" sz="2400" dirty="0" err="1">
                <a:solidFill>
                  <a:srgbClr val="000000"/>
                </a:solidFill>
              </a:rPr>
              <a:t>outreach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work</a:t>
            </a:r>
            <a:r>
              <a:rPr lang="fi-FI" sz="2400" dirty="0">
                <a:solidFill>
                  <a:srgbClr val="000000"/>
                </a:solidFill>
              </a:rPr>
              <a:t>, </a:t>
            </a:r>
            <a:r>
              <a:rPr lang="fi-FI" sz="2400" dirty="0" err="1">
                <a:solidFill>
                  <a:srgbClr val="000000"/>
                </a:solidFill>
              </a:rPr>
              <a:t>housing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advice</a:t>
            </a:r>
            <a:r>
              <a:rPr lang="fi-FI" sz="2400" dirty="0">
                <a:solidFill>
                  <a:srgbClr val="000000"/>
                </a:solidFill>
              </a:rPr>
              <a:t>  – </a:t>
            </a:r>
            <a:r>
              <a:rPr lang="fi-FI" sz="2400" dirty="0" err="1">
                <a:solidFill>
                  <a:srgbClr val="000000"/>
                </a:solidFill>
              </a:rPr>
              <a:t>districtions</a:t>
            </a:r>
            <a:r>
              <a:rPr lang="fi-FI" sz="2400" dirty="0">
                <a:solidFill>
                  <a:srgbClr val="000000"/>
                </a:solidFill>
              </a:rPr>
              <a:t> for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people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staying</a:t>
            </a:r>
            <a:r>
              <a:rPr lang="fi-FI" sz="2400" dirty="0">
                <a:solidFill>
                  <a:srgbClr val="000000"/>
                </a:solidFill>
              </a:rPr>
              <a:t> in </a:t>
            </a:r>
            <a:r>
              <a:rPr lang="fi-FI" sz="2400" dirty="0" err="1">
                <a:solidFill>
                  <a:srgbClr val="000000"/>
                </a:solidFill>
              </a:rPr>
              <a:t>same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time</a:t>
            </a:r>
            <a:r>
              <a:rPr lang="fi-FI" sz="2400" dirty="0">
                <a:solidFill>
                  <a:srgbClr val="000000"/>
                </a:solidFill>
              </a:rPr>
              <a:t> etc.. </a:t>
            </a:r>
          </a:p>
          <a:p>
            <a:r>
              <a:rPr lang="fi-FI" sz="2400" dirty="0">
                <a:solidFill>
                  <a:srgbClr val="000000"/>
                </a:solidFill>
              </a:rPr>
              <a:t>No </a:t>
            </a:r>
            <a:r>
              <a:rPr lang="fi-FI" sz="2400" dirty="0" err="1">
                <a:solidFill>
                  <a:srgbClr val="000000"/>
                </a:solidFill>
              </a:rPr>
              <a:t>Fixed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Abode</a:t>
            </a:r>
            <a:r>
              <a:rPr lang="fi-FI" sz="2400" dirty="0">
                <a:solidFill>
                  <a:srgbClr val="000000"/>
                </a:solidFill>
              </a:rPr>
              <a:t> got </a:t>
            </a:r>
            <a:r>
              <a:rPr lang="fi-FI" sz="2400" dirty="0" err="1">
                <a:solidFill>
                  <a:srgbClr val="000000"/>
                </a:solidFill>
              </a:rPr>
              <a:t>extra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funding</a:t>
            </a:r>
            <a:r>
              <a:rPr lang="fi-FI" sz="2400" dirty="0">
                <a:solidFill>
                  <a:srgbClr val="000000"/>
                </a:solidFill>
              </a:rPr>
              <a:t> to </a:t>
            </a:r>
            <a:r>
              <a:rPr lang="fi-FI" sz="2400" dirty="0" err="1">
                <a:solidFill>
                  <a:srgbClr val="000000"/>
                </a:solidFill>
              </a:rPr>
              <a:t>double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services</a:t>
            </a:r>
            <a:r>
              <a:rPr lang="fi-FI" sz="2400" dirty="0">
                <a:solidFill>
                  <a:srgbClr val="000000"/>
                </a:solidFill>
              </a:rPr>
              <a:t> for 4 </a:t>
            </a:r>
            <a:r>
              <a:rPr lang="fi-FI" sz="2400" dirty="0" err="1">
                <a:solidFill>
                  <a:srgbClr val="000000"/>
                </a:solidFill>
              </a:rPr>
              <a:t>months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during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Covid19 </a:t>
            </a:r>
          </a:p>
          <a:p>
            <a:r>
              <a:rPr lang="fi-FI" sz="2400" dirty="0" err="1"/>
              <a:t>Night</a:t>
            </a:r>
            <a:r>
              <a:rPr lang="fi-FI" sz="2400" dirty="0"/>
              <a:t> Cafe </a:t>
            </a:r>
            <a:r>
              <a:rPr lang="fi-FI" sz="2400" dirty="0" err="1"/>
              <a:t>Kalkkers</a:t>
            </a:r>
            <a:r>
              <a:rPr lang="fi-FI" sz="2400" dirty="0"/>
              <a:t> </a:t>
            </a:r>
            <a:r>
              <a:rPr lang="fi-FI" sz="2400" dirty="0" err="1"/>
              <a:t>moved</a:t>
            </a:r>
            <a:r>
              <a:rPr lang="fi-FI" sz="2400" dirty="0"/>
              <a:t> to a </a:t>
            </a:r>
            <a:r>
              <a:rPr lang="fi-FI" sz="2400" dirty="0" err="1"/>
              <a:t>other</a:t>
            </a:r>
            <a:r>
              <a:rPr lang="fi-FI" sz="2400" dirty="0"/>
              <a:t> </a:t>
            </a:r>
            <a:r>
              <a:rPr lang="fi-FI" sz="2400" dirty="0" err="1"/>
              <a:t>place</a:t>
            </a:r>
            <a:r>
              <a:rPr lang="fi-FI" sz="2400" dirty="0"/>
              <a:t> </a:t>
            </a:r>
            <a:r>
              <a:rPr lang="fi-FI" sz="2400" dirty="0" err="1"/>
              <a:t>were</a:t>
            </a:r>
            <a:r>
              <a:rPr lang="fi-FI" sz="2400" dirty="0"/>
              <a:t> </a:t>
            </a:r>
            <a:r>
              <a:rPr lang="fi-FI" sz="2400" dirty="0" err="1"/>
              <a:t>people</a:t>
            </a:r>
            <a:r>
              <a:rPr lang="fi-FI" sz="2400" dirty="0"/>
              <a:t> </a:t>
            </a:r>
            <a:r>
              <a:rPr lang="fi-FI" sz="2400" dirty="0" err="1"/>
              <a:t>could</a:t>
            </a:r>
            <a:r>
              <a:rPr lang="fi-FI" sz="2400" dirty="0"/>
              <a:t> </a:t>
            </a:r>
            <a:r>
              <a:rPr lang="fi-FI" sz="2400" dirty="0" err="1"/>
              <a:t>sleep</a:t>
            </a:r>
            <a:endParaRPr lang="fi-FI" sz="2400" dirty="0">
              <a:solidFill>
                <a:srgbClr val="000000"/>
              </a:solidFill>
            </a:endParaRPr>
          </a:p>
          <a:p>
            <a:endParaRPr lang="fi-FI" sz="2400" dirty="0">
              <a:solidFill>
                <a:srgbClr val="000000"/>
              </a:solidFill>
            </a:endParaRPr>
          </a:p>
          <a:p>
            <a:endParaRPr lang="fi-FI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608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4D39E97B-E435-BD4E-8979-18B47D123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fi-FI" sz="4000">
                <a:solidFill>
                  <a:srgbClr val="FFFFFF"/>
                </a:solidFill>
              </a:rPr>
              <a:t>What was done?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73119074-C0B0-9D4A-8AED-0F049C81B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9226" y="3092970"/>
            <a:ext cx="9833548" cy="2938350"/>
          </a:xfrm>
        </p:spPr>
        <p:txBody>
          <a:bodyPr>
            <a:normAutofit lnSpcReduction="10000"/>
          </a:bodyPr>
          <a:lstStyle/>
          <a:p>
            <a:r>
              <a:rPr lang="fi-FI" sz="2400" dirty="0">
                <a:solidFill>
                  <a:srgbClr val="000000"/>
                </a:solidFill>
              </a:rPr>
              <a:t>No </a:t>
            </a:r>
            <a:r>
              <a:rPr lang="fi-FI" sz="2400" dirty="0" err="1">
                <a:solidFill>
                  <a:srgbClr val="000000"/>
                </a:solidFill>
              </a:rPr>
              <a:t>Fixed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Abode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published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Feantsa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recommendations</a:t>
            </a:r>
            <a:r>
              <a:rPr lang="fi-FI" sz="2400" dirty="0">
                <a:solidFill>
                  <a:srgbClr val="000000"/>
                </a:solidFill>
              </a:rPr>
              <a:t> in </a:t>
            </a:r>
            <a:r>
              <a:rPr lang="fi-FI" sz="2400" dirty="0" err="1">
                <a:solidFill>
                  <a:srgbClr val="000000"/>
                </a:solidFill>
              </a:rPr>
              <a:t>contension</a:t>
            </a:r>
            <a:r>
              <a:rPr lang="fi-FI" sz="2400" dirty="0">
                <a:solidFill>
                  <a:srgbClr val="000000"/>
                </a:solidFill>
              </a:rPr>
              <a:t> and in </a:t>
            </a:r>
            <a:r>
              <a:rPr lang="fi-FI" sz="2400" dirty="0" err="1">
                <a:solidFill>
                  <a:srgbClr val="000000"/>
                </a:solidFill>
              </a:rPr>
              <a:t>social</a:t>
            </a:r>
            <a:r>
              <a:rPr lang="fi-FI" sz="2400" dirty="0">
                <a:solidFill>
                  <a:srgbClr val="000000"/>
                </a:solidFill>
              </a:rPr>
              <a:t> media </a:t>
            </a:r>
          </a:p>
          <a:p>
            <a:r>
              <a:rPr lang="fi-FI" sz="2400" dirty="0">
                <a:solidFill>
                  <a:srgbClr val="000000"/>
                </a:solidFill>
              </a:rPr>
              <a:t>A </a:t>
            </a:r>
            <a:r>
              <a:rPr lang="fi-FI" sz="2400" dirty="0" err="1">
                <a:solidFill>
                  <a:srgbClr val="000000"/>
                </a:solidFill>
              </a:rPr>
              <a:t>member</a:t>
            </a:r>
            <a:r>
              <a:rPr lang="fi-FI" sz="2400" dirty="0">
                <a:solidFill>
                  <a:srgbClr val="000000"/>
                </a:solidFill>
              </a:rPr>
              <a:t> of </a:t>
            </a:r>
            <a:r>
              <a:rPr lang="fi-FI" sz="2400" dirty="0" err="1">
                <a:solidFill>
                  <a:srgbClr val="000000"/>
                </a:solidFill>
              </a:rPr>
              <a:t>parliament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maid</a:t>
            </a:r>
            <a:r>
              <a:rPr lang="fi-FI" sz="2400" dirty="0">
                <a:solidFill>
                  <a:srgbClr val="000000"/>
                </a:solidFill>
              </a:rPr>
              <a:t> a </a:t>
            </a:r>
            <a:r>
              <a:rPr lang="fi-FI" sz="2400" dirty="0" err="1">
                <a:solidFill>
                  <a:srgbClr val="000000"/>
                </a:solidFill>
              </a:rPr>
              <a:t>questionnaire</a:t>
            </a:r>
            <a:r>
              <a:rPr lang="fi-FI" sz="2400" dirty="0">
                <a:solidFill>
                  <a:srgbClr val="000000"/>
                </a:solidFill>
              </a:rPr>
              <a:t> for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government</a:t>
            </a:r>
            <a:r>
              <a:rPr lang="fi-FI" sz="2400" dirty="0">
                <a:solidFill>
                  <a:srgbClr val="000000"/>
                </a:solidFill>
              </a:rPr>
              <a:t>  of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rights</a:t>
            </a:r>
            <a:r>
              <a:rPr lang="fi-FI" sz="2400" dirty="0">
                <a:solidFill>
                  <a:srgbClr val="000000"/>
                </a:solidFill>
              </a:rPr>
              <a:t> of </a:t>
            </a:r>
            <a:r>
              <a:rPr lang="fi-FI" sz="2400" dirty="0" err="1">
                <a:solidFill>
                  <a:srgbClr val="000000"/>
                </a:solidFill>
              </a:rPr>
              <a:t>Homeless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people</a:t>
            </a:r>
            <a:r>
              <a:rPr lang="fi-FI" sz="2400" dirty="0">
                <a:solidFill>
                  <a:srgbClr val="000000"/>
                </a:solidFill>
              </a:rPr>
              <a:t> to </a:t>
            </a:r>
            <a:r>
              <a:rPr lang="fi-FI" sz="2400" dirty="0" err="1">
                <a:solidFill>
                  <a:srgbClr val="000000"/>
                </a:solidFill>
              </a:rPr>
              <a:t>have</a:t>
            </a:r>
            <a:r>
              <a:rPr lang="fi-FI" sz="2400" dirty="0">
                <a:solidFill>
                  <a:srgbClr val="000000"/>
                </a:solidFill>
              </a:rPr>
              <a:t> a </a:t>
            </a:r>
            <a:r>
              <a:rPr lang="fi-FI" sz="2400" dirty="0" err="1">
                <a:solidFill>
                  <a:srgbClr val="000000"/>
                </a:solidFill>
              </a:rPr>
              <a:t>safe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place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</a:p>
          <a:p>
            <a:r>
              <a:rPr lang="fi-FI" sz="2400" dirty="0">
                <a:solidFill>
                  <a:srgbClr val="000000"/>
                </a:solidFill>
              </a:rPr>
              <a:t>A </a:t>
            </a:r>
            <a:r>
              <a:rPr lang="fi-FI" sz="2400" dirty="0" err="1">
                <a:solidFill>
                  <a:srgbClr val="000000"/>
                </a:solidFill>
              </a:rPr>
              <a:t>lot</a:t>
            </a:r>
            <a:r>
              <a:rPr lang="fi-FI" sz="2400" dirty="0">
                <a:solidFill>
                  <a:srgbClr val="000000"/>
                </a:solidFill>
              </a:rPr>
              <a:t> of Media </a:t>
            </a:r>
            <a:r>
              <a:rPr lang="fi-FI" sz="2400" dirty="0" err="1">
                <a:solidFill>
                  <a:srgbClr val="000000"/>
                </a:solidFill>
              </a:rPr>
              <a:t>attention</a:t>
            </a:r>
            <a:r>
              <a:rPr lang="fi-FI" sz="2400" dirty="0">
                <a:solidFill>
                  <a:srgbClr val="000000"/>
                </a:solidFill>
              </a:rPr>
              <a:t> – City of Helsinki </a:t>
            </a:r>
            <a:r>
              <a:rPr lang="fi-FI" sz="2400" dirty="0" err="1">
                <a:solidFill>
                  <a:srgbClr val="000000"/>
                </a:solidFill>
              </a:rPr>
              <a:t>reacted</a:t>
            </a:r>
            <a:endParaRPr lang="fi-FI" sz="2400" dirty="0">
              <a:solidFill>
                <a:srgbClr val="000000"/>
              </a:solidFill>
            </a:endParaRPr>
          </a:p>
          <a:p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City of  Helsinki (2/3 of </a:t>
            </a:r>
            <a:r>
              <a:rPr lang="fi-FI" sz="2400" dirty="0" err="1">
                <a:solidFill>
                  <a:srgbClr val="000000"/>
                </a:solidFill>
              </a:rPr>
              <a:t>homeless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people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are</a:t>
            </a:r>
            <a:r>
              <a:rPr lang="fi-FI" sz="2400" dirty="0">
                <a:solidFill>
                  <a:srgbClr val="000000"/>
                </a:solidFill>
              </a:rPr>
              <a:t> in Helsinki </a:t>
            </a:r>
            <a:r>
              <a:rPr lang="fi-FI" sz="2400" dirty="0" err="1">
                <a:solidFill>
                  <a:srgbClr val="000000"/>
                </a:solidFill>
              </a:rPr>
              <a:t>area</a:t>
            </a:r>
            <a:r>
              <a:rPr lang="fi-FI" sz="2400" dirty="0">
                <a:solidFill>
                  <a:srgbClr val="000000"/>
                </a:solidFill>
              </a:rPr>
              <a:t>) </a:t>
            </a:r>
            <a:r>
              <a:rPr lang="fi-FI" sz="2400" dirty="0" err="1">
                <a:solidFill>
                  <a:srgbClr val="000000"/>
                </a:solidFill>
              </a:rPr>
              <a:t>gathered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group</a:t>
            </a:r>
            <a:r>
              <a:rPr lang="fi-FI" sz="2400" dirty="0">
                <a:solidFill>
                  <a:srgbClr val="000000"/>
                </a:solidFill>
              </a:rPr>
              <a:t> of </a:t>
            </a:r>
            <a:r>
              <a:rPr lang="fi-FI" sz="2400" dirty="0" err="1">
                <a:solidFill>
                  <a:srgbClr val="000000"/>
                </a:solidFill>
              </a:rPr>
              <a:t>homeless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actors</a:t>
            </a:r>
            <a:r>
              <a:rPr lang="fi-FI" sz="2400" dirty="0">
                <a:solidFill>
                  <a:srgbClr val="000000"/>
                </a:solidFill>
              </a:rPr>
              <a:t> and </a:t>
            </a:r>
            <a:r>
              <a:rPr lang="fi-FI" sz="2400" dirty="0" err="1">
                <a:solidFill>
                  <a:srgbClr val="000000"/>
                </a:solidFill>
              </a:rPr>
              <a:t>organizations</a:t>
            </a:r>
            <a:r>
              <a:rPr lang="fi-FI" sz="2400" dirty="0">
                <a:solidFill>
                  <a:srgbClr val="000000"/>
                </a:solidFill>
              </a:rPr>
              <a:t> and </a:t>
            </a:r>
            <a:r>
              <a:rPr lang="fi-FI" sz="2400" dirty="0" err="1">
                <a:solidFill>
                  <a:srgbClr val="000000"/>
                </a:solidFill>
              </a:rPr>
              <a:t>started</a:t>
            </a:r>
            <a:r>
              <a:rPr lang="fi-FI" sz="2400" dirty="0">
                <a:solidFill>
                  <a:srgbClr val="000000"/>
                </a:solidFill>
              </a:rPr>
              <a:t> to </a:t>
            </a:r>
            <a:r>
              <a:rPr lang="fi-FI" sz="2400" dirty="0" err="1">
                <a:solidFill>
                  <a:srgbClr val="000000"/>
                </a:solidFill>
              </a:rPr>
              <a:t>have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once</a:t>
            </a:r>
            <a:r>
              <a:rPr lang="fi-FI" sz="2400" dirty="0">
                <a:solidFill>
                  <a:srgbClr val="000000"/>
                </a:solidFill>
              </a:rPr>
              <a:t> a </a:t>
            </a:r>
            <a:r>
              <a:rPr lang="fi-FI" sz="2400" dirty="0" err="1">
                <a:solidFill>
                  <a:srgbClr val="000000"/>
                </a:solidFill>
              </a:rPr>
              <a:t>week</a:t>
            </a:r>
            <a:r>
              <a:rPr lang="fi-FI" sz="2400" dirty="0">
                <a:solidFill>
                  <a:srgbClr val="000000"/>
                </a:solidFill>
              </a:rPr>
              <a:t> a </a:t>
            </a:r>
            <a:r>
              <a:rPr lang="fi-FI" sz="2400" dirty="0" err="1">
                <a:solidFill>
                  <a:srgbClr val="000000"/>
                </a:solidFill>
              </a:rPr>
              <a:t>meeting</a:t>
            </a:r>
            <a:r>
              <a:rPr lang="fi-FI" sz="2400" dirty="0">
                <a:solidFill>
                  <a:srgbClr val="000000"/>
                </a:solidFill>
              </a:rPr>
              <a:t> to </a:t>
            </a:r>
            <a:r>
              <a:rPr lang="fi-FI" sz="2400" dirty="0" err="1">
                <a:solidFill>
                  <a:srgbClr val="000000"/>
                </a:solidFill>
              </a:rPr>
              <a:t>gather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information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from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situation</a:t>
            </a:r>
            <a:r>
              <a:rPr lang="fi-FI" sz="2400" dirty="0">
                <a:solidFill>
                  <a:srgbClr val="000000"/>
                </a:solidFill>
              </a:rPr>
              <a:t> in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streets</a:t>
            </a:r>
            <a:r>
              <a:rPr lang="fi-FI" sz="2400" dirty="0">
                <a:solidFill>
                  <a:srgbClr val="000000"/>
                </a:solidFill>
              </a:rPr>
              <a:t>.</a:t>
            </a:r>
            <a:r>
              <a:rPr lang="fi-FI" sz="2400" dirty="0"/>
              <a:t> </a:t>
            </a:r>
          </a:p>
          <a:p>
            <a:pPr marL="0" indent="0">
              <a:buNone/>
            </a:pPr>
            <a:endParaRPr lang="fi-FI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117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7">
            <a:extLst>
              <a:ext uri="{FF2B5EF4-FFF2-40B4-BE49-F238E27FC236}">
                <a16:creationId xmlns:a16="http://schemas.microsoft.com/office/drawing/2014/main" id="{4351DFE5-F63D-4BE0-BDA9-E3EB88F01A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601" y="0"/>
            <a:ext cx="11480494" cy="2753936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9">
            <a:extLst>
              <a:ext uri="{FF2B5EF4-FFF2-40B4-BE49-F238E27FC236}">
                <a16:creationId xmlns:a16="http://schemas.microsoft.com/office/drawing/2014/main" id="{3AA16612-ACD2-4A16-8F2B-4514FD6BF2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3B732B2B-13EB-574F-A981-C55BD8225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9226" y="826680"/>
            <a:ext cx="9833548" cy="1325563"/>
          </a:xfrm>
        </p:spPr>
        <p:txBody>
          <a:bodyPr>
            <a:normAutofit/>
          </a:bodyPr>
          <a:lstStyle/>
          <a:p>
            <a:pPr algn="ctr"/>
            <a:r>
              <a:rPr lang="fi-FI" sz="4000" dirty="0" err="1">
                <a:solidFill>
                  <a:srgbClr val="FFFFFF"/>
                </a:solidFill>
              </a:rPr>
              <a:t>What</a:t>
            </a:r>
            <a:r>
              <a:rPr lang="fi-FI" sz="4000" dirty="0">
                <a:solidFill>
                  <a:srgbClr val="FFFFFF"/>
                </a:solidFill>
              </a:rPr>
              <a:t> </a:t>
            </a:r>
            <a:r>
              <a:rPr lang="fi-FI" sz="4000" dirty="0" err="1">
                <a:solidFill>
                  <a:srgbClr val="FFFFFF"/>
                </a:solidFill>
              </a:rPr>
              <a:t>was</a:t>
            </a:r>
            <a:r>
              <a:rPr lang="fi-FI" sz="4000" dirty="0">
                <a:solidFill>
                  <a:srgbClr val="FFFFFF"/>
                </a:solidFill>
              </a:rPr>
              <a:t> </a:t>
            </a:r>
            <a:r>
              <a:rPr lang="fi-FI" sz="4000" dirty="0" err="1">
                <a:solidFill>
                  <a:srgbClr val="FFFFFF"/>
                </a:solidFill>
              </a:rPr>
              <a:t>done</a:t>
            </a:r>
            <a:r>
              <a:rPr lang="fi-FI" sz="4000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4EF3DD0-CF42-ED4E-AF92-403C0C0DA5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7694" y="3092969"/>
            <a:ext cx="9605079" cy="3452209"/>
          </a:xfrm>
        </p:spPr>
        <p:txBody>
          <a:bodyPr>
            <a:noAutofit/>
          </a:bodyPr>
          <a:lstStyle/>
          <a:p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group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understood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very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quickly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that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there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was</a:t>
            </a:r>
            <a:r>
              <a:rPr lang="fi-FI" sz="2400" dirty="0">
                <a:solidFill>
                  <a:srgbClr val="000000"/>
                </a:solidFill>
              </a:rPr>
              <a:t> a </a:t>
            </a:r>
            <a:r>
              <a:rPr lang="fi-FI" sz="2400" dirty="0" err="1">
                <a:solidFill>
                  <a:srgbClr val="000000"/>
                </a:solidFill>
              </a:rPr>
              <a:t>little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advantage</a:t>
            </a:r>
            <a:r>
              <a:rPr lang="fi-FI" sz="2400" dirty="0">
                <a:solidFill>
                  <a:srgbClr val="000000"/>
                </a:solidFill>
              </a:rPr>
              <a:t> of </a:t>
            </a:r>
            <a:r>
              <a:rPr lang="fi-FI" sz="2400" dirty="0" err="1">
                <a:solidFill>
                  <a:srgbClr val="000000"/>
                </a:solidFill>
              </a:rPr>
              <a:t>moving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support</a:t>
            </a:r>
            <a:r>
              <a:rPr lang="fi-FI" sz="2400" dirty="0">
                <a:solidFill>
                  <a:srgbClr val="000000"/>
                </a:solidFill>
              </a:rPr>
              <a:t> . People </a:t>
            </a:r>
            <a:r>
              <a:rPr lang="fi-FI" sz="2400" dirty="0" err="1">
                <a:solidFill>
                  <a:srgbClr val="000000"/>
                </a:solidFill>
              </a:rPr>
              <a:t>needed</a:t>
            </a:r>
            <a:r>
              <a:rPr lang="fi-FI" sz="2400" dirty="0">
                <a:solidFill>
                  <a:srgbClr val="000000"/>
                </a:solidFill>
              </a:rPr>
              <a:t> a </a:t>
            </a:r>
            <a:r>
              <a:rPr lang="fi-FI" sz="2400" dirty="0" err="1">
                <a:solidFill>
                  <a:srgbClr val="000000"/>
                </a:solidFill>
              </a:rPr>
              <a:t>place</a:t>
            </a:r>
            <a:r>
              <a:rPr lang="fi-FI" sz="2400" dirty="0">
                <a:solidFill>
                  <a:srgbClr val="000000"/>
                </a:solidFill>
              </a:rPr>
              <a:t> to go and </a:t>
            </a:r>
            <a:r>
              <a:rPr lang="fi-FI" sz="2400" dirty="0" err="1">
                <a:solidFill>
                  <a:srgbClr val="000000"/>
                </a:solidFill>
              </a:rPr>
              <a:t>stay</a:t>
            </a:r>
            <a:r>
              <a:rPr lang="fi-FI" sz="2400" dirty="0">
                <a:solidFill>
                  <a:srgbClr val="000000"/>
                </a:solidFill>
              </a:rPr>
              <a:t>. </a:t>
            </a:r>
            <a:r>
              <a:rPr lang="fi-FI" sz="2400" dirty="0" err="1">
                <a:solidFill>
                  <a:srgbClr val="000000"/>
                </a:solidFill>
              </a:rPr>
              <a:t>Substance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abuser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care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was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increased</a:t>
            </a:r>
            <a:r>
              <a:rPr lang="fi-FI" sz="2400" dirty="0">
                <a:solidFill>
                  <a:srgbClr val="000000"/>
                </a:solidFill>
              </a:rPr>
              <a:t>, </a:t>
            </a:r>
            <a:r>
              <a:rPr lang="fi-FI" sz="2400" dirty="0" err="1">
                <a:solidFill>
                  <a:srgbClr val="000000"/>
                </a:solidFill>
              </a:rPr>
              <a:t>but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people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were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not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going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there</a:t>
            </a:r>
            <a:r>
              <a:rPr lang="fi-FI" sz="2400" dirty="0">
                <a:solidFill>
                  <a:srgbClr val="000000"/>
                </a:solidFill>
              </a:rPr>
              <a:t>.  </a:t>
            </a:r>
          </a:p>
          <a:p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city </a:t>
            </a:r>
            <a:r>
              <a:rPr lang="fi-FI" sz="2400" dirty="0" err="1">
                <a:solidFill>
                  <a:srgbClr val="000000"/>
                </a:solidFill>
              </a:rPr>
              <a:t>started</a:t>
            </a:r>
            <a:r>
              <a:rPr lang="fi-FI" sz="2400" dirty="0">
                <a:solidFill>
                  <a:srgbClr val="000000"/>
                </a:solidFill>
              </a:rPr>
              <a:t> to </a:t>
            </a:r>
            <a:r>
              <a:rPr lang="fi-FI" sz="2400" dirty="0" err="1">
                <a:solidFill>
                  <a:srgbClr val="000000"/>
                </a:solidFill>
              </a:rPr>
              <a:t>give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advice</a:t>
            </a:r>
            <a:r>
              <a:rPr lang="fi-FI" sz="2400" dirty="0">
                <a:solidFill>
                  <a:srgbClr val="000000"/>
                </a:solidFill>
              </a:rPr>
              <a:t> for </a:t>
            </a:r>
            <a:r>
              <a:rPr lang="fi-FI" sz="2400" dirty="0" err="1">
                <a:solidFill>
                  <a:srgbClr val="000000"/>
                </a:solidFill>
              </a:rPr>
              <a:t>testing</a:t>
            </a:r>
            <a:r>
              <a:rPr lang="fi-FI" sz="2400" dirty="0">
                <a:solidFill>
                  <a:srgbClr val="000000"/>
                </a:solidFill>
              </a:rPr>
              <a:t> Covid-19, food and </a:t>
            </a:r>
            <a:r>
              <a:rPr lang="fi-FI" sz="2400" dirty="0" err="1">
                <a:solidFill>
                  <a:srgbClr val="000000"/>
                </a:solidFill>
              </a:rPr>
              <a:t>masks</a:t>
            </a:r>
            <a:r>
              <a:rPr lang="fi-FI" sz="2400" dirty="0">
                <a:solidFill>
                  <a:srgbClr val="000000"/>
                </a:solidFill>
              </a:rPr>
              <a:t> to </a:t>
            </a:r>
            <a:r>
              <a:rPr lang="fi-FI" sz="2400" dirty="0" err="1">
                <a:solidFill>
                  <a:srgbClr val="000000"/>
                </a:solidFill>
              </a:rPr>
              <a:t>be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shared</a:t>
            </a:r>
            <a:r>
              <a:rPr lang="fi-FI" sz="2400" dirty="0">
                <a:solidFill>
                  <a:srgbClr val="000000"/>
                </a:solidFill>
              </a:rPr>
              <a:t> in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streets</a:t>
            </a:r>
            <a:r>
              <a:rPr lang="fi-FI" sz="2400" dirty="0">
                <a:solidFill>
                  <a:srgbClr val="000000"/>
                </a:solidFill>
              </a:rPr>
              <a:t> and </a:t>
            </a:r>
            <a:r>
              <a:rPr lang="fi-FI" sz="2400" dirty="0" err="1">
                <a:solidFill>
                  <a:srgbClr val="000000"/>
                </a:solidFill>
              </a:rPr>
              <a:t>places</a:t>
            </a:r>
            <a:r>
              <a:rPr lang="fi-FI" sz="2400" dirty="0">
                <a:solidFill>
                  <a:srgbClr val="000000"/>
                </a:solidFill>
              </a:rPr>
              <a:t>, </a:t>
            </a:r>
            <a:r>
              <a:rPr lang="fi-FI" sz="2400" dirty="0" err="1">
                <a:solidFill>
                  <a:srgbClr val="000000"/>
                </a:solidFill>
              </a:rPr>
              <a:t>gave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more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resources</a:t>
            </a:r>
            <a:r>
              <a:rPr lang="fi-FI" sz="2400" dirty="0">
                <a:solidFill>
                  <a:srgbClr val="000000"/>
                </a:solidFill>
              </a:rPr>
              <a:t> for </a:t>
            </a:r>
            <a:r>
              <a:rPr lang="fi-FI" sz="2400" dirty="0" err="1">
                <a:solidFill>
                  <a:srgbClr val="000000"/>
                </a:solidFill>
              </a:rPr>
              <a:t>emergency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accomodation</a:t>
            </a:r>
            <a:r>
              <a:rPr lang="fi-FI" sz="2400" dirty="0">
                <a:solidFill>
                  <a:srgbClr val="000000"/>
                </a:solidFill>
              </a:rPr>
              <a:t>.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city </a:t>
            </a:r>
            <a:r>
              <a:rPr lang="fi-FI" sz="2400" dirty="0" err="1">
                <a:solidFill>
                  <a:srgbClr val="000000"/>
                </a:solidFill>
              </a:rPr>
              <a:t>gave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more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crises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apartments</a:t>
            </a:r>
            <a:r>
              <a:rPr lang="fi-FI" sz="2400" dirty="0">
                <a:solidFill>
                  <a:srgbClr val="000000"/>
                </a:solidFill>
              </a:rPr>
              <a:t> for </a:t>
            </a:r>
            <a:r>
              <a:rPr lang="fi-FI" sz="2400" dirty="0" err="1">
                <a:solidFill>
                  <a:srgbClr val="000000"/>
                </a:solidFill>
              </a:rPr>
              <a:t>people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who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were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infected</a:t>
            </a:r>
            <a:r>
              <a:rPr lang="fi-FI" sz="2400" dirty="0">
                <a:solidFill>
                  <a:srgbClr val="000000"/>
                </a:solidFill>
              </a:rPr>
              <a:t>. </a:t>
            </a:r>
          </a:p>
          <a:p>
            <a:r>
              <a:rPr lang="fi-FI" sz="2400" dirty="0" err="1">
                <a:solidFill>
                  <a:srgbClr val="000000"/>
                </a:solidFill>
              </a:rPr>
              <a:t>There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was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also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arranged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the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straight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test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line</a:t>
            </a:r>
            <a:r>
              <a:rPr lang="fi-FI" sz="2400" dirty="0">
                <a:solidFill>
                  <a:srgbClr val="000000"/>
                </a:solidFill>
              </a:rPr>
              <a:t> for </a:t>
            </a:r>
            <a:r>
              <a:rPr lang="fi-FI" sz="2400" dirty="0" err="1">
                <a:solidFill>
                  <a:srgbClr val="000000"/>
                </a:solidFill>
              </a:rPr>
              <a:t>people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experiencing</a:t>
            </a:r>
            <a:r>
              <a:rPr lang="fi-FI" sz="2400" dirty="0">
                <a:solidFill>
                  <a:srgbClr val="000000"/>
                </a:solidFill>
              </a:rPr>
              <a:t> </a:t>
            </a:r>
            <a:r>
              <a:rPr lang="fi-FI" sz="2400" dirty="0" err="1">
                <a:solidFill>
                  <a:srgbClr val="000000"/>
                </a:solidFill>
              </a:rPr>
              <a:t>homelessness</a:t>
            </a:r>
            <a:r>
              <a:rPr lang="fi-FI" sz="2400" dirty="0">
                <a:solidFill>
                  <a:srgbClr val="00000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6373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52FB002-695C-D741-8C58-B3F71E814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6628" y="1783959"/>
            <a:ext cx="4645250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/>
              <a:t>Homeless people´s reactions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B7C82F-AB7E-4F0C-B829-FA1B9C4151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Sisällön paikkamerkki 4" descr="Kuva, joka sisältää kohteen värikäs, värillinen, pöytä, merkki&#10;&#10;Kuvaus luotu automaattisesti">
            <a:extLst>
              <a:ext uri="{FF2B5EF4-FFF2-40B4-BE49-F238E27FC236}">
                <a16:creationId xmlns:a16="http://schemas.microsoft.com/office/drawing/2014/main" id="{33C69BD0-3E39-434E-BBE6-E826DA66D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4619" r="-2" b="-2"/>
          <a:stretch/>
        </p:blipFill>
        <p:spPr>
          <a:xfrm>
            <a:off x="20" y="10"/>
            <a:ext cx="6024134" cy="6857990"/>
          </a:xfrm>
          <a:custGeom>
            <a:avLst/>
            <a:gdLst/>
            <a:ahLst/>
            <a:cxnLst/>
            <a:rect l="l" t="t" r="r" b="b"/>
            <a:pathLst>
              <a:path w="6024154" h="6858000">
                <a:moveTo>
                  <a:pt x="0" y="0"/>
                </a:moveTo>
                <a:lnTo>
                  <a:pt x="5953780" y="0"/>
                </a:lnTo>
                <a:lnTo>
                  <a:pt x="5989880" y="284091"/>
                </a:lnTo>
                <a:cubicBezTo>
                  <a:pt x="6012544" y="507260"/>
                  <a:pt x="6024154" y="733696"/>
                  <a:pt x="6024154" y="962844"/>
                </a:cubicBezTo>
                <a:cubicBezTo>
                  <a:pt x="6024154" y="3483472"/>
                  <a:pt x="4619336" y="5675986"/>
                  <a:pt x="2549934" y="6800152"/>
                </a:cubicBezTo>
                <a:lnTo>
                  <a:pt x="2436987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93833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tsikko 1">
            <a:extLst>
              <a:ext uri="{FF2B5EF4-FFF2-40B4-BE49-F238E27FC236}">
                <a16:creationId xmlns:a16="http://schemas.microsoft.com/office/drawing/2014/main" id="{FC9B8EE4-B66C-4544-B764-6A2DD2E62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fi-FI">
                <a:solidFill>
                  <a:srgbClr val="FFFFFF"/>
                </a:solidFill>
              </a:rPr>
              <a:t>Reactions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9389A9C-F13D-C34B-A190-A65729CF82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338" y="319088"/>
            <a:ext cx="7038474" cy="6375234"/>
          </a:xfrm>
        </p:spPr>
        <p:txBody>
          <a:bodyPr anchor="ctr">
            <a:normAutofit fontScale="92500" lnSpcReduction="20000"/>
          </a:bodyPr>
          <a:lstStyle/>
          <a:p>
            <a:pPr marL="0" indent="0">
              <a:buNone/>
            </a:pPr>
            <a:endParaRPr lang="fi-FI" sz="2400" dirty="0"/>
          </a:p>
          <a:p>
            <a:pPr marL="0" indent="0">
              <a:buNone/>
            </a:pPr>
            <a:r>
              <a:rPr lang="fi-FI" sz="2400" i="1" dirty="0"/>
              <a:t>At </a:t>
            </a:r>
            <a:r>
              <a:rPr lang="fi-FI" sz="2400" i="1" dirty="0" err="1"/>
              <a:t>the</a:t>
            </a:r>
            <a:r>
              <a:rPr lang="fi-FI" sz="2400" i="1" dirty="0"/>
              <a:t> </a:t>
            </a:r>
            <a:r>
              <a:rPr lang="fi-FI" sz="2400" i="1" dirty="0" err="1"/>
              <a:t>early</a:t>
            </a:r>
            <a:r>
              <a:rPr lang="fi-FI" sz="2400" i="1" dirty="0"/>
              <a:t> </a:t>
            </a:r>
            <a:r>
              <a:rPr lang="fi-FI" sz="2400" i="1" dirty="0" err="1"/>
              <a:t>stages</a:t>
            </a:r>
            <a:r>
              <a:rPr lang="fi-FI" sz="2400" i="1" dirty="0"/>
              <a:t> </a:t>
            </a:r>
            <a:r>
              <a:rPr lang="fi-FI" sz="2400" i="1" dirty="0" err="1"/>
              <a:t>people</a:t>
            </a:r>
            <a:r>
              <a:rPr lang="fi-FI" sz="2400" i="1" dirty="0"/>
              <a:t> </a:t>
            </a:r>
            <a:r>
              <a:rPr lang="fi-FI" sz="2400" i="1" dirty="0" err="1"/>
              <a:t>were</a:t>
            </a:r>
            <a:r>
              <a:rPr lang="fi-FI" sz="2400" i="1" dirty="0"/>
              <a:t> </a:t>
            </a:r>
            <a:r>
              <a:rPr lang="fi-FI" sz="2400" i="1" dirty="0" err="1"/>
              <a:t>sleeping</a:t>
            </a:r>
            <a:r>
              <a:rPr lang="fi-FI" sz="2400" i="1" dirty="0"/>
              <a:t> in </a:t>
            </a:r>
            <a:r>
              <a:rPr lang="fi-FI" sz="2400" i="1" dirty="0" err="1"/>
              <a:t>the</a:t>
            </a:r>
            <a:r>
              <a:rPr lang="fi-FI" sz="2400" i="1" dirty="0"/>
              <a:t> </a:t>
            </a:r>
            <a:r>
              <a:rPr lang="fi-FI" sz="2400" i="1" dirty="0" err="1"/>
              <a:t>public</a:t>
            </a:r>
            <a:r>
              <a:rPr lang="fi-FI" sz="2400" i="1" dirty="0"/>
              <a:t>    </a:t>
            </a:r>
            <a:r>
              <a:rPr lang="fi-FI" sz="2400" i="1" dirty="0" err="1"/>
              <a:t>toilets</a:t>
            </a:r>
            <a:r>
              <a:rPr lang="fi-FI" sz="2400" i="1" dirty="0"/>
              <a:t> in </a:t>
            </a:r>
            <a:r>
              <a:rPr lang="fi-FI" sz="2400" i="1" dirty="0" err="1"/>
              <a:t>the</a:t>
            </a:r>
            <a:r>
              <a:rPr lang="fi-FI" sz="2400" i="1" dirty="0"/>
              <a:t> city </a:t>
            </a:r>
            <a:r>
              <a:rPr lang="fi-FI" sz="2400" i="1" dirty="0" err="1"/>
              <a:t>area</a:t>
            </a:r>
            <a:r>
              <a:rPr lang="fi-FI" sz="2400" i="1" dirty="0"/>
              <a:t>. </a:t>
            </a:r>
            <a:r>
              <a:rPr lang="fi-FI" sz="2400" i="1" dirty="0" err="1"/>
              <a:t>Approximately</a:t>
            </a:r>
            <a:r>
              <a:rPr lang="fi-FI" sz="2400" i="1" dirty="0"/>
              <a:t> 100 </a:t>
            </a:r>
            <a:r>
              <a:rPr lang="fi-FI" sz="2400" i="1" dirty="0" err="1"/>
              <a:t>people</a:t>
            </a:r>
            <a:r>
              <a:rPr lang="fi-FI" sz="2400" i="1" dirty="0"/>
              <a:t> in 25 </a:t>
            </a:r>
            <a:r>
              <a:rPr lang="fi-FI" sz="2400" i="1" dirty="0" err="1"/>
              <a:t>toilets</a:t>
            </a:r>
            <a:r>
              <a:rPr lang="fi-FI" sz="2400" i="1" dirty="0"/>
              <a:t>. </a:t>
            </a:r>
            <a:r>
              <a:rPr lang="fi-FI" sz="2400" i="1" dirty="0" err="1"/>
              <a:t>The</a:t>
            </a:r>
            <a:r>
              <a:rPr lang="fi-FI" sz="2400" i="1" dirty="0"/>
              <a:t> city </a:t>
            </a:r>
            <a:r>
              <a:rPr lang="fi-FI" sz="2400" i="1" dirty="0" err="1"/>
              <a:t>shut</a:t>
            </a:r>
            <a:r>
              <a:rPr lang="fi-FI" sz="2400" i="1" dirty="0"/>
              <a:t> </a:t>
            </a:r>
            <a:r>
              <a:rPr lang="fi-FI" sz="2400" i="1" dirty="0" err="1"/>
              <a:t>down</a:t>
            </a:r>
            <a:r>
              <a:rPr lang="fi-FI" sz="2400" i="1" dirty="0"/>
              <a:t> </a:t>
            </a:r>
            <a:r>
              <a:rPr lang="fi-FI" sz="2400" i="1" dirty="0" err="1"/>
              <a:t>the</a:t>
            </a:r>
            <a:r>
              <a:rPr lang="fi-FI" sz="2400" i="1" dirty="0"/>
              <a:t> </a:t>
            </a:r>
            <a:r>
              <a:rPr lang="fi-FI" sz="2400" i="1" dirty="0" err="1"/>
              <a:t>invalid</a:t>
            </a:r>
            <a:r>
              <a:rPr lang="fi-FI" sz="2400" i="1" dirty="0"/>
              <a:t> </a:t>
            </a:r>
            <a:r>
              <a:rPr lang="fi-FI" sz="2400" i="1" dirty="0" err="1"/>
              <a:t>toilets</a:t>
            </a:r>
            <a:r>
              <a:rPr lang="fi-FI" sz="2400" i="1" dirty="0"/>
              <a:t>, </a:t>
            </a:r>
            <a:r>
              <a:rPr lang="fi-FI" sz="2400" i="1" dirty="0" err="1"/>
              <a:t>were</a:t>
            </a:r>
            <a:r>
              <a:rPr lang="fi-FI" sz="2400" i="1" dirty="0"/>
              <a:t> </a:t>
            </a:r>
            <a:r>
              <a:rPr lang="fi-FI" sz="2400" i="1" dirty="0" err="1"/>
              <a:t>could</a:t>
            </a:r>
            <a:r>
              <a:rPr lang="fi-FI" sz="2400" i="1" dirty="0"/>
              <a:t> </a:t>
            </a:r>
            <a:r>
              <a:rPr lang="fi-FI" sz="2400" i="1" dirty="0" err="1"/>
              <a:t>sleep</a:t>
            </a:r>
            <a:r>
              <a:rPr lang="fi-FI" sz="2400" i="1" dirty="0"/>
              <a:t> </a:t>
            </a:r>
            <a:r>
              <a:rPr lang="fi-FI" sz="2400" i="1" dirty="0" err="1"/>
              <a:t>more</a:t>
            </a:r>
            <a:r>
              <a:rPr lang="fi-FI" sz="2400" i="1" dirty="0"/>
              <a:t> </a:t>
            </a:r>
            <a:r>
              <a:rPr lang="fi-FI" sz="2400" i="1" dirty="0" err="1"/>
              <a:t>people</a:t>
            </a:r>
            <a:r>
              <a:rPr lang="fi-FI" sz="2400" i="1" dirty="0"/>
              <a:t>. </a:t>
            </a:r>
            <a:r>
              <a:rPr lang="fi-FI" sz="2400" i="1" dirty="0" err="1"/>
              <a:t>Many</a:t>
            </a:r>
            <a:r>
              <a:rPr lang="fi-FI" sz="2400" i="1" dirty="0"/>
              <a:t> </a:t>
            </a:r>
            <a:r>
              <a:rPr lang="fi-FI" sz="2400" i="1" dirty="0" err="1"/>
              <a:t>people</a:t>
            </a:r>
            <a:r>
              <a:rPr lang="fi-FI" sz="2400" i="1" dirty="0"/>
              <a:t> </a:t>
            </a:r>
            <a:r>
              <a:rPr lang="fi-FI" sz="2400" i="1" dirty="0" err="1"/>
              <a:t>who</a:t>
            </a:r>
            <a:r>
              <a:rPr lang="fi-FI" sz="2400" i="1" dirty="0"/>
              <a:t> </a:t>
            </a:r>
            <a:r>
              <a:rPr lang="fi-FI" sz="2400" i="1" dirty="0" err="1"/>
              <a:t>normally</a:t>
            </a:r>
            <a:r>
              <a:rPr lang="fi-FI" sz="2400" i="1" dirty="0"/>
              <a:t> </a:t>
            </a:r>
            <a:r>
              <a:rPr lang="fi-FI" sz="2400" i="1" dirty="0" err="1"/>
              <a:t>could</a:t>
            </a:r>
            <a:r>
              <a:rPr lang="fi-FI" sz="2400" i="1" dirty="0"/>
              <a:t> </a:t>
            </a:r>
            <a:r>
              <a:rPr lang="fi-FI" sz="2400" i="1" dirty="0" err="1"/>
              <a:t>do</a:t>
            </a:r>
            <a:r>
              <a:rPr lang="fi-FI" sz="2400" i="1" dirty="0"/>
              <a:t> </a:t>
            </a:r>
            <a:r>
              <a:rPr lang="fi-FI" sz="2400" i="1" dirty="0" err="1"/>
              <a:t>sofa</a:t>
            </a:r>
            <a:r>
              <a:rPr lang="fi-FI" sz="2400" i="1" dirty="0"/>
              <a:t> </a:t>
            </a:r>
            <a:r>
              <a:rPr lang="fi-FI" sz="2400" i="1" dirty="0" err="1"/>
              <a:t>surfing</a:t>
            </a:r>
            <a:r>
              <a:rPr lang="fi-FI" sz="2400" i="1" dirty="0"/>
              <a:t> </a:t>
            </a:r>
            <a:r>
              <a:rPr lang="fi-FI" sz="2400" i="1" dirty="0" err="1"/>
              <a:t>was</a:t>
            </a:r>
            <a:r>
              <a:rPr lang="fi-FI" sz="2400" i="1" dirty="0"/>
              <a:t> </a:t>
            </a:r>
            <a:r>
              <a:rPr lang="fi-FI" sz="2400" i="1" dirty="0" err="1"/>
              <a:t>not</a:t>
            </a:r>
            <a:r>
              <a:rPr lang="fi-FI" sz="2400" i="1" dirty="0"/>
              <a:t> </a:t>
            </a:r>
            <a:r>
              <a:rPr lang="fi-FI" sz="2400" i="1" dirty="0" err="1"/>
              <a:t>taken</a:t>
            </a:r>
            <a:r>
              <a:rPr lang="fi-FI" sz="2400" i="1" dirty="0"/>
              <a:t> in. </a:t>
            </a:r>
          </a:p>
          <a:p>
            <a:r>
              <a:rPr lang="fi-FI" sz="2400" dirty="0"/>
              <a:t>People </a:t>
            </a:r>
            <a:r>
              <a:rPr lang="fi-FI" sz="2400" dirty="0" err="1"/>
              <a:t>were</a:t>
            </a:r>
            <a:r>
              <a:rPr lang="fi-FI" sz="2400" dirty="0"/>
              <a:t> </a:t>
            </a:r>
            <a:r>
              <a:rPr lang="fi-FI" sz="2400" dirty="0" err="1"/>
              <a:t>tired</a:t>
            </a:r>
            <a:r>
              <a:rPr lang="fi-FI" sz="2400" dirty="0"/>
              <a:t>, </a:t>
            </a:r>
            <a:r>
              <a:rPr lang="fi-FI" sz="2400" dirty="0" err="1"/>
              <a:t>dirty</a:t>
            </a:r>
            <a:r>
              <a:rPr lang="fi-FI" sz="2400" dirty="0"/>
              <a:t> and </a:t>
            </a:r>
            <a:r>
              <a:rPr lang="fi-FI" sz="2400" dirty="0" err="1"/>
              <a:t>hungry</a:t>
            </a:r>
            <a:r>
              <a:rPr lang="fi-FI" sz="2400" dirty="0"/>
              <a:t>, and </a:t>
            </a:r>
            <a:r>
              <a:rPr lang="fi-FI" sz="2400" dirty="0" err="1"/>
              <a:t>didn´t</a:t>
            </a:r>
            <a:r>
              <a:rPr lang="fi-FI" sz="2400" dirty="0"/>
              <a:t> </a:t>
            </a:r>
            <a:r>
              <a:rPr lang="fi-FI" sz="2400" dirty="0" err="1"/>
              <a:t>want</a:t>
            </a:r>
            <a:r>
              <a:rPr lang="fi-FI" sz="2400" dirty="0"/>
              <a:t> to </a:t>
            </a:r>
            <a:r>
              <a:rPr lang="fi-FI" sz="2400" dirty="0" err="1"/>
              <a:t>discuss</a:t>
            </a:r>
            <a:r>
              <a:rPr lang="fi-FI" sz="2400" dirty="0"/>
              <a:t>. </a:t>
            </a:r>
            <a:r>
              <a:rPr lang="fi-FI" sz="2400" dirty="0" err="1"/>
              <a:t>Some</a:t>
            </a:r>
            <a:r>
              <a:rPr lang="fi-FI" sz="2400" dirty="0"/>
              <a:t> </a:t>
            </a:r>
            <a:r>
              <a:rPr lang="fi-FI" sz="2400" dirty="0" err="1"/>
              <a:t>homeless</a:t>
            </a:r>
            <a:r>
              <a:rPr lang="fi-FI" sz="2400" dirty="0"/>
              <a:t> </a:t>
            </a:r>
            <a:r>
              <a:rPr lang="fi-FI" sz="2400" dirty="0" err="1"/>
              <a:t>people</a:t>
            </a:r>
            <a:r>
              <a:rPr lang="fi-FI" sz="2400" dirty="0"/>
              <a:t> </a:t>
            </a:r>
            <a:r>
              <a:rPr lang="fi-FI" sz="2400" dirty="0" err="1"/>
              <a:t>said</a:t>
            </a:r>
            <a:r>
              <a:rPr lang="fi-FI" sz="2400" dirty="0"/>
              <a:t> </a:t>
            </a:r>
            <a:r>
              <a:rPr lang="fi-FI" sz="2400" dirty="0" err="1"/>
              <a:t>they</a:t>
            </a:r>
            <a:r>
              <a:rPr lang="fi-FI" sz="2400" dirty="0"/>
              <a:t> </a:t>
            </a:r>
            <a:r>
              <a:rPr lang="fi-FI" sz="2400" dirty="0" err="1"/>
              <a:t>dont</a:t>
            </a:r>
            <a:r>
              <a:rPr lang="fi-FI" sz="2400" dirty="0"/>
              <a:t> </a:t>
            </a:r>
            <a:r>
              <a:rPr lang="fi-FI" sz="2400" dirty="0" err="1"/>
              <a:t>care</a:t>
            </a:r>
            <a:r>
              <a:rPr lang="fi-FI" sz="2400" dirty="0"/>
              <a:t> </a:t>
            </a:r>
            <a:r>
              <a:rPr lang="fi-FI" sz="2400" dirty="0" err="1"/>
              <a:t>about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Corona</a:t>
            </a:r>
            <a:r>
              <a:rPr lang="fi-FI" sz="2400" dirty="0"/>
              <a:t> and </a:t>
            </a:r>
            <a:r>
              <a:rPr lang="fi-FI" sz="2400" dirty="0" err="1"/>
              <a:t>said</a:t>
            </a:r>
            <a:r>
              <a:rPr lang="fi-FI" sz="2400" dirty="0"/>
              <a:t> </a:t>
            </a:r>
            <a:r>
              <a:rPr lang="fi-FI" sz="2400" dirty="0" err="1"/>
              <a:t>they</a:t>
            </a:r>
            <a:r>
              <a:rPr lang="fi-FI" sz="2400" dirty="0"/>
              <a:t> </a:t>
            </a:r>
            <a:r>
              <a:rPr lang="fi-FI" sz="2400" dirty="0" err="1"/>
              <a:t>feel</a:t>
            </a:r>
            <a:r>
              <a:rPr lang="fi-FI" sz="2400" dirty="0"/>
              <a:t> </a:t>
            </a:r>
            <a:r>
              <a:rPr lang="fi-FI" sz="2400" dirty="0" err="1"/>
              <a:t>immune</a:t>
            </a:r>
            <a:r>
              <a:rPr lang="fi-FI" sz="2400" dirty="0"/>
              <a:t> </a:t>
            </a:r>
            <a:r>
              <a:rPr lang="fi-FI" sz="2400" dirty="0" err="1"/>
              <a:t>becauce</a:t>
            </a:r>
            <a:r>
              <a:rPr lang="fi-FI" sz="2400" dirty="0"/>
              <a:t> </a:t>
            </a:r>
            <a:r>
              <a:rPr lang="fi-FI" sz="2400" dirty="0" err="1"/>
              <a:t>they</a:t>
            </a:r>
            <a:r>
              <a:rPr lang="fi-FI" sz="2400" dirty="0"/>
              <a:t> </a:t>
            </a:r>
            <a:r>
              <a:rPr lang="fi-FI" sz="2400" dirty="0" err="1"/>
              <a:t>are</a:t>
            </a:r>
            <a:r>
              <a:rPr lang="fi-FI" sz="2400" dirty="0"/>
              <a:t> </a:t>
            </a:r>
            <a:r>
              <a:rPr lang="fi-FI" sz="2400" dirty="0" err="1"/>
              <a:t>living</a:t>
            </a:r>
            <a:r>
              <a:rPr lang="fi-FI" sz="2400" dirty="0"/>
              <a:t> a </a:t>
            </a:r>
            <a:r>
              <a:rPr lang="fi-FI" sz="2400" dirty="0" err="1"/>
              <a:t>hard</a:t>
            </a:r>
            <a:r>
              <a:rPr lang="fi-FI" sz="2400" dirty="0"/>
              <a:t> life </a:t>
            </a:r>
            <a:r>
              <a:rPr lang="fi-FI" sz="2400" dirty="0" err="1"/>
              <a:t>anyway</a:t>
            </a:r>
            <a:r>
              <a:rPr lang="fi-FI" sz="2400" dirty="0"/>
              <a:t>.</a:t>
            </a:r>
          </a:p>
          <a:p>
            <a:pPr marL="0" indent="0">
              <a:buNone/>
            </a:pPr>
            <a:endParaRPr lang="fi-FI" sz="2400" dirty="0"/>
          </a:p>
          <a:p>
            <a:r>
              <a:rPr lang="fi-FI" sz="2400" dirty="0" err="1"/>
              <a:t>Later</a:t>
            </a:r>
            <a:r>
              <a:rPr lang="fi-FI" sz="2400" dirty="0"/>
              <a:t> on </a:t>
            </a:r>
            <a:r>
              <a:rPr lang="fi-FI" sz="2400" dirty="0" err="1"/>
              <a:t>many</a:t>
            </a:r>
            <a:r>
              <a:rPr lang="fi-FI" sz="2400" dirty="0"/>
              <a:t> </a:t>
            </a:r>
            <a:r>
              <a:rPr lang="fi-FI" sz="2400" dirty="0" err="1"/>
              <a:t>young</a:t>
            </a:r>
            <a:r>
              <a:rPr lang="fi-FI" sz="2400" dirty="0"/>
              <a:t> </a:t>
            </a:r>
            <a:r>
              <a:rPr lang="fi-FI" sz="2400" dirty="0" err="1"/>
              <a:t>homeless</a:t>
            </a:r>
            <a:r>
              <a:rPr lang="fi-FI" sz="2400" dirty="0"/>
              <a:t> </a:t>
            </a:r>
            <a:r>
              <a:rPr lang="fi-FI" sz="2400" dirty="0" err="1"/>
              <a:t>people</a:t>
            </a:r>
            <a:r>
              <a:rPr lang="fi-FI" sz="2400" dirty="0"/>
              <a:t> made </a:t>
            </a:r>
            <a:r>
              <a:rPr lang="fi-FI" sz="2400" dirty="0" err="1"/>
              <a:t>own</a:t>
            </a:r>
            <a:r>
              <a:rPr lang="fi-FI" sz="2400" dirty="0"/>
              <a:t> </a:t>
            </a:r>
            <a:r>
              <a:rPr lang="fi-FI" sz="2400" dirty="0" err="1"/>
              <a:t>groups</a:t>
            </a:r>
            <a:r>
              <a:rPr lang="fi-FI" sz="2400" dirty="0"/>
              <a:t> in </a:t>
            </a:r>
            <a:r>
              <a:rPr lang="fi-FI" sz="2400" dirty="0" err="1"/>
              <a:t>parks</a:t>
            </a:r>
            <a:r>
              <a:rPr lang="fi-FI" sz="2400" dirty="0"/>
              <a:t> and </a:t>
            </a:r>
            <a:r>
              <a:rPr lang="fi-FI" sz="2400" dirty="0" err="1"/>
              <a:t>used</a:t>
            </a:r>
            <a:r>
              <a:rPr lang="fi-FI" sz="2400" dirty="0"/>
              <a:t> </a:t>
            </a:r>
            <a:r>
              <a:rPr lang="fi-FI" sz="2400" dirty="0" err="1"/>
              <a:t>them</a:t>
            </a:r>
            <a:r>
              <a:rPr lang="fi-FI" sz="2400" dirty="0"/>
              <a:t> as </a:t>
            </a:r>
            <a:r>
              <a:rPr lang="fi-FI" sz="2400" dirty="0" err="1"/>
              <a:t>their</a:t>
            </a:r>
            <a:r>
              <a:rPr lang="fi-FI" sz="2400" dirty="0"/>
              <a:t> </a:t>
            </a:r>
            <a:r>
              <a:rPr lang="fi-FI" sz="2400" dirty="0" err="1"/>
              <a:t>own</a:t>
            </a:r>
            <a:r>
              <a:rPr lang="fi-FI" sz="2400" dirty="0"/>
              <a:t> </a:t>
            </a:r>
            <a:r>
              <a:rPr lang="fi-FI" sz="2400" dirty="0" err="1"/>
              <a:t>area</a:t>
            </a:r>
            <a:r>
              <a:rPr lang="fi-FI" sz="2400" dirty="0"/>
              <a:t> , </a:t>
            </a:r>
            <a:r>
              <a:rPr lang="fi-FI" sz="2400" dirty="0" err="1"/>
              <a:t>using</a:t>
            </a:r>
            <a:r>
              <a:rPr lang="fi-FI" sz="2400" dirty="0"/>
              <a:t> </a:t>
            </a:r>
            <a:r>
              <a:rPr lang="fi-FI" sz="2400" dirty="0" err="1"/>
              <a:t>openly</a:t>
            </a:r>
            <a:r>
              <a:rPr lang="fi-FI" sz="2400" dirty="0"/>
              <a:t> </a:t>
            </a:r>
            <a:r>
              <a:rPr lang="fi-FI" sz="2400" dirty="0" err="1"/>
              <a:t>drugs</a:t>
            </a:r>
            <a:r>
              <a:rPr lang="fi-FI" sz="2400" dirty="0"/>
              <a:t> etc.</a:t>
            </a:r>
          </a:p>
          <a:p>
            <a:endParaRPr lang="fi-FI" sz="2400" dirty="0"/>
          </a:p>
          <a:p>
            <a:r>
              <a:rPr lang="fi-FI" sz="2400" dirty="0"/>
              <a:t>People </a:t>
            </a:r>
            <a:r>
              <a:rPr lang="fi-FI" sz="2400" dirty="0" err="1"/>
              <a:t>collecting</a:t>
            </a:r>
            <a:r>
              <a:rPr lang="fi-FI" sz="2400" dirty="0"/>
              <a:t> </a:t>
            </a:r>
            <a:r>
              <a:rPr lang="fi-FI" sz="2400" dirty="0" err="1"/>
              <a:t>empty</a:t>
            </a:r>
            <a:r>
              <a:rPr lang="fi-FI" sz="2400" dirty="0"/>
              <a:t> </a:t>
            </a:r>
            <a:r>
              <a:rPr lang="fi-FI" sz="2400" dirty="0" err="1"/>
              <a:t>bottles</a:t>
            </a:r>
            <a:r>
              <a:rPr lang="fi-FI" sz="2400" dirty="0"/>
              <a:t> </a:t>
            </a:r>
            <a:r>
              <a:rPr lang="fi-FI" sz="2400" dirty="0" err="1"/>
              <a:t>could</a:t>
            </a:r>
            <a:r>
              <a:rPr lang="fi-FI" sz="2400" dirty="0"/>
              <a:t> </a:t>
            </a:r>
            <a:r>
              <a:rPr lang="fi-FI" sz="2400" dirty="0" err="1"/>
              <a:t>not</a:t>
            </a:r>
            <a:r>
              <a:rPr lang="fi-FI" sz="2400" dirty="0"/>
              <a:t> </a:t>
            </a:r>
            <a:r>
              <a:rPr lang="fi-FI" sz="2400" dirty="0" err="1"/>
              <a:t>take</a:t>
            </a:r>
            <a:r>
              <a:rPr lang="fi-FI" sz="2400" dirty="0"/>
              <a:t> </a:t>
            </a:r>
            <a:r>
              <a:rPr lang="fi-FI" sz="2400" dirty="0" err="1"/>
              <a:t>them</a:t>
            </a:r>
            <a:r>
              <a:rPr lang="fi-FI" sz="2400" dirty="0"/>
              <a:t> </a:t>
            </a:r>
            <a:r>
              <a:rPr lang="fi-FI" sz="2400" dirty="0" err="1"/>
              <a:t>from</a:t>
            </a:r>
            <a:r>
              <a:rPr lang="fi-FI" sz="2400" dirty="0"/>
              <a:t> </a:t>
            </a:r>
            <a:r>
              <a:rPr lang="fi-FI" sz="2400" dirty="0" err="1"/>
              <a:t>the</a:t>
            </a:r>
            <a:r>
              <a:rPr lang="fi-FI" sz="2400" dirty="0"/>
              <a:t> </a:t>
            </a:r>
            <a:r>
              <a:rPr lang="fi-FI" sz="2400" dirty="0" err="1"/>
              <a:t>carbidge</a:t>
            </a:r>
            <a:r>
              <a:rPr lang="fi-FI" sz="2400" dirty="0"/>
              <a:t> bin- </a:t>
            </a:r>
            <a:r>
              <a:rPr lang="fi-FI" sz="2400" dirty="0" err="1"/>
              <a:t>becauce</a:t>
            </a:r>
            <a:r>
              <a:rPr lang="fi-FI" sz="2400" dirty="0"/>
              <a:t> it </a:t>
            </a:r>
            <a:r>
              <a:rPr lang="fi-FI" sz="2400" dirty="0" err="1"/>
              <a:t>was</a:t>
            </a:r>
            <a:r>
              <a:rPr lang="fi-FI" sz="2400" dirty="0"/>
              <a:t> </a:t>
            </a:r>
            <a:r>
              <a:rPr lang="fi-FI" sz="2400" dirty="0" err="1"/>
              <a:t>full</a:t>
            </a:r>
            <a:r>
              <a:rPr lang="fi-FI" sz="2400" dirty="0"/>
              <a:t> of </a:t>
            </a:r>
            <a:r>
              <a:rPr lang="fi-FI" sz="2400" dirty="0" err="1"/>
              <a:t>used</a:t>
            </a:r>
            <a:r>
              <a:rPr lang="fi-FI" sz="2400" dirty="0"/>
              <a:t> </a:t>
            </a:r>
            <a:r>
              <a:rPr lang="fi-FI" sz="2400" dirty="0" err="1"/>
              <a:t>masks</a:t>
            </a:r>
            <a:r>
              <a:rPr lang="fi-FI" sz="2400" dirty="0"/>
              <a:t>. </a:t>
            </a:r>
          </a:p>
          <a:p>
            <a:endParaRPr lang="fi-FI" sz="2400" dirty="0"/>
          </a:p>
          <a:p>
            <a:r>
              <a:rPr lang="fi-FI" sz="2400" dirty="0"/>
              <a:t>People </a:t>
            </a:r>
            <a:r>
              <a:rPr lang="fi-FI" sz="2400" dirty="0" err="1"/>
              <a:t>said</a:t>
            </a:r>
            <a:r>
              <a:rPr lang="fi-FI" sz="2400" dirty="0"/>
              <a:t> it </a:t>
            </a:r>
            <a:r>
              <a:rPr lang="fi-FI" sz="2400" dirty="0" err="1"/>
              <a:t>was</a:t>
            </a:r>
            <a:r>
              <a:rPr lang="fi-FI" sz="2400" dirty="0"/>
              <a:t> </a:t>
            </a:r>
            <a:r>
              <a:rPr lang="fi-FI" sz="2400" dirty="0" err="1"/>
              <a:t>bad</a:t>
            </a:r>
            <a:r>
              <a:rPr lang="fi-FI" sz="2400" dirty="0"/>
              <a:t> </a:t>
            </a:r>
            <a:r>
              <a:rPr lang="fi-FI" sz="2400" dirty="0" err="1"/>
              <a:t>that</a:t>
            </a:r>
            <a:r>
              <a:rPr lang="fi-FI" sz="2400" dirty="0"/>
              <a:t> </a:t>
            </a:r>
            <a:r>
              <a:rPr lang="fi-FI" sz="2400" dirty="0" err="1"/>
              <a:t>you</a:t>
            </a:r>
            <a:r>
              <a:rPr lang="fi-FI" sz="2400" dirty="0"/>
              <a:t> </a:t>
            </a:r>
            <a:r>
              <a:rPr lang="fi-FI" sz="2400" dirty="0" err="1"/>
              <a:t>could</a:t>
            </a:r>
            <a:r>
              <a:rPr lang="fi-FI" sz="2400" dirty="0"/>
              <a:t> </a:t>
            </a:r>
            <a:r>
              <a:rPr lang="fi-FI" sz="2400" dirty="0" err="1"/>
              <a:t>not</a:t>
            </a:r>
            <a:r>
              <a:rPr lang="fi-FI" sz="2400" dirty="0"/>
              <a:t> </a:t>
            </a:r>
            <a:r>
              <a:rPr lang="fi-FI" sz="2400" dirty="0" err="1"/>
              <a:t>see</a:t>
            </a:r>
            <a:r>
              <a:rPr lang="fi-FI" sz="2400" dirty="0"/>
              <a:t> </a:t>
            </a:r>
            <a:r>
              <a:rPr lang="fi-FI" sz="2400" dirty="0" err="1"/>
              <a:t>your</a:t>
            </a:r>
            <a:r>
              <a:rPr lang="fi-FI" sz="2400" dirty="0"/>
              <a:t> </a:t>
            </a:r>
            <a:r>
              <a:rPr lang="fi-FI" sz="2400" dirty="0" err="1"/>
              <a:t>parents</a:t>
            </a:r>
            <a:r>
              <a:rPr lang="fi-FI" sz="2400" dirty="0"/>
              <a:t>, </a:t>
            </a:r>
            <a:r>
              <a:rPr lang="fi-FI" sz="2400" dirty="0" err="1"/>
              <a:t>relatives</a:t>
            </a:r>
            <a:r>
              <a:rPr lang="fi-FI" sz="2400" dirty="0"/>
              <a:t> etc..</a:t>
            </a:r>
          </a:p>
          <a:p>
            <a:endParaRPr lang="fi-FI" sz="2400" dirty="0"/>
          </a:p>
          <a:p>
            <a:pPr marL="0" indent="0">
              <a:buNone/>
            </a:pPr>
            <a:endParaRPr lang="fi-FI" sz="1500" dirty="0"/>
          </a:p>
        </p:txBody>
      </p:sp>
    </p:spTree>
    <p:extLst>
      <p:ext uri="{BB962C8B-B14F-4D97-AF65-F5344CB8AC3E}">
        <p14:creationId xmlns:p14="http://schemas.microsoft.com/office/powerpoint/2010/main" val="2972959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CB6C291-6CAF-46DF-ACFF-AADF0FD03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0"/>
            <a:ext cx="10910292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C11A00-A2A3-417C-B33D-DC753ED7C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4" t="3964" r="3964" b="3964"/>
          <a:stretch>
            <a:fillRect/>
          </a:stretch>
        </p:blipFill>
        <p:spPr>
          <a:xfrm>
            <a:off x="0" y="1"/>
            <a:ext cx="12192000" cy="6857998"/>
          </a:xfrm>
          <a:custGeom>
            <a:avLst/>
            <a:gdLst>
              <a:gd name="connsiteX0" fmla="*/ 0 w 12192000"/>
              <a:gd name="connsiteY0" fmla="*/ 0 h 6857998"/>
              <a:gd name="connsiteX1" fmla="*/ 12192000 w 12192000"/>
              <a:gd name="connsiteY1" fmla="*/ 0 h 6857998"/>
              <a:gd name="connsiteX2" fmla="*/ 12192000 w 12192000"/>
              <a:gd name="connsiteY2" fmla="*/ 6857998 h 6857998"/>
              <a:gd name="connsiteX3" fmla="*/ 0 w 12192000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7998">
                <a:moveTo>
                  <a:pt x="0" y="0"/>
                </a:moveTo>
                <a:lnTo>
                  <a:pt x="12192000" y="0"/>
                </a:lnTo>
                <a:lnTo>
                  <a:pt x="12192000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75CE16C7-B2DE-C44C-9A1A-684E3A4F6B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8437" y="991262"/>
            <a:ext cx="6955124" cy="1066802"/>
          </a:xfrm>
        </p:spPr>
        <p:txBody>
          <a:bodyPr>
            <a:normAutofit/>
          </a:bodyPr>
          <a:lstStyle/>
          <a:p>
            <a:pPr algn="ctr"/>
            <a:r>
              <a:rPr lang="fi-FI" sz="4000" dirty="0" err="1">
                <a:solidFill>
                  <a:srgbClr val="FFFFFF"/>
                </a:solidFill>
              </a:rPr>
              <a:t>Big</a:t>
            </a:r>
            <a:r>
              <a:rPr lang="fi-FI" sz="4000" dirty="0">
                <a:solidFill>
                  <a:srgbClr val="FFFFFF"/>
                </a:solidFill>
              </a:rPr>
              <a:t> </a:t>
            </a:r>
            <a:r>
              <a:rPr lang="fi-FI" sz="4000" dirty="0" err="1">
                <a:solidFill>
                  <a:srgbClr val="FFFFFF"/>
                </a:solidFill>
              </a:rPr>
              <a:t>picture</a:t>
            </a:r>
            <a:endParaRPr lang="fi-FI" sz="4000" dirty="0">
              <a:solidFill>
                <a:srgbClr val="FFFFFF"/>
              </a:solidFill>
            </a:endParaRPr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0BE77E6E-9013-AE43-94B9-B7524F6C0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8437" y="2058065"/>
            <a:ext cx="6955124" cy="4210388"/>
          </a:xfrm>
        </p:spPr>
        <p:txBody>
          <a:bodyPr anchor="t">
            <a:noAutofit/>
          </a:bodyPr>
          <a:lstStyle/>
          <a:p>
            <a:r>
              <a:rPr lang="fi-FI" sz="2000" dirty="0" err="1"/>
              <a:t>Later</a:t>
            </a:r>
            <a:r>
              <a:rPr lang="fi-FI" sz="2000" dirty="0"/>
              <a:t> on </a:t>
            </a:r>
            <a:r>
              <a:rPr lang="fi-FI" sz="2000" dirty="0" err="1"/>
              <a:t>many</a:t>
            </a:r>
            <a:r>
              <a:rPr lang="fi-FI" sz="2000" dirty="0"/>
              <a:t> </a:t>
            </a:r>
            <a:r>
              <a:rPr lang="fi-FI" sz="2000" dirty="0" err="1"/>
              <a:t>people</a:t>
            </a:r>
            <a:r>
              <a:rPr lang="fi-FI" sz="2000" dirty="0"/>
              <a:t> </a:t>
            </a:r>
            <a:r>
              <a:rPr lang="fi-FI" sz="2000" dirty="0" err="1"/>
              <a:t>said</a:t>
            </a:r>
            <a:r>
              <a:rPr lang="fi-FI" sz="2000" dirty="0"/>
              <a:t> </a:t>
            </a:r>
            <a:r>
              <a:rPr lang="fi-FI" sz="2000" dirty="0" err="1"/>
              <a:t>they</a:t>
            </a:r>
            <a:r>
              <a:rPr lang="fi-FI" sz="2000" dirty="0"/>
              <a:t> </a:t>
            </a:r>
            <a:r>
              <a:rPr lang="fi-FI" sz="2000" dirty="0" err="1"/>
              <a:t>feel</a:t>
            </a:r>
            <a:r>
              <a:rPr lang="fi-FI" sz="2000" dirty="0"/>
              <a:t> </a:t>
            </a:r>
            <a:r>
              <a:rPr lang="fi-FI" sz="2000" dirty="0" err="1"/>
              <a:t>isolated</a:t>
            </a:r>
            <a:r>
              <a:rPr lang="fi-FI" sz="2000" dirty="0"/>
              <a:t> and </a:t>
            </a:r>
            <a:r>
              <a:rPr lang="fi-FI" sz="2000" dirty="0" err="1"/>
              <a:t>totally</a:t>
            </a:r>
            <a:r>
              <a:rPr lang="fi-FI" sz="2000" dirty="0"/>
              <a:t> </a:t>
            </a:r>
            <a:r>
              <a:rPr lang="fi-FI" sz="2000" dirty="0" err="1"/>
              <a:t>left</a:t>
            </a:r>
            <a:r>
              <a:rPr lang="fi-FI" sz="2000" dirty="0"/>
              <a:t> outside of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society</a:t>
            </a:r>
            <a:r>
              <a:rPr lang="fi-FI" sz="2000" dirty="0"/>
              <a:t>.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community</a:t>
            </a:r>
            <a:r>
              <a:rPr lang="fi-FI" sz="2000" dirty="0"/>
              <a:t>  </a:t>
            </a:r>
            <a:r>
              <a:rPr lang="fi-FI" sz="2000" dirty="0" err="1"/>
              <a:t>they</a:t>
            </a:r>
            <a:r>
              <a:rPr lang="fi-FI" sz="2000" dirty="0"/>
              <a:t> </a:t>
            </a:r>
            <a:r>
              <a:rPr lang="fi-FI" sz="2000" dirty="0" err="1"/>
              <a:t>belonged</a:t>
            </a:r>
            <a:r>
              <a:rPr lang="fi-FI" sz="2000" dirty="0"/>
              <a:t> in </a:t>
            </a:r>
            <a:r>
              <a:rPr lang="fi-FI" sz="2000" dirty="0" err="1"/>
              <a:t>services</a:t>
            </a:r>
            <a:r>
              <a:rPr lang="fi-FI" sz="2000" dirty="0"/>
              <a:t> </a:t>
            </a:r>
            <a:r>
              <a:rPr lang="fi-FI" sz="2000" dirty="0" err="1"/>
              <a:t>disappeared</a:t>
            </a:r>
            <a:r>
              <a:rPr lang="fi-FI" sz="2000" dirty="0"/>
              <a:t>- </a:t>
            </a:r>
            <a:r>
              <a:rPr lang="fi-FI" sz="2000" dirty="0" err="1"/>
              <a:t>services</a:t>
            </a:r>
            <a:r>
              <a:rPr lang="fi-FI" sz="2000" dirty="0"/>
              <a:t> </a:t>
            </a:r>
            <a:r>
              <a:rPr lang="fi-FI" sz="2000" dirty="0" err="1"/>
              <a:t>were</a:t>
            </a:r>
            <a:r>
              <a:rPr lang="fi-FI" sz="2000" dirty="0"/>
              <a:t> </a:t>
            </a:r>
            <a:r>
              <a:rPr lang="fi-FI" sz="2000" dirty="0" err="1"/>
              <a:t>helping</a:t>
            </a:r>
            <a:r>
              <a:rPr lang="fi-FI" sz="2000" dirty="0"/>
              <a:t> </a:t>
            </a:r>
            <a:r>
              <a:rPr lang="fi-FI" sz="2000" dirty="0" err="1"/>
              <a:t>only</a:t>
            </a:r>
            <a:r>
              <a:rPr lang="fi-FI" sz="2000" dirty="0"/>
              <a:t> </a:t>
            </a:r>
            <a:r>
              <a:rPr lang="fi-FI" sz="2000" dirty="0" err="1"/>
              <a:t>homeless</a:t>
            </a:r>
            <a:r>
              <a:rPr lang="fi-FI" sz="2000" dirty="0"/>
              <a:t> </a:t>
            </a:r>
            <a:r>
              <a:rPr lang="fi-FI" sz="2000" dirty="0" err="1"/>
              <a:t>people</a:t>
            </a:r>
            <a:r>
              <a:rPr lang="fi-FI" sz="2000" dirty="0"/>
              <a:t> in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streets</a:t>
            </a:r>
            <a:r>
              <a:rPr lang="fi-FI" sz="2000" dirty="0"/>
              <a:t>.</a:t>
            </a:r>
          </a:p>
          <a:p>
            <a:r>
              <a:rPr lang="fi-FI" sz="2000" dirty="0"/>
              <a:t>In Finland </a:t>
            </a:r>
            <a:r>
              <a:rPr lang="fi-FI" sz="2000" dirty="0" err="1"/>
              <a:t>not</a:t>
            </a:r>
            <a:r>
              <a:rPr lang="fi-FI" sz="2000" dirty="0"/>
              <a:t> </a:t>
            </a:r>
            <a:r>
              <a:rPr lang="fi-FI" sz="2000" dirty="0" err="1"/>
              <a:t>all</a:t>
            </a:r>
            <a:r>
              <a:rPr lang="fi-FI" sz="2000" dirty="0"/>
              <a:t> </a:t>
            </a:r>
            <a:r>
              <a:rPr lang="fi-FI" sz="2000" dirty="0" err="1"/>
              <a:t>homeless</a:t>
            </a:r>
            <a:r>
              <a:rPr lang="fi-FI" sz="2000" dirty="0"/>
              <a:t> </a:t>
            </a:r>
            <a:r>
              <a:rPr lang="fi-FI" sz="2000" dirty="0" err="1"/>
              <a:t>people</a:t>
            </a:r>
            <a:r>
              <a:rPr lang="fi-FI" sz="2000" dirty="0"/>
              <a:t> </a:t>
            </a:r>
            <a:r>
              <a:rPr lang="fi-FI" sz="2000" dirty="0" err="1"/>
              <a:t>stays</a:t>
            </a:r>
            <a:r>
              <a:rPr lang="fi-FI" sz="2000" dirty="0"/>
              <a:t> out 365 </a:t>
            </a:r>
            <a:r>
              <a:rPr lang="fi-FI" sz="2000" dirty="0" err="1"/>
              <a:t>days</a:t>
            </a:r>
            <a:r>
              <a:rPr lang="fi-FI" sz="2000" dirty="0"/>
              <a:t> /a </a:t>
            </a:r>
            <a:r>
              <a:rPr lang="fi-FI" sz="2000" dirty="0" err="1"/>
              <a:t>year</a:t>
            </a:r>
            <a:r>
              <a:rPr lang="fi-FI" sz="2000" dirty="0"/>
              <a:t>, </a:t>
            </a:r>
            <a:r>
              <a:rPr lang="fi-FI" sz="2000" dirty="0" err="1"/>
              <a:t>many</a:t>
            </a:r>
            <a:r>
              <a:rPr lang="fi-FI" sz="2000" dirty="0"/>
              <a:t> </a:t>
            </a:r>
            <a:r>
              <a:rPr lang="fi-FI" sz="2000" dirty="0" err="1"/>
              <a:t>people</a:t>
            </a:r>
            <a:r>
              <a:rPr lang="fi-FI" sz="2000" dirty="0"/>
              <a:t> </a:t>
            </a:r>
            <a:r>
              <a:rPr lang="fi-FI" sz="2000" dirty="0" err="1"/>
              <a:t>have</a:t>
            </a:r>
            <a:r>
              <a:rPr lang="fi-FI" sz="2000" dirty="0"/>
              <a:t> a </a:t>
            </a:r>
            <a:r>
              <a:rPr lang="fi-FI" sz="2000" dirty="0" err="1"/>
              <a:t>contact</a:t>
            </a:r>
            <a:r>
              <a:rPr lang="fi-FI" sz="2000" dirty="0"/>
              <a:t> for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service</a:t>
            </a:r>
            <a:r>
              <a:rPr lang="fi-FI" sz="2000" dirty="0"/>
              <a:t> </a:t>
            </a:r>
            <a:r>
              <a:rPr lang="fi-FI" sz="2000" dirty="0" err="1"/>
              <a:t>system</a:t>
            </a:r>
            <a:r>
              <a:rPr lang="fi-FI" sz="2000" dirty="0"/>
              <a:t>, </a:t>
            </a:r>
            <a:r>
              <a:rPr lang="fi-FI" sz="2000" dirty="0" err="1"/>
              <a:t>or</a:t>
            </a:r>
            <a:r>
              <a:rPr lang="fi-FI" sz="2000" dirty="0"/>
              <a:t> </a:t>
            </a:r>
            <a:r>
              <a:rPr lang="fi-FI" sz="2000" dirty="0" err="1"/>
              <a:t>have</a:t>
            </a:r>
            <a:r>
              <a:rPr lang="fi-FI" sz="2000" dirty="0"/>
              <a:t> </a:t>
            </a:r>
            <a:r>
              <a:rPr lang="fi-FI" sz="2000" dirty="0" err="1"/>
              <a:t>friends</a:t>
            </a:r>
            <a:r>
              <a:rPr lang="fi-FI" sz="2000" dirty="0"/>
              <a:t> and </a:t>
            </a:r>
            <a:r>
              <a:rPr lang="fi-FI" sz="2000" dirty="0" err="1"/>
              <a:t>so</a:t>
            </a:r>
            <a:r>
              <a:rPr lang="fi-FI" sz="2000" dirty="0"/>
              <a:t> on..</a:t>
            </a:r>
            <a:r>
              <a:rPr lang="fi-FI" sz="2000" dirty="0" err="1"/>
              <a:t>people</a:t>
            </a:r>
            <a:r>
              <a:rPr lang="fi-FI" sz="2000" dirty="0"/>
              <a:t> </a:t>
            </a:r>
            <a:r>
              <a:rPr lang="fi-FI" sz="2000" dirty="0" err="1"/>
              <a:t>assume</a:t>
            </a:r>
            <a:r>
              <a:rPr lang="fi-FI" sz="2000" dirty="0"/>
              <a:t> </a:t>
            </a:r>
            <a:r>
              <a:rPr lang="fi-FI" sz="2000" dirty="0" err="1"/>
              <a:t>that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society</a:t>
            </a:r>
            <a:r>
              <a:rPr lang="fi-FI" sz="2000" dirty="0"/>
              <a:t> is </a:t>
            </a:r>
            <a:r>
              <a:rPr lang="fi-FI" sz="2000" dirty="0" err="1"/>
              <a:t>sort</a:t>
            </a:r>
            <a:r>
              <a:rPr lang="fi-FI" sz="2000" dirty="0"/>
              <a:t> of </a:t>
            </a:r>
            <a:r>
              <a:rPr lang="fi-FI" sz="2000" dirty="0" err="1"/>
              <a:t>equal</a:t>
            </a:r>
            <a:r>
              <a:rPr lang="fi-FI" sz="2000" dirty="0"/>
              <a:t>  and a </a:t>
            </a:r>
            <a:r>
              <a:rPr lang="fi-FI" sz="2000" dirty="0" err="1"/>
              <a:t>feeling</a:t>
            </a:r>
            <a:r>
              <a:rPr lang="fi-FI" sz="2000" dirty="0"/>
              <a:t> </a:t>
            </a:r>
            <a:r>
              <a:rPr lang="fi-FI" sz="2000" dirty="0" err="1"/>
              <a:t>that</a:t>
            </a:r>
            <a:r>
              <a:rPr lang="fi-FI" sz="2000" dirty="0"/>
              <a:t> </a:t>
            </a:r>
            <a:r>
              <a:rPr lang="fi-FI" sz="2000" dirty="0" err="1"/>
              <a:t>they</a:t>
            </a:r>
            <a:r>
              <a:rPr lang="fi-FI" sz="2000" dirty="0"/>
              <a:t> </a:t>
            </a:r>
            <a:r>
              <a:rPr lang="fi-FI" sz="2000" dirty="0" err="1"/>
              <a:t>are</a:t>
            </a:r>
            <a:r>
              <a:rPr lang="fi-FI" sz="2000" dirty="0"/>
              <a:t> </a:t>
            </a:r>
            <a:r>
              <a:rPr lang="fi-FI" sz="2000" dirty="0" err="1"/>
              <a:t>part</a:t>
            </a:r>
            <a:r>
              <a:rPr lang="fi-FI" sz="2000" dirty="0"/>
              <a:t> of </a:t>
            </a:r>
            <a:r>
              <a:rPr lang="fi-FI" sz="2000" dirty="0" err="1"/>
              <a:t>society</a:t>
            </a:r>
            <a:r>
              <a:rPr lang="fi-FI" sz="2000" dirty="0"/>
              <a:t>.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situation</a:t>
            </a:r>
            <a:r>
              <a:rPr lang="fi-FI" sz="2000" dirty="0"/>
              <a:t> </a:t>
            </a:r>
            <a:r>
              <a:rPr lang="fi-FI" sz="2000" dirty="0" err="1"/>
              <a:t>when</a:t>
            </a:r>
            <a:r>
              <a:rPr lang="fi-FI" sz="2000" dirty="0"/>
              <a:t> </a:t>
            </a:r>
            <a:r>
              <a:rPr lang="fi-FI" sz="2000" dirty="0" err="1"/>
              <a:t>all</a:t>
            </a:r>
            <a:r>
              <a:rPr lang="fi-FI" sz="2000" dirty="0"/>
              <a:t> </a:t>
            </a:r>
            <a:r>
              <a:rPr lang="fi-FI" sz="2000" dirty="0" err="1"/>
              <a:t>the</a:t>
            </a:r>
            <a:r>
              <a:rPr lang="fi-FI" sz="2000" dirty="0"/>
              <a:t> </a:t>
            </a:r>
            <a:r>
              <a:rPr lang="fi-FI" sz="2000" dirty="0" err="1"/>
              <a:t>public</a:t>
            </a:r>
            <a:r>
              <a:rPr lang="fi-FI" sz="2000" dirty="0"/>
              <a:t> </a:t>
            </a:r>
            <a:r>
              <a:rPr lang="fi-FI" sz="2000" dirty="0" err="1"/>
              <a:t>areas</a:t>
            </a:r>
            <a:r>
              <a:rPr lang="fi-FI" sz="2000" dirty="0"/>
              <a:t> and </a:t>
            </a:r>
            <a:r>
              <a:rPr lang="fi-FI" sz="2000" dirty="0" err="1"/>
              <a:t>services</a:t>
            </a:r>
            <a:r>
              <a:rPr lang="fi-FI" sz="2000" dirty="0"/>
              <a:t> </a:t>
            </a:r>
            <a:r>
              <a:rPr lang="fi-FI" sz="2000" dirty="0" err="1"/>
              <a:t>were</a:t>
            </a:r>
            <a:r>
              <a:rPr lang="fi-FI" sz="2000" dirty="0"/>
              <a:t> </a:t>
            </a:r>
            <a:r>
              <a:rPr lang="fi-FI" sz="2000" dirty="0" err="1"/>
              <a:t>closed</a:t>
            </a:r>
            <a:r>
              <a:rPr lang="fi-FI" sz="2000" dirty="0"/>
              <a:t> and </a:t>
            </a:r>
            <a:r>
              <a:rPr lang="fi-FI" sz="2000" dirty="0" err="1"/>
              <a:t>there</a:t>
            </a:r>
            <a:r>
              <a:rPr lang="fi-FI" sz="2000" dirty="0"/>
              <a:t> </a:t>
            </a:r>
            <a:r>
              <a:rPr lang="fi-FI" sz="2000" dirty="0" err="1"/>
              <a:t>was</a:t>
            </a:r>
            <a:r>
              <a:rPr lang="fi-FI" sz="2000" dirty="0"/>
              <a:t> </a:t>
            </a:r>
            <a:r>
              <a:rPr lang="fi-FI" sz="2000" dirty="0" err="1"/>
              <a:t>only</a:t>
            </a:r>
            <a:r>
              <a:rPr lang="fi-FI" sz="2000" dirty="0"/>
              <a:t> </a:t>
            </a:r>
            <a:r>
              <a:rPr lang="fi-FI" sz="2000" dirty="0" err="1"/>
              <a:t>some</a:t>
            </a:r>
            <a:r>
              <a:rPr lang="fi-FI" sz="2000" dirty="0"/>
              <a:t> </a:t>
            </a:r>
            <a:r>
              <a:rPr lang="fi-FI" sz="2000" dirty="0" err="1"/>
              <a:t>commercial</a:t>
            </a:r>
            <a:r>
              <a:rPr lang="fi-FI" sz="2000" dirty="0"/>
              <a:t> </a:t>
            </a:r>
            <a:r>
              <a:rPr lang="fi-FI" sz="2000" dirty="0" err="1"/>
              <a:t>places</a:t>
            </a:r>
            <a:r>
              <a:rPr lang="fi-FI" sz="2000" dirty="0"/>
              <a:t> open, </a:t>
            </a:r>
            <a:r>
              <a:rPr lang="fi-FI" sz="2000" dirty="0" err="1"/>
              <a:t>from</a:t>
            </a:r>
            <a:r>
              <a:rPr lang="fi-FI" sz="2000" dirty="0"/>
              <a:t> </a:t>
            </a:r>
            <a:r>
              <a:rPr lang="fi-FI" sz="2000" dirty="0" err="1"/>
              <a:t>were</a:t>
            </a:r>
            <a:r>
              <a:rPr lang="fi-FI" sz="2000" dirty="0"/>
              <a:t> </a:t>
            </a:r>
            <a:r>
              <a:rPr lang="fi-FI" sz="2000" dirty="0" err="1"/>
              <a:t>homeless</a:t>
            </a:r>
            <a:r>
              <a:rPr lang="fi-FI" sz="2000" dirty="0"/>
              <a:t> </a:t>
            </a:r>
            <a:r>
              <a:rPr lang="fi-FI" sz="2000" dirty="0" err="1"/>
              <a:t>people</a:t>
            </a:r>
            <a:r>
              <a:rPr lang="fi-FI" sz="2000" dirty="0"/>
              <a:t> </a:t>
            </a:r>
            <a:r>
              <a:rPr lang="fi-FI" sz="2000" dirty="0" err="1"/>
              <a:t>could</a:t>
            </a:r>
            <a:r>
              <a:rPr lang="fi-FI" sz="2000" dirty="0"/>
              <a:t> </a:t>
            </a:r>
            <a:r>
              <a:rPr lang="fi-FI" sz="2000" dirty="0" err="1"/>
              <a:t>not</a:t>
            </a:r>
            <a:r>
              <a:rPr lang="fi-FI" sz="2000" dirty="0"/>
              <a:t> go  </a:t>
            </a:r>
            <a:r>
              <a:rPr lang="fi-FI" sz="2000" dirty="0" err="1"/>
              <a:t>many</a:t>
            </a:r>
            <a:r>
              <a:rPr lang="fi-FI" sz="2000" dirty="0"/>
              <a:t> </a:t>
            </a:r>
            <a:r>
              <a:rPr lang="fi-FI" sz="2000" dirty="0" err="1"/>
              <a:t>people</a:t>
            </a:r>
            <a:r>
              <a:rPr lang="fi-FI" sz="2000" dirty="0"/>
              <a:t> </a:t>
            </a:r>
            <a:r>
              <a:rPr lang="fi-FI" sz="2000" dirty="0" err="1"/>
              <a:t>were</a:t>
            </a:r>
            <a:r>
              <a:rPr lang="fi-FI" sz="2000" dirty="0"/>
              <a:t> </a:t>
            </a:r>
            <a:r>
              <a:rPr lang="fi-FI" sz="2000" dirty="0" err="1"/>
              <a:t>shocked</a:t>
            </a:r>
            <a:r>
              <a:rPr lang="fi-FI" sz="2000" dirty="0"/>
              <a:t> and </a:t>
            </a:r>
            <a:r>
              <a:rPr lang="fi-FI" sz="2000" dirty="0" err="1"/>
              <a:t>felt</a:t>
            </a:r>
            <a:r>
              <a:rPr lang="fi-FI" sz="2000" dirty="0"/>
              <a:t> </a:t>
            </a:r>
            <a:r>
              <a:rPr lang="fi-FI" sz="2000" dirty="0" err="1"/>
              <a:t>that</a:t>
            </a:r>
            <a:r>
              <a:rPr lang="fi-FI" sz="2000" dirty="0"/>
              <a:t> </a:t>
            </a:r>
            <a:r>
              <a:rPr lang="fi-FI" sz="2000" dirty="0" err="1"/>
              <a:t>they</a:t>
            </a:r>
            <a:r>
              <a:rPr lang="fi-FI" sz="2000" dirty="0"/>
              <a:t> </a:t>
            </a:r>
            <a:r>
              <a:rPr lang="fi-FI" sz="2000" dirty="0" err="1"/>
              <a:t>really</a:t>
            </a:r>
            <a:r>
              <a:rPr lang="fi-FI" sz="2000" dirty="0"/>
              <a:t> </a:t>
            </a:r>
            <a:r>
              <a:rPr lang="fi-FI" sz="2000" dirty="0" err="1"/>
              <a:t>have</a:t>
            </a:r>
            <a:r>
              <a:rPr lang="fi-FI" sz="2000" dirty="0"/>
              <a:t> no </a:t>
            </a:r>
            <a:r>
              <a:rPr lang="fi-FI" sz="2000" dirty="0" err="1"/>
              <a:t>part</a:t>
            </a:r>
            <a:r>
              <a:rPr lang="fi-FI" sz="2000" dirty="0"/>
              <a:t> in </a:t>
            </a:r>
            <a:r>
              <a:rPr lang="fi-FI" sz="2000" dirty="0" err="1"/>
              <a:t>society</a:t>
            </a:r>
            <a:r>
              <a:rPr lang="fi-FI" sz="2000" dirty="0"/>
              <a:t>. </a:t>
            </a:r>
            <a:endParaRPr lang="fi-FI" sz="2000" dirty="0">
              <a:solidFill>
                <a:srgbClr val="FFFFFF"/>
              </a:solidFill>
            </a:endParaRPr>
          </a:p>
          <a:p>
            <a:r>
              <a:rPr lang="fi-FI" sz="2000" b="1" dirty="0" err="1">
                <a:solidFill>
                  <a:srgbClr val="FFFFFF"/>
                </a:solidFill>
              </a:rPr>
              <a:t>Lessons</a:t>
            </a:r>
            <a:r>
              <a:rPr lang="fi-FI" sz="2000" b="1" dirty="0">
                <a:solidFill>
                  <a:srgbClr val="FFFFFF"/>
                </a:solidFill>
              </a:rPr>
              <a:t> </a:t>
            </a:r>
            <a:r>
              <a:rPr lang="fi-FI" sz="2000" b="1" dirty="0" err="1">
                <a:solidFill>
                  <a:srgbClr val="FFFFFF"/>
                </a:solidFill>
              </a:rPr>
              <a:t>learned</a:t>
            </a:r>
            <a:r>
              <a:rPr lang="fi-FI" sz="2000" b="1" dirty="0">
                <a:solidFill>
                  <a:srgbClr val="FFFFFF"/>
                </a:solidFill>
              </a:rPr>
              <a:t>: </a:t>
            </a:r>
            <a:r>
              <a:rPr lang="fi-FI" sz="2000" dirty="0" err="1">
                <a:solidFill>
                  <a:srgbClr val="FFFFFF"/>
                </a:solidFill>
              </a:rPr>
              <a:t>Never</a:t>
            </a:r>
            <a:r>
              <a:rPr lang="fi-FI" sz="2000" dirty="0">
                <a:solidFill>
                  <a:srgbClr val="FFFFFF"/>
                </a:solidFill>
              </a:rPr>
              <a:t> </a:t>
            </a:r>
            <a:r>
              <a:rPr lang="fi-FI" sz="2000" dirty="0" err="1">
                <a:solidFill>
                  <a:srgbClr val="FFFFFF"/>
                </a:solidFill>
              </a:rPr>
              <a:t>close</a:t>
            </a:r>
            <a:r>
              <a:rPr lang="fi-FI" sz="2000" dirty="0">
                <a:solidFill>
                  <a:srgbClr val="FFFFFF"/>
                </a:solidFill>
              </a:rPr>
              <a:t> </a:t>
            </a:r>
            <a:r>
              <a:rPr lang="fi-FI" sz="2000" dirty="0" err="1">
                <a:solidFill>
                  <a:srgbClr val="FFFFFF"/>
                </a:solidFill>
              </a:rPr>
              <a:t>totally</a:t>
            </a:r>
            <a:r>
              <a:rPr lang="fi-FI" sz="2000" dirty="0">
                <a:solidFill>
                  <a:srgbClr val="FFFFFF"/>
                </a:solidFill>
              </a:rPr>
              <a:t> </a:t>
            </a:r>
            <a:r>
              <a:rPr lang="fi-FI" sz="2000" dirty="0" err="1">
                <a:solidFill>
                  <a:srgbClr val="FFFFFF"/>
                </a:solidFill>
              </a:rPr>
              <a:t>the</a:t>
            </a:r>
            <a:r>
              <a:rPr lang="fi-FI" sz="2000" dirty="0">
                <a:solidFill>
                  <a:srgbClr val="FFFFFF"/>
                </a:solidFill>
              </a:rPr>
              <a:t> </a:t>
            </a:r>
            <a:r>
              <a:rPr lang="fi-FI" sz="2000" dirty="0" err="1">
                <a:solidFill>
                  <a:srgbClr val="FFFFFF"/>
                </a:solidFill>
              </a:rPr>
              <a:t>services</a:t>
            </a:r>
            <a:r>
              <a:rPr lang="fi-FI" sz="2000" dirty="0">
                <a:solidFill>
                  <a:srgbClr val="FFFFFF"/>
                </a:solidFill>
              </a:rPr>
              <a:t> </a:t>
            </a:r>
            <a:r>
              <a:rPr lang="fi-FI" sz="2000" dirty="0" err="1">
                <a:solidFill>
                  <a:srgbClr val="FFFFFF"/>
                </a:solidFill>
              </a:rPr>
              <a:t>the</a:t>
            </a:r>
            <a:r>
              <a:rPr lang="fi-FI" sz="2000" dirty="0">
                <a:solidFill>
                  <a:srgbClr val="FFFFFF"/>
                </a:solidFill>
              </a:rPr>
              <a:t> </a:t>
            </a:r>
            <a:r>
              <a:rPr lang="fi-FI" sz="2000" dirty="0" err="1">
                <a:solidFill>
                  <a:srgbClr val="FFFFFF"/>
                </a:solidFill>
              </a:rPr>
              <a:t>most</a:t>
            </a:r>
            <a:r>
              <a:rPr lang="fi-FI" sz="2000" dirty="0">
                <a:solidFill>
                  <a:srgbClr val="FFFFFF"/>
                </a:solidFill>
              </a:rPr>
              <a:t> </a:t>
            </a:r>
            <a:r>
              <a:rPr lang="fi-FI" sz="2000" dirty="0" err="1">
                <a:solidFill>
                  <a:srgbClr val="FFFFFF"/>
                </a:solidFill>
              </a:rPr>
              <a:t>vulnarable</a:t>
            </a:r>
            <a:r>
              <a:rPr lang="fi-FI" sz="2000" dirty="0">
                <a:solidFill>
                  <a:srgbClr val="FFFFFF"/>
                </a:solidFill>
              </a:rPr>
              <a:t> </a:t>
            </a:r>
            <a:r>
              <a:rPr lang="fi-FI" sz="2000" dirty="0" err="1">
                <a:solidFill>
                  <a:srgbClr val="FFFFFF"/>
                </a:solidFill>
              </a:rPr>
              <a:t>people</a:t>
            </a:r>
            <a:r>
              <a:rPr lang="fi-FI" sz="2000" dirty="0">
                <a:solidFill>
                  <a:srgbClr val="FFFFFF"/>
                </a:solidFill>
              </a:rPr>
              <a:t> </a:t>
            </a:r>
            <a:r>
              <a:rPr lang="fi-FI" sz="2000" dirty="0" err="1">
                <a:solidFill>
                  <a:srgbClr val="FFFFFF"/>
                </a:solidFill>
              </a:rPr>
              <a:t>need</a:t>
            </a:r>
            <a:r>
              <a:rPr lang="fi-FI" sz="2000" dirty="0">
                <a:solidFill>
                  <a:srgbClr val="FFFF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90589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05E4F47-B148-49E0-B472-BBF149315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9972" y="0"/>
            <a:ext cx="6421721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A2CE8EB-F719-4F84-9E91-F538438CA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Otsikko 1">
            <a:extLst>
              <a:ext uri="{FF2B5EF4-FFF2-40B4-BE49-F238E27FC236}">
                <a16:creationId xmlns:a16="http://schemas.microsoft.com/office/drawing/2014/main" id="{21779E39-2D68-9249-843A-57799613A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40" y="802955"/>
            <a:ext cx="4766330" cy="1454051"/>
          </a:xfrm>
        </p:spPr>
        <p:txBody>
          <a:bodyPr>
            <a:normAutofit/>
          </a:bodyPr>
          <a:lstStyle/>
          <a:p>
            <a:pPr marL="0" indent="0"/>
            <a:r>
              <a:rPr lang="fi-FI" sz="2400" dirty="0" err="1">
                <a:solidFill>
                  <a:srgbClr val="FF0000"/>
                </a:solidFill>
              </a:rPr>
              <a:t>Thank</a:t>
            </a:r>
            <a:r>
              <a:rPr lang="fi-FI" sz="2400" dirty="0">
                <a:solidFill>
                  <a:srgbClr val="FF0000"/>
                </a:solidFill>
              </a:rPr>
              <a:t> </a:t>
            </a:r>
            <a:r>
              <a:rPr lang="fi-FI" sz="2400" dirty="0" err="1">
                <a:solidFill>
                  <a:srgbClr val="FF0000"/>
                </a:solidFill>
              </a:rPr>
              <a:t>you</a:t>
            </a:r>
            <a:r>
              <a:rPr lang="fi-FI" sz="2400" dirty="0">
                <a:solidFill>
                  <a:srgbClr val="FF0000"/>
                </a:solidFill>
              </a:rPr>
              <a:t>!</a:t>
            </a:r>
            <a:br>
              <a:rPr lang="fi-FI" sz="2300" dirty="0">
                <a:solidFill>
                  <a:srgbClr val="000000"/>
                </a:solidFill>
              </a:rPr>
            </a:br>
            <a:endParaRPr lang="fi-FI" sz="2300" dirty="0">
              <a:solidFill>
                <a:srgbClr val="000000"/>
              </a:solidFill>
            </a:endParaRPr>
          </a:p>
        </p:txBody>
      </p:sp>
      <p:sp>
        <p:nvSpPr>
          <p:cNvPr id="11" name="Sisällön paikkamerkki 2">
            <a:extLst>
              <a:ext uri="{FF2B5EF4-FFF2-40B4-BE49-F238E27FC236}">
                <a16:creationId xmlns:a16="http://schemas.microsoft.com/office/drawing/2014/main" id="{C626B57F-D56F-9B40-84C1-C05D079D26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3"/>
            <a:ext cx="4765949" cy="3353476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fi-FI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fi-FI" sz="1800" dirty="0" err="1">
                <a:solidFill>
                  <a:srgbClr val="000000"/>
                </a:solidFill>
              </a:rPr>
              <a:t>www.vvary.fi</a:t>
            </a:r>
            <a:endParaRPr lang="fi-FI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fi-FI" sz="1800" dirty="0">
                <a:solidFill>
                  <a:srgbClr val="000000"/>
                </a:solidFill>
                <a:hlinkClick r:id="rId3"/>
              </a:rPr>
              <a:t>sanna.tiivola@vvary.fi</a:t>
            </a:r>
            <a:endParaRPr lang="fi-FI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fi-FI" sz="1800" dirty="0">
                <a:solidFill>
                  <a:srgbClr val="000000"/>
                </a:solidFill>
              </a:rPr>
              <a:t>+358504079702</a:t>
            </a:r>
          </a:p>
        </p:txBody>
      </p:sp>
      <p:sp>
        <p:nvSpPr>
          <p:cNvPr id="23" name="Freeform 50">
            <a:extLst>
              <a:ext uri="{FF2B5EF4-FFF2-40B4-BE49-F238E27FC236}">
                <a16:creationId xmlns:a16="http://schemas.microsoft.com/office/drawing/2014/main" id="{684BF3E1-C321-4F38-85CF-FEBBEEC1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7121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75000"/>
                  </a:schemeClr>
                </a:gs>
                <a:gs pos="100000">
                  <a:schemeClr val="bg2">
                    <a:lumMod val="75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 descr="Sähköposti">
            <a:extLst>
              <a:ext uri="{FF2B5EF4-FFF2-40B4-BE49-F238E27FC236}">
                <a16:creationId xmlns:a16="http://schemas.microsoft.com/office/drawing/2014/main" id="{D266744C-AFE3-4BA6-8D03-389D6A5C09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8392" y="1819656"/>
            <a:ext cx="4142232" cy="414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351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647</Words>
  <Application>Microsoft Office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Office-teema</vt:lpstr>
      <vt:lpstr>Feantsa webinar Covid19 &amp; Homelessness </vt:lpstr>
      <vt:lpstr>Situation in a nutshell spring 2020</vt:lpstr>
      <vt:lpstr>What was done?</vt:lpstr>
      <vt:lpstr>What was done?</vt:lpstr>
      <vt:lpstr>Homeless people´s reactions</vt:lpstr>
      <vt:lpstr>Reactions</vt:lpstr>
      <vt:lpstr>Big picture</vt:lpstr>
      <vt:lpstr>Thank you!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Feantsa webinar Covid19 &amp; Homelessness</dc:title>
  <dc:creator>Lehtonen.Elviira</dc:creator>
  <cp:lastModifiedBy>Robbie Stakelum</cp:lastModifiedBy>
  <cp:revision>2</cp:revision>
  <dcterms:created xsi:type="dcterms:W3CDTF">2020-10-08T07:44:38Z</dcterms:created>
  <dcterms:modified xsi:type="dcterms:W3CDTF">2020-10-13T10:21:35Z</dcterms:modified>
</cp:coreProperties>
</file>