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9.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1.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13.xml" ContentType="application/vnd.openxmlformats-officedocument.theme+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4.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theme/theme15.xml" ContentType="application/vnd.openxmlformats-officedocument.theme+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16.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 id="2147483958" r:id="rId2"/>
    <p:sldMasterId id="2147484040" r:id="rId3"/>
    <p:sldMasterId id="2147484115" r:id="rId4"/>
    <p:sldMasterId id="2147484487" r:id="rId5"/>
    <p:sldMasterId id="2147484590" r:id="rId6"/>
    <p:sldMasterId id="2147484666" r:id="rId7"/>
    <p:sldMasterId id="2147484678" r:id="rId8"/>
    <p:sldMasterId id="2147484690" r:id="rId9"/>
    <p:sldMasterId id="2147484705" r:id="rId10"/>
    <p:sldMasterId id="2147484717" r:id="rId11"/>
    <p:sldMasterId id="2147484730" r:id="rId12"/>
    <p:sldMasterId id="2147484743" r:id="rId13"/>
    <p:sldMasterId id="2147484769" r:id="rId14"/>
    <p:sldMasterId id="2147484782" r:id="rId15"/>
    <p:sldMasterId id="2147484795" r:id="rId16"/>
    <p:sldMasterId id="2147484808" r:id="rId17"/>
  </p:sldMasterIdLst>
  <p:notesMasterIdLst>
    <p:notesMasterId r:id="rId34"/>
  </p:notesMasterIdLst>
  <p:sldIdLst>
    <p:sldId id="401" r:id="rId18"/>
    <p:sldId id="794" r:id="rId19"/>
    <p:sldId id="410" r:id="rId20"/>
    <p:sldId id="415" r:id="rId21"/>
    <p:sldId id="534" r:id="rId22"/>
    <p:sldId id="542" r:id="rId23"/>
    <p:sldId id="524" r:id="rId24"/>
    <p:sldId id="528" r:id="rId25"/>
    <p:sldId id="525" r:id="rId26"/>
    <p:sldId id="275" r:id="rId27"/>
    <p:sldId id="541" r:id="rId28"/>
    <p:sldId id="484" r:id="rId29"/>
    <p:sldId id="390" r:id="rId30"/>
    <p:sldId id="793" r:id="rId31"/>
    <p:sldId id="402" r:id="rId32"/>
    <p:sldId id="40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lanie Schmit" initials="M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57"/>
    <a:srgbClr val="00A8E1"/>
    <a:srgbClr val="77777A"/>
    <a:srgbClr val="29C7FF"/>
    <a:srgbClr val="006A9A"/>
    <a:srgbClr val="92003B"/>
    <a:srgbClr val="FFBF96"/>
    <a:srgbClr val="009EE5"/>
    <a:srgbClr val="E30063"/>
    <a:srgbClr val="007C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ijl, gemiddeld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Stijl, gemiddeld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Stijl, gemiddeld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20" autoAdjust="0"/>
    <p:restoredTop sz="81072" autoAdjust="0"/>
  </p:normalViewPr>
  <p:slideViewPr>
    <p:cSldViewPr snapToGrid="0">
      <p:cViewPr varScale="1">
        <p:scale>
          <a:sx n="39" d="100"/>
          <a:sy n="39" d="100"/>
        </p:scale>
        <p:origin x="664" y="2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4" d="100"/>
          <a:sy n="84" d="100"/>
        </p:scale>
        <p:origin x="-38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4.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29"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2.xml"/><Relationship Id="rId31"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E28726-933E-487C-B3FB-392077FBDD79}" type="datetimeFigureOut">
              <a:rPr lang="en-US" smtClean="0"/>
              <a:t>10/13/2020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5DEA89-15FB-4856-B5A4-4562BC60FFBA}" type="slidenum">
              <a:rPr lang="en-US" smtClean="0"/>
              <a:t>‹#›</a:t>
            </a:fld>
            <a:endParaRPr lang="en-US"/>
          </a:p>
        </p:txBody>
      </p:sp>
    </p:spTree>
    <p:extLst>
      <p:ext uri="{BB962C8B-B14F-4D97-AF65-F5344CB8AC3E}">
        <p14:creationId xmlns:p14="http://schemas.microsoft.com/office/powerpoint/2010/main" val="2137851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2D21D1-52E2-420B-B491-CFF6D7BB79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517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We work according to both Intensive Case Management and Assertive Community Treatment. Our team exists of: a coordinator, support workers, a practitioner, a peer worker and a social service case manager. Furthermore we work closely with the housing corporation, municipal services and other healthcare </a:t>
            </a:r>
            <a:r>
              <a:rPr lang="en-US" dirty="0" err="1"/>
              <a:t>organisations</a:t>
            </a:r>
            <a:r>
              <a:rPr lang="en-US" dirty="0"/>
              <a:t>.</a:t>
            </a:r>
          </a:p>
          <a:p>
            <a:r>
              <a:rPr lang="en-US" dirty="0"/>
              <a:t>The caseload of a fulltime support worker is at 8. We can be reached by telephone 24/7.</a:t>
            </a:r>
          </a:p>
          <a:p>
            <a:endParaRPr lang="en-US" dirty="0"/>
          </a:p>
        </p:txBody>
      </p:sp>
      <p:sp>
        <p:nvSpPr>
          <p:cNvPr id="4" name="Tijdelijke aanduiding voor dianummer 3"/>
          <p:cNvSpPr>
            <a:spLocks noGrp="1"/>
          </p:cNvSpPr>
          <p:nvPr>
            <p:ph type="sldNum" sz="quarter" idx="5"/>
          </p:nvPr>
        </p:nvSpPr>
        <p:spPr/>
        <p:txBody>
          <a:bodyPr/>
          <a:lstStyle/>
          <a:p>
            <a:fld id="{FF5DEA89-15FB-4856-B5A4-4562BC60FFBA}" type="slidenum">
              <a:rPr lang="en-US" smtClean="0"/>
              <a:t>12</a:t>
            </a:fld>
            <a:endParaRPr lang="en-US"/>
          </a:p>
        </p:txBody>
      </p:sp>
    </p:spTree>
    <p:extLst>
      <p:ext uri="{BB962C8B-B14F-4D97-AF65-F5344CB8AC3E}">
        <p14:creationId xmlns:p14="http://schemas.microsoft.com/office/powerpoint/2010/main" val="4231380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HF4Y service in The Hague has been running since January 2018 and shows promising results. A recent experience survey proves that HF4Y really works for young people. Not only satisfaction rates are high, young people also evaluate Housing First as very positive and effective. </a:t>
            </a:r>
          </a:p>
          <a:p>
            <a:r>
              <a:rPr lang="en-US" dirty="0"/>
              <a:t> </a:t>
            </a:r>
          </a:p>
          <a:p>
            <a:r>
              <a:rPr lang="en-US" dirty="0"/>
              <a:t>HF4Y The Hague is showing a housing stability of 88%. One participant couldn’t keep her first house and was in need of a second chance in another home. She caused a lot of disturbance and wasn’t able to repair the relationship with her </a:t>
            </a:r>
            <a:r>
              <a:rPr lang="en-US" dirty="0" err="1"/>
              <a:t>neighbours</a:t>
            </a:r>
            <a:r>
              <a:rPr lang="en-US" dirty="0"/>
              <a:t>. Because of that we advised her to terminate her lease early and offered her a new apartment. The entire situation has been an important learning experience, challenging for both her and us. Our continuing support resulted in her trusting the support workers and as a result of that she is doing much better now. </a:t>
            </a:r>
          </a:p>
          <a:p>
            <a:endParaRPr lang="en-US" dirty="0"/>
          </a:p>
          <a:p>
            <a:r>
              <a:rPr lang="en-US" dirty="0"/>
              <a:t>We consider participation of the young people we support very important. We encourage everyone to voice their opinions and include participants in the development of our practice. </a:t>
            </a:r>
          </a:p>
          <a:p>
            <a:r>
              <a:rPr lang="en-US" dirty="0"/>
              <a:t>A survey among the youngsters  showed that 100% of the respondents indicate Housing First Youth as helpful and claim that they would recommend it to others. In addition, they have rated the attention that a support worker has for the basic needs of autonomy, competences and connectedness. Autonomy; meaning choice and control, scores 100%. The attention to competencies or the way in which participants are challenged and positively empowered also scores 100%. Connectedness, the degree to which a participant feels connected to others, scores 60%.  An explanation for this can be found in the situation of young people often being or feeling alone. Contact with family is mostly either complicated or absent. The majority of their network consists of other young people </a:t>
            </a:r>
            <a:r>
              <a:rPr lang="en-US" dirty="0" err="1"/>
              <a:t>manoeuvring</a:t>
            </a:r>
            <a:r>
              <a:rPr lang="en-US" dirty="0"/>
              <a:t> trough the youth system on the one hand and social workers on the other. Therefore the existing network proves to be temporary as social workers might get another job, and the other young persons are likely to leave care eventually.</a:t>
            </a:r>
          </a:p>
          <a:p>
            <a:endParaRPr lang="en-US" dirty="0"/>
          </a:p>
          <a:p>
            <a:r>
              <a:rPr lang="en-US" dirty="0"/>
              <a:t>At the moment we’ve gained some positive feedback in particular when it comes to the experience of freedom and choice. Furthermore our decisiveness is seen as an attributing factor to success. Participants point out that we actually get things done and actually do as we say, whereas they have experienced different before. Thanks to our unconditional support and respect of autonomy we notice an increase of both self-esteem as confidence in others. </a:t>
            </a:r>
          </a:p>
          <a:p>
            <a:endParaRPr lang="en-IN" dirty="0"/>
          </a:p>
        </p:txBody>
      </p:sp>
      <p:sp>
        <p:nvSpPr>
          <p:cNvPr id="4" name="Slide Number Placeholder 3"/>
          <p:cNvSpPr>
            <a:spLocks noGrp="1"/>
          </p:cNvSpPr>
          <p:nvPr>
            <p:ph type="sldNum" sz="quarter" idx="5"/>
          </p:nvPr>
        </p:nvSpPr>
        <p:spPr/>
        <p:txBody>
          <a:bodyPr/>
          <a:lstStyle/>
          <a:p>
            <a:fld id="{CA2D21D1-52E2-420B-B491-CFF6D7BB79FB}"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353413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Doesn’t have English subtitles yet</a:t>
            </a:r>
            <a:endParaRPr lang="nl-NL"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5DEA89-15FB-4856-B5A4-4562BC60FF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967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5DEA89-15FB-4856-B5A4-4562BC60FFBA}"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290409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Over the last few years youth homelessness has significantly increased in the Netherlands. According to statistics at least 13.000 young people are facing homelessness, which accounts for 41% of the homeless population in the Netherlands. The majority of these young homeless people are found in the five largest cities of the Netherlands, including The Hague. </a:t>
            </a:r>
          </a:p>
          <a:p>
            <a:endParaRPr lang="en-US" dirty="0"/>
          </a:p>
          <a:p>
            <a:r>
              <a:rPr lang="en-US" dirty="0"/>
              <a:t>Young people differ from adults: the causes and conditions of homelessness are different. Therefor the reactions and solutions should be different.</a:t>
            </a:r>
          </a:p>
          <a:p>
            <a:r>
              <a:rPr lang="en-US" dirty="0"/>
              <a:t>To prevent and end youth homelessness we need youth specific policy.</a:t>
            </a:r>
          </a:p>
          <a:p>
            <a:endParaRPr lang="en-US" dirty="0"/>
          </a:p>
        </p:txBody>
      </p:sp>
      <p:sp>
        <p:nvSpPr>
          <p:cNvPr id="4" name="Tijdelijke aanduiding voor dianummer 3"/>
          <p:cNvSpPr>
            <a:spLocks noGrp="1"/>
          </p:cNvSpPr>
          <p:nvPr>
            <p:ph type="sldNum" sz="quarter" idx="5"/>
          </p:nvPr>
        </p:nvSpPr>
        <p:spPr/>
        <p:txBody>
          <a:bodyPr/>
          <a:lstStyle/>
          <a:p>
            <a:fld id="{FF5DEA89-15FB-4856-B5A4-4562BC60FFBA}" type="slidenum">
              <a:rPr lang="en-US" smtClean="0"/>
              <a:t>2</a:t>
            </a:fld>
            <a:endParaRPr lang="en-US"/>
          </a:p>
        </p:txBody>
      </p:sp>
    </p:spTree>
    <p:extLst>
      <p:ext uri="{BB962C8B-B14F-4D97-AF65-F5344CB8AC3E}">
        <p14:creationId xmlns:p14="http://schemas.microsoft.com/office/powerpoint/2010/main" val="3031874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LIMOR has been delivering Housing First for adults for many years for those who </a:t>
            </a:r>
            <a:r>
              <a:rPr lang="en-US" i="1" dirty="0"/>
              <a:t>will not </a:t>
            </a:r>
            <a:r>
              <a:rPr lang="en-US" dirty="0"/>
              <a:t>or </a:t>
            </a:r>
            <a:r>
              <a:rPr lang="en-US" i="1" dirty="0"/>
              <a:t>can not </a:t>
            </a:r>
            <a:r>
              <a:rPr lang="en-US" dirty="0"/>
              <a:t>use traditional services and it has shown very positive results. Considering the growth of young homeless people and the proven success we knew the time had come to develop Housing First for Youth.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FF0B93-4F09-4F8E-9BDE-C0D6237CE97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3652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HF4Y The Hague started in January 2018. It follows the core principles of Housing First carefully and therefore has a high model fidelity.</a:t>
            </a:r>
          </a:p>
        </p:txBody>
      </p:sp>
      <p:sp>
        <p:nvSpPr>
          <p:cNvPr id="4" name="Tijdelijke aanduiding voor dianummer 3"/>
          <p:cNvSpPr>
            <a:spLocks noGrp="1"/>
          </p:cNvSpPr>
          <p:nvPr>
            <p:ph type="sldNum" sz="quarter" idx="5"/>
          </p:nvPr>
        </p:nvSpPr>
        <p:spPr/>
        <p:txBody>
          <a:bodyPr/>
          <a:lstStyle/>
          <a:p>
            <a:fld id="{FF5DEA89-15FB-4856-B5A4-4562BC60FFBA}" type="slidenum">
              <a:rPr lang="en-US" smtClean="0"/>
              <a:t>4</a:t>
            </a:fld>
            <a:endParaRPr lang="en-US"/>
          </a:p>
        </p:txBody>
      </p:sp>
    </p:spTree>
    <p:extLst>
      <p:ext uri="{BB962C8B-B14F-4D97-AF65-F5344CB8AC3E}">
        <p14:creationId xmlns:p14="http://schemas.microsoft.com/office/powerpoint/2010/main" val="1460147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A2D21D1-52E2-420B-B491-CFF6D7BB79FB}"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958413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F5DEA89-15FB-4856-B5A4-4562BC60FFB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149027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5"/>
          </p:nvPr>
        </p:nvSpPr>
        <p:spPr/>
        <p:txBody>
          <a:bodyPr/>
          <a:lstStyle/>
          <a:p>
            <a:fld id="{FF5DEA89-15FB-4856-B5A4-4562BC60FFBA}" type="slidenum">
              <a:rPr lang="en-US" smtClean="0"/>
              <a:t>8</a:t>
            </a:fld>
            <a:endParaRPr lang="en-US"/>
          </a:p>
        </p:txBody>
      </p:sp>
    </p:spTree>
    <p:extLst>
      <p:ext uri="{BB962C8B-B14F-4D97-AF65-F5344CB8AC3E}">
        <p14:creationId xmlns:p14="http://schemas.microsoft.com/office/powerpoint/2010/main" val="1768655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own front door, no shared facilities)</a:t>
            </a:r>
          </a:p>
          <a:p>
            <a:r>
              <a:rPr lang="en-US" dirty="0"/>
              <a:t>(such as studios</a:t>
            </a:r>
          </a:p>
          <a:p>
            <a:r>
              <a:rPr lang="en-US" dirty="0"/>
              <a:t>(a rent below the housing benefit limit)</a:t>
            </a:r>
          </a:p>
          <a:p>
            <a:endParaRPr lang="en-US" dirty="0"/>
          </a:p>
        </p:txBody>
      </p:sp>
      <p:sp>
        <p:nvSpPr>
          <p:cNvPr id="4" name="Slide Number Placeholder 3"/>
          <p:cNvSpPr>
            <a:spLocks noGrp="1"/>
          </p:cNvSpPr>
          <p:nvPr>
            <p:ph type="sldNum" sz="quarter" idx="10"/>
          </p:nvPr>
        </p:nvSpPr>
        <p:spPr/>
        <p:txBody>
          <a:bodyPr/>
          <a:lstStyle/>
          <a:p>
            <a:fld id="{FF5DEA89-15FB-4856-B5A4-4562BC60FFBA}" type="slidenum">
              <a:rPr lang="en-US" smtClean="0"/>
              <a:t>10</a:t>
            </a:fld>
            <a:endParaRPr lang="en-US"/>
          </a:p>
        </p:txBody>
      </p:sp>
    </p:spTree>
    <p:extLst>
      <p:ext uri="{BB962C8B-B14F-4D97-AF65-F5344CB8AC3E}">
        <p14:creationId xmlns:p14="http://schemas.microsoft.com/office/powerpoint/2010/main" val="666257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https://pixabay.com/photos/person-silhouette-sunset-rock-598191/ </a:t>
            </a:r>
          </a:p>
        </p:txBody>
      </p:sp>
      <p:sp>
        <p:nvSpPr>
          <p:cNvPr id="4" name="Slide Number Placeholder 3"/>
          <p:cNvSpPr>
            <a:spLocks noGrp="1"/>
          </p:cNvSpPr>
          <p:nvPr>
            <p:ph type="sldNum" sz="quarter" idx="5"/>
          </p:nvPr>
        </p:nvSpPr>
        <p:spPr/>
        <p:txBody>
          <a:bodyPr/>
          <a:lstStyle/>
          <a:p>
            <a:fld id="{CA2D21D1-52E2-420B-B491-CFF6D7BB79FB}"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3534139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2.emf"/><Relationship Id="rId2" Type="http://schemas.openxmlformats.org/officeDocument/2006/relationships/tags" Target="../tags/tag19.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emf"/><Relationship Id="rId2" Type="http://schemas.openxmlformats.org/officeDocument/2006/relationships/tags" Target="../tags/tag39.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microsoft.com/office/2007/relationships/hdphoto" Target="../media/hdphoto1.wdp"/><Relationship Id="rId4" Type="http://schemas.openxmlformats.org/officeDocument/2006/relationships/image" Target="../media/image3.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0.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2.emf"/><Relationship Id="rId2" Type="http://schemas.openxmlformats.org/officeDocument/2006/relationships/tags" Target="../tags/tag59.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microsoft.com/office/2007/relationships/hdphoto" Target="../media/hdphoto1.wdp"/><Relationship Id="rId4" Type="http://schemas.openxmlformats.org/officeDocument/2006/relationships/image" Target="../media/image3.png"/></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60.xml"/><Relationship Id="rId1" Type="http://schemas.openxmlformats.org/officeDocument/2006/relationships/vmlDrawing" Target="../drawings/vmlDrawing9.vml"/><Relationship Id="rId5" Type="http://schemas.openxmlformats.org/officeDocument/2006/relationships/image" Target="../media/image4.emf"/><Relationship Id="rId4" Type="http://schemas.openxmlformats.org/officeDocument/2006/relationships/oleObject" Target="../embeddings/oleObject9.bin"/></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B494D4A5-F03E-4980-A019-AA27194815FC}"/>
              </a:ext>
            </a:extLst>
          </p:cNvPr>
          <p:cNvPicPr>
            <a:picLocks noChangeAspect="1"/>
          </p:cNvPicPr>
          <p:nvPr userDrawn="1"/>
        </p:nvPicPr>
        <p:blipFill rotWithShape="1">
          <a:blip r:embed="rId4">
            <a:duotone>
              <a:schemeClr val="bg2">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84" b="184"/>
          <a:stretch/>
        </p:blipFill>
        <p:spPr>
          <a:xfrm>
            <a:off x="-1" y="0"/>
            <a:ext cx="12192001" cy="6858000"/>
          </a:xfrm>
          <a:prstGeom prst="rect">
            <a:avLst/>
          </a:prstGeom>
        </p:spPr>
      </p:pic>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297914062"/>
              </p:ext>
            </p:extLst>
          </p:nvPr>
        </p:nvGraphicFramePr>
        <p:xfrm>
          <a:off x="2162" y="2541"/>
          <a:ext cx="2159" cy="1619"/>
        </p:xfrm>
        <a:graphic>
          <a:graphicData uri="http://schemas.openxmlformats.org/presentationml/2006/ole">
            <mc:AlternateContent xmlns:mc="http://schemas.openxmlformats.org/markup-compatibility/2006">
              <mc:Choice xmlns:v="urn:schemas-microsoft-com:vml" Requires="v">
                <p:oleObj spid="_x0000_s2358"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2162" y="2541"/>
                        <a:ext cx="2159" cy="1619"/>
                      </a:xfrm>
                      <a:prstGeom prst="rect">
                        <a:avLst/>
                      </a:prstGeom>
                    </p:spPr>
                  </p:pic>
                </p:oleObj>
              </mc:Fallback>
            </mc:AlternateContent>
          </a:graphicData>
        </a:graphic>
      </p:graphicFrame>
      <p:sp>
        <p:nvSpPr>
          <p:cNvPr id="57" name="Document type" hidden="1"/>
          <p:cNvSpPr txBox="1">
            <a:spLocks noChangeArrowheads="1"/>
          </p:cNvSpPr>
          <p:nvPr userDrawn="1"/>
        </p:nvSpPr>
        <p:spPr bwMode="auto">
          <a:xfrm>
            <a:off x="595162" y="1858542"/>
            <a:ext cx="690895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00" dirty="0">
                <a:solidFill>
                  <a:prstClr val="black"/>
                </a:solidFill>
                <a:latin typeface="Calibri" panose="020F0502020204030204"/>
              </a:rPr>
              <a:t>Document type | Date</a:t>
            </a:r>
          </a:p>
        </p:txBody>
      </p:sp>
      <p:sp>
        <p:nvSpPr>
          <p:cNvPr id="45" name="Freeform: Shape 44">
            <a:extLst>
              <a:ext uri="{FF2B5EF4-FFF2-40B4-BE49-F238E27FC236}">
                <a16:creationId xmlns:a16="http://schemas.microsoft.com/office/drawing/2014/main" id="{7C010C59-D0F4-4FE8-88B7-4FF5E14B067C}"/>
              </a:ext>
            </a:extLst>
          </p:cNvPr>
          <p:cNvSpPr/>
          <p:nvPr userDrawn="1"/>
        </p:nvSpPr>
        <p:spPr>
          <a:xfrm>
            <a:off x="1633" y="0"/>
            <a:ext cx="12192000" cy="6858000"/>
          </a:xfrm>
          <a:custGeom>
            <a:avLst/>
            <a:gdLst>
              <a:gd name="connsiteX0" fmla="*/ 1429139 w 12192000"/>
              <a:gd name="connsiteY0" fmla="*/ 6161467 h 6858000"/>
              <a:gd name="connsiteX1" fmla="*/ 1102568 w 12192000"/>
              <a:gd name="connsiteY1" fmla="*/ 6488038 h 6858000"/>
              <a:gd name="connsiteX2" fmla="*/ 1429139 w 12192000"/>
              <a:gd name="connsiteY2" fmla="*/ 6814609 h 6858000"/>
              <a:gd name="connsiteX3" fmla="*/ 1755710 w 12192000"/>
              <a:gd name="connsiteY3" fmla="*/ 6488038 h 6858000"/>
              <a:gd name="connsiteX4" fmla="*/ 1429139 w 12192000"/>
              <a:gd name="connsiteY4" fmla="*/ 6161467 h 6858000"/>
              <a:gd name="connsiteX5" fmla="*/ 8162314 w 12192000"/>
              <a:gd name="connsiteY5" fmla="*/ 5649061 h 6858000"/>
              <a:gd name="connsiteX6" fmla="*/ 8036905 w 12192000"/>
              <a:gd name="connsiteY6" fmla="*/ 5701007 h 6858000"/>
              <a:gd name="connsiteX7" fmla="*/ 7335995 w 12192000"/>
              <a:gd name="connsiteY7" fmla="*/ 6401917 h 6858000"/>
              <a:gd name="connsiteX8" fmla="*/ 7335995 w 12192000"/>
              <a:gd name="connsiteY8" fmla="*/ 6652735 h 6858000"/>
              <a:gd name="connsiteX9" fmla="*/ 7357954 w 12192000"/>
              <a:gd name="connsiteY9" fmla="*/ 6674694 h 6858000"/>
              <a:gd name="connsiteX10" fmla="*/ 7608772 w 12192000"/>
              <a:gd name="connsiteY10" fmla="*/ 6674694 h 6858000"/>
              <a:gd name="connsiteX11" fmla="*/ 8309682 w 12192000"/>
              <a:gd name="connsiteY11" fmla="*/ 5973784 h 6858000"/>
              <a:gd name="connsiteX12" fmla="*/ 8309682 w 12192000"/>
              <a:gd name="connsiteY12" fmla="*/ 5722966 h 6858000"/>
              <a:gd name="connsiteX13" fmla="*/ 8287723 w 12192000"/>
              <a:gd name="connsiteY13" fmla="*/ 5701007 h 6858000"/>
              <a:gd name="connsiteX14" fmla="*/ 8162314 w 12192000"/>
              <a:gd name="connsiteY14" fmla="*/ 5649061 h 6858000"/>
              <a:gd name="connsiteX15" fmla="*/ 899628 w 12192000"/>
              <a:gd name="connsiteY15" fmla="*/ 5446562 h 6858000"/>
              <a:gd name="connsiteX16" fmla="*/ 573057 w 12192000"/>
              <a:gd name="connsiteY16" fmla="*/ 5773133 h 6858000"/>
              <a:gd name="connsiteX17" fmla="*/ 899628 w 12192000"/>
              <a:gd name="connsiteY17" fmla="*/ 6099704 h 6858000"/>
              <a:gd name="connsiteX18" fmla="*/ 1226199 w 12192000"/>
              <a:gd name="connsiteY18" fmla="*/ 5773133 h 6858000"/>
              <a:gd name="connsiteX19" fmla="*/ 899628 w 12192000"/>
              <a:gd name="connsiteY19" fmla="*/ 5446562 h 6858000"/>
              <a:gd name="connsiteX20" fmla="*/ 370117 w 12192000"/>
              <a:gd name="connsiteY20" fmla="*/ 4731656 h 6858000"/>
              <a:gd name="connsiteX21" fmla="*/ 43547 w 12192000"/>
              <a:gd name="connsiteY21" fmla="*/ 5058227 h 6858000"/>
              <a:gd name="connsiteX22" fmla="*/ 370117 w 12192000"/>
              <a:gd name="connsiteY22" fmla="*/ 5384798 h 6858000"/>
              <a:gd name="connsiteX23" fmla="*/ 696689 w 12192000"/>
              <a:gd name="connsiteY23" fmla="*/ 5058227 h 6858000"/>
              <a:gd name="connsiteX24" fmla="*/ 370117 w 12192000"/>
              <a:gd name="connsiteY24" fmla="*/ 4731656 h 6858000"/>
              <a:gd name="connsiteX25" fmla="*/ 8139025 w 12192000"/>
              <a:gd name="connsiteY25" fmla="*/ 4569563 h 6858000"/>
              <a:gd name="connsiteX26" fmla="*/ 8013616 w 12192000"/>
              <a:gd name="connsiteY26" fmla="*/ 4621508 h 6858000"/>
              <a:gd name="connsiteX27" fmla="*/ 6236292 w 12192000"/>
              <a:gd name="connsiteY27" fmla="*/ 6398833 h 6858000"/>
              <a:gd name="connsiteX28" fmla="*/ 6236292 w 12192000"/>
              <a:gd name="connsiteY28" fmla="*/ 6649651 h 6858000"/>
              <a:gd name="connsiteX29" fmla="*/ 6258251 w 12192000"/>
              <a:gd name="connsiteY29" fmla="*/ 6671610 h 6858000"/>
              <a:gd name="connsiteX30" fmla="*/ 6509069 w 12192000"/>
              <a:gd name="connsiteY30" fmla="*/ 6671610 h 6858000"/>
              <a:gd name="connsiteX31" fmla="*/ 8286393 w 12192000"/>
              <a:gd name="connsiteY31" fmla="*/ 4894285 h 6858000"/>
              <a:gd name="connsiteX32" fmla="*/ 8286393 w 12192000"/>
              <a:gd name="connsiteY32" fmla="*/ 4643467 h 6858000"/>
              <a:gd name="connsiteX33" fmla="*/ 8264434 w 12192000"/>
              <a:gd name="connsiteY33" fmla="*/ 4621508 h 6858000"/>
              <a:gd name="connsiteX34" fmla="*/ 8139025 w 12192000"/>
              <a:gd name="connsiteY34" fmla="*/ 4569563 h 6858000"/>
              <a:gd name="connsiteX35" fmla="*/ 7618325 w 12192000"/>
              <a:gd name="connsiteY35" fmla="*/ 3939483 h 6858000"/>
              <a:gd name="connsiteX36" fmla="*/ 7492916 w 12192000"/>
              <a:gd name="connsiteY36" fmla="*/ 3991429 h 6858000"/>
              <a:gd name="connsiteX37" fmla="*/ 5016683 w 12192000"/>
              <a:gd name="connsiteY37" fmla="*/ 6467663 h 6858000"/>
              <a:gd name="connsiteX38" fmla="*/ 5016683 w 12192000"/>
              <a:gd name="connsiteY38" fmla="*/ 6718481 h 6858000"/>
              <a:gd name="connsiteX39" fmla="*/ 5038642 w 12192000"/>
              <a:gd name="connsiteY39" fmla="*/ 6740440 h 6858000"/>
              <a:gd name="connsiteX40" fmla="*/ 5289460 w 12192000"/>
              <a:gd name="connsiteY40" fmla="*/ 6740440 h 6858000"/>
              <a:gd name="connsiteX41" fmla="*/ 7765693 w 12192000"/>
              <a:gd name="connsiteY41" fmla="*/ 4264206 h 6858000"/>
              <a:gd name="connsiteX42" fmla="*/ 7765693 w 12192000"/>
              <a:gd name="connsiteY42" fmla="*/ 4013388 h 6858000"/>
              <a:gd name="connsiteX43" fmla="*/ 7743734 w 12192000"/>
              <a:gd name="connsiteY43" fmla="*/ 3991429 h 6858000"/>
              <a:gd name="connsiteX44" fmla="*/ 7618325 w 12192000"/>
              <a:gd name="connsiteY44" fmla="*/ 3939483 h 6858000"/>
              <a:gd name="connsiteX45" fmla="*/ 10089754 w 12192000"/>
              <a:gd name="connsiteY45" fmla="*/ 3704146 h 6858000"/>
              <a:gd name="connsiteX46" fmla="*/ 9964345 w 12192000"/>
              <a:gd name="connsiteY46" fmla="*/ 3756091 h 6858000"/>
              <a:gd name="connsiteX47" fmla="*/ 8460165 w 12192000"/>
              <a:gd name="connsiteY47" fmla="*/ 5260272 h 6858000"/>
              <a:gd name="connsiteX48" fmla="*/ 8460165 w 12192000"/>
              <a:gd name="connsiteY48" fmla="*/ 5511090 h 6858000"/>
              <a:gd name="connsiteX49" fmla="*/ 8482124 w 12192000"/>
              <a:gd name="connsiteY49" fmla="*/ 5533049 h 6858000"/>
              <a:gd name="connsiteX50" fmla="*/ 8732942 w 12192000"/>
              <a:gd name="connsiteY50" fmla="*/ 5533049 h 6858000"/>
              <a:gd name="connsiteX51" fmla="*/ 10237122 w 12192000"/>
              <a:gd name="connsiteY51" fmla="*/ 4028868 h 6858000"/>
              <a:gd name="connsiteX52" fmla="*/ 10237122 w 12192000"/>
              <a:gd name="connsiteY52" fmla="*/ 3778051 h 6858000"/>
              <a:gd name="connsiteX53" fmla="*/ 10215163 w 12192000"/>
              <a:gd name="connsiteY53" fmla="*/ 3756091 h 6858000"/>
              <a:gd name="connsiteX54" fmla="*/ 10089754 w 12192000"/>
              <a:gd name="connsiteY54" fmla="*/ 3704146 h 6858000"/>
              <a:gd name="connsiteX55" fmla="*/ 10041065 w 12192000"/>
              <a:gd name="connsiteY55" fmla="*/ 2624647 h 6858000"/>
              <a:gd name="connsiteX56" fmla="*/ 9915656 w 12192000"/>
              <a:gd name="connsiteY56" fmla="*/ 2676593 h 6858000"/>
              <a:gd name="connsiteX57" fmla="*/ 8411476 w 12192000"/>
              <a:gd name="connsiteY57" fmla="*/ 4180773 h 6858000"/>
              <a:gd name="connsiteX58" fmla="*/ 8411476 w 12192000"/>
              <a:gd name="connsiteY58" fmla="*/ 4431591 h 6858000"/>
              <a:gd name="connsiteX59" fmla="*/ 8433435 w 12192000"/>
              <a:gd name="connsiteY59" fmla="*/ 4453550 h 6858000"/>
              <a:gd name="connsiteX60" fmla="*/ 8684253 w 12192000"/>
              <a:gd name="connsiteY60" fmla="*/ 4453550 h 6858000"/>
              <a:gd name="connsiteX61" fmla="*/ 10188433 w 12192000"/>
              <a:gd name="connsiteY61" fmla="*/ 2949370 h 6858000"/>
              <a:gd name="connsiteX62" fmla="*/ 10188433 w 12192000"/>
              <a:gd name="connsiteY62" fmla="*/ 2698552 h 6858000"/>
              <a:gd name="connsiteX63" fmla="*/ 10166474 w 12192000"/>
              <a:gd name="connsiteY63" fmla="*/ 2676593 h 6858000"/>
              <a:gd name="connsiteX64" fmla="*/ 10041065 w 12192000"/>
              <a:gd name="connsiteY64" fmla="*/ 2624647 h 6858000"/>
              <a:gd name="connsiteX65" fmla="*/ 9520364 w 12192000"/>
              <a:gd name="connsiteY65" fmla="*/ 1994569 h 6858000"/>
              <a:gd name="connsiteX66" fmla="*/ 9394955 w 12192000"/>
              <a:gd name="connsiteY66" fmla="*/ 2046515 h 6858000"/>
              <a:gd name="connsiteX67" fmla="*/ 7890775 w 12192000"/>
              <a:gd name="connsiteY67" fmla="*/ 3550695 h 6858000"/>
              <a:gd name="connsiteX68" fmla="*/ 7890775 w 12192000"/>
              <a:gd name="connsiteY68" fmla="*/ 3801513 h 6858000"/>
              <a:gd name="connsiteX69" fmla="*/ 7912734 w 12192000"/>
              <a:gd name="connsiteY69" fmla="*/ 3823472 h 6858000"/>
              <a:gd name="connsiteX70" fmla="*/ 8163552 w 12192000"/>
              <a:gd name="connsiteY70" fmla="*/ 3823472 h 6858000"/>
              <a:gd name="connsiteX71" fmla="*/ 9667732 w 12192000"/>
              <a:gd name="connsiteY71" fmla="*/ 2319292 h 6858000"/>
              <a:gd name="connsiteX72" fmla="*/ 9667732 w 12192000"/>
              <a:gd name="connsiteY72" fmla="*/ 2068475 h 6858000"/>
              <a:gd name="connsiteX73" fmla="*/ 9645773 w 12192000"/>
              <a:gd name="connsiteY73" fmla="*/ 2046515 h 6858000"/>
              <a:gd name="connsiteX74" fmla="*/ 9520364 w 12192000"/>
              <a:gd name="connsiteY74" fmla="*/ 1994569 h 6858000"/>
              <a:gd name="connsiteX75" fmla="*/ 11974643 w 12192000"/>
              <a:gd name="connsiteY75" fmla="*/ 1766977 h 6858000"/>
              <a:gd name="connsiteX76" fmla="*/ 11849234 w 12192000"/>
              <a:gd name="connsiteY76" fmla="*/ 1818923 h 6858000"/>
              <a:gd name="connsiteX77" fmla="*/ 10345054 w 12192000"/>
              <a:gd name="connsiteY77" fmla="*/ 3323103 h 6858000"/>
              <a:gd name="connsiteX78" fmla="*/ 10345054 w 12192000"/>
              <a:gd name="connsiteY78" fmla="*/ 3573920 h 6858000"/>
              <a:gd name="connsiteX79" fmla="*/ 10367013 w 12192000"/>
              <a:gd name="connsiteY79" fmla="*/ 3595879 h 6858000"/>
              <a:gd name="connsiteX80" fmla="*/ 10617831 w 12192000"/>
              <a:gd name="connsiteY80" fmla="*/ 3595879 h 6858000"/>
              <a:gd name="connsiteX81" fmla="*/ 12122011 w 12192000"/>
              <a:gd name="connsiteY81" fmla="*/ 2091700 h 6858000"/>
              <a:gd name="connsiteX82" fmla="*/ 12122011 w 12192000"/>
              <a:gd name="connsiteY82" fmla="*/ 1840882 h 6858000"/>
              <a:gd name="connsiteX83" fmla="*/ 12100052 w 12192000"/>
              <a:gd name="connsiteY83" fmla="*/ 1818923 h 6858000"/>
              <a:gd name="connsiteX84" fmla="*/ 11974643 w 12192000"/>
              <a:gd name="connsiteY84" fmla="*/ 1766977 h 6858000"/>
              <a:gd name="connsiteX85" fmla="*/ 4017223 w 12192000"/>
              <a:gd name="connsiteY85" fmla="*/ 734456 h 6858000"/>
              <a:gd name="connsiteX86" fmla="*/ 3560024 w 12192000"/>
              <a:gd name="connsiteY86" fmla="*/ 1191656 h 6858000"/>
              <a:gd name="connsiteX87" fmla="*/ 4017223 w 12192000"/>
              <a:gd name="connsiteY87" fmla="*/ 1648856 h 6858000"/>
              <a:gd name="connsiteX88" fmla="*/ 4474421 w 12192000"/>
              <a:gd name="connsiteY88" fmla="*/ 1191656 h 6858000"/>
              <a:gd name="connsiteX89" fmla="*/ 5708917 w 12192000"/>
              <a:gd name="connsiteY89" fmla="*/ 734456 h 6858000"/>
              <a:gd name="connsiteX90" fmla="*/ 5251717 w 12192000"/>
              <a:gd name="connsiteY90" fmla="*/ 1191656 h 6858000"/>
              <a:gd name="connsiteX91" fmla="*/ 5708917 w 12192000"/>
              <a:gd name="connsiteY91" fmla="*/ 1648856 h 6858000"/>
              <a:gd name="connsiteX92" fmla="*/ 6166116 w 12192000"/>
              <a:gd name="connsiteY92" fmla="*/ 1191656 h 6858000"/>
              <a:gd name="connsiteX93" fmla="*/ 7400612 w 12192000"/>
              <a:gd name="connsiteY93" fmla="*/ 734455 h 6858000"/>
              <a:gd name="connsiteX94" fmla="*/ 6943412 w 12192000"/>
              <a:gd name="connsiteY94" fmla="*/ 1191656 h 6858000"/>
              <a:gd name="connsiteX95" fmla="*/ 7400612 w 12192000"/>
              <a:gd name="connsiteY95" fmla="*/ 1648856 h 6858000"/>
              <a:gd name="connsiteX96" fmla="*/ 7857812 w 12192000"/>
              <a:gd name="connsiteY96" fmla="*/ 1191656 h 6858000"/>
              <a:gd name="connsiteX97" fmla="*/ 9092308 w 12192000"/>
              <a:gd name="connsiteY97" fmla="*/ 734455 h 6858000"/>
              <a:gd name="connsiteX98" fmla="*/ 8635108 w 12192000"/>
              <a:gd name="connsiteY98" fmla="*/ 1191655 h 6858000"/>
              <a:gd name="connsiteX99" fmla="*/ 9092308 w 12192000"/>
              <a:gd name="connsiteY99" fmla="*/ 1648855 h 6858000"/>
              <a:gd name="connsiteX100" fmla="*/ 9549508 w 12192000"/>
              <a:gd name="connsiteY100" fmla="*/ 1191655 h 6858000"/>
              <a:gd name="connsiteX101" fmla="*/ 11938654 w 12192000"/>
              <a:gd name="connsiteY101" fmla="*/ 725578 h 6858000"/>
              <a:gd name="connsiteX102" fmla="*/ 11813245 w 12192000"/>
              <a:gd name="connsiteY102" fmla="*/ 777523 h 6858000"/>
              <a:gd name="connsiteX103" fmla="*/ 10309065 w 12192000"/>
              <a:gd name="connsiteY103" fmla="*/ 2281704 h 6858000"/>
              <a:gd name="connsiteX104" fmla="*/ 10309065 w 12192000"/>
              <a:gd name="connsiteY104" fmla="*/ 2532522 h 6858000"/>
              <a:gd name="connsiteX105" fmla="*/ 10331024 w 12192000"/>
              <a:gd name="connsiteY105" fmla="*/ 2554481 h 6858000"/>
              <a:gd name="connsiteX106" fmla="*/ 10581842 w 12192000"/>
              <a:gd name="connsiteY106" fmla="*/ 2554481 h 6858000"/>
              <a:gd name="connsiteX107" fmla="*/ 12086022 w 12192000"/>
              <a:gd name="connsiteY107" fmla="*/ 1050300 h 6858000"/>
              <a:gd name="connsiteX108" fmla="*/ 12086022 w 12192000"/>
              <a:gd name="connsiteY108" fmla="*/ 799483 h 6858000"/>
              <a:gd name="connsiteX109" fmla="*/ 12064063 w 12192000"/>
              <a:gd name="connsiteY109" fmla="*/ 777523 h 6858000"/>
              <a:gd name="connsiteX110" fmla="*/ 11938654 w 12192000"/>
              <a:gd name="connsiteY110" fmla="*/ 725578 h 6858000"/>
              <a:gd name="connsiteX111" fmla="*/ 11405253 w 12192000"/>
              <a:gd name="connsiteY111" fmla="*/ 57401 h 6858000"/>
              <a:gd name="connsiteX112" fmla="*/ 11279844 w 12192000"/>
              <a:gd name="connsiteY112" fmla="*/ 109347 h 6858000"/>
              <a:gd name="connsiteX113" fmla="*/ 9775664 w 12192000"/>
              <a:gd name="connsiteY113" fmla="*/ 1613528 h 6858000"/>
              <a:gd name="connsiteX114" fmla="*/ 9775664 w 12192000"/>
              <a:gd name="connsiteY114" fmla="*/ 1864346 h 6858000"/>
              <a:gd name="connsiteX115" fmla="*/ 9797623 w 12192000"/>
              <a:gd name="connsiteY115" fmla="*/ 1886305 h 6858000"/>
              <a:gd name="connsiteX116" fmla="*/ 10048441 w 12192000"/>
              <a:gd name="connsiteY116" fmla="*/ 1886305 h 6858000"/>
              <a:gd name="connsiteX117" fmla="*/ 11552621 w 12192000"/>
              <a:gd name="connsiteY117" fmla="*/ 382124 h 6858000"/>
              <a:gd name="connsiteX118" fmla="*/ 11552621 w 12192000"/>
              <a:gd name="connsiteY118" fmla="*/ 131306 h 6858000"/>
              <a:gd name="connsiteX119" fmla="*/ 11530662 w 12192000"/>
              <a:gd name="connsiteY119" fmla="*/ 109347 h 6858000"/>
              <a:gd name="connsiteX120" fmla="*/ 11405253 w 12192000"/>
              <a:gd name="connsiteY120" fmla="*/ 57401 h 6858000"/>
              <a:gd name="connsiteX121" fmla="*/ 4 w 12192000"/>
              <a:gd name="connsiteY121" fmla="*/ 2 h 6858000"/>
              <a:gd name="connsiteX122" fmla="*/ 4 w 12192000"/>
              <a:gd name="connsiteY122" fmla="*/ 3090502 h 6858000"/>
              <a:gd name="connsiteX123" fmla="*/ 3090503 w 12192000"/>
              <a:gd name="connsiteY123" fmla="*/ 2 h 6858000"/>
              <a:gd name="connsiteX124" fmla="*/ 3171376 w 12192000"/>
              <a:gd name="connsiteY124" fmla="*/ 2 h 6858000"/>
              <a:gd name="connsiteX125" fmla="*/ 2714176 w 12192000"/>
              <a:gd name="connsiteY125" fmla="*/ 457202 h 6858000"/>
              <a:gd name="connsiteX126" fmla="*/ 3171376 w 12192000"/>
              <a:gd name="connsiteY126" fmla="*/ 914402 h 6858000"/>
              <a:gd name="connsiteX127" fmla="*/ 3628576 w 12192000"/>
              <a:gd name="connsiteY127" fmla="*/ 457202 h 6858000"/>
              <a:gd name="connsiteX128" fmla="*/ 4863069 w 12192000"/>
              <a:gd name="connsiteY128" fmla="*/ 2 h 6858000"/>
              <a:gd name="connsiteX129" fmla="*/ 4405869 w 12192000"/>
              <a:gd name="connsiteY129" fmla="*/ 457202 h 6858000"/>
              <a:gd name="connsiteX130" fmla="*/ 4863069 w 12192000"/>
              <a:gd name="connsiteY130" fmla="*/ 914402 h 6858000"/>
              <a:gd name="connsiteX131" fmla="*/ 5320269 w 12192000"/>
              <a:gd name="connsiteY131" fmla="*/ 457202 h 6858000"/>
              <a:gd name="connsiteX132" fmla="*/ 6554764 w 12192000"/>
              <a:gd name="connsiteY132" fmla="*/ 2 h 6858000"/>
              <a:gd name="connsiteX133" fmla="*/ 6097564 w 12192000"/>
              <a:gd name="connsiteY133" fmla="*/ 457201 h 6858000"/>
              <a:gd name="connsiteX134" fmla="*/ 6554764 w 12192000"/>
              <a:gd name="connsiteY134" fmla="*/ 914401 h 6858000"/>
              <a:gd name="connsiteX135" fmla="*/ 7011964 w 12192000"/>
              <a:gd name="connsiteY135" fmla="*/ 457201 h 6858000"/>
              <a:gd name="connsiteX136" fmla="*/ 8246460 w 12192000"/>
              <a:gd name="connsiteY136" fmla="*/ 1 h 6858000"/>
              <a:gd name="connsiteX137" fmla="*/ 7789260 w 12192000"/>
              <a:gd name="connsiteY137" fmla="*/ 457201 h 6858000"/>
              <a:gd name="connsiteX138" fmla="*/ 8246460 w 12192000"/>
              <a:gd name="connsiteY138" fmla="*/ 914401 h 6858000"/>
              <a:gd name="connsiteX139" fmla="*/ 8703660 w 12192000"/>
              <a:gd name="connsiteY139" fmla="*/ 457201 h 6858000"/>
              <a:gd name="connsiteX140" fmla="*/ 9938152 w 12192000"/>
              <a:gd name="connsiteY140" fmla="*/ 1 h 6858000"/>
              <a:gd name="connsiteX141" fmla="*/ 9480952 w 12192000"/>
              <a:gd name="connsiteY141" fmla="*/ 457201 h 6858000"/>
              <a:gd name="connsiteX142" fmla="*/ 9938152 w 12192000"/>
              <a:gd name="connsiteY142" fmla="*/ 914401 h 6858000"/>
              <a:gd name="connsiteX143" fmla="*/ 10395352 w 12192000"/>
              <a:gd name="connsiteY143" fmla="*/ 457201 h 6858000"/>
              <a:gd name="connsiteX144" fmla="*/ 0 w 12192000"/>
              <a:gd name="connsiteY144" fmla="*/ 0 h 6858000"/>
              <a:gd name="connsiteX145" fmla="*/ 12192000 w 12192000"/>
              <a:gd name="connsiteY145" fmla="*/ 0 h 6858000"/>
              <a:gd name="connsiteX146" fmla="*/ 12192000 w 12192000"/>
              <a:gd name="connsiteY146" fmla="*/ 2431144 h 6858000"/>
              <a:gd name="connsiteX147" fmla="*/ 7765144 w 12192000"/>
              <a:gd name="connsiteY147" fmla="*/ 6858000 h 6858000"/>
              <a:gd name="connsiteX148" fmla="*/ 0 w 12192000"/>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12192000" h="6858000">
                <a:moveTo>
                  <a:pt x="1429139" y="6161467"/>
                </a:moveTo>
                <a:cubicBezTo>
                  <a:pt x="1248779" y="6161467"/>
                  <a:pt x="1102568" y="6307678"/>
                  <a:pt x="1102568" y="6488038"/>
                </a:cubicBezTo>
                <a:cubicBezTo>
                  <a:pt x="1102568" y="6668398"/>
                  <a:pt x="1248779" y="6814609"/>
                  <a:pt x="1429139" y="6814609"/>
                </a:cubicBezTo>
                <a:cubicBezTo>
                  <a:pt x="1609499" y="6814609"/>
                  <a:pt x="1755710" y="6668398"/>
                  <a:pt x="1755710" y="6488038"/>
                </a:cubicBezTo>
                <a:cubicBezTo>
                  <a:pt x="1755710" y="6307678"/>
                  <a:pt x="1609499" y="6161467"/>
                  <a:pt x="1429139" y="6161467"/>
                </a:cubicBezTo>
                <a:close/>
                <a:moveTo>
                  <a:pt x="8162314" y="5649061"/>
                </a:moveTo>
                <a:cubicBezTo>
                  <a:pt x="8116925" y="5649061"/>
                  <a:pt x="8071536" y="5666376"/>
                  <a:pt x="8036905" y="5701007"/>
                </a:cubicBezTo>
                <a:lnTo>
                  <a:pt x="7335995" y="6401917"/>
                </a:lnTo>
                <a:cubicBezTo>
                  <a:pt x="7266734" y="6471179"/>
                  <a:pt x="7266734" y="6583474"/>
                  <a:pt x="7335995" y="6652735"/>
                </a:cubicBezTo>
                <a:lnTo>
                  <a:pt x="7357954" y="6674694"/>
                </a:lnTo>
                <a:cubicBezTo>
                  <a:pt x="7427215" y="6743956"/>
                  <a:pt x="7539511" y="6743956"/>
                  <a:pt x="7608772" y="6674694"/>
                </a:cubicBezTo>
                <a:lnTo>
                  <a:pt x="8309682" y="5973784"/>
                </a:lnTo>
                <a:cubicBezTo>
                  <a:pt x="8378944" y="5904522"/>
                  <a:pt x="8378944" y="5792227"/>
                  <a:pt x="8309682" y="5722966"/>
                </a:cubicBezTo>
                <a:lnTo>
                  <a:pt x="8287723" y="5701007"/>
                </a:lnTo>
                <a:cubicBezTo>
                  <a:pt x="8253093" y="5666376"/>
                  <a:pt x="8207704" y="5649061"/>
                  <a:pt x="8162314" y="5649061"/>
                </a:cubicBezTo>
                <a:close/>
                <a:moveTo>
                  <a:pt x="899628" y="5446562"/>
                </a:moveTo>
                <a:cubicBezTo>
                  <a:pt x="719268" y="5446562"/>
                  <a:pt x="573057" y="5592773"/>
                  <a:pt x="573057" y="5773133"/>
                </a:cubicBezTo>
                <a:cubicBezTo>
                  <a:pt x="573057" y="5953493"/>
                  <a:pt x="719268" y="6099704"/>
                  <a:pt x="899628" y="6099704"/>
                </a:cubicBezTo>
                <a:cubicBezTo>
                  <a:pt x="1079988" y="6099704"/>
                  <a:pt x="1226199" y="5953493"/>
                  <a:pt x="1226199" y="5773133"/>
                </a:cubicBezTo>
                <a:cubicBezTo>
                  <a:pt x="1226199" y="5592773"/>
                  <a:pt x="1079988" y="5446562"/>
                  <a:pt x="899628" y="5446562"/>
                </a:cubicBezTo>
                <a:close/>
                <a:moveTo>
                  <a:pt x="370117" y="4731656"/>
                </a:moveTo>
                <a:cubicBezTo>
                  <a:pt x="189758" y="4731656"/>
                  <a:pt x="43547" y="4877867"/>
                  <a:pt x="43547" y="5058227"/>
                </a:cubicBezTo>
                <a:cubicBezTo>
                  <a:pt x="43547" y="5238587"/>
                  <a:pt x="189758" y="5384798"/>
                  <a:pt x="370117" y="5384798"/>
                </a:cubicBezTo>
                <a:cubicBezTo>
                  <a:pt x="550478" y="5384798"/>
                  <a:pt x="696689" y="5238587"/>
                  <a:pt x="696689" y="5058227"/>
                </a:cubicBezTo>
                <a:cubicBezTo>
                  <a:pt x="696689" y="4877867"/>
                  <a:pt x="550478" y="4731656"/>
                  <a:pt x="370117" y="4731656"/>
                </a:cubicBezTo>
                <a:close/>
                <a:moveTo>
                  <a:pt x="8139025" y="4569563"/>
                </a:moveTo>
                <a:cubicBezTo>
                  <a:pt x="8093636" y="4569563"/>
                  <a:pt x="8048247" y="4586878"/>
                  <a:pt x="8013616" y="4621508"/>
                </a:cubicBezTo>
                <a:lnTo>
                  <a:pt x="6236292" y="6398833"/>
                </a:lnTo>
                <a:cubicBezTo>
                  <a:pt x="6167031" y="6468094"/>
                  <a:pt x="6167031" y="6580390"/>
                  <a:pt x="6236292" y="6649651"/>
                </a:cubicBezTo>
                <a:lnTo>
                  <a:pt x="6258251" y="6671610"/>
                </a:lnTo>
                <a:cubicBezTo>
                  <a:pt x="6327512" y="6740871"/>
                  <a:pt x="6439808" y="6740871"/>
                  <a:pt x="6509069" y="6671610"/>
                </a:cubicBezTo>
                <a:lnTo>
                  <a:pt x="8286393" y="4894285"/>
                </a:lnTo>
                <a:cubicBezTo>
                  <a:pt x="8355654" y="4825024"/>
                  <a:pt x="8355654" y="4712728"/>
                  <a:pt x="8286393" y="4643467"/>
                </a:cubicBezTo>
                <a:lnTo>
                  <a:pt x="8264434" y="4621508"/>
                </a:lnTo>
                <a:cubicBezTo>
                  <a:pt x="8229804" y="4586878"/>
                  <a:pt x="8184415" y="4569563"/>
                  <a:pt x="8139025" y="4569563"/>
                </a:cubicBezTo>
                <a:close/>
                <a:moveTo>
                  <a:pt x="7618325" y="3939483"/>
                </a:moveTo>
                <a:cubicBezTo>
                  <a:pt x="7572936" y="3939483"/>
                  <a:pt x="7527547" y="3956798"/>
                  <a:pt x="7492916" y="3991429"/>
                </a:cubicBezTo>
                <a:lnTo>
                  <a:pt x="5016683" y="6467663"/>
                </a:lnTo>
                <a:cubicBezTo>
                  <a:pt x="4947422" y="6536924"/>
                  <a:pt x="4947422" y="6649220"/>
                  <a:pt x="5016683" y="6718481"/>
                </a:cubicBezTo>
                <a:lnTo>
                  <a:pt x="5038642" y="6740440"/>
                </a:lnTo>
                <a:cubicBezTo>
                  <a:pt x="5107903" y="6809701"/>
                  <a:pt x="5220199" y="6809701"/>
                  <a:pt x="5289460" y="6740440"/>
                </a:cubicBezTo>
                <a:lnTo>
                  <a:pt x="7765693" y="4264206"/>
                </a:lnTo>
                <a:cubicBezTo>
                  <a:pt x="7834954" y="4194945"/>
                  <a:pt x="7834954" y="4082649"/>
                  <a:pt x="7765693" y="4013388"/>
                </a:cubicBezTo>
                <a:lnTo>
                  <a:pt x="7743734" y="3991429"/>
                </a:lnTo>
                <a:cubicBezTo>
                  <a:pt x="7709103" y="3956798"/>
                  <a:pt x="7663714" y="3939483"/>
                  <a:pt x="7618325" y="3939483"/>
                </a:cubicBezTo>
                <a:close/>
                <a:moveTo>
                  <a:pt x="10089754" y="3704146"/>
                </a:moveTo>
                <a:cubicBezTo>
                  <a:pt x="10044365" y="3704146"/>
                  <a:pt x="9998976" y="3721461"/>
                  <a:pt x="9964345" y="3756091"/>
                </a:cubicBezTo>
                <a:lnTo>
                  <a:pt x="8460165" y="5260272"/>
                </a:lnTo>
                <a:cubicBezTo>
                  <a:pt x="8390903" y="5329533"/>
                  <a:pt x="8390903" y="5441829"/>
                  <a:pt x="8460165" y="5511090"/>
                </a:cubicBezTo>
                <a:lnTo>
                  <a:pt x="8482124" y="5533049"/>
                </a:lnTo>
                <a:cubicBezTo>
                  <a:pt x="8551385" y="5602310"/>
                  <a:pt x="8663680" y="5602310"/>
                  <a:pt x="8732942" y="5533049"/>
                </a:cubicBezTo>
                <a:lnTo>
                  <a:pt x="10237122" y="4028868"/>
                </a:lnTo>
                <a:cubicBezTo>
                  <a:pt x="10306384" y="3959607"/>
                  <a:pt x="10306384" y="3847312"/>
                  <a:pt x="10237122" y="3778051"/>
                </a:cubicBezTo>
                <a:lnTo>
                  <a:pt x="10215163" y="3756091"/>
                </a:lnTo>
                <a:cubicBezTo>
                  <a:pt x="10180532" y="3721461"/>
                  <a:pt x="10135144" y="3704146"/>
                  <a:pt x="10089754" y="3704146"/>
                </a:cubicBezTo>
                <a:close/>
                <a:moveTo>
                  <a:pt x="10041065" y="2624647"/>
                </a:moveTo>
                <a:cubicBezTo>
                  <a:pt x="9995676" y="2624647"/>
                  <a:pt x="9950287" y="2641962"/>
                  <a:pt x="9915656" y="2676593"/>
                </a:cubicBezTo>
                <a:lnTo>
                  <a:pt x="8411476" y="4180773"/>
                </a:lnTo>
                <a:cubicBezTo>
                  <a:pt x="8342215" y="4250034"/>
                  <a:pt x="8342215" y="4362330"/>
                  <a:pt x="8411476" y="4431591"/>
                </a:cubicBezTo>
                <a:lnTo>
                  <a:pt x="8433435" y="4453550"/>
                </a:lnTo>
                <a:cubicBezTo>
                  <a:pt x="8502696" y="4522811"/>
                  <a:pt x="8614991" y="4522811"/>
                  <a:pt x="8684253" y="4453550"/>
                </a:cubicBezTo>
                <a:lnTo>
                  <a:pt x="10188433" y="2949370"/>
                </a:lnTo>
                <a:cubicBezTo>
                  <a:pt x="10257695" y="2880109"/>
                  <a:pt x="10257695" y="2767813"/>
                  <a:pt x="10188433" y="2698552"/>
                </a:cubicBezTo>
                <a:lnTo>
                  <a:pt x="10166474" y="2676593"/>
                </a:lnTo>
                <a:cubicBezTo>
                  <a:pt x="10131844" y="2641962"/>
                  <a:pt x="10086454" y="2624647"/>
                  <a:pt x="10041065" y="2624647"/>
                </a:cubicBezTo>
                <a:close/>
                <a:moveTo>
                  <a:pt x="9520364" y="1994569"/>
                </a:moveTo>
                <a:cubicBezTo>
                  <a:pt x="9474975" y="1994569"/>
                  <a:pt x="9429586" y="2011885"/>
                  <a:pt x="9394955" y="2046515"/>
                </a:cubicBezTo>
                <a:lnTo>
                  <a:pt x="7890775" y="3550695"/>
                </a:lnTo>
                <a:cubicBezTo>
                  <a:pt x="7821514" y="3619956"/>
                  <a:pt x="7821514" y="3732252"/>
                  <a:pt x="7890775" y="3801513"/>
                </a:cubicBezTo>
                <a:lnTo>
                  <a:pt x="7912734" y="3823472"/>
                </a:lnTo>
                <a:cubicBezTo>
                  <a:pt x="7981995" y="3892733"/>
                  <a:pt x="8094291" y="3892733"/>
                  <a:pt x="8163552" y="3823472"/>
                </a:cubicBezTo>
                <a:lnTo>
                  <a:pt x="9667732" y="2319292"/>
                </a:lnTo>
                <a:cubicBezTo>
                  <a:pt x="9736994" y="2250031"/>
                  <a:pt x="9736994" y="2137735"/>
                  <a:pt x="9667732" y="2068475"/>
                </a:cubicBezTo>
                <a:lnTo>
                  <a:pt x="9645773" y="2046515"/>
                </a:lnTo>
                <a:cubicBezTo>
                  <a:pt x="9611142" y="2011885"/>
                  <a:pt x="9565753" y="1994569"/>
                  <a:pt x="9520364" y="1994569"/>
                </a:cubicBezTo>
                <a:close/>
                <a:moveTo>
                  <a:pt x="11974643" y="1766977"/>
                </a:moveTo>
                <a:cubicBezTo>
                  <a:pt x="11929254" y="1766977"/>
                  <a:pt x="11883865" y="1784292"/>
                  <a:pt x="11849234" y="1818923"/>
                </a:cubicBezTo>
                <a:lnTo>
                  <a:pt x="10345054" y="3323103"/>
                </a:lnTo>
                <a:cubicBezTo>
                  <a:pt x="10275792" y="3392364"/>
                  <a:pt x="10275792" y="3504659"/>
                  <a:pt x="10345054" y="3573920"/>
                </a:cubicBezTo>
                <a:lnTo>
                  <a:pt x="10367013" y="3595879"/>
                </a:lnTo>
                <a:cubicBezTo>
                  <a:pt x="10436274" y="3665140"/>
                  <a:pt x="10548569" y="3665140"/>
                  <a:pt x="10617831" y="3595879"/>
                </a:cubicBezTo>
                <a:lnTo>
                  <a:pt x="12122011" y="2091700"/>
                </a:lnTo>
                <a:cubicBezTo>
                  <a:pt x="12191273" y="2022439"/>
                  <a:pt x="12191273" y="1910143"/>
                  <a:pt x="12122011" y="1840882"/>
                </a:cubicBezTo>
                <a:lnTo>
                  <a:pt x="12100052" y="1818923"/>
                </a:lnTo>
                <a:cubicBezTo>
                  <a:pt x="12065422" y="1784292"/>
                  <a:pt x="12020032" y="1766977"/>
                  <a:pt x="11974643" y="1766977"/>
                </a:cubicBezTo>
                <a:close/>
                <a:moveTo>
                  <a:pt x="4017223" y="734456"/>
                </a:moveTo>
                <a:lnTo>
                  <a:pt x="3560024" y="1191656"/>
                </a:lnTo>
                <a:lnTo>
                  <a:pt x="4017223" y="1648856"/>
                </a:lnTo>
                <a:lnTo>
                  <a:pt x="4474421" y="1191656"/>
                </a:lnTo>
                <a:close/>
                <a:moveTo>
                  <a:pt x="5708917" y="734456"/>
                </a:moveTo>
                <a:lnTo>
                  <a:pt x="5251717" y="1191656"/>
                </a:lnTo>
                <a:lnTo>
                  <a:pt x="5708917" y="1648856"/>
                </a:lnTo>
                <a:lnTo>
                  <a:pt x="6166116" y="1191656"/>
                </a:lnTo>
                <a:close/>
                <a:moveTo>
                  <a:pt x="7400612" y="734455"/>
                </a:moveTo>
                <a:lnTo>
                  <a:pt x="6943412" y="1191656"/>
                </a:lnTo>
                <a:lnTo>
                  <a:pt x="7400612" y="1648856"/>
                </a:lnTo>
                <a:lnTo>
                  <a:pt x="7857812" y="1191656"/>
                </a:lnTo>
                <a:close/>
                <a:moveTo>
                  <a:pt x="9092308" y="734455"/>
                </a:moveTo>
                <a:lnTo>
                  <a:pt x="8635108" y="1191655"/>
                </a:lnTo>
                <a:lnTo>
                  <a:pt x="9092308" y="1648855"/>
                </a:lnTo>
                <a:lnTo>
                  <a:pt x="9549508" y="1191655"/>
                </a:lnTo>
                <a:close/>
                <a:moveTo>
                  <a:pt x="11938654" y="725578"/>
                </a:moveTo>
                <a:cubicBezTo>
                  <a:pt x="11893265" y="725578"/>
                  <a:pt x="11847876" y="742893"/>
                  <a:pt x="11813245" y="777523"/>
                </a:cubicBezTo>
                <a:lnTo>
                  <a:pt x="10309065" y="2281704"/>
                </a:lnTo>
                <a:cubicBezTo>
                  <a:pt x="10239803" y="2350965"/>
                  <a:pt x="10239803" y="2463261"/>
                  <a:pt x="10309065" y="2532522"/>
                </a:cubicBezTo>
                <a:lnTo>
                  <a:pt x="10331024" y="2554481"/>
                </a:lnTo>
                <a:cubicBezTo>
                  <a:pt x="10400285" y="2623742"/>
                  <a:pt x="10512580" y="2623742"/>
                  <a:pt x="10581842" y="2554481"/>
                </a:cubicBezTo>
                <a:lnTo>
                  <a:pt x="12086022" y="1050300"/>
                </a:lnTo>
                <a:cubicBezTo>
                  <a:pt x="12155284" y="981039"/>
                  <a:pt x="12155284" y="868744"/>
                  <a:pt x="12086022" y="799483"/>
                </a:cubicBezTo>
                <a:lnTo>
                  <a:pt x="12064063" y="777523"/>
                </a:lnTo>
                <a:cubicBezTo>
                  <a:pt x="12029432" y="742893"/>
                  <a:pt x="11984043" y="725578"/>
                  <a:pt x="11938654" y="725578"/>
                </a:cubicBezTo>
                <a:close/>
                <a:moveTo>
                  <a:pt x="11405253" y="57401"/>
                </a:moveTo>
                <a:cubicBezTo>
                  <a:pt x="11359864" y="57401"/>
                  <a:pt x="11314475" y="74716"/>
                  <a:pt x="11279844" y="109347"/>
                </a:cubicBezTo>
                <a:lnTo>
                  <a:pt x="9775664" y="1613528"/>
                </a:lnTo>
                <a:cubicBezTo>
                  <a:pt x="9706402" y="1682789"/>
                  <a:pt x="9706402" y="1795085"/>
                  <a:pt x="9775664" y="1864346"/>
                </a:cubicBezTo>
                <a:lnTo>
                  <a:pt x="9797623" y="1886305"/>
                </a:lnTo>
                <a:cubicBezTo>
                  <a:pt x="9866884" y="1955566"/>
                  <a:pt x="9979179" y="1955566"/>
                  <a:pt x="10048441" y="1886305"/>
                </a:cubicBezTo>
                <a:lnTo>
                  <a:pt x="11552621" y="382124"/>
                </a:lnTo>
                <a:cubicBezTo>
                  <a:pt x="11621883" y="312862"/>
                  <a:pt x="11621883" y="200567"/>
                  <a:pt x="11552621" y="131306"/>
                </a:cubicBezTo>
                <a:lnTo>
                  <a:pt x="11530662" y="109347"/>
                </a:lnTo>
                <a:cubicBezTo>
                  <a:pt x="11496032" y="74716"/>
                  <a:pt x="11450643" y="57401"/>
                  <a:pt x="11405253" y="57401"/>
                </a:cubicBezTo>
                <a:close/>
                <a:moveTo>
                  <a:pt x="4" y="2"/>
                </a:moveTo>
                <a:lnTo>
                  <a:pt x="4" y="3090502"/>
                </a:lnTo>
                <a:lnTo>
                  <a:pt x="3090503" y="2"/>
                </a:lnTo>
                <a:close/>
                <a:moveTo>
                  <a:pt x="3171376" y="2"/>
                </a:moveTo>
                <a:lnTo>
                  <a:pt x="2714176" y="457202"/>
                </a:lnTo>
                <a:lnTo>
                  <a:pt x="3171376" y="914402"/>
                </a:lnTo>
                <a:lnTo>
                  <a:pt x="3628576" y="457202"/>
                </a:lnTo>
                <a:close/>
                <a:moveTo>
                  <a:pt x="4863069" y="2"/>
                </a:moveTo>
                <a:lnTo>
                  <a:pt x="4405869" y="457202"/>
                </a:lnTo>
                <a:lnTo>
                  <a:pt x="4863069" y="914402"/>
                </a:lnTo>
                <a:lnTo>
                  <a:pt x="5320269" y="457202"/>
                </a:lnTo>
                <a:close/>
                <a:moveTo>
                  <a:pt x="6554764" y="2"/>
                </a:moveTo>
                <a:lnTo>
                  <a:pt x="6097564" y="457201"/>
                </a:lnTo>
                <a:lnTo>
                  <a:pt x="6554764" y="914401"/>
                </a:lnTo>
                <a:lnTo>
                  <a:pt x="7011964" y="457201"/>
                </a:lnTo>
                <a:close/>
                <a:moveTo>
                  <a:pt x="8246460" y="1"/>
                </a:moveTo>
                <a:lnTo>
                  <a:pt x="7789260" y="457201"/>
                </a:lnTo>
                <a:lnTo>
                  <a:pt x="8246460" y="914401"/>
                </a:lnTo>
                <a:lnTo>
                  <a:pt x="8703660" y="457201"/>
                </a:lnTo>
                <a:close/>
                <a:moveTo>
                  <a:pt x="9938152" y="1"/>
                </a:moveTo>
                <a:lnTo>
                  <a:pt x="9480952" y="457201"/>
                </a:lnTo>
                <a:lnTo>
                  <a:pt x="9938152" y="914401"/>
                </a:lnTo>
                <a:lnTo>
                  <a:pt x="10395352" y="457201"/>
                </a:lnTo>
                <a:close/>
                <a:moveTo>
                  <a:pt x="0" y="0"/>
                </a:moveTo>
                <a:lnTo>
                  <a:pt x="12192000" y="0"/>
                </a:lnTo>
                <a:lnTo>
                  <a:pt x="12192000" y="2431144"/>
                </a:lnTo>
                <a:lnTo>
                  <a:pt x="7765144" y="6858000"/>
                </a:lnTo>
                <a:lnTo>
                  <a:pt x="0" y="6858000"/>
                </a:lnTo>
                <a:close/>
              </a:path>
            </a:pathLst>
          </a:custGeom>
          <a:solidFill>
            <a:schemeClr val="accent1">
              <a:alpha val="92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9" name="Freeform: Shape 48">
            <a:extLst>
              <a:ext uri="{FF2B5EF4-FFF2-40B4-BE49-F238E27FC236}">
                <a16:creationId xmlns:a16="http://schemas.microsoft.com/office/drawing/2014/main" id="{A674ABF8-EAD4-4410-8CCD-477D276B43F4}"/>
              </a:ext>
            </a:extLst>
          </p:cNvPr>
          <p:cNvSpPr/>
          <p:nvPr userDrawn="1"/>
        </p:nvSpPr>
        <p:spPr>
          <a:xfrm>
            <a:off x="-3410" y="2450947"/>
            <a:ext cx="6607408" cy="2237168"/>
          </a:xfrm>
          <a:custGeom>
            <a:avLst/>
            <a:gdLst>
              <a:gd name="connsiteX0" fmla="*/ 643965 w 6607408"/>
              <a:gd name="connsiteY0" fmla="*/ 0 h 2237168"/>
              <a:gd name="connsiteX1" fmla="*/ 6607408 w 6607408"/>
              <a:gd name="connsiteY1" fmla="*/ 0 h 2237168"/>
              <a:gd name="connsiteX2" fmla="*/ 6607408 w 6607408"/>
              <a:gd name="connsiteY2" fmla="*/ 2237167 h 2237168"/>
              <a:gd name="connsiteX3" fmla="*/ 643965 w 6607408"/>
              <a:gd name="connsiteY3" fmla="*/ 2237167 h 2237168"/>
              <a:gd name="connsiteX4" fmla="*/ 643965 w 6607408"/>
              <a:gd name="connsiteY4" fmla="*/ 2237168 h 2237168"/>
              <a:gd name="connsiteX5" fmla="*/ 7730 w 6607408"/>
              <a:gd name="connsiteY5" fmla="*/ 2237168 h 2237168"/>
              <a:gd name="connsiteX6" fmla="*/ 7730 w 6607408"/>
              <a:gd name="connsiteY6" fmla="*/ 655216 h 2237168"/>
              <a:gd name="connsiteX7" fmla="*/ 0 w 6607408"/>
              <a:gd name="connsiteY7" fmla="*/ 647509 h 2237168"/>
              <a:gd name="connsiteX8" fmla="*/ 7730 w 6607408"/>
              <a:gd name="connsiteY8" fmla="*/ 639757 h 2237168"/>
              <a:gd name="connsiteX9" fmla="*/ 7730 w 6607408"/>
              <a:gd name="connsiteY9" fmla="*/ 635076 h 2237168"/>
              <a:gd name="connsiteX10" fmla="*/ 12397 w 6607408"/>
              <a:gd name="connsiteY10" fmla="*/ 635076 h 2237168"/>
              <a:gd name="connsiteX11" fmla="*/ 643965 w 6607408"/>
              <a:gd name="connsiteY11" fmla="*/ 1687 h 223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07408" h="2237168">
                <a:moveTo>
                  <a:pt x="643965" y="0"/>
                </a:moveTo>
                <a:lnTo>
                  <a:pt x="6607408" y="0"/>
                </a:lnTo>
                <a:lnTo>
                  <a:pt x="6607408" y="2237167"/>
                </a:lnTo>
                <a:lnTo>
                  <a:pt x="643965" y="2237167"/>
                </a:lnTo>
                <a:lnTo>
                  <a:pt x="643965" y="2237168"/>
                </a:lnTo>
                <a:lnTo>
                  <a:pt x="7730" y="2237168"/>
                </a:lnTo>
                <a:lnTo>
                  <a:pt x="7730" y="655216"/>
                </a:lnTo>
                <a:lnTo>
                  <a:pt x="0" y="647509"/>
                </a:lnTo>
                <a:lnTo>
                  <a:pt x="7730" y="639757"/>
                </a:lnTo>
                <a:lnTo>
                  <a:pt x="7730" y="635076"/>
                </a:lnTo>
                <a:lnTo>
                  <a:pt x="12397" y="635076"/>
                </a:lnTo>
                <a:lnTo>
                  <a:pt x="643965" y="1687"/>
                </a:lnTo>
                <a:close/>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2" name="Title 1">
            <a:extLst>
              <a:ext uri="{FF2B5EF4-FFF2-40B4-BE49-F238E27FC236}">
                <a16:creationId xmlns:a16="http://schemas.microsoft.com/office/drawing/2014/main" id="{9E90D4A6-EABC-4668-B33A-12C8E0ACFBB3}"/>
              </a:ext>
            </a:extLst>
          </p:cNvPr>
          <p:cNvSpPr>
            <a:spLocks noGrp="1"/>
          </p:cNvSpPr>
          <p:nvPr userDrawn="1">
            <p:ph type="ctrTitle" hasCustomPrompt="1"/>
          </p:nvPr>
        </p:nvSpPr>
        <p:spPr>
          <a:xfrm>
            <a:off x="1339912" y="2601085"/>
            <a:ext cx="6859208" cy="707886"/>
          </a:xfrm>
        </p:spPr>
        <p:txBody>
          <a:bodyPr wrap="square" anchor="b">
            <a:spAutoFit/>
          </a:bodyPr>
          <a:lstStyle>
            <a:lvl1pPr>
              <a:defRPr sz="4000">
                <a:solidFill>
                  <a:schemeClr val="bg1"/>
                </a:solidFill>
              </a:defRPr>
            </a:lvl1pPr>
          </a:lstStyle>
          <a:p>
            <a:r>
              <a:rPr lang="en-US" dirty="0"/>
              <a:t>TITLE OF THE DOCUMENT</a:t>
            </a:r>
          </a:p>
        </p:txBody>
      </p:sp>
      <p:sp>
        <p:nvSpPr>
          <p:cNvPr id="43" name="Subtitle 2">
            <a:extLst>
              <a:ext uri="{FF2B5EF4-FFF2-40B4-BE49-F238E27FC236}">
                <a16:creationId xmlns:a16="http://schemas.microsoft.com/office/drawing/2014/main" id="{5A7FD2E5-3430-4B6D-8B88-FEEF41234A8A}"/>
              </a:ext>
            </a:extLst>
          </p:cNvPr>
          <p:cNvSpPr>
            <a:spLocks noGrp="1"/>
          </p:cNvSpPr>
          <p:nvPr userDrawn="1">
            <p:ph type="subTitle" idx="1" hasCustomPrompt="1"/>
          </p:nvPr>
        </p:nvSpPr>
        <p:spPr>
          <a:xfrm>
            <a:off x="1339912" y="4240647"/>
            <a:ext cx="6859208" cy="492443"/>
          </a:xfrm>
        </p:spPr>
        <p:txBody>
          <a:bodyPr/>
          <a:lstStyle>
            <a:lvl1pPr>
              <a:defRPr sz="3200">
                <a:solidFill>
                  <a:schemeClr val="bg1"/>
                </a:solidFill>
              </a:defRPr>
            </a:lvl1pPr>
          </a:lstStyle>
          <a:p>
            <a:r>
              <a:rPr lang="en-US"/>
              <a:t>EDIT SUBTITLE</a:t>
            </a:r>
            <a:endParaRPr lang="en-US" dirty="0"/>
          </a:p>
        </p:txBody>
      </p:sp>
      <p:sp>
        <p:nvSpPr>
          <p:cNvPr id="85" name="Text Placeholder 84">
            <a:extLst>
              <a:ext uri="{FF2B5EF4-FFF2-40B4-BE49-F238E27FC236}">
                <a16:creationId xmlns:a16="http://schemas.microsoft.com/office/drawing/2014/main" id="{217D11FD-233F-4482-938B-82CA452ECE9C}"/>
              </a:ext>
            </a:extLst>
          </p:cNvPr>
          <p:cNvSpPr>
            <a:spLocks noGrp="1"/>
          </p:cNvSpPr>
          <p:nvPr userDrawn="1">
            <p:ph type="body" sz="quarter" idx="10"/>
          </p:nvPr>
        </p:nvSpPr>
        <p:spPr>
          <a:xfrm>
            <a:off x="1341031" y="3407042"/>
            <a:ext cx="6841373" cy="430887"/>
          </a:xfrm>
        </p:spPr>
        <p:txBody>
          <a:bodyPr vert="horz" wrap="square" lIns="0" tIns="0" rIns="0" bIns="0" rtlCol="0">
            <a:spAutoFit/>
          </a:bodyPr>
          <a:lstStyle>
            <a:lvl1pPr>
              <a:defRPr lang="en-US" sz="2800" i="0" dirty="0" smtClean="0">
                <a:solidFill>
                  <a:schemeClr val="bg1"/>
                </a:solidFill>
              </a:defRPr>
            </a:lvl1pPr>
            <a:lvl2pPr>
              <a:defRPr lang="en-US" dirty="0" smtClean="0"/>
            </a:lvl2pPr>
            <a:lvl3pPr>
              <a:defRPr lang="en-US" dirty="0" smtClean="0"/>
            </a:lvl3pPr>
            <a:lvl4pPr>
              <a:defRPr lang="en-US" dirty="0" smtClean="0"/>
            </a:lvl4pPr>
            <a:lvl5pPr>
              <a:defRPr lang="en-IN" dirty="0"/>
            </a:lvl5pPr>
          </a:lstStyle>
          <a:p>
            <a:pPr lvl="0"/>
            <a:r>
              <a:rPr lang="en-US" dirty="0"/>
              <a:t>Edit Master text styles</a:t>
            </a:r>
          </a:p>
        </p:txBody>
      </p:sp>
    </p:spTree>
    <p:extLst>
      <p:ext uri="{BB962C8B-B14F-4D97-AF65-F5344CB8AC3E}">
        <p14:creationId xmlns:p14="http://schemas.microsoft.com/office/powerpoint/2010/main" val="3928166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3900"/>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dirty="0"/>
              <a:t>SlideModel.com</a:t>
            </a:r>
          </a:p>
        </p:txBody>
      </p:sp>
    </p:spTree>
    <p:extLst>
      <p:ext uri="{BB962C8B-B14F-4D97-AF65-F5344CB8AC3E}">
        <p14:creationId xmlns:p14="http://schemas.microsoft.com/office/powerpoint/2010/main" val="124878355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Mission&amp;Vis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C2F7FD-0CC2-4DFD-971A-E1F2286FD402}"/>
              </a:ext>
            </a:extLst>
          </p:cNvPr>
          <p:cNvSpPr>
            <a:spLocks noGrp="1"/>
          </p:cNvSpPr>
          <p:nvPr>
            <p:ph type="pic" sz="quarter" idx="13"/>
          </p:nvPr>
        </p:nvSpPr>
        <p:spPr>
          <a:xfrm>
            <a:off x="6312080" y="0"/>
            <a:ext cx="5879920" cy="6858000"/>
          </a:xfrm>
          <a:solidFill>
            <a:schemeClr val="accent2"/>
          </a:solidFill>
        </p:spPr>
        <p:txBody>
          <a:bodyPr anchor="ctr">
            <a:normAutofit/>
          </a:bodyPr>
          <a:lstStyle>
            <a:lvl1pPr marL="0" indent="0" algn="ctr">
              <a:buFontTx/>
              <a:buNone/>
              <a:defRPr sz="2800">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456533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609"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defTabSz="1218987"/>
            <a:endParaRPr lang="en-US" sz="2400">
              <a:solidFill>
                <a:prstClr val="white"/>
              </a:solidFill>
            </a:endParaRPr>
          </a:p>
        </p:txBody>
      </p:sp>
      <p:sp>
        <p:nvSpPr>
          <p:cNvPr id="2" name="Title 1"/>
          <p:cNvSpPr>
            <a:spLocks noGrp="1"/>
          </p:cNvSpPr>
          <p:nvPr>
            <p:ph type="ctrTitle"/>
          </p:nvPr>
        </p:nvSpPr>
        <p:spPr>
          <a:xfrm>
            <a:off x="915009"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1601941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009" y="2131643"/>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60504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74582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8118"/>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188223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20169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208" y="1535117"/>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10208"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7"/>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02398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80660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291365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4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B494D4A5-F03E-4980-A019-AA27194815FC}"/>
              </a:ext>
            </a:extLst>
          </p:cNvPr>
          <p:cNvPicPr>
            <a:picLocks noChangeAspect="1"/>
          </p:cNvPicPr>
          <p:nvPr userDrawn="1"/>
        </p:nvPicPr>
        <p:blipFill rotWithShape="1">
          <a:blip r:embed="rId4">
            <a:duotone>
              <a:schemeClr val="bg2">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84" b="184"/>
          <a:stretch/>
        </p:blipFill>
        <p:spPr>
          <a:xfrm>
            <a:off x="-1" y="0"/>
            <a:ext cx="12192001" cy="6858000"/>
          </a:xfrm>
          <a:prstGeom prst="rect">
            <a:avLst/>
          </a:prstGeom>
        </p:spPr>
      </p:pic>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672234119"/>
              </p:ext>
            </p:extLst>
          </p:nvPr>
        </p:nvGraphicFramePr>
        <p:xfrm>
          <a:off x="2162" y="2541"/>
          <a:ext cx="2159" cy="1619"/>
        </p:xfrm>
        <a:graphic>
          <a:graphicData uri="http://schemas.openxmlformats.org/presentationml/2006/ole">
            <mc:AlternateContent xmlns:mc="http://schemas.openxmlformats.org/markup-compatibility/2006">
              <mc:Choice xmlns:v="urn:schemas-microsoft-com:vml" Requires="v">
                <p:oleObj spid="_x0000_s540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2162" y="2541"/>
                        <a:ext cx="2159" cy="1619"/>
                      </a:xfrm>
                      <a:prstGeom prst="rect">
                        <a:avLst/>
                      </a:prstGeom>
                    </p:spPr>
                  </p:pic>
                </p:oleObj>
              </mc:Fallback>
            </mc:AlternateContent>
          </a:graphicData>
        </a:graphic>
      </p:graphicFrame>
      <p:sp>
        <p:nvSpPr>
          <p:cNvPr id="57" name="Document type" hidden="1"/>
          <p:cNvSpPr txBox="1">
            <a:spLocks noChangeArrowheads="1"/>
          </p:cNvSpPr>
          <p:nvPr userDrawn="1"/>
        </p:nvSpPr>
        <p:spPr bwMode="auto">
          <a:xfrm>
            <a:off x="595162" y="1858542"/>
            <a:ext cx="690895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00" dirty="0">
                <a:solidFill>
                  <a:prstClr val="black"/>
                </a:solidFill>
                <a:latin typeface="Calibri" panose="020F0502020204030204"/>
              </a:rPr>
              <a:t>Document type | Date</a:t>
            </a:r>
          </a:p>
        </p:txBody>
      </p:sp>
      <p:sp>
        <p:nvSpPr>
          <p:cNvPr id="45" name="Freeform: Shape 44">
            <a:extLst>
              <a:ext uri="{FF2B5EF4-FFF2-40B4-BE49-F238E27FC236}">
                <a16:creationId xmlns:a16="http://schemas.microsoft.com/office/drawing/2014/main" id="{7C010C59-D0F4-4FE8-88B7-4FF5E14B067C}"/>
              </a:ext>
            </a:extLst>
          </p:cNvPr>
          <p:cNvSpPr/>
          <p:nvPr userDrawn="1"/>
        </p:nvSpPr>
        <p:spPr>
          <a:xfrm>
            <a:off x="1540" y="0"/>
            <a:ext cx="12192000" cy="6858000"/>
          </a:xfrm>
          <a:custGeom>
            <a:avLst/>
            <a:gdLst>
              <a:gd name="connsiteX0" fmla="*/ 1429139 w 12192000"/>
              <a:gd name="connsiteY0" fmla="*/ 6161467 h 6858000"/>
              <a:gd name="connsiteX1" fmla="*/ 1102568 w 12192000"/>
              <a:gd name="connsiteY1" fmla="*/ 6488038 h 6858000"/>
              <a:gd name="connsiteX2" fmla="*/ 1429139 w 12192000"/>
              <a:gd name="connsiteY2" fmla="*/ 6814609 h 6858000"/>
              <a:gd name="connsiteX3" fmla="*/ 1755710 w 12192000"/>
              <a:gd name="connsiteY3" fmla="*/ 6488038 h 6858000"/>
              <a:gd name="connsiteX4" fmla="*/ 1429139 w 12192000"/>
              <a:gd name="connsiteY4" fmla="*/ 6161467 h 6858000"/>
              <a:gd name="connsiteX5" fmla="*/ 8162314 w 12192000"/>
              <a:gd name="connsiteY5" fmla="*/ 5649061 h 6858000"/>
              <a:gd name="connsiteX6" fmla="*/ 8036905 w 12192000"/>
              <a:gd name="connsiteY6" fmla="*/ 5701007 h 6858000"/>
              <a:gd name="connsiteX7" fmla="*/ 7335995 w 12192000"/>
              <a:gd name="connsiteY7" fmla="*/ 6401917 h 6858000"/>
              <a:gd name="connsiteX8" fmla="*/ 7335995 w 12192000"/>
              <a:gd name="connsiteY8" fmla="*/ 6652735 h 6858000"/>
              <a:gd name="connsiteX9" fmla="*/ 7357954 w 12192000"/>
              <a:gd name="connsiteY9" fmla="*/ 6674694 h 6858000"/>
              <a:gd name="connsiteX10" fmla="*/ 7608772 w 12192000"/>
              <a:gd name="connsiteY10" fmla="*/ 6674694 h 6858000"/>
              <a:gd name="connsiteX11" fmla="*/ 8309682 w 12192000"/>
              <a:gd name="connsiteY11" fmla="*/ 5973784 h 6858000"/>
              <a:gd name="connsiteX12" fmla="*/ 8309682 w 12192000"/>
              <a:gd name="connsiteY12" fmla="*/ 5722966 h 6858000"/>
              <a:gd name="connsiteX13" fmla="*/ 8287723 w 12192000"/>
              <a:gd name="connsiteY13" fmla="*/ 5701007 h 6858000"/>
              <a:gd name="connsiteX14" fmla="*/ 8162314 w 12192000"/>
              <a:gd name="connsiteY14" fmla="*/ 5649061 h 6858000"/>
              <a:gd name="connsiteX15" fmla="*/ 899628 w 12192000"/>
              <a:gd name="connsiteY15" fmla="*/ 5446562 h 6858000"/>
              <a:gd name="connsiteX16" fmla="*/ 573057 w 12192000"/>
              <a:gd name="connsiteY16" fmla="*/ 5773133 h 6858000"/>
              <a:gd name="connsiteX17" fmla="*/ 899628 w 12192000"/>
              <a:gd name="connsiteY17" fmla="*/ 6099704 h 6858000"/>
              <a:gd name="connsiteX18" fmla="*/ 1226199 w 12192000"/>
              <a:gd name="connsiteY18" fmla="*/ 5773133 h 6858000"/>
              <a:gd name="connsiteX19" fmla="*/ 899628 w 12192000"/>
              <a:gd name="connsiteY19" fmla="*/ 5446562 h 6858000"/>
              <a:gd name="connsiteX20" fmla="*/ 370117 w 12192000"/>
              <a:gd name="connsiteY20" fmla="*/ 4731656 h 6858000"/>
              <a:gd name="connsiteX21" fmla="*/ 43547 w 12192000"/>
              <a:gd name="connsiteY21" fmla="*/ 5058227 h 6858000"/>
              <a:gd name="connsiteX22" fmla="*/ 370117 w 12192000"/>
              <a:gd name="connsiteY22" fmla="*/ 5384798 h 6858000"/>
              <a:gd name="connsiteX23" fmla="*/ 696689 w 12192000"/>
              <a:gd name="connsiteY23" fmla="*/ 5058227 h 6858000"/>
              <a:gd name="connsiteX24" fmla="*/ 370117 w 12192000"/>
              <a:gd name="connsiteY24" fmla="*/ 4731656 h 6858000"/>
              <a:gd name="connsiteX25" fmla="*/ 8139025 w 12192000"/>
              <a:gd name="connsiteY25" fmla="*/ 4569563 h 6858000"/>
              <a:gd name="connsiteX26" fmla="*/ 8013616 w 12192000"/>
              <a:gd name="connsiteY26" fmla="*/ 4621508 h 6858000"/>
              <a:gd name="connsiteX27" fmla="*/ 6236292 w 12192000"/>
              <a:gd name="connsiteY27" fmla="*/ 6398833 h 6858000"/>
              <a:gd name="connsiteX28" fmla="*/ 6236292 w 12192000"/>
              <a:gd name="connsiteY28" fmla="*/ 6649651 h 6858000"/>
              <a:gd name="connsiteX29" fmla="*/ 6258251 w 12192000"/>
              <a:gd name="connsiteY29" fmla="*/ 6671610 h 6858000"/>
              <a:gd name="connsiteX30" fmla="*/ 6509069 w 12192000"/>
              <a:gd name="connsiteY30" fmla="*/ 6671610 h 6858000"/>
              <a:gd name="connsiteX31" fmla="*/ 8286393 w 12192000"/>
              <a:gd name="connsiteY31" fmla="*/ 4894285 h 6858000"/>
              <a:gd name="connsiteX32" fmla="*/ 8286393 w 12192000"/>
              <a:gd name="connsiteY32" fmla="*/ 4643467 h 6858000"/>
              <a:gd name="connsiteX33" fmla="*/ 8264434 w 12192000"/>
              <a:gd name="connsiteY33" fmla="*/ 4621508 h 6858000"/>
              <a:gd name="connsiteX34" fmla="*/ 8139025 w 12192000"/>
              <a:gd name="connsiteY34" fmla="*/ 4569563 h 6858000"/>
              <a:gd name="connsiteX35" fmla="*/ 7618325 w 12192000"/>
              <a:gd name="connsiteY35" fmla="*/ 3939483 h 6858000"/>
              <a:gd name="connsiteX36" fmla="*/ 7492916 w 12192000"/>
              <a:gd name="connsiteY36" fmla="*/ 3991429 h 6858000"/>
              <a:gd name="connsiteX37" fmla="*/ 5016683 w 12192000"/>
              <a:gd name="connsiteY37" fmla="*/ 6467663 h 6858000"/>
              <a:gd name="connsiteX38" fmla="*/ 5016683 w 12192000"/>
              <a:gd name="connsiteY38" fmla="*/ 6718481 h 6858000"/>
              <a:gd name="connsiteX39" fmla="*/ 5038642 w 12192000"/>
              <a:gd name="connsiteY39" fmla="*/ 6740440 h 6858000"/>
              <a:gd name="connsiteX40" fmla="*/ 5289460 w 12192000"/>
              <a:gd name="connsiteY40" fmla="*/ 6740440 h 6858000"/>
              <a:gd name="connsiteX41" fmla="*/ 7765693 w 12192000"/>
              <a:gd name="connsiteY41" fmla="*/ 4264206 h 6858000"/>
              <a:gd name="connsiteX42" fmla="*/ 7765693 w 12192000"/>
              <a:gd name="connsiteY42" fmla="*/ 4013388 h 6858000"/>
              <a:gd name="connsiteX43" fmla="*/ 7743734 w 12192000"/>
              <a:gd name="connsiteY43" fmla="*/ 3991429 h 6858000"/>
              <a:gd name="connsiteX44" fmla="*/ 7618325 w 12192000"/>
              <a:gd name="connsiteY44" fmla="*/ 3939483 h 6858000"/>
              <a:gd name="connsiteX45" fmla="*/ 10089754 w 12192000"/>
              <a:gd name="connsiteY45" fmla="*/ 3704146 h 6858000"/>
              <a:gd name="connsiteX46" fmla="*/ 9964345 w 12192000"/>
              <a:gd name="connsiteY46" fmla="*/ 3756091 h 6858000"/>
              <a:gd name="connsiteX47" fmla="*/ 8460165 w 12192000"/>
              <a:gd name="connsiteY47" fmla="*/ 5260272 h 6858000"/>
              <a:gd name="connsiteX48" fmla="*/ 8460165 w 12192000"/>
              <a:gd name="connsiteY48" fmla="*/ 5511090 h 6858000"/>
              <a:gd name="connsiteX49" fmla="*/ 8482124 w 12192000"/>
              <a:gd name="connsiteY49" fmla="*/ 5533049 h 6858000"/>
              <a:gd name="connsiteX50" fmla="*/ 8732942 w 12192000"/>
              <a:gd name="connsiteY50" fmla="*/ 5533049 h 6858000"/>
              <a:gd name="connsiteX51" fmla="*/ 10237122 w 12192000"/>
              <a:gd name="connsiteY51" fmla="*/ 4028868 h 6858000"/>
              <a:gd name="connsiteX52" fmla="*/ 10237122 w 12192000"/>
              <a:gd name="connsiteY52" fmla="*/ 3778051 h 6858000"/>
              <a:gd name="connsiteX53" fmla="*/ 10215163 w 12192000"/>
              <a:gd name="connsiteY53" fmla="*/ 3756091 h 6858000"/>
              <a:gd name="connsiteX54" fmla="*/ 10089754 w 12192000"/>
              <a:gd name="connsiteY54" fmla="*/ 3704146 h 6858000"/>
              <a:gd name="connsiteX55" fmla="*/ 10041065 w 12192000"/>
              <a:gd name="connsiteY55" fmla="*/ 2624647 h 6858000"/>
              <a:gd name="connsiteX56" fmla="*/ 9915656 w 12192000"/>
              <a:gd name="connsiteY56" fmla="*/ 2676593 h 6858000"/>
              <a:gd name="connsiteX57" fmla="*/ 8411476 w 12192000"/>
              <a:gd name="connsiteY57" fmla="*/ 4180773 h 6858000"/>
              <a:gd name="connsiteX58" fmla="*/ 8411476 w 12192000"/>
              <a:gd name="connsiteY58" fmla="*/ 4431591 h 6858000"/>
              <a:gd name="connsiteX59" fmla="*/ 8433435 w 12192000"/>
              <a:gd name="connsiteY59" fmla="*/ 4453550 h 6858000"/>
              <a:gd name="connsiteX60" fmla="*/ 8684253 w 12192000"/>
              <a:gd name="connsiteY60" fmla="*/ 4453550 h 6858000"/>
              <a:gd name="connsiteX61" fmla="*/ 10188433 w 12192000"/>
              <a:gd name="connsiteY61" fmla="*/ 2949370 h 6858000"/>
              <a:gd name="connsiteX62" fmla="*/ 10188433 w 12192000"/>
              <a:gd name="connsiteY62" fmla="*/ 2698552 h 6858000"/>
              <a:gd name="connsiteX63" fmla="*/ 10166474 w 12192000"/>
              <a:gd name="connsiteY63" fmla="*/ 2676593 h 6858000"/>
              <a:gd name="connsiteX64" fmla="*/ 10041065 w 12192000"/>
              <a:gd name="connsiteY64" fmla="*/ 2624647 h 6858000"/>
              <a:gd name="connsiteX65" fmla="*/ 9520364 w 12192000"/>
              <a:gd name="connsiteY65" fmla="*/ 1994569 h 6858000"/>
              <a:gd name="connsiteX66" fmla="*/ 9394955 w 12192000"/>
              <a:gd name="connsiteY66" fmla="*/ 2046515 h 6858000"/>
              <a:gd name="connsiteX67" fmla="*/ 7890775 w 12192000"/>
              <a:gd name="connsiteY67" fmla="*/ 3550695 h 6858000"/>
              <a:gd name="connsiteX68" fmla="*/ 7890775 w 12192000"/>
              <a:gd name="connsiteY68" fmla="*/ 3801513 h 6858000"/>
              <a:gd name="connsiteX69" fmla="*/ 7912734 w 12192000"/>
              <a:gd name="connsiteY69" fmla="*/ 3823472 h 6858000"/>
              <a:gd name="connsiteX70" fmla="*/ 8163552 w 12192000"/>
              <a:gd name="connsiteY70" fmla="*/ 3823472 h 6858000"/>
              <a:gd name="connsiteX71" fmla="*/ 9667732 w 12192000"/>
              <a:gd name="connsiteY71" fmla="*/ 2319292 h 6858000"/>
              <a:gd name="connsiteX72" fmla="*/ 9667732 w 12192000"/>
              <a:gd name="connsiteY72" fmla="*/ 2068475 h 6858000"/>
              <a:gd name="connsiteX73" fmla="*/ 9645773 w 12192000"/>
              <a:gd name="connsiteY73" fmla="*/ 2046515 h 6858000"/>
              <a:gd name="connsiteX74" fmla="*/ 9520364 w 12192000"/>
              <a:gd name="connsiteY74" fmla="*/ 1994569 h 6858000"/>
              <a:gd name="connsiteX75" fmla="*/ 11974643 w 12192000"/>
              <a:gd name="connsiteY75" fmla="*/ 1766977 h 6858000"/>
              <a:gd name="connsiteX76" fmla="*/ 11849234 w 12192000"/>
              <a:gd name="connsiteY76" fmla="*/ 1818923 h 6858000"/>
              <a:gd name="connsiteX77" fmla="*/ 10345054 w 12192000"/>
              <a:gd name="connsiteY77" fmla="*/ 3323103 h 6858000"/>
              <a:gd name="connsiteX78" fmla="*/ 10345054 w 12192000"/>
              <a:gd name="connsiteY78" fmla="*/ 3573920 h 6858000"/>
              <a:gd name="connsiteX79" fmla="*/ 10367013 w 12192000"/>
              <a:gd name="connsiteY79" fmla="*/ 3595879 h 6858000"/>
              <a:gd name="connsiteX80" fmla="*/ 10617831 w 12192000"/>
              <a:gd name="connsiteY80" fmla="*/ 3595879 h 6858000"/>
              <a:gd name="connsiteX81" fmla="*/ 12122011 w 12192000"/>
              <a:gd name="connsiteY81" fmla="*/ 2091700 h 6858000"/>
              <a:gd name="connsiteX82" fmla="*/ 12122011 w 12192000"/>
              <a:gd name="connsiteY82" fmla="*/ 1840882 h 6858000"/>
              <a:gd name="connsiteX83" fmla="*/ 12100052 w 12192000"/>
              <a:gd name="connsiteY83" fmla="*/ 1818923 h 6858000"/>
              <a:gd name="connsiteX84" fmla="*/ 11974643 w 12192000"/>
              <a:gd name="connsiteY84" fmla="*/ 1766977 h 6858000"/>
              <a:gd name="connsiteX85" fmla="*/ 4017223 w 12192000"/>
              <a:gd name="connsiteY85" fmla="*/ 734456 h 6858000"/>
              <a:gd name="connsiteX86" fmla="*/ 3560024 w 12192000"/>
              <a:gd name="connsiteY86" fmla="*/ 1191656 h 6858000"/>
              <a:gd name="connsiteX87" fmla="*/ 4017223 w 12192000"/>
              <a:gd name="connsiteY87" fmla="*/ 1648856 h 6858000"/>
              <a:gd name="connsiteX88" fmla="*/ 4474421 w 12192000"/>
              <a:gd name="connsiteY88" fmla="*/ 1191656 h 6858000"/>
              <a:gd name="connsiteX89" fmla="*/ 5708917 w 12192000"/>
              <a:gd name="connsiteY89" fmla="*/ 734456 h 6858000"/>
              <a:gd name="connsiteX90" fmla="*/ 5251717 w 12192000"/>
              <a:gd name="connsiteY90" fmla="*/ 1191656 h 6858000"/>
              <a:gd name="connsiteX91" fmla="*/ 5708917 w 12192000"/>
              <a:gd name="connsiteY91" fmla="*/ 1648856 h 6858000"/>
              <a:gd name="connsiteX92" fmla="*/ 6166116 w 12192000"/>
              <a:gd name="connsiteY92" fmla="*/ 1191656 h 6858000"/>
              <a:gd name="connsiteX93" fmla="*/ 7400612 w 12192000"/>
              <a:gd name="connsiteY93" fmla="*/ 734455 h 6858000"/>
              <a:gd name="connsiteX94" fmla="*/ 6943412 w 12192000"/>
              <a:gd name="connsiteY94" fmla="*/ 1191656 h 6858000"/>
              <a:gd name="connsiteX95" fmla="*/ 7400612 w 12192000"/>
              <a:gd name="connsiteY95" fmla="*/ 1648856 h 6858000"/>
              <a:gd name="connsiteX96" fmla="*/ 7857812 w 12192000"/>
              <a:gd name="connsiteY96" fmla="*/ 1191656 h 6858000"/>
              <a:gd name="connsiteX97" fmla="*/ 9092308 w 12192000"/>
              <a:gd name="connsiteY97" fmla="*/ 734455 h 6858000"/>
              <a:gd name="connsiteX98" fmla="*/ 8635108 w 12192000"/>
              <a:gd name="connsiteY98" fmla="*/ 1191655 h 6858000"/>
              <a:gd name="connsiteX99" fmla="*/ 9092308 w 12192000"/>
              <a:gd name="connsiteY99" fmla="*/ 1648855 h 6858000"/>
              <a:gd name="connsiteX100" fmla="*/ 9549508 w 12192000"/>
              <a:gd name="connsiteY100" fmla="*/ 1191655 h 6858000"/>
              <a:gd name="connsiteX101" fmla="*/ 11938654 w 12192000"/>
              <a:gd name="connsiteY101" fmla="*/ 725578 h 6858000"/>
              <a:gd name="connsiteX102" fmla="*/ 11813245 w 12192000"/>
              <a:gd name="connsiteY102" fmla="*/ 777523 h 6858000"/>
              <a:gd name="connsiteX103" fmla="*/ 10309065 w 12192000"/>
              <a:gd name="connsiteY103" fmla="*/ 2281704 h 6858000"/>
              <a:gd name="connsiteX104" fmla="*/ 10309065 w 12192000"/>
              <a:gd name="connsiteY104" fmla="*/ 2532522 h 6858000"/>
              <a:gd name="connsiteX105" fmla="*/ 10331024 w 12192000"/>
              <a:gd name="connsiteY105" fmla="*/ 2554481 h 6858000"/>
              <a:gd name="connsiteX106" fmla="*/ 10581842 w 12192000"/>
              <a:gd name="connsiteY106" fmla="*/ 2554481 h 6858000"/>
              <a:gd name="connsiteX107" fmla="*/ 12086022 w 12192000"/>
              <a:gd name="connsiteY107" fmla="*/ 1050300 h 6858000"/>
              <a:gd name="connsiteX108" fmla="*/ 12086022 w 12192000"/>
              <a:gd name="connsiteY108" fmla="*/ 799483 h 6858000"/>
              <a:gd name="connsiteX109" fmla="*/ 12064063 w 12192000"/>
              <a:gd name="connsiteY109" fmla="*/ 777523 h 6858000"/>
              <a:gd name="connsiteX110" fmla="*/ 11938654 w 12192000"/>
              <a:gd name="connsiteY110" fmla="*/ 725578 h 6858000"/>
              <a:gd name="connsiteX111" fmla="*/ 11405253 w 12192000"/>
              <a:gd name="connsiteY111" fmla="*/ 57401 h 6858000"/>
              <a:gd name="connsiteX112" fmla="*/ 11279844 w 12192000"/>
              <a:gd name="connsiteY112" fmla="*/ 109347 h 6858000"/>
              <a:gd name="connsiteX113" fmla="*/ 9775664 w 12192000"/>
              <a:gd name="connsiteY113" fmla="*/ 1613528 h 6858000"/>
              <a:gd name="connsiteX114" fmla="*/ 9775664 w 12192000"/>
              <a:gd name="connsiteY114" fmla="*/ 1864346 h 6858000"/>
              <a:gd name="connsiteX115" fmla="*/ 9797623 w 12192000"/>
              <a:gd name="connsiteY115" fmla="*/ 1886305 h 6858000"/>
              <a:gd name="connsiteX116" fmla="*/ 10048441 w 12192000"/>
              <a:gd name="connsiteY116" fmla="*/ 1886305 h 6858000"/>
              <a:gd name="connsiteX117" fmla="*/ 11552621 w 12192000"/>
              <a:gd name="connsiteY117" fmla="*/ 382124 h 6858000"/>
              <a:gd name="connsiteX118" fmla="*/ 11552621 w 12192000"/>
              <a:gd name="connsiteY118" fmla="*/ 131306 h 6858000"/>
              <a:gd name="connsiteX119" fmla="*/ 11530662 w 12192000"/>
              <a:gd name="connsiteY119" fmla="*/ 109347 h 6858000"/>
              <a:gd name="connsiteX120" fmla="*/ 11405253 w 12192000"/>
              <a:gd name="connsiteY120" fmla="*/ 57401 h 6858000"/>
              <a:gd name="connsiteX121" fmla="*/ 4 w 12192000"/>
              <a:gd name="connsiteY121" fmla="*/ 2 h 6858000"/>
              <a:gd name="connsiteX122" fmla="*/ 4 w 12192000"/>
              <a:gd name="connsiteY122" fmla="*/ 3090502 h 6858000"/>
              <a:gd name="connsiteX123" fmla="*/ 3090503 w 12192000"/>
              <a:gd name="connsiteY123" fmla="*/ 2 h 6858000"/>
              <a:gd name="connsiteX124" fmla="*/ 3171376 w 12192000"/>
              <a:gd name="connsiteY124" fmla="*/ 2 h 6858000"/>
              <a:gd name="connsiteX125" fmla="*/ 2714176 w 12192000"/>
              <a:gd name="connsiteY125" fmla="*/ 457202 h 6858000"/>
              <a:gd name="connsiteX126" fmla="*/ 3171376 w 12192000"/>
              <a:gd name="connsiteY126" fmla="*/ 914402 h 6858000"/>
              <a:gd name="connsiteX127" fmla="*/ 3628576 w 12192000"/>
              <a:gd name="connsiteY127" fmla="*/ 457202 h 6858000"/>
              <a:gd name="connsiteX128" fmla="*/ 4863069 w 12192000"/>
              <a:gd name="connsiteY128" fmla="*/ 2 h 6858000"/>
              <a:gd name="connsiteX129" fmla="*/ 4405869 w 12192000"/>
              <a:gd name="connsiteY129" fmla="*/ 457202 h 6858000"/>
              <a:gd name="connsiteX130" fmla="*/ 4863069 w 12192000"/>
              <a:gd name="connsiteY130" fmla="*/ 914402 h 6858000"/>
              <a:gd name="connsiteX131" fmla="*/ 5320269 w 12192000"/>
              <a:gd name="connsiteY131" fmla="*/ 457202 h 6858000"/>
              <a:gd name="connsiteX132" fmla="*/ 6554764 w 12192000"/>
              <a:gd name="connsiteY132" fmla="*/ 2 h 6858000"/>
              <a:gd name="connsiteX133" fmla="*/ 6097564 w 12192000"/>
              <a:gd name="connsiteY133" fmla="*/ 457201 h 6858000"/>
              <a:gd name="connsiteX134" fmla="*/ 6554764 w 12192000"/>
              <a:gd name="connsiteY134" fmla="*/ 914401 h 6858000"/>
              <a:gd name="connsiteX135" fmla="*/ 7011964 w 12192000"/>
              <a:gd name="connsiteY135" fmla="*/ 457201 h 6858000"/>
              <a:gd name="connsiteX136" fmla="*/ 8246460 w 12192000"/>
              <a:gd name="connsiteY136" fmla="*/ 1 h 6858000"/>
              <a:gd name="connsiteX137" fmla="*/ 7789260 w 12192000"/>
              <a:gd name="connsiteY137" fmla="*/ 457201 h 6858000"/>
              <a:gd name="connsiteX138" fmla="*/ 8246460 w 12192000"/>
              <a:gd name="connsiteY138" fmla="*/ 914401 h 6858000"/>
              <a:gd name="connsiteX139" fmla="*/ 8703660 w 12192000"/>
              <a:gd name="connsiteY139" fmla="*/ 457201 h 6858000"/>
              <a:gd name="connsiteX140" fmla="*/ 9938152 w 12192000"/>
              <a:gd name="connsiteY140" fmla="*/ 1 h 6858000"/>
              <a:gd name="connsiteX141" fmla="*/ 9480952 w 12192000"/>
              <a:gd name="connsiteY141" fmla="*/ 457201 h 6858000"/>
              <a:gd name="connsiteX142" fmla="*/ 9938152 w 12192000"/>
              <a:gd name="connsiteY142" fmla="*/ 914401 h 6858000"/>
              <a:gd name="connsiteX143" fmla="*/ 10395352 w 12192000"/>
              <a:gd name="connsiteY143" fmla="*/ 457201 h 6858000"/>
              <a:gd name="connsiteX144" fmla="*/ 0 w 12192000"/>
              <a:gd name="connsiteY144" fmla="*/ 0 h 6858000"/>
              <a:gd name="connsiteX145" fmla="*/ 12192000 w 12192000"/>
              <a:gd name="connsiteY145" fmla="*/ 0 h 6858000"/>
              <a:gd name="connsiteX146" fmla="*/ 12192000 w 12192000"/>
              <a:gd name="connsiteY146" fmla="*/ 2431144 h 6858000"/>
              <a:gd name="connsiteX147" fmla="*/ 7765144 w 12192000"/>
              <a:gd name="connsiteY147" fmla="*/ 6858000 h 6858000"/>
              <a:gd name="connsiteX148" fmla="*/ 0 w 12192000"/>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12192000" h="6858000">
                <a:moveTo>
                  <a:pt x="1429139" y="6161467"/>
                </a:moveTo>
                <a:cubicBezTo>
                  <a:pt x="1248779" y="6161467"/>
                  <a:pt x="1102568" y="6307678"/>
                  <a:pt x="1102568" y="6488038"/>
                </a:cubicBezTo>
                <a:cubicBezTo>
                  <a:pt x="1102568" y="6668398"/>
                  <a:pt x="1248779" y="6814609"/>
                  <a:pt x="1429139" y="6814609"/>
                </a:cubicBezTo>
                <a:cubicBezTo>
                  <a:pt x="1609499" y="6814609"/>
                  <a:pt x="1755710" y="6668398"/>
                  <a:pt x="1755710" y="6488038"/>
                </a:cubicBezTo>
                <a:cubicBezTo>
                  <a:pt x="1755710" y="6307678"/>
                  <a:pt x="1609499" y="6161467"/>
                  <a:pt x="1429139" y="6161467"/>
                </a:cubicBezTo>
                <a:close/>
                <a:moveTo>
                  <a:pt x="8162314" y="5649061"/>
                </a:moveTo>
                <a:cubicBezTo>
                  <a:pt x="8116925" y="5649061"/>
                  <a:pt x="8071536" y="5666376"/>
                  <a:pt x="8036905" y="5701007"/>
                </a:cubicBezTo>
                <a:lnTo>
                  <a:pt x="7335995" y="6401917"/>
                </a:lnTo>
                <a:cubicBezTo>
                  <a:pt x="7266734" y="6471179"/>
                  <a:pt x="7266734" y="6583474"/>
                  <a:pt x="7335995" y="6652735"/>
                </a:cubicBezTo>
                <a:lnTo>
                  <a:pt x="7357954" y="6674694"/>
                </a:lnTo>
                <a:cubicBezTo>
                  <a:pt x="7427215" y="6743956"/>
                  <a:pt x="7539511" y="6743956"/>
                  <a:pt x="7608772" y="6674694"/>
                </a:cubicBezTo>
                <a:lnTo>
                  <a:pt x="8309682" y="5973784"/>
                </a:lnTo>
                <a:cubicBezTo>
                  <a:pt x="8378944" y="5904522"/>
                  <a:pt x="8378944" y="5792227"/>
                  <a:pt x="8309682" y="5722966"/>
                </a:cubicBezTo>
                <a:lnTo>
                  <a:pt x="8287723" y="5701007"/>
                </a:lnTo>
                <a:cubicBezTo>
                  <a:pt x="8253093" y="5666376"/>
                  <a:pt x="8207704" y="5649061"/>
                  <a:pt x="8162314" y="5649061"/>
                </a:cubicBezTo>
                <a:close/>
                <a:moveTo>
                  <a:pt x="899628" y="5446562"/>
                </a:moveTo>
                <a:cubicBezTo>
                  <a:pt x="719268" y="5446562"/>
                  <a:pt x="573057" y="5592773"/>
                  <a:pt x="573057" y="5773133"/>
                </a:cubicBezTo>
                <a:cubicBezTo>
                  <a:pt x="573057" y="5953493"/>
                  <a:pt x="719268" y="6099704"/>
                  <a:pt x="899628" y="6099704"/>
                </a:cubicBezTo>
                <a:cubicBezTo>
                  <a:pt x="1079988" y="6099704"/>
                  <a:pt x="1226199" y="5953493"/>
                  <a:pt x="1226199" y="5773133"/>
                </a:cubicBezTo>
                <a:cubicBezTo>
                  <a:pt x="1226199" y="5592773"/>
                  <a:pt x="1079988" y="5446562"/>
                  <a:pt x="899628" y="5446562"/>
                </a:cubicBezTo>
                <a:close/>
                <a:moveTo>
                  <a:pt x="370117" y="4731656"/>
                </a:moveTo>
                <a:cubicBezTo>
                  <a:pt x="189758" y="4731656"/>
                  <a:pt x="43547" y="4877867"/>
                  <a:pt x="43547" y="5058227"/>
                </a:cubicBezTo>
                <a:cubicBezTo>
                  <a:pt x="43547" y="5238587"/>
                  <a:pt x="189758" y="5384798"/>
                  <a:pt x="370117" y="5384798"/>
                </a:cubicBezTo>
                <a:cubicBezTo>
                  <a:pt x="550478" y="5384798"/>
                  <a:pt x="696689" y="5238587"/>
                  <a:pt x="696689" y="5058227"/>
                </a:cubicBezTo>
                <a:cubicBezTo>
                  <a:pt x="696689" y="4877867"/>
                  <a:pt x="550478" y="4731656"/>
                  <a:pt x="370117" y="4731656"/>
                </a:cubicBezTo>
                <a:close/>
                <a:moveTo>
                  <a:pt x="8139025" y="4569563"/>
                </a:moveTo>
                <a:cubicBezTo>
                  <a:pt x="8093636" y="4569563"/>
                  <a:pt x="8048247" y="4586878"/>
                  <a:pt x="8013616" y="4621508"/>
                </a:cubicBezTo>
                <a:lnTo>
                  <a:pt x="6236292" y="6398833"/>
                </a:lnTo>
                <a:cubicBezTo>
                  <a:pt x="6167031" y="6468094"/>
                  <a:pt x="6167031" y="6580390"/>
                  <a:pt x="6236292" y="6649651"/>
                </a:cubicBezTo>
                <a:lnTo>
                  <a:pt x="6258251" y="6671610"/>
                </a:lnTo>
                <a:cubicBezTo>
                  <a:pt x="6327512" y="6740871"/>
                  <a:pt x="6439808" y="6740871"/>
                  <a:pt x="6509069" y="6671610"/>
                </a:cubicBezTo>
                <a:lnTo>
                  <a:pt x="8286393" y="4894285"/>
                </a:lnTo>
                <a:cubicBezTo>
                  <a:pt x="8355654" y="4825024"/>
                  <a:pt x="8355654" y="4712728"/>
                  <a:pt x="8286393" y="4643467"/>
                </a:cubicBezTo>
                <a:lnTo>
                  <a:pt x="8264434" y="4621508"/>
                </a:lnTo>
                <a:cubicBezTo>
                  <a:pt x="8229804" y="4586878"/>
                  <a:pt x="8184415" y="4569563"/>
                  <a:pt x="8139025" y="4569563"/>
                </a:cubicBezTo>
                <a:close/>
                <a:moveTo>
                  <a:pt x="7618325" y="3939483"/>
                </a:moveTo>
                <a:cubicBezTo>
                  <a:pt x="7572936" y="3939483"/>
                  <a:pt x="7527547" y="3956798"/>
                  <a:pt x="7492916" y="3991429"/>
                </a:cubicBezTo>
                <a:lnTo>
                  <a:pt x="5016683" y="6467663"/>
                </a:lnTo>
                <a:cubicBezTo>
                  <a:pt x="4947422" y="6536924"/>
                  <a:pt x="4947422" y="6649220"/>
                  <a:pt x="5016683" y="6718481"/>
                </a:cubicBezTo>
                <a:lnTo>
                  <a:pt x="5038642" y="6740440"/>
                </a:lnTo>
                <a:cubicBezTo>
                  <a:pt x="5107903" y="6809701"/>
                  <a:pt x="5220199" y="6809701"/>
                  <a:pt x="5289460" y="6740440"/>
                </a:cubicBezTo>
                <a:lnTo>
                  <a:pt x="7765693" y="4264206"/>
                </a:lnTo>
                <a:cubicBezTo>
                  <a:pt x="7834954" y="4194945"/>
                  <a:pt x="7834954" y="4082649"/>
                  <a:pt x="7765693" y="4013388"/>
                </a:cubicBezTo>
                <a:lnTo>
                  <a:pt x="7743734" y="3991429"/>
                </a:lnTo>
                <a:cubicBezTo>
                  <a:pt x="7709103" y="3956798"/>
                  <a:pt x="7663714" y="3939483"/>
                  <a:pt x="7618325" y="3939483"/>
                </a:cubicBezTo>
                <a:close/>
                <a:moveTo>
                  <a:pt x="10089754" y="3704146"/>
                </a:moveTo>
                <a:cubicBezTo>
                  <a:pt x="10044365" y="3704146"/>
                  <a:pt x="9998976" y="3721461"/>
                  <a:pt x="9964345" y="3756091"/>
                </a:cubicBezTo>
                <a:lnTo>
                  <a:pt x="8460165" y="5260272"/>
                </a:lnTo>
                <a:cubicBezTo>
                  <a:pt x="8390903" y="5329533"/>
                  <a:pt x="8390903" y="5441829"/>
                  <a:pt x="8460165" y="5511090"/>
                </a:cubicBezTo>
                <a:lnTo>
                  <a:pt x="8482124" y="5533049"/>
                </a:lnTo>
                <a:cubicBezTo>
                  <a:pt x="8551385" y="5602310"/>
                  <a:pt x="8663680" y="5602310"/>
                  <a:pt x="8732942" y="5533049"/>
                </a:cubicBezTo>
                <a:lnTo>
                  <a:pt x="10237122" y="4028868"/>
                </a:lnTo>
                <a:cubicBezTo>
                  <a:pt x="10306384" y="3959607"/>
                  <a:pt x="10306384" y="3847312"/>
                  <a:pt x="10237122" y="3778051"/>
                </a:cubicBezTo>
                <a:lnTo>
                  <a:pt x="10215163" y="3756091"/>
                </a:lnTo>
                <a:cubicBezTo>
                  <a:pt x="10180532" y="3721461"/>
                  <a:pt x="10135144" y="3704146"/>
                  <a:pt x="10089754" y="3704146"/>
                </a:cubicBezTo>
                <a:close/>
                <a:moveTo>
                  <a:pt x="10041065" y="2624647"/>
                </a:moveTo>
                <a:cubicBezTo>
                  <a:pt x="9995676" y="2624647"/>
                  <a:pt x="9950287" y="2641962"/>
                  <a:pt x="9915656" y="2676593"/>
                </a:cubicBezTo>
                <a:lnTo>
                  <a:pt x="8411476" y="4180773"/>
                </a:lnTo>
                <a:cubicBezTo>
                  <a:pt x="8342215" y="4250034"/>
                  <a:pt x="8342215" y="4362330"/>
                  <a:pt x="8411476" y="4431591"/>
                </a:cubicBezTo>
                <a:lnTo>
                  <a:pt x="8433435" y="4453550"/>
                </a:lnTo>
                <a:cubicBezTo>
                  <a:pt x="8502696" y="4522811"/>
                  <a:pt x="8614991" y="4522811"/>
                  <a:pt x="8684253" y="4453550"/>
                </a:cubicBezTo>
                <a:lnTo>
                  <a:pt x="10188433" y="2949370"/>
                </a:lnTo>
                <a:cubicBezTo>
                  <a:pt x="10257695" y="2880109"/>
                  <a:pt x="10257695" y="2767813"/>
                  <a:pt x="10188433" y="2698552"/>
                </a:cubicBezTo>
                <a:lnTo>
                  <a:pt x="10166474" y="2676593"/>
                </a:lnTo>
                <a:cubicBezTo>
                  <a:pt x="10131844" y="2641962"/>
                  <a:pt x="10086454" y="2624647"/>
                  <a:pt x="10041065" y="2624647"/>
                </a:cubicBezTo>
                <a:close/>
                <a:moveTo>
                  <a:pt x="9520364" y="1994569"/>
                </a:moveTo>
                <a:cubicBezTo>
                  <a:pt x="9474975" y="1994569"/>
                  <a:pt x="9429586" y="2011885"/>
                  <a:pt x="9394955" y="2046515"/>
                </a:cubicBezTo>
                <a:lnTo>
                  <a:pt x="7890775" y="3550695"/>
                </a:lnTo>
                <a:cubicBezTo>
                  <a:pt x="7821514" y="3619956"/>
                  <a:pt x="7821514" y="3732252"/>
                  <a:pt x="7890775" y="3801513"/>
                </a:cubicBezTo>
                <a:lnTo>
                  <a:pt x="7912734" y="3823472"/>
                </a:lnTo>
                <a:cubicBezTo>
                  <a:pt x="7981995" y="3892733"/>
                  <a:pt x="8094291" y="3892733"/>
                  <a:pt x="8163552" y="3823472"/>
                </a:cubicBezTo>
                <a:lnTo>
                  <a:pt x="9667732" y="2319292"/>
                </a:lnTo>
                <a:cubicBezTo>
                  <a:pt x="9736994" y="2250031"/>
                  <a:pt x="9736994" y="2137735"/>
                  <a:pt x="9667732" y="2068475"/>
                </a:cubicBezTo>
                <a:lnTo>
                  <a:pt x="9645773" y="2046515"/>
                </a:lnTo>
                <a:cubicBezTo>
                  <a:pt x="9611142" y="2011885"/>
                  <a:pt x="9565753" y="1994569"/>
                  <a:pt x="9520364" y="1994569"/>
                </a:cubicBezTo>
                <a:close/>
                <a:moveTo>
                  <a:pt x="11974643" y="1766977"/>
                </a:moveTo>
                <a:cubicBezTo>
                  <a:pt x="11929254" y="1766977"/>
                  <a:pt x="11883865" y="1784292"/>
                  <a:pt x="11849234" y="1818923"/>
                </a:cubicBezTo>
                <a:lnTo>
                  <a:pt x="10345054" y="3323103"/>
                </a:lnTo>
                <a:cubicBezTo>
                  <a:pt x="10275792" y="3392364"/>
                  <a:pt x="10275792" y="3504659"/>
                  <a:pt x="10345054" y="3573920"/>
                </a:cubicBezTo>
                <a:lnTo>
                  <a:pt x="10367013" y="3595879"/>
                </a:lnTo>
                <a:cubicBezTo>
                  <a:pt x="10436274" y="3665140"/>
                  <a:pt x="10548569" y="3665140"/>
                  <a:pt x="10617831" y="3595879"/>
                </a:cubicBezTo>
                <a:lnTo>
                  <a:pt x="12122011" y="2091700"/>
                </a:lnTo>
                <a:cubicBezTo>
                  <a:pt x="12191273" y="2022439"/>
                  <a:pt x="12191273" y="1910143"/>
                  <a:pt x="12122011" y="1840882"/>
                </a:cubicBezTo>
                <a:lnTo>
                  <a:pt x="12100052" y="1818923"/>
                </a:lnTo>
                <a:cubicBezTo>
                  <a:pt x="12065422" y="1784292"/>
                  <a:pt x="12020032" y="1766977"/>
                  <a:pt x="11974643" y="1766977"/>
                </a:cubicBezTo>
                <a:close/>
                <a:moveTo>
                  <a:pt x="4017223" y="734456"/>
                </a:moveTo>
                <a:lnTo>
                  <a:pt x="3560024" y="1191656"/>
                </a:lnTo>
                <a:lnTo>
                  <a:pt x="4017223" y="1648856"/>
                </a:lnTo>
                <a:lnTo>
                  <a:pt x="4474421" y="1191656"/>
                </a:lnTo>
                <a:close/>
                <a:moveTo>
                  <a:pt x="5708917" y="734456"/>
                </a:moveTo>
                <a:lnTo>
                  <a:pt x="5251717" y="1191656"/>
                </a:lnTo>
                <a:lnTo>
                  <a:pt x="5708917" y="1648856"/>
                </a:lnTo>
                <a:lnTo>
                  <a:pt x="6166116" y="1191656"/>
                </a:lnTo>
                <a:close/>
                <a:moveTo>
                  <a:pt x="7400612" y="734455"/>
                </a:moveTo>
                <a:lnTo>
                  <a:pt x="6943412" y="1191656"/>
                </a:lnTo>
                <a:lnTo>
                  <a:pt x="7400612" y="1648856"/>
                </a:lnTo>
                <a:lnTo>
                  <a:pt x="7857812" y="1191656"/>
                </a:lnTo>
                <a:close/>
                <a:moveTo>
                  <a:pt x="9092308" y="734455"/>
                </a:moveTo>
                <a:lnTo>
                  <a:pt x="8635108" y="1191655"/>
                </a:lnTo>
                <a:lnTo>
                  <a:pt x="9092308" y="1648855"/>
                </a:lnTo>
                <a:lnTo>
                  <a:pt x="9549508" y="1191655"/>
                </a:lnTo>
                <a:close/>
                <a:moveTo>
                  <a:pt x="11938654" y="725578"/>
                </a:moveTo>
                <a:cubicBezTo>
                  <a:pt x="11893265" y="725578"/>
                  <a:pt x="11847876" y="742893"/>
                  <a:pt x="11813245" y="777523"/>
                </a:cubicBezTo>
                <a:lnTo>
                  <a:pt x="10309065" y="2281704"/>
                </a:lnTo>
                <a:cubicBezTo>
                  <a:pt x="10239803" y="2350965"/>
                  <a:pt x="10239803" y="2463261"/>
                  <a:pt x="10309065" y="2532522"/>
                </a:cubicBezTo>
                <a:lnTo>
                  <a:pt x="10331024" y="2554481"/>
                </a:lnTo>
                <a:cubicBezTo>
                  <a:pt x="10400285" y="2623742"/>
                  <a:pt x="10512580" y="2623742"/>
                  <a:pt x="10581842" y="2554481"/>
                </a:cubicBezTo>
                <a:lnTo>
                  <a:pt x="12086022" y="1050300"/>
                </a:lnTo>
                <a:cubicBezTo>
                  <a:pt x="12155284" y="981039"/>
                  <a:pt x="12155284" y="868744"/>
                  <a:pt x="12086022" y="799483"/>
                </a:cubicBezTo>
                <a:lnTo>
                  <a:pt x="12064063" y="777523"/>
                </a:lnTo>
                <a:cubicBezTo>
                  <a:pt x="12029432" y="742893"/>
                  <a:pt x="11984043" y="725578"/>
                  <a:pt x="11938654" y="725578"/>
                </a:cubicBezTo>
                <a:close/>
                <a:moveTo>
                  <a:pt x="11405253" y="57401"/>
                </a:moveTo>
                <a:cubicBezTo>
                  <a:pt x="11359864" y="57401"/>
                  <a:pt x="11314475" y="74716"/>
                  <a:pt x="11279844" y="109347"/>
                </a:cubicBezTo>
                <a:lnTo>
                  <a:pt x="9775664" y="1613528"/>
                </a:lnTo>
                <a:cubicBezTo>
                  <a:pt x="9706402" y="1682789"/>
                  <a:pt x="9706402" y="1795085"/>
                  <a:pt x="9775664" y="1864346"/>
                </a:cubicBezTo>
                <a:lnTo>
                  <a:pt x="9797623" y="1886305"/>
                </a:lnTo>
                <a:cubicBezTo>
                  <a:pt x="9866884" y="1955566"/>
                  <a:pt x="9979179" y="1955566"/>
                  <a:pt x="10048441" y="1886305"/>
                </a:cubicBezTo>
                <a:lnTo>
                  <a:pt x="11552621" y="382124"/>
                </a:lnTo>
                <a:cubicBezTo>
                  <a:pt x="11621883" y="312862"/>
                  <a:pt x="11621883" y="200567"/>
                  <a:pt x="11552621" y="131306"/>
                </a:cubicBezTo>
                <a:lnTo>
                  <a:pt x="11530662" y="109347"/>
                </a:lnTo>
                <a:cubicBezTo>
                  <a:pt x="11496032" y="74716"/>
                  <a:pt x="11450643" y="57401"/>
                  <a:pt x="11405253" y="57401"/>
                </a:cubicBezTo>
                <a:close/>
                <a:moveTo>
                  <a:pt x="4" y="2"/>
                </a:moveTo>
                <a:lnTo>
                  <a:pt x="4" y="3090502"/>
                </a:lnTo>
                <a:lnTo>
                  <a:pt x="3090503" y="2"/>
                </a:lnTo>
                <a:close/>
                <a:moveTo>
                  <a:pt x="3171376" y="2"/>
                </a:moveTo>
                <a:lnTo>
                  <a:pt x="2714176" y="457202"/>
                </a:lnTo>
                <a:lnTo>
                  <a:pt x="3171376" y="914402"/>
                </a:lnTo>
                <a:lnTo>
                  <a:pt x="3628576" y="457202"/>
                </a:lnTo>
                <a:close/>
                <a:moveTo>
                  <a:pt x="4863069" y="2"/>
                </a:moveTo>
                <a:lnTo>
                  <a:pt x="4405869" y="457202"/>
                </a:lnTo>
                <a:lnTo>
                  <a:pt x="4863069" y="914402"/>
                </a:lnTo>
                <a:lnTo>
                  <a:pt x="5320269" y="457202"/>
                </a:lnTo>
                <a:close/>
                <a:moveTo>
                  <a:pt x="6554764" y="2"/>
                </a:moveTo>
                <a:lnTo>
                  <a:pt x="6097564" y="457201"/>
                </a:lnTo>
                <a:lnTo>
                  <a:pt x="6554764" y="914401"/>
                </a:lnTo>
                <a:lnTo>
                  <a:pt x="7011964" y="457201"/>
                </a:lnTo>
                <a:close/>
                <a:moveTo>
                  <a:pt x="8246460" y="1"/>
                </a:moveTo>
                <a:lnTo>
                  <a:pt x="7789260" y="457201"/>
                </a:lnTo>
                <a:lnTo>
                  <a:pt x="8246460" y="914401"/>
                </a:lnTo>
                <a:lnTo>
                  <a:pt x="8703660" y="457201"/>
                </a:lnTo>
                <a:close/>
                <a:moveTo>
                  <a:pt x="9938152" y="1"/>
                </a:moveTo>
                <a:lnTo>
                  <a:pt x="9480952" y="457201"/>
                </a:lnTo>
                <a:lnTo>
                  <a:pt x="9938152" y="914401"/>
                </a:lnTo>
                <a:lnTo>
                  <a:pt x="10395352" y="457201"/>
                </a:lnTo>
                <a:close/>
                <a:moveTo>
                  <a:pt x="0" y="0"/>
                </a:moveTo>
                <a:lnTo>
                  <a:pt x="12192000" y="0"/>
                </a:lnTo>
                <a:lnTo>
                  <a:pt x="12192000" y="2431144"/>
                </a:lnTo>
                <a:lnTo>
                  <a:pt x="7765144" y="6858000"/>
                </a:lnTo>
                <a:lnTo>
                  <a:pt x="0" y="6858000"/>
                </a:lnTo>
                <a:close/>
              </a:path>
            </a:pathLst>
          </a:custGeom>
          <a:solidFill>
            <a:schemeClr val="accent1">
              <a:alpha val="92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9" name="Freeform: Shape 48">
            <a:extLst>
              <a:ext uri="{FF2B5EF4-FFF2-40B4-BE49-F238E27FC236}">
                <a16:creationId xmlns:a16="http://schemas.microsoft.com/office/drawing/2014/main" id="{A674ABF8-EAD4-4410-8CCD-477D276B43F4}"/>
              </a:ext>
            </a:extLst>
          </p:cNvPr>
          <p:cNvSpPr/>
          <p:nvPr userDrawn="1"/>
        </p:nvSpPr>
        <p:spPr>
          <a:xfrm>
            <a:off x="-3410" y="2450947"/>
            <a:ext cx="6607408" cy="2237168"/>
          </a:xfrm>
          <a:custGeom>
            <a:avLst/>
            <a:gdLst>
              <a:gd name="connsiteX0" fmla="*/ 643965 w 6607408"/>
              <a:gd name="connsiteY0" fmla="*/ 0 h 2237168"/>
              <a:gd name="connsiteX1" fmla="*/ 6607408 w 6607408"/>
              <a:gd name="connsiteY1" fmla="*/ 0 h 2237168"/>
              <a:gd name="connsiteX2" fmla="*/ 6607408 w 6607408"/>
              <a:gd name="connsiteY2" fmla="*/ 2237167 h 2237168"/>
              <a:gd name="connsiteX3" fmla="*/ 643965 w 6607408"/>
              <a:gd name="connsiteY3" fmla="*/ 2237167 h 2237168"/>
              <a:gd name="connsiteX4" fmla="*/ 643965 w 6607408"/>
              <a:gd name="connsiteY4" fmla="*/ 2237168 h 2237168"/>
              <a:gd name="connsiteX5" fmla="*/ 7730 w 6607408"/>
              <a:gd name="connsiteY5" fmla="*/ 2237168 h 2237168"/>
              <a:gd name="connsiteX6" fmla="*/ 7730 w 6607408"/>
              <a:gd name="connsiteY6" fmla="*/ 655216 h 2237168"/>
              <a:gd name="connsiteX7" fmla="*/ 0 w 6607408"/>
              <a:gd name="connsiteY7" fmla="*/ 647509 h 2237168"/>
              <a:gd name="connsiteX8" fmla="*/ 7730 w 6607408"/>
              <a:gd name="connsiteY8" fmla="*/ 639757 h 2237168"/>
              <a:gd name="connsiteX9" fmla="*/ 7730 w 6607408"/>
              <a:gd name="connsiteY9" fmla="*/ 635076 h 2237168"/>
              <a:gd name="connsiteX10" fmla="*/ 12397 w 6607408"/>
              <a:gd name="connsiteY10" fmla="*/ 635076 h 2237168"/>
              <a:gd name="connsiteX11" fmla="*/ 643965 w 6607408"/>
              <a:gd name="connsiteY11" fmla="*/ 1687 h 223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07408" h="2237168">
                <a:moveTo>
                  <a:pt x="643965" y="0"/>
                </a:moveTo>
                <a:lnTo>
                  <a:pt x="6607408" y="0"/>
                </a:lnTo>
                <a:lnTo>
                  <a:pt x="6607408" y="2237167"/>
                </a:lnTo>
                <a:lnTo>
                  <a:pt x="643965" y="2237167"/>
                </a:lnTo>
                <a:lnTo>
                  <a:pt x="643965" y="2237168"/>
                </a:lnTo>
                <a:lnTo>
                  <a:pt x="7730" y="2237168"/>
                </a:lnTo>
                <a:lnTo>
                  <a:pt x="7730" y="655216"/>
                </a:lnTo>
                <a:lnTo>
                  <a:pt x="0" y="647509"/>
                </a:lnTo>
                <a:lnTo>
                  <a:pt x="7730" y="639757"/>
                </a:lnTo>
                <a:lnTo>
                  <a:pt x="7730" y="635076"/>
                </a:lnTo>
                <a:lnTo>
                  <a:pt x="12397" y="635076"/>
                </a:lnTo>
                <a:lnTo>
                  <a:pt x="643965" y="1687"/>
                </a:lnTo>
                <a:close/>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2" name="Title 1">
            <a:extLst>
              <a:ext uri="{FF2B5EF4-FFF2-40B4-BE49-F238E27FC236}">
                <a16:creationId xmlns:a16="http://schemas.microsoft.com/office/drawing/2014/main" id="{9E90D4A6-EABC-4668-B33A-12C8E0ACFBB3}"/>
              </a:ext>
            </a:extLst>
          </p:cNvPr>
          <p:cNvSpPr>
            <a:spLocks noGrp="1"/>
          </p:cNvSpPr>
          <p:nvPr userDrawn="1">
            <p:ph type="ctrTitle" hasCustomPrompt="1"/>
          </p:nvPr>
        </p:nvSpPr>
        <p:spPr>
          <a:xfrm>
            <a:off x="1339912" y="2601085"/>
            <a:ext cx="6859208" cy="707886"/>
          </a:xfrm>
        </p:spPr>
        <p:txBody>
          <a:bodyPr wrap="square" anchor="b">
            <a:spAutoFit/>
          </a:bodyPr>
          <a:lstStyle>
            <a:lvl1pPr>
              <a:defRPr sz="4000">
                <a:solidFill>
                  <a:schemeClr val="bg1"/>
                </a:solidFill>
              </a:defRPr>
            </a:lvl1pPr>
          </a:lstStyle>
          <a:p>
            <a:r>
              <a:rPr lang="en-US" dirty="0"/>
              <a:t>TITLE OF THE DOCUMENT</a:t>
            </a:r>
          </a:p>
        </p:txBody>
      </p:sp>
      <p:sp>
        <p:nvSpPr>
          <p:cNvPr id="43" name="Subtitle 2">
            <a:extLst>
              <a:ext uri="{FF2B5EF4-FFF2-40B4-BE49-F238E27FC236}">
                <a16:creationId xmlns:a16="http://schemas.microsoft.com/office/drawing/2014/main" id="{5A7FD2E5-3430-4B6D-8B88-FEEF41234A8A}"/>
              </a:ext>
            </a:extLst>
          </p:cNvPr>
          <p:cNvSpPr>
            <a:spLocks noGrp="1"/>
          </p:cNvSpPr>
          <p:nvPr userDrawn="1">
            <p:ph type="subTitle" idx="1" hasCustomPrompt="1"/>
          </p:nvPr>
        </p:nvSpPr>
        <p:spPr>
          <a:xfrm>
            <a:off x="1339912" y="4240461"/>
            <a:ext cx="6859208" cy="492443"/>
          </a:xfrm>
        </p:spPr>
        <p:txBody>
          <a:bodyPr/>
          <a:lstStyle>
            <a:lvl1pPr>
              <a:defRPr sz="3200">
                <a:solidFill>
                  <a:schemeClr val="bg1"/>
                </a:solidFill>
              </a:defRPr>
            </a:lvl1pPr>
          </a:lstStyle>
          <a:p>
            <a:r>
              <a:rPr lang="en-US"/>
              <a:t>EDIT SUBTITLE</a:t>
            </a:r>
            <a:endParaRPr lang="en-US" dirty="0"/>
          </a:p>
        </p:txBody>
      </p:sp>
      <p:sp>
        <p:nvSpPr>
          <p:cNvPr id="85" name="Text Placeholder 84">
            <a:extLst>
              <a:ext uri="{FF2B5EF4-FFF2-40B4-BE49-F238E27FC236}">
                <a16:creationId xmlns:a16="http://schemas.microsoft.com/office/drawing/2014/main" id="{217D11FD-233F-4482-938B-82CA452ECE9C}"/>
              </a:ext>
            </a:extLst>
          </p:cNvPr>
          <p:cNvSpPr>
            <a:spLocks noGrp="1"/>
          </p:cNvSpPr>
          <p:nvPr userDrawn="1">
            <p:ph type="body" sz="quarter" idx="10"/>
          </p:nvPr>
        </p:nvSpPr>
        <p:spPr>
          <a:xfrm>
            <a:off x="1340938" y="3407042"/>
            <a:ext cx="6841373" cy="430887"/>
          </a:xfrm>
        </p:spPr>
        <p:txBody>
          <a:bodyPr vert="horz" wrap="square" lIns="0" tIns="0" rIns="0" bIns="0" rtlCol="0">
            <a:spAutoFit/>
          </a:bodyPr>
          <a:lstStyle>
            <a:lvl1pPr>
              <a:defRPr lang="en-US" sz="2800" i="0" dirty="0" smtClean="0">
                <a:solidFill>
                  <a:schemeClr val="bg1"/>
                </a:solidFill>
              </a:defRPr>
            </a:lvl1pPr>
            <a:lvl2pPr>
              <a:defRPr lang="en-US" dirty="0" smtClean="0"/>
            </a:lvl2pPr>
            <a:lvl3pPr>
              <a:defRPr lang="en-US" dirty="0" smtClean="0"/>
            </a:lvl3pPr>
            <a:lvl4pPr>
              <a:defRPr lang="en-US" dirty="0" smtClean="0"/>
            </a:lvl4pPr>
            <a:lvl5pPr>
              <a:defRPr lang="en-IN" dirty="0"/>
            </a:lvl5pPr>
          </a:lstStyle>
          <a:p>
            <a:pPr lvl="0"/>
            <a:r>
              <a:rPr lang="en-US" dirty="0"/>
              <a:t>Edit Master text styles</a:t>
            </a:r>
          </a:p>
        </p:txBody>
      </p:sp>
    </p:spTree>
    <p:extLst>
      <p:ext uri="{BB962C8B-B14F-4D97-AF65-F5344CB8AC3E}">
        <p14:creationId xmlns:p14="http://schemas.microsoft.com/office/powerpoint/2010/main" val="42034556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512"/>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508"/>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49885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326" y="4801817"/>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90326"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90326" y="5368555"/>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736895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514345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09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094"/>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281240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1850"/>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383537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52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52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5" name="Footer Placeholder 4"/>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4888145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1"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5" name="Footer Placeholder 4"/>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0405980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0163"/>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050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5" name="Footer Placeholder 4"/>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9084650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6" name="Footer Placeholder 5"/>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7" name="Slide Number Placeholder 6"/>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6269534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4030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0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8" name="Footer Placeholder 7"/>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9" name="Slide Number Placeholder 8"/>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51107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931301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4" name="Footer Placeholder 3"/>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5" name="Slide Number Placeholder 4"/>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595604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3" name="Footer Placeholder 2"/>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4" name="Slide Number Placeholder 3"/>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647691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0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84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0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6" name="Footer Placeholder 5"/>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7" name="Slide Number Placeholder 6"/>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9107900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0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847"/>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0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6" name="Footer Placeholder 5"/>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7" name="Slide Number Placeholder 6"/>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760260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9"/>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1"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5" name="Footer Placeholder 4"/>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28754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7390"/>
            <a:ext cx="2743200" cy="365125"/>
          </a:xfrm>
          <a:prstGeom prst="rect">
            <a:avLst/>
          </a:prstGeom>
        </p:spPr>
        <p:txBody>
          <a:bodyPr/>
          <a:lstStyle/>
          <a:p>
            <a:fld id="{90551360-A94F-4BB7-B5AF-1D08F2D557BD}" type="datetimeFigureOut">
              <a:rPr lang="en-US" smtClean="0">
                <a:solidFill>
                  <a:srgbClr val="000000"/>
                </a:solidFill>
              </a:rPr>
              <a:pPr/>
              <a:t>10/13/2020</a:t>
            </a:fld>
            <a:endParaRPr lang="en-US">
              <a:solidFill>
                <a:srgbClr val="000000"/>
              </a:solidFill>
            </a:endParaRPr>
          </a:p>
        </p:txBody>
      </p:sp>
      <p:sp>
        <p:nvSpPr>
          <p:cNvPr id="5" name="Footer Placeholder 4"/>
          <p:cNvSpPr>
            <a:spLocks noGrp="1"/>
          </p:cNvSpPr>
          <p:nvPr>
            <p:ph type="ftr" sz="quarter" idx="11"/>
          </p:nvPr>
        </p:nvSpPr>
        <p:spPr>
          <a:xfrm>
            <a:off x="4038601" y="6357390"/>
            <a:ext cx="4114800" cy="365125"/>
          </a:xfrm>
          <a:prstGeom prst="rect">
            <a:avLst/>
          </a:prstGeom>
        </p:spPr>
        <p:txBody>
          <a:bodyPr/>
          <a:lstStyle/>
          <a:p>
            <a:endParaRPr lang="en-US">
              <a:solidFill>
                <a:srgbClr val="000000"/>
              </a:solidFill>
            </a:endParaRPr>
          </a:p>
        </p:txBody>
      </p:sp>
      <p:sp>
        <p:nvSpPr>
          <p:cNvPr id="6" name="Slide Number Placeholder 5"/>
          <p:cNvSpPr>
            <a:spLocks noGrp="1"/>
          </p:cNvSpPr>
          <p:nvPr>
            <p:ph type="sldNum" sz="quarter" idx="12"/>
          </p:nvPr>
        </p:nvSpPr>
        <p:spPr>
          <a:xfrm>
            <a:off x="8610600" y="6357390"/>
            <a:ext cx="2743200" cy="365125"/>
          </a:xfrm>
          <a:prstGeom prst="rect">
            <a:avLst/>
          </a:prstGeom>
        </p:spPr>
        <p:txBody>
          <a:bodyPr/>
          <a:lstStyle/>
          <a:p>
            <a:fld id="{0E9D24EE-3446-4818-A55C-EE214B9E965F}"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4273265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a:t>Klik om de stijl te bewerken</a:t>
            </a:r>
          </a:p>
        </p:txBody>
      </p:sp>
      <p:sp>
        <p:nvSpPr>
          <p:cNvPr id="3" name="Ondertitel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het opmaakprofiel van de modelondertitel te bewerken</a:t>
            </a:r>
          </a:p>
        </p:txBody>
      </p:sp>
      <p:sp>
        <p:nvSpPr>
          <p:cNvPr id="4" name="Rectangle 4">
            <a:extLst>
              <a:ext uri="{FF2B5EF4-FFF2-40B4-BE49-F238E27FC236}">
                <a16:creationId xmlns:a16="http://schemas.microsoft.com/office/drawing/2014/main" id="{1FEE60BA-D59D-4784-A3ED-10D81D49E6E8}"/>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4C2F27C5-134D-4798-9B52-CC66CE1E8E39}"/>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DADBE54D-DAFE-4C21-81A0-CEDB5F287DC9}"/>
              </a:ext>
            </a:extLst>
          </p:cNvPr>
          <p:cNvSpPr>
            <a:spLocks noGrp="1" noChangeArrowheads="1"/>
          </p:cNvSpPr>
          <p:nvPr>
            <p:ph type="sldNum" sz="quarter" idx="12"/>
          </p:nvPr>
        </p:nvSpPr>
        <p:spPr>
          <a:ln/>
        </p:spPr>
        <p:txBody>
          <a:bodyPr/>
          <a:lstStyle>
            <a:lvl1pPr>
              <a:defRPr/>
            </a:lvl1pPr>
          </a:lstStyle>
          <a:p>
            <a:fld id="{C8248021-A5F0-40C8-80BC-60C20D68A6C1}" type="slidenum">
              <a:rPr lang="nl-NL" altLang="nl-NL"/>
              <a:pPr/>
              <a:t>‹#›</a:t>
            </a:fld>
            <a:endParaRPr lang="nl-NL" altLang="nl-NL"/>
          </a:p>
        </p:txBody>
      </p:sp>
    </p:spTree>
    <p:extLst>
      <p:ext uri="{BB962C8B-B14F-4D97-AF65-F5344CB8AC3E}">
        <p14:creationId xmlns:p14="http://schemas.microsoft.com/office/powerpoint/2010/main" val="3683618504"/>
      </p:ext>
    </p:extLst>
  </p:cSld>
  <p:clrMapOvr>
    <a:masterClrMapping/>
  </p:clrMapOvr>
  <p:transition spd="slow" advClick="0" advTm="10000"/>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9C06E1C5-CAF5-4596-B9D6-30711C4D7DFC}"/>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18C30149-8243-4D1B-81F2-5D6C424F74B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8669A230-84DF-43D0-9BD2-F50B1CC0A9A6}"/>
              </a:ext>
            </a:extLst>
          </p:cNvPr>
          <p:cNvSpPr>
            <a:spLocks noGrp="1" noChangeArrowheads="1"/>
          </p:cNvSpPr>
          <p:nvPr>
            <p:ph type="sldNum" sz="quarter" idx="12"/>
          </p:nvPr>
        </p:nvSpPr>
        <p:spPr>
          <a:ln/>
        </p:spPr>
        <p:txBody>
          <a:bodyPr/>
          <a:lstStyle>
            <a:lvl1pPr>
              <a:defRPr/>
            </a:lvl1pPr>
          </a:lstStyle>
          <a:p>
            <a:fld id="{04F13EDB-EE31-4FCB-A9F4-92A5B05027F3}" type="slidenum">
              <a:rPr lang="nl-NL" altLang="nl-NL"/>
              <a:pPr/>
              <a:t>‹#›</a:t>
            </a:fld>
            <a:endParaRPr lang="nl-NL" altLang="nl-NL"/>
          </a:p>
        </p:txBody>
      </p:sp>
    </p:spTree>
    <p:extLst>
      <p:ext uri="{BB962C8B-B14F-4D97-AF65-F5344CB8AC3E}">
        <p14:creationId xmlns:p14="http://schemas.microsoft.com/office/powerpoint/2010/main" val="1863010727"/>
      </p:ext>
    </p:extLst>
  </p:cSld>
  <p:clrMapOvr>
    <a:masterClrMapping/>
  </p:clrMapOvr>
  <p:transition spd="slow" advClick="0" advTm="10000"/>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
            <a:extLst>
              <a:ext uri="{FF2B5EF4-FFF2-40B4-BE49-F238E27FC236}">
                <a16:creationId xmlns:a16="http://schemas.microsoft.com/office/drawing/2014/main" id="{A485AA7D-542B-4082-A169-0E1FE2AAB658}"/>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8E024106-239F-4442-97B9-A91AC14907E8}"/>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382A63B1-505C-47B6-ABC6-4B54B51F14D9}"/>
              </a:ext>
            </a:extLst>
          </p:cNvPr>
          <p:cNvSpPr>
            <a:spLocks noGrp="1" noChangeArrowheads="1"/>
          </p:cNvSpPr>
          <p:nvPr>
            <p:ph type="sldNum" sz="quarter" idx="12"/>
          </p:nvPr>
        </p:nvSpPr>
        <p:spPr>
          <a:ln/>
        </p:spPr>
        <p:txBody>
          <a:bodyPr/>
          <a:lstStyle>
            <a:lvl1pPr>
              <a:defRPr/>
            </a:lvl1pPr>
          </a:lstStyle>
          <a:p>
            <a:fld id="{39281722-C76F-404D-A018-4A695206B988}" type="slidenum">
              <a:rPr lang="nl-NL" altLang="nl-NL"/>
              <a:pPr/>
              <a:t>‹#›</a:t>
            </a:fld>
            <a:endParaRPr lang="nl-NL" altLang="nl-NL"/>
          </a:p>
        </p:txBody>
      </p:sp>
    </p:spTree>
    <p:extLst>
      <p:ext uri="{BB962C8B-B14F-4D97-AF65-F5344CB8AC3E}">
        <p14:creationId xmlns:p14="http://schemas.microsoft.com/office/powerpoint/2010/main" val="3463918276"/>
      </p:ext>
    </p:extLst>
  </p:cSld>
  <p:clrMapOvr>
    <a:masterClrMapping/>
  </p:clrMapOvr>
  <p:transition spd="slow" advClick="0" advTm="10000"/>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a:extLst>
              <a:ext uri="{FF2B5EF4-FFF2-40B4-BE49-F238E27FC236}">
                <a16:creationId xmlns:a16="http://schemas.microsoft.com/office/drawing/2014/main" id="{B3C4E62E-ABB8-46B4-9492-E558A738503B}"/>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1504FCC4-8CD4-445E-B7A9-C90049EADCA7}"/>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88CCBDB8-CA7D-480E-8A20-D9EB05D3E67B}"/>
              </a:ext>
            </a:extLst>
          </p:cNvPr>
          <p:cNvSpPr>
            <a:spLocks noGrp="1" noChangeArrowheads="1"/>
          </p:cNvSpPr>
          <p:nvPr>
            <p:ph type="sldNum" sz="quarter" idx="12"/>
          </p:nvPr>
        </p:nvSpPr>
        <p:spPr>
          <a:ln/>
        </p:spPr>
        <p:txBody>
          <a:bodyPr/>
          <a:lstStyle>
            <a:lvl1pPr>
              <a:defRPr/>
            </a:lvl1pPr>
          </a:lstStyle>
          <a:p>
            <a:fld id="{07878432-E840-4F6C-96E4-54C242DD43CD}" type="slidenum">
              <a:rPr lang="nl-NL" altLang="nl-NL"/>
              <a:pPr/>
              <a:t>‹#›</a:t>
            </a:fld>
            <a:endParaRPr lang="nl-NL" altLang="nl-NL"/>
          </a:p>
        </p:txBody>
      </p:sp>
    </p:spTree>
    <p:extLst>
      <p:ext uri="{BB962C8B-B14F-4D97-AF65-F5344CB8AC3E}">
        <p14:creationId xmlns:p14="http://schemas.microsoft.com/office/powerpoint/2010/main" val="562651988"/>
      </p:ext>
    </p:extLst>
  </p:cSld>
  <p:clrMapOvr>
    <a:masterClrMapping/>
  </p:clrMapOvr>
  <p:transition spd="slow" advClick="0" advTm="1000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7" name="Picture Placeholder 6"/>
          <p:cNvSpPr>
            <a:spLocks noGrp="1"/>
          </p:cNvSpPr>
          <p:nvPr>
            <p:ph type="pic" sz="quarter" idx="16" hasCustomPrompt="1"/>
          </p:nvPr>
        </p:nvSpPr>
        <p:spPr>
          <a:xfrm>
            <a:off x="1325281" y="835"/>
            <a:ext cx="5195129" cy="4674887"/>
          </a:xfrm>
          <a:custGeom>
            <a:avLst/>
            <a:gdLst>
              <a:gd name="connsiteX0" fmla="*/ 1257458 w 5195129"/>
              <a:gd name="connsiteY0" fmla="*/ 0 h 4674887"/>
              <a:gd name="connsiteX1" fmla="*/ 4888355 w 5195129"/>
              <a:gd name="connsiteY1" fmla="*/ 0 h 4674887"/>
              <a:gd name="connsiteX2" fmla="*/ 4897797 w 5195129"/>
              <a:gd name="connsiteY2" fmla="*/ 10583 h 4674887"/>
              <a:gd name="connsiteX3" fmla="*/ 4991734 w 5195129"/>
              <a:gd name="connsiteY3" fmla="*/ 153016 h 4674887"/>
              <a:gd name="connsiteX4" fmla="*/ 5155578 w 5195129"/>
              <a:gd name="connsiteY4" fmla="*/ 618243 h 4674887"/>
              <a:gd name="connsiteX5" fmla="*/ 5191863 w 5195129"/>
              <a:gd name="connsiteY5" fmla="*/ 1214314 h 4674887"/>
              <a:gd name="connsiteX6" fmla="*/ 5140212 w 5195129"/>
              <a:gd name="connsiteY6" fmla="*/ 1702059 h 4674887"/>
              <a:gd name="connsiteX7" fmla="*/ 5065164 w 5195129"/>
              <a:gd name="connsiteY7" fmla="*/ 2086547 h 4674887"/>
              <a:gd name="connsiteX8" fmla="*/ 4969982 w 5195129"/>
              <a:gd name="connsiteY8" fmla="*/ 2462239 h 4674887"/>
              <a:gd name="connsiteX9" fmla="*/ 4966842 w 5195129"/>
              <a:gd name="connsiteY9" fmla="*/ 2481819 h 4674887"/>
              <a:gd name="connsiteX10" fmla="*/ 4948658 w 5195129"/>
              <a:gd name="connsiteY10" fmla="*/ 2545371 h 4674887"/>
              <a:gd name="connsiteX11" fmla="*/ 4938561 w 5195129"/>
              <a:gd name="connsiteY11" fmla="*/ 2572055 h 4674887"/>
              <a:gd name="connsiteX12" fmla="*/ 4784773 w 5195129"/>
              <a:gd name="connsiteY12" fmla="*/ 3040688 h 4674887"/>
              <a:gd name="connsiteX13" fmla="*/ 4548619 w 5195129"/>
              <a:gd name="connsiteY13" fmla="*/ 3590655 h 4674887"/>
              <a:gd name="connsiteX14" fmla="*/ 4250458 w 5195129"/>
              <a:gd name="connsiteY14" fmla="*/ 4073335 h 4674887"/>
              <a:gd name="connsiteX15" fmla="*/ 3878856 w 5195129"/>
              <a:gd name="connsiteY15" fmla="*/ 4443497 h 4674887"/>
              <a:gd name="connsiteX16" fmla="*/ 3186482 w 5195129"/>
              <a:gd name="connsiteY16" fmla="*/ 4674862 h 4674887"/>
              <a:gd name="connsiteX17" fmla="*/ 2891514 w 5195129"/>
              <a:gd name="connsiteY17" fmla="*/ 4643798 h 4674887"/>
              <a:gd name="connsiteX18" fmla="*/ 2828700 w 5195129"/>
              <a:gd name="connsiteY18" fmla="*/ 4634421 h 4674887"/>
              <a:gd name="connsiteX19" fmla="*/ 2731286 w 5195129"/>
              <a:gd name="connsiteY19" fmla="*/ 4606548 h 4674887"/>
              <a:gd name="connsiteX20" fmla="*/ 2693489 w 5195129"/>
              <a:gd name="connsiteY20" fmla="*/ 4588909 h 4674887"/>
              <a:gd name="connsiteX21" fmla="*/ 2259009 w 5195129"/>
              <a:gd name="connsiteY21" fmla="*/ 4386231 h 4674887"/>
              <a:gd name="connsiteX22" fmla="*/ 1725702 w 5195129"/>
              <a:gd name="connsiteY22" fmla="*/ 4009169 h 4674887"/>
              <a:gd name="connsiteX23" fmla="*/ 1036282 w 5195129"/>
              <a:gd name="connsiteY23" fmla="*/ 3354127 h 4674887"/>
              <a:gd name="connsiteX24" fmla="*/ 456082 w 5195129"/>
              <a:gd name="connsiteY24" fmla="*/ 2640093 h 4674887"/>
              <a:gd name="connsiteX25" fmla="*/ 152116 w 5195129"/>
              <a:gd name="connsiteY25" fmla="*/ 2096603 h 4674887"/>
              <a:gd name="connsiteX26" fmla="*/ 13326 w 5195129"/>
              <a:gd name="connsiteY26" fmla="*/ 1617813 h 4674887"/>
              <a:gd name="connsiteX27" fmla="*/ 19959 w 5195129"/>
              <a:gd name="connsiteY27" fmla="*/ 1209959 h 4674887"/>
              <a:gd name="connsiteX28" fmla="*/ 31259 w 5195129"/>
              <a:gd name="connsiteY28" fmla="*/ 1142921 h 4674887"/>
              <a:gd name="connsiteX29" fmla="*/ 53053 w 5195129"/>
              <a:gd name="connsiteY29" fmla="*/ 1066752 h 4674887"/>
              <a:gd name="connsiteX30" fmla="*/ 61817 w 5195129"/>
              <a:gd name="connsiteY30" fmla="*/ 1049035 h 4674887"/>
              <a:gd name="connsiteX31" fmla="*/ 105769 w 5195129"/>
              <a:gd name="connsiteY31" fmla="*/ 941036 h 4674887"/>
              <a:gd name="connsiteX32" fmla="*/ 367836 w 5195129"/>
              <a:gd name="connsiteY32" fmla="*/ 565570 h 4674887"/>
              <a:gd name="connsiteX33" fmla="*/ 837097 w 5195129"/>
              <a:gd name="connsiteY33" fmla="*/ 206920 h 4674887"/>
              <a:gd name="connsiteX34" fmla="*/ 1121761 w 5195129"/>
              <a:gd name="connsiteY34" fmla="*/ 57235 h 46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5129" h="4674887">
                <a:moveTo>
                  <a:pt x="1257458" y="0"/>
                </a:moveTo>
                <a:lnTo>
                  <a:pt x="4888355" y="0"/>
                </a:lnTo>
                <a:lnTo>
                  <a:pt x="4897797" y="10583"/>
                </a:lnTo>
                <a:cubicBezTo>
                  <a:pt x="4932002" y="55083"/>
                  <a:pt x="4963329" y="102548"/>
                  <a:pt x="4991734" y="153016"/>
                </a:cubicBezTo>
                <a:cubicBezTo>
                  <a:pt x="5073471" y="298496"/>
                  <a:pt x="5124502" y="454903"/>
                  <a:pt x="5155578" y="618243"/>
                </a:cubicBezTo>
                <a:cubicBezTo>
                  <a:pt x="5192956" y="815490"/>
                  <a:pt x="5200577" y="1014331"/>
                  <a:pt x="5191863" y="1214314"/>
                </a:cubicBezTo>
                <a:cubicBezTo>
                  <a:pt x="5184425" y="1378006"/>
                  <a:pt x="5166047" y="1540340"/>
                  <a:pt x="5140212" y="1702059"/>
                </a:cubicBezTo>
                <a:cubicBezTo>
                  <a:pt x="5119763" y="1831189"/>
                  <a:pt x="5095537" y="1959748"/>
                  <a:pt x="5065164" y="2086547"/>
                </a:cubicBezTo>
                <a:cubicBezTo>
                  <a:pt x="5035290" y="2212477"/>
                  <a:pt x="5001840" y="2337131"/>
                  <a:pt x="4969982" y="2462239"/>
                </a:cubicBezTo>
                <a:cubicBezTo>
                  <a:pt x="4968404" y="2468613"/>
                  <a:pt x="4967964" y="2475314"/>
                  <a:pt x="4966842" y="2481819"/>
                </a:cubicBezTo>
                <a:lnTo>
                  <a:pt x="4948658" y="2545371"/>
                </a:lnTo>
                <a:cubicBezTo>
                  <a:pt x="4945367" y="2554287"/>
                  <a:pt x="4941394" y="2563009"/>
                  <a:pt x="4938561" y="2572055"/>
                </a:cubicBezTo>
                <a:cubicBezTo>
                  <a:pt x="4891773" y="2729547"/>
                  <a:pt x="4841279" y="2886230"/>
                  <a:pt x="4784773" y="3040688"/>
                </a:cubicBezTo>
                <a:cubicBezTo>
                  <a:pt x="4715843" y="3228242"/>
                  <a:pt x="4638756" y="3412454"/>
                  <a:pt x="4548619" y="3590655"/>
                </a:cubicBezTo>
                <a:cubicBezTo>
                  <a:pt x="4462746" y="3759964"/>
                  <a:pt x="4366041" y="3922386"/>
                  <a:pt x="4250458" y="4073335"/>
                </a:cubicBezTo>
                <a:cubicBezTo>
                  <a:pt x="4143196" y="4213270"/>
                  <a:pt x="4022542" y="4339769"/>
                  <a:pt x="3878856" y="4443497"/>
                </a:cubicBezTo>
                <a:cubicBezTo>
                  <a:pt x="3672253" y="4592420"/>
                  <a:pt x="3442748" y="4673364"/>
                  <a:pt x="3186482" y="4674862"/>
                </a:cubicBezTo>
                <a:cubicBezTo>
                  <a:pt x="3087070" y="4675486"/>
                  <a:pt x="2988750" y="4664545"/>
                  <a:pt x="2891514" y="4643798"/>
                </a:cubicBezTo>
                <a:cubicBezTo>
                  <a:pt x="2870856" y="4639405"/>
                  <a:pt x="2849760" y="4637412"/>
                  <a:pt x="2828700" y="4634421"/>
                </a:cubicBezTo>
                <a:lnTo>
                  <a:pt x="2731286" y="4606548"/>
                </a:lnTo>
                <a:cubicBezTo>
                  <a:pt x="2718686" y="4600669"/>
                  <a:pt x="2706718" y="4593450"/>
                  <a:pt x="2693489" y="4588909"/>
                </a:cubicBezTo>
                <a:cubicBezTo>
                  <a:pt x="2541742" y="4536644"/>
                  <a:pt x="2397648" y="4467102"/>
                  <a:pt x="2259009" y="4386231"/>
                </a:cubicBezTo>
                <a:cubicBezTo>
                  <a:pt x="2070375" y="4276141"/>
                  <a:pt x="1894025" y="4148078"/>
                  <a:pt x="1725702" y="4009169"/>
                </a:cubicBezTo>
                <a:cubicBezTo>
                  <a:pt x="1480355" y="3807273"/>
                  <a:pt x="1253033" y="3586266"/>
                  <a:pt x="1036282" y="3354127"/>
                </a:cubicBezTo>
                <a:cubicBezTo>
                  <a:pt x="826552" y="3129305"/>
                  <a:pt x="629305" y="2894407"/>
                  <a:pt x="456082" y="2640093"/>
                </a:cubicBezTo>
                <a:cubicBezTo>
                  <a:pt x="338927" y="2467797"/>
                  <a:pt x="234138" y="2288421"/>
                  <a:pt x="152116" y="2096603"/>
                </a:cubicBezTo>
                <a:cubicBezTo>
                  <a:pt x="86077" y="1942724"/>
                  <a:pt x="36464" y="1783939"/>
                  <a:pt x="13326" y="1617813"/>
                </a:cubicBezTo>
                <a:cubicBezTo>
                  <a:pt x="-5531" y="1481481"/>
                  <a:pt x="-5295" y="1345552"/>
                  <a:pt x="19959" y="1209959"/>
                </a:cubicBezTo>
                <a:cubicBezTo>
                  <a:pt x="24128" y="1187644"/>
                  <a:pt x="27546" y="1165366"/>
                  <a:pt x="31259" y="1142921"/>
                </a:cubicBezTo>
                <a:lnTo>
                  <a:pt x="53053" y="1066752"/>
                </a:lnTo>
                <a:cubicBezTo>
                  <a:pt x="55998" y="1060766"/>
                  <a:pt x="59555" y="1055213"/>
                  <a:pt x="61817" y="1049035"/>
                </a:cubicBezTo>
                <a:cubicBezTo>
                  <a:pt x="76541" y="1013058"/>
                  <a:pt x="89516" y="976325"/>
                  <a:pt x="105769" y="941036"/>
                </a:cubicBezTo>
                <a:cubicBezTo>
                  <a:pt x="170030" y="799921"/>
                  <a:pt x="260001" y="676524"/>
                  <a:pt x="367836" y="565570"/>
                </a:cubicBezTo>
                <a:cubicBezTo>
                  <a:pt x="506395" y="422961"/>
                  <a:pt x="666033" y="307366"/>
                  <a:pt x="837097" y="206920"/>
                </a:cubicBezTo>
                <a:cubicBezTo>
                  <a:pt x="929764" y="152419"/>
                  <a:pt x="1024798" y="102766"/>
                  <a:pt x="1121761" y="57235"/>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CBF662B1-E5B0-48D2-B39D-43A30B4B8A46}"/>
              </a:ext>
            </a:extLst>
          </p:cNvPr>
          <p:cNvSpPr>
            <a:spLocks noGrp="1"/>
          </p:cNvSpPr>
          <p:nvPr>
            <p:ph type="title"/>
          </p:nvPr>
        </p:nvSpPr>
        <p:spPr>
          <a:xfrm>
            <a:off x="6859541" y="230316"/>
            <a:ext cx="5104002"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B142802C-AEEA-4B92-B5B3-0756576E8F5B}"/>
              </a:ext>
            </a:extLst>
          </p:cNvPr>
          <p:cNvSpPr>
            <a:spLocks noGrp="1"/>
          </p:cNvSpPr>
          <p:nvPr>
            <p:ph type="body" sz="quarter" idx="17"/>
          </p:nvPr>
        </p:nvSpPr>
        <p:spPr>
          <a:xfrm>
            <a:off x="6858001" y="843419"/>
            <a:ext cx="5104001"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6353763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a:extLst>
              <a:ext uri="{FF2B5EF4-FFF2-40B4-BE49-F238E27FC236}">
                <a16:creationId xmlns:a16="http://schemas.microsoft.com/office/drawing/2014/main" id="{F8801B9C-D70C-4D58-B7A6-A91493968EA3}"/>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5">
            <a:extLst>
              <a:ext uri="{FF2B5EF4-FFF2-40B4-BE49-F238E27FC236}">
                <a16:creationId xmlns:a16="http://schemas.microsoft.com/office/drawing/2014/main" id="{B30B41E9-E970-4973-AB0B-6AA4B9A0E78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6">
            <a:extLst>
              <a:ext uri="{FF2B5EF4-FFF2-40B4-BE49-F238E27FC236}">
                <a16:creationId xmlns:a16="http://schemas.microsoft.com/office/drawing/2014/main" id="{41673787-BFD3-4363-9E76-193BEBEFD9AF}"/>
              </a:ext>
            </a:extLst>
          </p:cNvPr>
          <p:cNvSpPr>
            <a:spLocks noGrp="1" noChangeArrowheads="1"/>
          </p:cNvSpPr>
          <p:nvPr>
            <p:ph type="sldNum" sz="quarter" idx="12"/>
          </p:nvPr>
        </p:nvSpPr>
        <p:spPr>
          <a:ln/>
        </p:spPr>
        <p:txBody>
          <a:bodyPr/>
          <a:lstStyle>
            <a:lvl1pPr>
              <a:defRPr/>
            </a:lvl1pPr>
          </a:lstStyle>
          <a:p>
            <a:fld id="{DB7B608D-9800-4116-AF78-DE0B9FF81FCB}" type="slidenum">
              <a:rPr lang="nl-NL" altLang="nl-NL"/>
              <a:pPr/>
              <a:t>‹#›</a:t>
            </a:fld>
            <a:endParaRPr lang="nl-NL" altLang="nl-NL"/>
          </a:p>
        </p:txBody>
      </p:sp>
    </p:spTree>
    <p:extLst>
      <p:ext uri="{BB962C8B-B14F-4D97-AF65-F5344CB8AC3E}">
        <p14:creationId xmlns:p14="http://schemas.microsoft.com/office/powerpoint/2010/main" val="596894337"/>
      </p:ext>
    </p:extLst>
  </p:cSld>
  <p:clrMapOvr>
    <a:masterClrMapping/>
  </p:clrMapOvr>
  <p:transition spd="slow" advClick="0" advTm="10000"/>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a:extLst>
              <a:ext uri="{FF2B5EF4-FFF2-40B4-BE49-F238E27FC236}">
                <a16:creationId xmlns:a16="http://schemas.microsoft.com/office/drawing/2014/main" id="{FB016607-7F6A-4E1A-8149-2623A5A23DD4}"/>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5">
            <a:extLst>
              <a:ext uri="{FF2B5EF4-FFF2-40B4-BE49-F238E27FC236}">
                <a16:creationId xmlns:a16="http://schemas.microsoft.com/office/drawing/2014/main" id="{347AEF97-3EE2-46A7-96D9-33F6CFDFF57C}"/>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6">
            <a:extLst>
              <a:ext uri="{FF2B5EF4-FFF2-40B4-BE49-F238E27FC236}">
                <a16:creationId xmlns:a16="http://schemas.microsoft.com/office/drawing/2014/main" id="{EA75D2CE-4608-496F-95CA-C29D6D6D659E}"/>
              </a:ext>
            </a:extLst>
          </p:cNvPr>
          <p:cNvSpPr>
            <a:spLocks noGrp="1" noChangeArrowheads="1"/>
          </p:cNvSpPr>
          <p:nvPr>
            <p:ph type="sldNum" sz="quarter" idx="12"/>
          </p:nvPr>
        </p:nvSpPr>
        <p:spPr>
          <a:ln/>
        </p:spPr>
        <p:txBody>
          <a:bodyPr/>
          <a:lstStyle>
            <a:lvl1pPr>
              <a:defRPr/>
            </a:lvl1pPr>
          </a:lstStyle>
          <a:p>
            <a:fld id="{11B09600-845F-4F40-BC4B-90567AFD8AFB}" type="slidenum">
              <a:rPr lang="nl-NL" altLang="nl-NL"/>
              <a:pPr/>
              <a:t>‹#›</a:t>
            </a:fld>
            <a:endParaRPr lang="nl-NL" altLang="nl-NL"/>
          </a:p>
        </p:txBody>
      </p:sp>
    </p:spTree>
    <p:extLst>
      <p:ext uri="{BB962C8B-B14F-4D97-AF65-F5344CB8AC3E}">
        <p14:creationId xmlns:p14="http://schemas.microsoft.com/office/powerpoint/2010/main" val="925176911"/>
      </p:ext>
    </p:extLst>
  </p:cSld>
  <p:clrMapOvr>
    <a:masterClrMapping/>
  </p:clrMapOvr>
  <p:transition spd="slow" advClick="0" advTm="10000"/>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AD21B61-7357-4AF2-AC4F-D24A8DDAD1AE}"/>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5">
            <a:extLst>
              <a:ext uri="{FF2B5EF4-FFF2-40B4-BE49-F238E27FC236}">
                <a16:creationId xmlns:a16="http://schemas.microsoft.com/office/drawing/2014/main" id="{65176E90-D186-42DF-A16E-05F7DB1ADB21}"/>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6">
            <a:extLst>
              <a:ext uri="{FF2B5EF4-FFF2-40B4-BE49-F238E27FC236}">
                <a16:creationId xmlns:a16="http://schemas.microsoft.com/office/drawing/2014/main" id="{A09FB15D-3FB1-41F1-AEAF-64D843A10A80}"/>
              </a:ext>
            </a:extLst>
          </p:cNvPr>
          <p:cNvSpPr>
            <a:spLocks noGrp="1" noChangeArrowheads="1"/>
          </p:cNvSpPr>
          <p:nvPr>
            <p:ph type="sldNum" sz="quarter" idx="12"/>
          </p:nvPr>
        </p:nvSpPr>
        <p:spPr>
          <a:ln/>
        </p:spPr>
        <p:txBody>
          <a:bodyPr/>
          <a:lstStyle>
            <a:lvl1pPr>
              <a:defRPr/>
            </a:lvl1pPr>
          </a:lstStyle>
          <a:p>
            <a:fld id="{E38D95F1-D41D-4114-862C-C77E42758031}" type="slidenum">
              <a:rPr lang="nl-NL" altLang="nl-NL"/>
              <a:pPr/>
              <a:t>‹#›</a:t>
            </a:fld>
            <a:endParaRPr lang="nl-NL" altLang="nl-NL"/>
          </a:p>
        </p:txBody>
      </p:sp>
    </p:spTree>
    <p:extLst>
      <p:ext uri="{BB962C8B-B14F-4D97-AF65-F5344CB8AC3E}">
        <p14:creationId xmlns:p14="http://schemas.microsoft.com/office/powerpoint/2010/main" val="2102160461"/>
      </p:ext>
    </p:extLst>
  </p:cSld>
  <p:clrMapOvr>
    <a:masterClrMapping/>
  </p:clrMapOvr>
  <p:transition spd="slow" advClick="0" advTm="10000"/>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a:extLst>
              <a:ext uri="{FF2B5EF4-FFF2-40B4-BE49-F238E27FC236}">
                <a16:creationId xmlns:a16="http://schemas.microsoft.com/office/drawing/2014/main" id="{9C20C00C-684F-4EC5-9E81-99EC718828FD}"/>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4DBC1C3E-0D79-436B-9A1C-02A50890A8D5}"/>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459338B7-D83C-48A6-A88B-D757A6D603B1}"/>
              </a:ext>
            </a:extLst>
          </p:cNvPr>
          <p:cNvSpPr>
            <a:spLocks noGrp="1" noChangeArrowheads="1"/>
          </p:cNvSpPr>
          <p:nvPr>
            <p:ph type="sldNum" sz="quarter" idx="12"/>
          </p:nvPr>
        </p:nvSpPr>
        <p:spPr>
          <a:ln/>
        </p:spPr>
        <p:txBody>
          <a:bodyPr/>
          <a:lstStyle>
            <a:lvl1pPr>
              <a:defRPr/>
            </a:lvl1pPr>
          </a:lstStyle>
          <a:p>
            <a:fld id="{7D888174-A92B-4FE8-A7EA-4C51B3C96556}" type="slidenum">
              <a:rPr lang="nl-NL" altLang="nl-NL"/>
              <a:pPr/>
              <a:t>‹#›</a:t>
            </a:fld>
            <a:endParaRPr lang="nl-NL" altLang="nl-NL"/>
          </a:p>
        </p:txBody>
      </p:sp>
    </p:spTree>
    <p:extLst>
      <p:ext uri="{BB962C8B-B14F-4D97-AF65-F5344CB8AC3E}">
        <p14:creationId xmlns:p14="http://schemas.microsoft.com/office/powerpoint/2010/main" val="907490615"/>
      </p:ext>
    </p:extLst>
  </p:cSld>
  <p:clrMapOvr>
    <a:masterClrMapping/>
  </p:clrMapOvr>
  <p:transition spd="slow" advClick="0" advTm="10000"/>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a:extLst>
              <a:ext uri="{FF2B5EF4-FFF2-40B4-BE49-F238E27FC236}">
                <a16:creationId xmlns:a16="http://schemas.microsoft.com/office/drawing/2014/main" id="{00AB152C-B7F9-457C-B94B-F1C060CB6C5B}"/>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8BDCFDE5-3077-472C-949F-A003917ADBA1}"/>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6B5FF092-553A-4C13-A0F5-4F5CE698C0D4}"/>
              </a:ext>
            </a:extLst>
          </p:cNvPr>
          <p:cNvSpPr>
            <a:spLocks noGrp="1" noChangeArrowheads="1"/>
          </p:cNvSpPr>
          <p:nvPr>
            <p:ph type="sldNum" sz="quarter" idx="12"/>
          </p:nvPr>
        </p:nvSpPr>
        <p:spPr>
          <a:ln/>
        </p:spPr>
        <p:txBody>
          <a:bodyPr/>
          <a:lstStyle>
            <a:lvl1pPr>
              <a:defRPr/>
            </a:lvl1pPr>
          </a:lstStyle>
          <a:p>
            <a:fld id="{86A608E2-9FEB-4AF5-A862-C1949D3CE4E3}" type="slidenum">
              <a:rPr lang="nl-NL" altLang="nl-NL"/>
              <a:pPr/>
              <a:t>‹#›</a:t>
            </a:fld>
            <a:endParaRPr lang="nl-NL" altLang="nl-NL"/>
          </a:p>
        </p:txBody>
      </p:sp>
    </p:spTree>
    <p:extLst>
      <p:ext uri="{BB962C8B-B14F-4D97-AF65-F5344CB8AC3E}">
        <p14:creationId xmlns:p14="http://schemas.microsoft.com/office/powerpoint/2010/main" val="2110905312"/>
      </p:ext>
    </p:extLst>
  </p:cSld>
  <p:clrMapOvr>
    <a:masterClrMapping/>
  </p:clrMapOvr>
  <p:transition spd="slow" advClick="0" advTm="10000"/>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4565978E-6B48-4982-AC15-41CB003F9D79}"/>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AD4B4B60-D383-42B4-8E0B-C3935C0A7056}"/>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41AAA1CB-47EA-4213-9D5A-26D8AF12897E}"/>
              </a:ext>
            </a:extLst>
          </p:cNvPr>
          <p:cNvSpPr>
            <a:spLocks noGrp="1" noChangeArrowheads="1"/>
          </p:cNvSpPr>
          <p:nvPr>
            <p:ph type="sldNum" sz="quarter" idx="12"/>
          </p:nvPr>
        </p:nvSpPr>
        <p:spPr>
          <a:ln/>
        </p:spPr>
        <p:txBody>
          <a:bodyPr/>
          <a:lstStyle>
            <a:lvl1pPr>
              <a:defRPr/>
            </a:lvl1pPr>
          </a:lstStyle>
          <a:p>
            <a:fld id="{59DA93D7-0D7A-4060-9853-F279B89AFBA4}" type="slidenum">
              <a:rPr lang="nl-NL" altLang="nl-NL"/>
              <a:pPr/>
              <a:t>‹#›</a:t>
            </a:fld>
            <a:endParaRPr lang="nl-NL" altLang="nl-NL"/>
          </a:p>
        </p:txBody>
      </p:sp>
    </p:spTree>
    <p:extLst>
      <p:ext uri="{BB962C8B-B14F-4D97-AF65-F5344CB8AC3E}">
        <p14:creationId xmlns:p14="http://schemas.microsoft.com/office/powerpoint/2010/main" val="1573465593"/>
      </p:ext>
    </p:extLst>
  </p:cSld>
  <p:clrMapOvr>
    <a:masterClrMapping/>
  </p:clrMapOvr>
  <p:transition spd="slow" advClick="0" advTm="10000"/>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AE264E20-FCA9-4D87-8DEC-095DBC5827F6}"/>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B385076D-D3FE-4696-839A-F83C6D38FFB4}"/>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BD311FF6-D14C-4406-AF67-5C2A46F67CAE}"/>
              </a:ext>
            </a:extLst>
          </p:cNvPr>
          <p:cNvSpPr>
            <a:spLocks noGrp="1" noChangeArrowheads="1"/>
          </p:cNvSpPr>
          <p:nvPr>
            <p:ph type="sldNum" sz="quarter" idx="12"/>
          </p:nvPr>
        </p:nvSpPr>
        <p:spPr>
          <a:ln/>
        </p:spPr>
        <p:txBody>
          <a:bodyPr/>
          <a:lstStyle>
            <a:lvl1pPr>
              <a:defRPr/>
            </a:lvl1pPr>
          </a:lstStyle>
          <a:p>
            <a:fld id="{86AFA884-DB23-4882-92C8-9CD55D5D42F5}" type="slidenum">
              <a:rPr lang="nl-NL" altLang="nl-NL"/>
              <a:pPr/>
              <a:t>‹#›</a:t>
            </a:fld>
            <a:endParaRPr lang="nl-NL" altLang="nl-NL"/>
          </a:p>
        </p:txBody>
      </p:sp>
    </p:spTree>
    <p:extLst>
      <p:ext uri="{BB962C8B-B14F-4D97-AF65-F5344CB8AC3E}">
        <p14:creationId xmlns:p14="http://schemas.microsoft.com/office/powerpoint/2010/main" val="2358277366"/>
      </p:ext>
    </p:extLst>
  </p:cSld>
  <p:clrMapOvr>
    <a:masterClrMapping/>
  </p:clrMapOvr>
  <p:transition spd="slow" advClick="0" advTm="10000"/>
</p:sldLayout>
</file>

<file path=ppt/slideLayouts/slideLayout137.xml><?xml version="1.0" encoding="utf-8"?>
<p:sldLayout xmlns:a="http://schemas.openxmlformats.org/drawingml/2006/main" xmlns:r="http://schemas.openxmlformats.org/officeDocument/2006/relationships" xmlns:p="http://schemas.openxmlformats.org/presentationml/2006/main" type="txAndMedia" preserve="1">
  <p:cSld name="Titel, tekst en mediaclip">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p>
            <a:r>
              <a:rPr lang="nl-NL"/>
              <a:t>Klik om de stijl te bewerken</a:t>
            </a:r>
          </a:p>
        </p:txBody>
      </p:sp>
      <p:sp>
        <p:nvSpPr>
          <p:cNvPr id="3" name="Tijdelijke aanduiding voor tekst 2"/>
          <p:cNvSpPr>
            <a:spLocks noGrp="1"/>
          </p:cNvSpPr>
          <p:nvPr>
            <p:ph type="body" sz="half" idx="1"/>
          </p:nvPr>
        </p:nvSpPr>
        <p:spPr>
          <a:xfrm>
            <a:off x="609600" y="1600201"/>
            <a:ext cx="5384800" cy="4525963"/>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media 3"/>
          <p:cNvSpPr>
            <a:spLocks noGrp="1"/>
          </p:cNvSpPr>
          <p:nvPr>
            <p:ph type="media" sz="half" idx="2"/>
          </p:nvPr>
        </p:nvSpPr>
        <p:spPr>
          <a:xfrm>
            <a:off x="6197600" y="1600201"/>
            <a:ext cx="5384800" cy="4525963"/>
          </a:xfrm>
        </p:spPr>
        <p:txBody>
          <a:bodyPr/>
          <a:lstStyle/>
          <a:p>
            <a:pPr lvl="0"/>
            <a:endParaRPr lang="nl-NL" noProof="0"/>
          </a:p>
        </p:txBody>
      </p:sp>
      <p:sp>
        <p:nvSpPr>
          <p:cNvPr id="5" name="Rectangle 4">
            <a:extLst>
              <a:ext uri="{FF2B5EF4-FFF2-40B4-BE49-F238E27FC236}">
                <a16:creationId xmlns:a16="http://schemas.microsoft.com/office/drawing/2014/main" id="{E81CD671-7124-4B99-BA50-F924CC894F8E}"/>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3B0333B6-BA72-4C74-9845-547006F4CB1B}"/>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E9ED7E7F-FDB4-4403-83A5-213291ED8A86}"/>
              </a:ext>
            </a:extLst>
          </p:cNvPr>
          <p:cNvSpPr>
            <a:spLocks noGrp="1" noChangeArrowheads="1"/>
          </p:cNvSpPr>
          <p:nvPr>
            <p:ph type="sldNum" sz="quarter" idx="12"/>
          </p:nvPr>
        </p:nvSpPr>
        <p:spPr>
          <a:ln/>
        </p:spPr>
        <p:txBody>
          <a:bodyPr/>
          <a:lstStyle>
            <a:lvl1pPr>
              <a:defRPr/>
            </a:lvl1pPr>
          </a:lstStyle>
          <a:p>
            <a:fld id="{EBD96231-EA8C-4DAC-B632-F1098DD5D41F}" type="slidenum">
              <a:rPr lang="nl-NL" altLang="nl-NL"/>
              <a:pPr/>
              <a:t>‹#›</a:t>
            </a:fld>
            <a:endParaRPr lang="nl-NL" altLang="nl-NL"/>
          </a:p>
        </p:txBody>
      </p:sp>
    </p:spTree>
    <p:extLst>
      <p:ext uri="{BB962C8B-B14F-4D97-AF65-F5344CB8AC3E}">
        <p14:creationId xmlns:p14="http://schemas.microsoft.com/office/powerpoint/2010/main" val="2707866405"/>
      </p:ext>
    </p:extLst>
  </p:cSld>
  <p:clrMapOvr>
    <a:masterClrMapping/>
  </p:clrMapOvr>
  <p:transition spd="slow" advClick="0" advTm="10000"/>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Mission&amp;Vis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C2F7FD-0CC2-4DFD-971A-E1F2286FD402}"/>
              </a:ext>
            </a:extLst>
          </p:cNvPr>
          <p:cNvSpPr>
            <a:spLocks noGrp="1"/>
          </p:cNvSpPr>
          <p:nvPr>
            <p:ph type="pic" sz="quarter" idx="13"/>
          </p:nvPr>
        </p:nvSpPr>
        <p:spPr>
          <a:xfrm>
            <a:off x="6312080" y="0"/>
            <a:ext cx="5879920" cy="6858000"/>
          </a:xfrm>
          <a:solidFill>
            <a:schemeClr val="accent2"/>
          </a:solidFill>
        </p:spPr>
        <p:txBody>
          <a:bodyPr anchor="ctr">
            <a:normAutofit/>
          </a:bodyPr>
          <a:lstStyle>
            <a:lvl1pPr marL="0" indent="0" algn="ctr">
              <a:buFontTx/>
              <a:buNone/>
              <a:defRPr sz="2800">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990801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75"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75"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5" name="Footer Placeholder 4"/>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00868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386147" y="1260778"/>
            <a:ext cx="4397254" cy="4336451"/>
          </a:xfrm>
          <a:custGeom>
            <a:avLst/>
            <a:gdLst>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0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2396248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1241 h 4336451"/>
              <a:gd name="connsiteX1" fmla="*/ 1958741 w 7680637"/>
              <a:gd name="connsiteY1" fmla="*/ 4395 h 4336451"/>
              <a:gd name="connsiteX2" fmla="*/ 2359375 w 7680637"/>
              <a:gd name="connsiteY2" fmla="*/ 113712 h 4336451"/>
              <a:gd name="connsiteX3" fmla="*/ 2789536 w 7680637"/>
              <a:gd name="connsiteY3" fmla="*/ 374021 h 4336451"/>
              <a:gd name="connsiteX4" fmla="*/ 3102571 w 7680637"/>
              <a:gd name="connsiteY4" fmla="*/ 643354 h 4336451"/>
              <a:gd name="connsiteX5" fmla="*/ 3332895 w 7680637"/>
              <a:gd name="connsiteY5" fmla="*/ 879443 h 4336451"/>
              <a:gd name="connsiteX6" fmla="*/ 3547486 w 7680637"/>
              <a:gd name="connsiteY6" fmla="*/ 1125263 h 4336451"/>
              <a:gd name="connsiteX7" fmla="*/ 3559541 w 7680637"/>
              <a:gd name="connsiteY7" fmla="*/ 1136814 h 4336451"/>
              <a:gd name="connsiteX8" fmla="*/ 3594844 w 7680637"/>
              <a:gd name="connsiteY8" fmla="*/ 1179839 h 4336451"/>
              <a:gd name="connsiteX9" fmla="*/ 3608488 w 7680637"/>
              <a:gd name="connsiteY9" fmla="*/ 1199610 h 4336451"/>
              <a:gd name="connsiteX10" fmla="*/ 3859378 w 7680637"/>
              <a:gd name="connsiteY10" fmla="*/ 1530521 h 4336451"/>
              <a:gd name="connsiteX11" fmla="*/ 4127150 w 7680637"/>
              <a:gd name="connsiteY11" fmla="*/ 1957420 h 4336451"/>
              <a:gd name="connsiteX12" fmla="*/ 4318633 w 7680637"/>
              <a:gd name="connsiteY12" fmla="*/ 2395038 h 4336451"/>
              <a:gd name="connsiteX13" fmla="*/ 4397027 w 7680637"/>
              <a:gd name="connsiteY13" fmla="*/ 2829633 h 4336451"/>
              <a:gd name="connsiteX14" fmla="*/ 4225697 w 7680637"/>
              <a:gd name="connsiteY14" fmla="*/ 3419902 h 4336451"/>
              <a:gd name="connsiteX15" fmla="*/ 4062935 w 7680637"/>
              <a:gd name="connsiteY15" fmla="*/ 3609295 h 4336451"/>
              <a:gd name="connsiteX16" fmla="*/ 4026361 w 7680637"/>
              <a:gd name="connsiteY16" fmla="*/ 3648304 h 4336451"/>
              <a:gd name="connsiteX17" fmla="*/ 3960411 w 7680637"/>
              <a:gd name="connsiteY17" fmla="*/ 3702417 h 4336451"/>
              <a:gd name="connsiteX18" fmla="*/ 3930096 w 7680637"/>
              <a:gd name="connsiteY18" fmla="*/ 3720145 h 4336451"/>
              <a:gd name="connsiteX19" fmla="*/ 3581683 w 7680637"/>
              <a:gd name="connsiteY19" fmla="*/ 3923972 h 4336451"/>
              <a:gd name="connsiteX20" fmla="*/ 3065181 w 7680637"/>
              <a:gd name="connsiteY20" fmla="*/ 4112732 h 4336451"/>
              <a:gd name="connsiteX21" fmla="*/ 2281419 w 7680637"/>
              <a:gd name="connsiteY21" fmla="*/ 4276486 h 4336451"/>
              <a:gd name="connsiteX22" fmla="*/ 1509106 w 7680637"/>
              <a:gd name="connsiteY22" fmla="*/ 4336355 h 4336451"/>
              <a:gd name="connsiteX23" fmla="*/ 987175 w 7680637"/>
              <a:gd name="connsiteY23" fmla="*/ 4286597 h 4336451"/>
              <a:gd name="connsiteX24" fmla="*/ 589146 w 7680637"/>
              <a:gd name="connsiteY24" fmla="*/ 4153435 h 4336451"/>
              <a:gd name="connsiteX25" fmla="*/ 309879 w 7680637"/>
              <a:gd name="connsiteY25" fmla="*/ 3953535 h 4336451"/>
              <a:gd name="connsiteX26" fmla="*/ 268865 w 7680637"/>
              <a:gd name="connsiteY26" fmla="*/ 3913607 h 4336451"/>
              <a:gd name="connsiteX27" fmla="*/ 226554 w 7680637"/>
              <a:gd name="connsiteY27" fmla="*/ 3862040 h 4336451"/>
              <a:gd name="connsiteX28" fmla="*/ 218482 w 7680637"/>
              <a:gd name="connsiteY28" fmla="*/ 3847486 h 4336451"/>
              <a:gd name="connsiteX29" fmla="*/ 164739 w 7680637"/>
              <a:gd name="connsiteY29" fmla="*/ 3765333 h 4336451"/>
              <a:gd name="connsiteX30" fmla="*/ 30218 w 7680637"/>
              <a:gd name="connsiteY30" fmla="*/ 3404051 h 4336451"/>
              <a:gd name="connsiteX31" fmla="*/ 6563 w 7680637"/>
              <a:gd name="connsiteY31" fmla="*/ 2907338 h 4336451"/>
              <a:gd name="connsiteX32" fmla="*/ 94549 w 7680637"/>
              <a:gd name="connsiteY32" fmla="*/ 2373545 h 4336451"/>
              <a:gd name="connsiteX33" fmla="*/ 517592 w 7680637"/>
              <a:gd name="connsiteY33" fmla="*/ 1199844 h 4336451"/>
              <a:gd name="connsiteX34" fmla="*/ 854449 w 7680637"/>
              <a:gd name="connsiteY34" fmla="*/ 622773 h 4336451"/>
              <a:gd name="connsiteX35" fmla="*/ 1142073 w 7680637"/>
              <a:gd name="connsiteY35" fmla="*/ 301812 h 4336451"/>
              <a:gd name="connsiteX36" fmla="*/ 1156923 w 7680637"/>
              <a:gd name="connsiteY36" fmla="*/ 285659 h 4336451"/>
              <a:gd name="connsiteX37" fmla="*/ 1219944 w 7680637"/>
              <a:gd name="connsiteY37" fmla="*/ 233949 h 4336451"/>
              <a:gd name="connsiteX38" fmla="*/ 1243132 w 7680637"/>
              <a:gd name="connsiteY38" fmla="*/ 219158 h 4336451"/>
              <a:gd name="connsiteX39" fmla="*/ 1408343 w 7680637"/>
              <a:gd name="connsiteY39" fmla="*/ 113509 h 4336451"/>
              <a:gd name="connsiteX40" fmla="*/ 1815121 w 7680637"/>
              <a:gd name="connsiteY40" fmla="*/ 1241 h 4336451"/>
              <a:gd name="connsiteX41" fmla="*/ 5284387 w 7680637"/>
              <a:gd name="connsiteY41" fmla="*/ 1821783 h 4336451"/>
              <a:gd name="connsiteX42" fmla="*/ 7680637 w 7680637"/>
              <a:gd name="connsiteY42" fmla="*/ 1821783 h 4336451"/>
              <a:gd name="connsiteX43" fmla="*/ 5284387 w 7680637"/>
              <a:gd name="connsiteY43" fmla="*/ 1821783 h 4336451"/>
              <a:gd name="connsiteX0" fmla="*/ 1815121 w 4397254"/>
              <a:gd name="connsiteY0" fmla="*/ 1241 h 4336451"/>
              <a:gd name="connsiteX1" fmla="*/ 1958741 w 4397254"/>
              <a:gd name="connsiteY1" fmla="*/ 4395 h 4336451"/>
              <a:gd name="connsiteX2" fmla="*/ 2359375 w 4397254"/>
              <a:gd name="connsiteY2" fmla="*/ 113712 h 4336451"/>
              <a:gd name="connsiteX3" fmla="*/ 2789536 w 4397254"/>
              <a:gd name="connsiteY3" fmla="*/ 374021 h 4336451"/>
              <a:gd name="connsiteX4" fmla="*/ 3102571 w 4397254"/>
              <a:gd name="connsiteY4" fmla="*/ 643354 h 4336451"/>
              <a:gd name="connsiteX5" fmla="*/ 3332895 w 4397254"/>
              <a:gd name="connsiteY5" fmla="*/ 879443 h 4336451"/>
              <a:gd name="connsiteX6" fmla="*/ 3547486 w 4397254"/>
              <a:gd name="connsiteY6" fmla="*/ 1125263 h 4336451"/>
              <a:gd name="connsiteX7" fmla="*/ 3559541 w 4397254"/>
              <a:gd name="connsiteY7" fmla="*/ 1136814 h 4336451"/>
              <a:gd name="connsiteX8" fmla="*/ 3594844 w 4397254"/>
              <a:gd name="connsiteY8" fmla="*/ 1179839 h 4336451"/>
              <a:gd name="connsiteX9" fmla="*/ 3608488 w 4397254"/>
              <a:gd name="connsiteY9" fmla="*/ 1199610 h 4336451"/>
              <a:gd name="connsiteX10" fmla="*/ 3859378 w 4397254"/>
              <a:gd name="connsiteY10" fmla="*/ 1530521 h 4336451"/>
              <a:gd name="connsiteX11" fmla="*/ 4127150 w 4397254"/>
              <a:gd name="connsiteY11" fmla="*/ 1957420 h 4336451"/>
              <a:gd name="connsiteX12" fmla="*/ 4318633 w 4397254"/>
              <a:gd name="connsiteY12" fmla="*/ 2395038 h 4336451"/>
              <a:gd name="connsiteX13" fmla="*/ 4397027 w 4397254"/>
              <a:gd name="connsiteY13" fmla="*/ 2829633 h 4336451"/>
              <a:gd name="connsiteX14" fmla="*/ 4225697 w 4397254"/>
              <a:gd name="connsiteY14" fmla="*/ 3419902 h 4336451"/>
              <a:gd name="connsiteX15" fmla="*/ 4062935 w 4397254"/>
              <a:gd name="connsiteY15" fmla="*/ 3609295 h 4336451"/>
              <a:gd name="connsiteX16" fmla="*/ 4026361 w 4397254"/>
              <a:gd name="connsiteY16" fmla="*/ 3648304 h 4336451"/>
              <a:gd name="connsiteX17" fmla="*/ 3960411 w 4397254"/>
              <a:gd name="connsiteY17" fmla="*/ 3702417 h 4336451"/>
              <a:gd name="connsiteX18" fmla="*/ 3930096 w 4397254"/>
              <a:gd name="connsiteY18" fmla="*/ 3720145 h 4336451"/>
              <a:gd name="connsiteX19" fmla="*/ 3581683 w 4397254"/>
              <a:gd name="connsiteY19" fmla="*/ 3923972 h 4336451"/>
              <a:gd name="connsiteX20" fmla="*/ 3065181 w 4397254"/>
              <a:gd name="connsiteY20" fmla="*/ 4112732 h 4336451"/>
              <a:gd name="connsiteX21" fmla="*/ 2281419 w 4397254"/>
              <a:gd name="connsiteY21" fmla="*/ 4276486 h 4336451"/>
              <a:gd name="connsiteX22" fmla="*/ 1509106 w 4397254"/>
              <a:gd name="connsiteY22" fmla="*/ 4336355 h 4336451"/>
              <a:gd name="connsiteX23" fmla="*/ 987175 w 4397254"/>
              <a:gd name="connsiteY23" fmla="*/ 4286597 h 4336451"/>
              <a:gd name="connsiteX24" fmla="*/ 589146 w 4397254"/>
              <a:gd name="connsiteY24" fmla="*/ 4153435 h 4336451"/>
              <a:gd name="connsiteX25" fmla="*/ 309879 w 4397254"/>
              <a:gd name="connsiteY25" fmla="*/ 3953535 h 4336451"/>
              <a:gd name="connsiteX26" fmla="*/ 268865 w 4397254"/>
              <a:gd name="connsiteY26" fmla="*/ 3913607 h 4336451"/>
              <a:gd name="connsiteX27" fmla="*/ 226554 w 4397254"/>
              <a:gd name="connsiteY27" fmla="*/ 3862040 h 4336451"/>
              <a:gd name="connsiteX28" fmla="*/ 218482 w 4397254"/>
              <a:gd name="connsiteY28" fmla="*/ 3847486 h 4336451"/>
              <a:gd name="connsiteX29" fmla="*/ 164739 w 4397254"/>
              <a:gd name="connsiteY29" fmla="*/ 3765333 h 4336451"/>
              <a:gd name="connsiteX30" fmla="*/ 30218 w 4397254"/>
              <a:gd name="connsiteY30" fmla="*/ 3404051 h 4336451"/>
              <a:gd name="connsiteX31" fmla="*/ 6563 w 4397254"/>
              <a:gd name="connsiteY31" fmla="*/ 2907338 h 4336451"/>
              <a:gd name="connsiteX32" fmla="*/ 94549 w 4397254"/>
              <a:gd name="connsiteY32" fmla="*/ 2373545 h 4336451"/>
              <a:gd name="connsiteX33" fmla="*/ 517592 w 4397254"/>
              <a:gd name="connsiteY33" fmla="*/ 1199844 h 4336451"/>
              <a:gd name="connsiteX34" fmla="*/ 854449 w 4397254"/>
              <a:gd name="connsiteY34" fmla="*/ 622773 h 4336451"/>
              <a:gd name="connsiteX35" fmla="*/ 1142073 w 4397254"/>
              <a:gd name="connsiteY35" fmla="*/ 301812 h 4336451"/>
              <a:gd name="connsiteX36" fmla="*/ 1156923 w 4397254"/>
              <a:gd name="connsiteY36" fmla="*/ 285659 h 4336451"/>
              <a:gd name="connsiteX37" fmla="*/ 1219944 w 4397254"/>
              <a:gd name="connsiteY37" fmla="*/ 233949 h 4336451"/>
              <a:gd name="connsiteX38" fmla="*/ 1243132 w 4397254"/>
              <a:gd name="connsiteY38" fmla="*/ 219158 h 4336451"/>
              <a:gd name="connsiteX39" fmla="*/ 1408343 w 4397254"/>
              <a:gd name="connsiteY39" fmla="*/ 113509 h 4336451"/>
              <a:gd name="connsiteX40" fmla="*/ 1815121 w 4397254"/>
              <a:gd name="connsiteY40" fmla="*/ 1241 h 433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97254" h="4336451">
                <a:moveTo>
                  <a:pt x="1815121" y="1241"/>
                </a:moveTo>
                <a:cubicBezTo>
                  <a:pt x="1862318" y="-1137"/>
                  <a:pt x="1910189" y="-102"/>
                  <a:pt x="1958741" y="4395"/>
                </a:cubicBezTo>
                <a:cubicBezTo>
                  <a:pt x="2098628" y="17457"/>
                  <a:pt x="2231379" y="57015"/>
                  <a:pt x="2359375" y="113712"/>
                </a:cubicBezTo>
                <a:cubicBezTo>
                  <a:pt x="2513869" y="182282"/>
                  <a:pt x="2655218" y="272222"/>
                  <a:pt x="2789536" y="374021"/>
                </a:cubicBezTo>
                <a:cubicBezTo>
                  <a:pt x="2899333" y="457559"/>
                  <a:pt x="3002950" y="548021"/>
                  <a:pt x="3102571" y="643354"/>
                </a:cubicBezTo>
                <a:cubicBezTo>
                  <a:pt x="3182202" y="719351"/>
                  <a:pt x="3259630" y="797689"/>
                  <a:pt x="3332895" y="879443"/>
                </a:cubicBezTo>
                <a:cubicBezTo>
                  <a:pt x="3405797" y="960434"/>
                  <a:pt x="3476103" y="1043291"/>
                  <a:pt x="3547486" y="1125263"/>
                </a:cubicBezTo>
                <a:cubicBezTo>
                  <a:pt x="3551145" y="1129408"/>
                  <a:pt x="3555574" y="1132922"/>
                  <a:pt x="3559541" y="1136814"/>
                </a:cubicBezTo>
                <a:lnTo>
                  <a:pt x="3594844" y="1179839"/>
                </a:lnTo>
                <a:cubicBezTo>
                  <a:pt x="3599444" y="1186387"/>
                  <a:pt x="3603581" y="1193315"/>
                  <a:pt x="3608488" y="1199610"/>
                </a:cubicBezTo>
                <a:cubicBezTo>
                  <a:pt x="3695148" y="1307428"/>
                  <a:pt x="3779473" y="1417425"/>
                  <a:pt x="3859378" y="1530521"/>
                </a:cubicBezTo>
                <a:cubicBezTo>
                  <a:pt x="3956253" y="1668069"/>
                  <a:pt x="4046908" y="1809665"/>
                  <a:pt x="4127150" y="1957420"/>
                </a:cubicBezTo>
                <a:cubicBezTo>
                  <a:pt x="4203278" y="2097963"/>
                  <a:pt x="4269448" y="2242711"/>
                  <a:pt x="4318633" y="2395038"/>
                </a:cubicBezTo>
                <a:cubicBezTo>
                  <a:pt x="4364176" y="2536327"/>
                  <a:pt x="4394000" y="2680458"/>
                  <a:pt x="4397027" y="2829633"/>
                </a:cubicBezTo>
                <a:cubicBezTo>
                  <a:pt x="4401223" y="3044022"/>
                  <a:pt x="4347375" y="3241718"/>
                  <a:pt x="4225697" y="3419902"/>
                </a:cubicBezTo>
                <a:cubicBezTo>
                  <a:pt x="4178523" y="3489045"/>
                  <a:pt x="4123864" y="3551893"/>
                  <a:pt x="4062935" y="3609295"/>
                </a:cubicBezTo>
                <a:cubicBezTo>
                  <a:pt x="4050000" y="3621498"/>
                  <a:pt x="4038518" y="3635153"/>
                  <a:pt x="4026361" y="3648304"/>
                </a:cubicBezTo>
                <a:lnTo>
                  <a:pt x="3960411" y="3702417"/>
                </a:lnTo>
                <a:cubicBezTo>
                  <a:pt x="3950306" y="3708327"/>
                  <a:pt x="3939576" y="3713159"/>
                  <a:pt x="3930096" y="3720145"/>
                </a:cubicBezTo>
                <a:cubicBezTo>
                  <a:pt x="3821235" y="3800204"/>
                  <a:pt x="3704076" y="3866689"/>
                  <a:pt x="3581683" y="3923972"/>
                </a:cubicBezTo>
                <a:cubicBezTo>
                  <a:pt x="3415114" y="4001885"/>
                  <a:pt x="3241981" y="4062685"/>
                  <a:pt x="3065181" y="4112732"/>
                </a:cubicBezTo>
                <a:cubicBezTo>
                  <a:pt x="2807878" y="4185956"/>
                  <a:pt x="2545972" y="4237546"/>
                  <a:pt x="2281419" y="4276486"/>
                </a:cubicBezTo>
                <a:cubicBezTo>
                  <a:pt x="2025295" y="4314067"/>
                  <a:pt x="1768171" y="4338178"/>
                  <a:pt x="1509106" y="4336355"/>
                </a:cubicBezTo>
                <a:cubicBezTo>
                  <a:pt x="1333688" y="4334979"/>
                  <a:pt x="1159288" y="4321650"/>
                  <a:pt x="987175" y="4286597"/>
                </a:cubicBezTo>
                <a:cubicBezTo>
                  <a:pt x="848988" y="4258642"/>
                  <a:pt x="715269" y="4216963"/>
                  <a:pt x="589146" y="4153435"/>
                </a:cubicBezTo>
                <a:cubicBezTo>
                  <a:pt x="485705" y="4101209"/>
                  <a:pt x="391685" y="4035954"/>
                  <a:pt x="309879" y="3953535"/>
                </a:cubicBezTo>
                <a:cubicBezTo>
                  <a:pt x="296422" y="3939962"/>
                  <a:pt x="282631" y="3926927"/>
                  <a:pt x="268865" y="3913607"/>
                </a:cubicBezTo>
                <a:lnTo>
                  <a:pt x="226554" y="3862040"/>
                </a:lnTo>
                <a:cubicBezTo>
                  <a:pt x="223819" y="3857134"/>
                  <a:pt x="221677" y="3852011"/>
                  <a:pt x="218482" y="3847486"/>
                </a:cubicBezTo>
                <a:cubicBezTo>
                  <a:pt x="200618" y="3820062"/>
                  <a:pt x="181393" y="3793486"/>
                  <a:pt x="164739" y="3765333"/>
                </a:cubicBezTo>
                <a:cubicBezTo>
                  <a:pt x="97787" y="3653256"/>
                  <a:pt x="55417" y="3531860"/>
                  <a:pt x="30218" y="3404051"/>
                </a:cubicBezTo>
                <a:cubicBezTo>
                  <a:pt x="-2189" y="3239807"/>
                  <a:pt x="-5794" y="3073902"/>
                  <a:pt x="6563" y="2907338"/>
                </a:cubicBezTo>
                <a:cubicBezTo>
                  <a:pt x="19827" y="2726795"/>
                  <a:pt x="51054" y="2548982"/>
                  <a:pt x="94549" y="2373545"/>
                </a:cubicBezTo>
                <a:cubicBezTo>
                  <a:pt x="194967" y="1967715"/>
                  <a:pt x="339184" y="1577558"/>
                  <a:pt x="517592" y="1199844"/>
                </a:cubicBezTo>
                <a:cubicBezTo>
                  <a:pt x="613094" y="997614"/>
                  <a:pt x="722388" y="803389"/>
                  <a:pt x="854449" y="622773"/>
                </a:cubicBezTo>
                <a:cubicBezTo>
                  <a:pt x="939492" y="506147"/>
                  <a:pt x="1031609" y="395627"/>
                  <a:pt x="1142073" y="301812"/>
                </a:cubicBezTo>
                <a:cubicBezTo>
                  <a:pt x="1147644" y="296975"/>
                  <a:pt x="1152023" y="291001"/>
                  <a:pt x="1156923" y="285659"/>
                </a:cubicBezTo>
                <a:lnTo>
                  <a:pt x="1219944" y="233949"/>
                </a:lnTo>
                <a:cubicBezTo>
                  <a:pt x="1227812" y="229081"/>
                  <a:pt x="1236043" y="224975"/>
                  <a:pt x="1243132" y="219158"/>
                </a:cubicBezTo>
                <a:cubicBezTo>
                  <a:pt x="1294110" y="177594"/>
                  <a:pt x="1350030" y="143622"/>
                  <a:pt x="1408343" y="113509"/>
                </a:cubicBezTo>
                <a:cubicBezTo>
                  <a:pt x="1538001" y="46229"/>
                  <a:pt x="1673529" y="8376"/>
                  <a:pt x="1815121" y="1241"/>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96C377F9-FA26-4D7D-8C15-5737D0343826}"/>
              </a:ext>
            </a:extLst>
          </p:cNvPr>
          <p:cNvSpPr>
            <a:spLocks noGrp="1"/>
          </p:cNvSpPr>
          <p:nvPr>
            <p:ph type="title"/>
          </p:nvPr>
        </p:nvSpPr>
        <p:spPr>
          <a:xfrm>
            <a:off x="4296227" y="230316"/>
            <a:ext cx="7665776"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8DEAE418-52E2-4DE7-A31D-BA3FF67BE6A9}"/>
              </a:ext>
            </a:extLst>
          </p:cNvPr>
          <p:cNvSpPr>
            <a:spLocks noGrp="1"/>
          </p:cNvSpPr>
          <p:nvPr>
            <p:ph type="body" sz="quarter" idx="17"/>
          </p:nvPr>
        </p:nvSpPr>
        <p:spPr>
          <a:xfrm>
            <a:off x="4296227" y="843419"/>
            <a:ext cx="7665776"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5123806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1"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5" name="Footer Placeholder 4"/>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9190088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61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5" name="Footer Placeholder 4"/>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478996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75"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6" name="Footer Placeholder 5"/>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2847722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863"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863"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8" name="Footer Placeholder 7"/>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151177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4" name="Footer Placeholder 3"/>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1788527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3" name="Footer Placeholder 2"/>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1264156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863"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863"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6" name="Footer Placeholder 5"/>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9195631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863"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863"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6" name="Footer Placeholder 5"/>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2774491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1"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5" name="Footer Placeholder 4"/>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6884223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500"/>
            <a:ext cx="2743200" cy="365125"/>
          </a:xfrm>
          <a:prstGeom prst="rect">
            <a:avLst/>
          </a:prstGeom>
        </p:spPr>
        <p:txBody>
          <a:bodyPr/>
          <a:lstStyle/>
          <a:p>
            <a:fld id="{40C57561-896F-49FB-9970-D41A5B5CF73E}" type="datetimeFigureOut">
              <a:rPr lang="en-US" smtClean="0">
                <a:solidFill>
                  <a:prstClr val="black"/>
                </a:solidFill>
              </a:rPr>
              <a:pPr/>
              <a:t>10/13/2020</a:t>
            </a:fld>
            <a:endParaRPr lang="en-US">
              <a:solidFill>
                <a:prstClr val="black"/>
              </a:solidFill>
            </a:endParaRPr>
          </a:p>
        </p:txBody>
      </p:sp>
      <p:sp>
        <p:nvSpPr>
          <p:cNvPr id="5" name="Footer Placeholder 4"/>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0600" y="6356500"/>
            <a:ext cx="2743200" cy="365125"/>
          </a:xfrm>
          <a:prstGeom prst="rect">
            <a:avLst/>
          </a:prstGeom>
        </p:spPr>
        <p:txBody>
          <a:bodyPr/>
          <a:lstStyle/>
          <a:p>
            <a:fld id="{559172F4-C5F9-4A53-9E0D-B6E3FF75E9B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37897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755FD07-32D4-4A25-A7A2-13926211B760}"/>
              </a:ext>
            </a:extLst>
          </p:cNvPr>
          <p:cNvSpPr>
            <a:spLocks noGrp="1"/>
          </p:cNvSpPr>
          <p:nvPr>
            <p:ph type="pic" sz="quarter" idx="16" hasCustomPrompt="1"/>
          </p:nvPr>
        </p:nvSpPr>
        <p:spPr>
          <a:xfrm>
            <a:off x="1540" y="1"/>
            <a:ext cx="12192000" cy="3187700"/>
          </a:xfrm>
          <a:prstGeom prst="rect">
            <a:avLst/>
          </a:prstGeom>
          <a:solidFill>
            <a:schemeClr val="bg1">
              <a:lumMod val="85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6" name="Title 1">
            <a:extLst>
              <a:ext uri="{FF2B5EF4-FFF2-40B4-BE49-F238E27FC236}">
                <a16:creationId xmlns:a16="http://schemas.microsoft.com/office/drawing/2014/main" id="{51F7B841-B016-4EA6-B35A-56DF9234E7A6}"/>
              </a:ext>
            </a:extLst>
          </p:cNvPr>
          <p:cNvSpPr>
            <a:spLocks noGrp="1"/>
          </p:cNvSpPr>
          <p:nvPr>
            <p:ph type="title"/>
          </p:nvPr>
        </p:nvSpPr>
        <p:spPr>
          <a:xfrm>
            <a:off x="723900" y="230316"/>
            <a:ext cx="108204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8" name="Text Placeholder 5">
            <a:extLst>
              <a:ext uri="{FF2B5EF4-FFF2-40B4-BE49-F238E27FC236}">
                <a16:creationId xmlns:a16="http://schemas.microsoft.com/office/drawing/2014/main" id="{4E848E19-DAF4-49BB-B133-74C5F04FFF33}"/>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1673117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784"/>
            <a:ext cx="5932223" cy="711081"/>
          </a:xfrm>
          <a:prstGeom prst="rect">
            <a:avLst/>
          </a:prstGeo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a:xfrm>
            <a:off x="838200" y="6356500"/>
            <a:ext cx="2743200" cy="365125"/>
          </a:xfrm>
          <a:prstGeom prst="rect">
            <a:avLst/>
          </a:prstGeom>
        </p:spPr>
        <p:txBody>
          <a:bodyPr/>
          <a:lstStyle/>
          <a:p>
            <a:fld id="{425404F2-BE9A-4460-8815-8F645183555F}" type="datetimeFigureOut">
              <a:rPr lang="en-US" smtClean="0">
                <a:solidFill>
                  <a:prstClr val="black"/>
                </a:solidFill>
              </a:rPr>
              <a:pPr/>
              <a:t>10/13/2020</a:t>
            </a:fld>
            <a:endParaRPr lang="en-US">
              <a:solidFill>
                <a:prstClr val="black"/>
              </a:solidFill>
            </a:endParaRPr>
          </a:p>
        </p:txBody>
      </p:sp>
      <p:sp>
        <p:nvSpPr>
          <p:cNvPr id="4" name="Footer Placeholder 3"/>
          <p:cNvSpPr>
            <a:spLocks noGrp="1"/>
          </p:cNvSpPr>
          <p:nvPr>
            <p:ph type="ftr" sz="quarter" idx="11"/>
          </p:nvPr>
        </p:nvSpPr>
        <p:spPr>
          <a:xfrm>
            <a:off x="4038601" y="6356500"/>
            <a:ext cx="41148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a:xfrm>
            <a:off x="8610600" y="6356500"/>
            <a:ext cx="2743200" cy="365125"/>
          </a:xfrm>
          <a:prstGeom prst="rect">
            <a:avLst/>
          </a:prstGeom>
        </p:spPr>
        <p:txBody>
          <a:bodyPr/>
          <a:lstStyle/>
          <a:p>
            <a:fld id="{96E69268-9C8B-4EBF-A9EE-DC5DC2D48DC3}"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8149056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6E16425B-2A42-409E-BD07-64554C49ED28}"/>
              </a:ext>
            </a:extLst>
          </p:cNvPr>
          <p:cNvSpPr>
            <a:spLocks noGrp="1"/>
          </p:cNvSpPr>
          <p:nvPr>
            <p:ph type="pic" sz="quarter" idx="13"/>
          </p:nvPr>
        </p:nvSpPr>
        <p:spPr>
          <a:xfrm>
            <a:off x="668" y="0"/>
            <a:ext cx="12192000" cy="6858000"/>
          </a:xfrm>
        </p:spPr>
        <p:txBody>
          <a:bodyPr anchor="ctr"/>
          <a:lstStyle>
            <a:lvl1pPr marL="0" indent="0" algn="ctr">
              <a:buFontTx/>
              <a:buNone/>
              <a:defRPr/>
            </a:lvl1pPr>
          </a:lstStyle>
          <a:p>
            <a:endParaRPr lang="en-IN"/>
          </a:p>
        </p:txBody>
      </p:sp>
      <p:sp>
        <p:nvSpPr>
          <p:cNvPr id="2" name="Title 1"/>
          <p:cNvSpPr>
            <a:spLocks noGrp="1"/>
          </p:cNvSpPr>
          <p:nvPr>
            <p:ph type="ctrTitle"/>
          </p:nvPr>
        </p:nvSpPr>
        <p:spPr>
          <a:xfrm>
            <a:off x="3759868" y="3945599"/>
            <a:ext cx="7823200" cy="1380476"/>
          </a:xfrm>
        </p:spPr>
        <p:txBody>
          <a:bodyPr lIns="0" rIns="0" anchor="b">
            <a:noAutofit/>
          </a:bodyPr>
          <a:lstStyle>
            <a:lvl1pPr algn="r">
              <a:defRPr lang="en-US" sz="8000"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3" name="Subtitle 2"/>
          <p:cNvSpPr>
            <a:spLocks noGrp="1"/>
          </p:cNvSpPr>
          <p:nvPr>
            <p:ph type="subTitle" idx="1"/>
          </p:nvPr>
        </p:nvSpPr>
        <p:spPr>
          <a:xfrm>
            <a:off x="5807892" y="5651651"/>
            <a:ext cx="5774508" cy="440388"/>
          </a:xfrm>
        </p:spPr>
        <p:txBody>
          <a:bodyPr lIns="0" rIns="0">
            <a:normAutofit/>
          </a:bodyPr>
          <a:lstStyle>
            <a:lvl1pPr marL="0" indent="0" algn="r">
              <a:buNone/>
              <a:defRPr lang="en-US" sz="2400"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240" indent="0" algn="ctr">
              <a:buNone/>
              <a:defRPr>
                <a:solidFill>
                  <a:schemeClr val="tx1">
                    <a:tint val="75000"/>
                  </a:schemeClr>
                </a:solidFill>
              </a:defRPr>
            </a:lvl2pPr>
            <a:lvl3pPr marL="1218480" indent="0" algn="ctr">
              <a:buNone/>
              <a:defRPr>
                <a:solidFill>
                  <a:schemeClr val="tx1">
                    <a:tint val="75000"/>
                  </a:schemeClr>
                </a:solidFill>
              </a:defRPr>
            </a:lvl3pPr>
            <a:lvl4pPr marL="1827720" indent="0" algn="ctr">
              <a:buNone/>
              <a:defRPr>
                <a:solidFill>
                  <a:schemeClr val="tx1">
                    <a:tint val="75000"/>
                  </a:schemeClr>
                </a:solidFill>
              </a:defRPr>
            </a:lvl4pPr>
            <a:lvl5pPr marL="2436957" indent="0" algn="ctr">
              <a:buNone/>
              <a:defRPr>
                <a:solidFill>
                  <a:schemeClr val="tx1">
                    <a:tint val="75000"/>
                  </a:schemeClr>
                </a:solidFill>
              </a:defRPr>
            </a:lvl5pPr>
            <a:lvl6pPr marL="3046189" indent="0" algn="ctr">
              <a:buNone/>
              <a:defRPr>
                <a:solidFill>
                  <a:schemeClr val="tx1">
                    <a:tint val="75000"/>
                  </a:schemeClr>
                </a:solidFill>
              </a:defRPr>
            </a:lvl6pPr>
            <a:lvl7pPr marL="3655440" indent="0" algn="ctr">
              <a:buNone/>
              <a:defRPr>
                <a:solidFill>
                  <a:schemeClr val="tx1">
                    <a:tint val="75000"/>
                  </a:schemeClr>
                </a:solidFill>
              </a:defRPr>
            </a:lvl7pPr>
            <a:lvl8pPr marL="4264674" indent="0" algn="ctr">
              <a:buNone/>
              <a:defRPr>
                <a:solidFill>
                  <a:schemeClr val="tx1">
                    <a:tint val="75000"/>
                  </a:schemeClr>
                </a:solidFill>
              </a:defRPr>
            </a:lvl8pPr>
            <a:lvl9pPr marL="4873912"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
        <p:nvSpPr>
          <p:cNvPr id="12" name="Picture Placeholder 11">
            <a:extLst>
              <a:ext uri="{FF2B5EF4-FFF2-40B4-BE49-F238E27FC236}">
                <a16:creationId xmlns:a16="http://schemas.microsoft.com/office/drawing/2014/main" id="{A44978E7-8DCC-4370-A827-019C0A465DB1}"/>
              </a:ext>
            </a:extLst>
          </p:cNvPr>
          <p:cNvSpPr>
            <a:spLocks noGrp="1"/>
          </p:cNvSpPr>
          <p:nvPr>
            <p:ph type="pic" sz="quarter" idx="14"/>
          </p:nvPr>
        </p:nvSpPr>
        <p:spPr>
          <a:xfrm>
            <a:off x="163558" y="1543725"/>
            <a:ext cx="4002044" cy="3991888"/>
          </a:xfrm>
          <a:custGeom>
            <a:avLst/>
            <a:gdLst>
              <a:gd name="connsiteX0" fmla="*/ 1741488 w 3484563"/>
              <a:gd name="connsiteY0" fmla="*/ 0 h 3476625"/>
              <a:gd name="connsiteX1" fmla="*/ 3484563 w 3484563"/>
              <a:gd name="connsiteY1" fmla="*/ 1738313 h 3476625"/>
              <a:gd name="connsiteX2" fmla="*/ 1741488 w 3484563"/>
              <a:gd name="connsiteY2" fmla="*/ 3476625 h 3476625"/>
              <a:gd name="connsiteX3" fmla="*/ 0 w 3484563"/>
              <a:gd name="connsiteY3" fmla="*/ 1738313 h 3476625"/>
            </a:gdLst>
            <a:ahLst/>
            <a:cxnLst>
              <a:cxn ang="0">
                <a:pos x="connsiteX0" y="connsiteY0"/>
              </a:cxn>
              <a:cxn ang="0">
                <a:pos x="connsiteX1" y="connsiteY1"/>
              </a:cxn>
              <a:cxn ang="0">
                <a:pos x="connsiteX2" y="connsiteY2"/>
              </a:cxn>
              <a:cxn ang="0">
                <a:pos x="connsiteX3" y="connsiteY3"/>
              </a:cxn>
            </a:cxnLst>
            <a:rect l="l" t="t" r="r" b="b"/>
            <a:pathLst>
              <a:path w="3484563" h="3476625">
                <a:moveTo>
                  <a:pt x="1741488" y="0"/>
                </a:moveTo>
                <a:lnTo>
                  <a:pt x="3484563" y="1738313"/>
                </a:lnTo>
                <a:lnTo>
                  <a:pt x="1741488" y="3476625"/>
                </a:lnTo>
                <a:lnTo>
                  <a:pt x="0" y="1738313"/>
                </a:lnTo>
                <a:close/>
              </a:path>
            </a:pathLst>
          </a:custGeom>
          <a:solidFill>
            <a:schemeClr val="accent3"/>
          </a:solidFill>
        </p:spPr>
        <p:txBody>
          <a:bodyPr wrap="square" anchor="ctr">
            <a:noAutofit/>
          </a:bodyPr>
          <a:lstStyle>
            <a:lvl1pPr marL="0" indent="0" algn="ctr">
              <a:buFontTx/>
              <a:buNone/>
              <a:defRPr sz="2800">
                <a:solidFill>
                  <a:schemeClr val="bg1"/>
                </a:solidFill>
              </a:defRPr>
            </a:lvl1pPr>
          </a:lstStyle>
          <a:p>
            <a:endParaRPr lang="en-IN"/>
          </a:p>
        </p:txBody>
      </p:sp>
    </p:spTree>
    <p:extLst>
      <p:ext uri="{BB962C8B-B14F-4D97-AF65-F5344CB8AC3E}">
        <p14:creationId xmlns:p14="http://schemas.microsoft.com/office/powerpoint/2010/main" val="419228966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New_Mordern_Background">
    <p:bg>
      <p:bgPr>
        <a:gradFill>
          <a:gsLst>
            <a:gs pos="4000">
              <a:schemeClr val="accent1">
                <a:lumMod val="75000"/>
              </a:schemeClr>
            </a:gs>
            <a:gs pos="100000">
              <a:schemeClr val="accent2"/>
            </a:gs>
          </a:gsLst>
          <a:lin ang="2700000" scaled="1"/>
        </a:gra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6BDDB64-69B0-4040-A883-A16FBEEEAE8A}"/>
              </a:ext>
            </a:extLst>
          </p:cNvPr>
          <p:cNvGrpSpPr/>
          <p:nvPr userDrawn="1"/>
        </p:nvGrpSpPr>
        <p:grpSpPr>
          <a:xfrm>
            <a:off x="668" y="1"/>
            <a:ext cx="12192000" cy="6858000"/>
            <a:chOff x="0" y="30163"/>
            <a:chExt cx="12214226" cy="6827837"/>
          </a:xfrm>
        </p:grpSpPr>
        <p:sp>
          <p:nvSpPr>
            <p:cNvPr id="9" name="Freeform 5">
              <a:extLst>
                <a:ext uri="{FF2B5EF4-FFF2-40B4-BE49-F238E27FC236}">
                  <a16:creationId xmlns:a16="http://schemas.microsoft.com/office/drawing/2014/main" id="{5DF9A176-D4A1-4148-9419-24FB83F14EB1}"/>
                </a:ext>
              </a:extLst>
            </p:cNvPr>
            <p:cNvSpPr>
              <a:spLocks/>
            </p:cNvSpPr>
            <p:nvPr userDrawn="1"/>
          </p:nvSpPr>
          <p:spPr bwMode="auto">
            <a:xfrm>
              <a:off x="0" y="30163"/>
              <a:ext cx="9239250" cy="4876800"/>
            </a:xfrm>
            <a:custGeom>
              <a:avLst/>
              <a:gdLst>
                <a:gd name="T0" fmla="*/ 574 w 1416"/>
                <a:gd name="T1" fmla="*/ 453 h 750"/>
                <a:gd name="T2" fmla="*/ 1028 w 1416"/>
                <a:gd name="T3" fmla="*/ 382 h 750"/>
                <a:gd name="T4" fmla="*/ 1415 w 1416"/>
                <a:gd name="T5" fmla="*/ 71 h 750"/>
                <a:gd name="T6" fmla="*/ 1412 w 1416"/>
                <a:gd name="T7" fmla="*/ 0 h 750"/>
                <a:gd name="T8" fmla="*/ 0 w 1416"/>
                <a:gd name="T9" fmla="*/ 0 h 750"/>
                <a:gd name="T10" fmla="*/ 0 w 1416"/>
                <a:gd name="T11" fmla="*/ 670 h 750"/>
                <a:gd name="T12" fmla="*/ 189 w 1416"/>
                <a:gd name="T13" fmla="*/ 749 h 750"/>
                <a:gd name="T14" fmla="*/ 574 w 1416"/>
                <a:gd name="T15" fmla="*/ 453 h 7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6" h="750">
                  <a:moveTo>
                    <a:pt x="574" y="453"/>
                  </a:moveTo>
                  <a:cubicBezTo>
                    <a:pt x="710" y="355"/>
                    <a:pt x="873" y="370"/>
                    <a:pt x="1028" y="382"/>
                  </a:cubicBezTo>
                  <a:cubicBezTo>
                    <a:pt x="1214" y="395"/>
                    <a:pt x="1400" y="287"/>
                    <a:pt x="1415" y="71"/>
                  </a:cubicBezTo>
                  <a:cubicBezTo>
                    <a:pt x="1416" y="47"/>
                    <a:pt x="1415" y="23"/>
                    <a:pt x="1412" y="0"/>
                  </a:cubicBezTo>
                  <a:cubicBezTo>
                    <a:pt x="0" y="0"/>
                    <a:pt x="0" y="0"/>
                    <a:pt x="0" y="0"/>
                  </a:cubicBezTo>
                  <a:cubicBezTo>
                    <a:pt x="0" y="670"/>
                    <a:pt x="0" y="670"/>
                    <a:pt x="0" y="670"/>
                  </a:cubicBezTo>
                  <a:cubicBezTo>
                    <a:pt x="61" y="721"/>
                    <a:pt x="129" y="750"/>
                    <a:pt x="189" y="749"/>
                  </a:cubicBezTo>
                  <a:cubicBezTo>
                    <a:pt x="365" y="745"/>
                    <a:pt x="448" y="544"/>
                    <a:pt x="574" y="453"/>
                  </a:cubicBezTo>
                </a:path>
              </a:pathLst>
            </a:custGeom>
            <a:solidFill>
              <a:schemeClr val="accent2">
                <a:lumMod val="50000"/>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0" name="Freeform 7">
              <a:extLst>
                <a:ext uri="{FF2B5EF4-FFF2-40B4-BE49-F238E27FC236}">
                  <a16:creationId xmlns:a16="http://schemas.microsoft.com/office/drawing/2014/main" id="{C9193DB6-EEB8-4D05-8E1D-52F244CBC149}"/>
                </a:ext>
              </a:extLst>
            </p:cNvPr>
            <p:cNvSpPr>
              <a:spLocks/>
            </p:cNvSpPr>
            <p:nvPr userDrawn="1"/>
          </p:nvSpPr>
          <p:spPr bwMode="auto">
            <a:xfrm>
              <a:off x="5754688" y="1643063"/>
              <a:ext cx="6459538" cy="5214937"/>
            </a:xfrm>
            <a:custGeom>
              <a:avLst/>
              <a:gdLst>
                <a:gd name="T0" fmla="*/ 441 w 990"/>
                <a:gd name="T1" fmla="*/ 76 h 802"/>
                <a:gd name="T2" fmla="*/ 233 w 990"/>
                <a:gd name="T3" fmla="*/ 378 h 802"/>
                <a:gd name="T4" fmla="*/ 57 w 990"/>
                <a:gd name="T5" fmla="*/ 659 h 802"/>
                <a:gd name="T6" fmla="*/ 0 w 990"/>
                <a:gd name="T7" fmla="*/ 802 h 802"/>
                <a:gd name="T8" fmla="*/ 554 w 990"/>
                <a:gd name="T9" fmla="*/ 802 h 802"/>
                <a:gd name="T10" fmla="*/ 706 w 990"/>
                <a:gd name="T11" fmla="*/ 733 h 802"/>
                <a:gd name="T12" fmla="*/ 990 w 990"/>
                <a:gd name="T13" fmla="*/ 678 h 802"/>
                <a:gd name="T14" fmla="*/ 990 w 990"/>
                <a:gd name="T15" fmla="*/ 175 h 802"/>
                <a:gd name="T16" fmla="*/ 441 w 990"/>
                <a:gd name="T17" fmla="*/ 76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0" h="802">
                  <a:moveTo>
                    <a:pt x="441" y="76"/>
                  </a:moveTo>
                  <a:cubicBezTo>
                    <a:pt x="315" y="135"/>
                    <a:pt x="282" y="250"/>
                    <a:pt x="233" y="378"/>
                  </a:cubicBezTo>
                  <a:cubicBezTo>
                    <a:pt x="188" y="493"/>
                    <a:pt x="125" y="563"/>
                    <a:pt x="57" y="659"/>
                  </a:cubicBezTo>
                  <a:cubicBezTo>
                    <a:pt x="20" y="713"/>
                    <a:pt x="3" y="761"/>
                    <a:pt x="0" y="802"/>
                  </a:cubicBezTo>
                  <a:cubicBezTo>
                    <a:pt x="554" y="802"/>
                    <a:pt x="554" y="802"/>
                    <a:pt x="554" y="802"/>
                  </a:cubicBezTo>
                  <a:cubicBezTo>
                    <a:pt x="602" y="776"/>
                    <a:pt x="652" y="752"/>
                    <a:pt x="706" y="733"/>
                  </a:cubicBezTo>
                  <a:cubicBezTo>
                    <a:pt x="795" y="701"/>
                    <a:pt x="902" y="706"/>
                    <a:pt x="990" y="678"/>
                  </a:cubicBezTo>
                  <a:cubicBezTo>
                    <a:pt x="990" y="175"/>
                    <a:pt x="990" y="175"/>
                    <a:pt x="990" y="175"/>
                  </a:cubicBezTo>
                  <a:cubicBezTo>
                    <a:pt x="833" y="59"/>
                    <a:pt x="603" y="0"/>
                    <a:pt x="441" y="76"/>
                  </a:cubicBezTo>
                  <a:close/>
                </a:path>
              </a:pathLst>
            </a:custGeom>
            <a:gradFill>
              <a:gsLst>
                <a:gs pos="4000">
                  <a:schemeClr val="accent1">
                    <a:lumMod val="75000"/>
                  </a:schemeClr>
                </a:gs>
                <a:gs pos="100000">
                  <a:schemeClr val="accent3">
                    <a:alpha val="12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1" name="Freeform 8">
              <a:extLst>
                <a:ext uri="{FF2B5EF4-FFF2-40B4-BE49-F238E27FC236}">
                  <a16:creationId xmlns:a16="http://schemas.microsoft.com/office/drawing/2014/main" id="{E8A1C692-7360-48CB-9BAB-7DB98E7D6D80}"/>
                </a:ext>
              </a:extLst>
            </p:cNvPr>
            <p:cNvSpPr>
              <a:spLocks/>
            </p:cNvSpPr>
            <p:nvPr userDrawn="1"/>
          </p:nvSpPr>
          <p:spPr bwMode="auto">
            <a:xfrm>
              <a:off x="0" y="30163"/>
              <a:ext cx="6061075" cy="5176837"/>
            </a:xfrm>
            <a:custGeom>
              <a:avLst/>
              <a:gdLst>
                <a:gd name="T0" fmla="*/ 226 w 929"/>
                <a:gd name="T1" fmla="*/ 468 h 796"/>
                <a:gd name="T2" fmla="*/ 633 w 929"/>
                <a:gd name="T3" fmla="*/ 303 h 796"/>
                <a:gd name="T4" fmla="*/ 929 w 929"/>
                <a:gd name="T5" fmla="*/ 0 h 796"/>
                <a:gd name="T6" fmla="*/ 0 w 929"/>
                <a:gd name="T7" fmla="*/ 0 h 796"/>
                <a:gd name="T8" fmla="*/ 0 w 929"/>
                <a:gd name="T9" fmla="*/ 796 h 796"/>
                <a:gd name="T10" fmla="*/ 226 w 929"/>
                <a:gd name="T11" fmla="*/ 468 h 796"/>
              </a:gdLst>
              <a:ahLst/>
              <a:cxnLst>
                <a:cxn ang="0">
                  <a:pos x="T0" y="T1"/>
                </a:cxn>
                <a:cxn ang="0">
                  <a:pos x="T2" y="T3"/>
                </a:cxn>
                <a:cxn ang="0">
                  <a:pos x="T4" y="T5"/>
                </a:cxn>
                <a:cxn ang="0">
                  <a:pos x="T6" y="T7"/>
                </a:cxn>
                <a:cxn ang="0">
                  <a:pos x="T8" y="T9"/>
                </a:cxn>
                <a:cxn ang="0">
                  <a:pos x="T10" y="T11"/>
                </a:cxn>
              </a:cxnLst>
              <a:rect l="0" t="0" r="r" b="b"/>
              <a:pathLst>
                <a:path w="929" h="796">
                  <a:moveTo>
                    <a:pt x="226" y="468"/>
                  </a:moveTo>
                  <a:cubicBezTo>
                    <a:pt x="332" y="347"/>
                    <a:pt x="487" y="326"/>
                    <a:pt x="633" y="303"/>
                  </a:cubicBezTo>
                  <a:cubicBezTo>
                    <a:pt x="788" y="278"/>
                    <a:pt x="923" y="166"/>
                    <a:pt x="929" y="0"/>
                  </a:cubicBezTo>
                  <a:cubicBezTo>
                    <a:pt x="0" y="0"/>
                    <a:pt x="0" y="0"/>
                    <a:pt x="0" y="0"/>
                  </a:cubicBezTo>
                  <a:cubicBezTo>
                    <a:pt x="0" y="796"/>
                    <a:pt x="0" y="796"/>
                    <a:pt x="0" y="796"/>
                  </a:cubicBezTo>
                  <a:cubicBezTo>
                    <a:pt x="108" y="723"/>
                    <a:pt x="144" y="563"/>
                    <a:pt x="226" y="468"/>
                  </a:cubicBezTo>
                  <a:close/>
                </a:path>
              </a:pathLst>
            </a:custGeom>
            <a:gradFill>
              <a:gsLst>
                <a:gs pos="0">
                  <a:schemeClr val="accent1">
                    <a:lumMod val="75000"/>
                    <a:alpha val="28000"/>
                  </a:schemeClr>
                </a:gs>
                <a:gs pos="100000">
                  <a:schemeClr val="accent2"/>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3" name="Freeform 9">
              <a:extLst>
                <a:ext uri="{FF2B5EF4-FFF2-40B4-BE49-F238E27FC236}">
                  <a16:creationId xmlns:a16="http://schemas.microsoft.com/office/drawing/2014/main" id="{BECFDF77-6F92-464B-B407-5FAC38D60728}"/>
                </a:ext>
              </a:extLst>
            </p:cNvPr>
            <p:cNvSpPr>
              <a:spLocks/>
            </p:cNvSpPr>
            <p:nvPr userDrawn="1"/>
          </p:nvSpPr>
          <p:spPr bwMode="auto">
            <a:xfrm>
              <a:off x="6153150" y="30163"/>
              <a:ext cx="6061075" cy="4129087"/>
            </a:xfrm>
            <a:custGeom>
              <a:avLst/>
              <a:gdLst>
                <a:gd name="T0" fmla="*/ 495 w 929"/>
                <a:gd name="T1" fmla="*/ 0 h 635"/>
                <a:gd name="T2" fmla="*/ 203 w 929"/>
                <a:gd name="T3" fmla="*/ 89 h 635"/>
                <a:gd name="T4" fmla="*/ 725 w 929"/>
                <a:gd name="T5" fmla="*/ 518 h 635"/>
                <a:gd name="T6" fmla="*/ 894 w 929"/>
                <a:gd name="T7" fmla="*/ 279 h 635"/>
                <a:gd name="T8" fmla="*/ 929 w 929"/>
                <a:gd name="T9" fmla="*/ 207 h 635"/>
                <a:gd name="T10" fmla="*/ 929 w 929"/>
                <a:gd name="T11" fmla="*/ 0 h 635"/>
                <a:gd name="T12" fmla="*/ 495 w 929"/>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929" h="635">
                  <a:moveTo>
                    <a:pt x="495" y="0"/>
                  </a:moveTo>
                  <a:cubicBezTo>
                    <a:pt x="393" y="25"/>
                    <a:pt x="272" y="8"/>
                    <a:pt x="203" y="89"/>
                  </a:cubicBezTo>
                  <a:cubicBezTo>
                    <a:pt x="0" y="329"/>
                    <a:pt x="469" y="635"/>
                    <a:pt x="725" y="518"/>
                  </a:cubicBezTo>
                  <a:cubicBezTo>
                    <a:pt x="826" y="472"/>
                    <a:pt x="853" y="381"/>
                    <a:pt x="894" y="279"/>
                  </a:cubicBezTo>
                  <a:cubicBezTo>
                    <a:pt x="904" y="252"/>
                    <a:pt x="916" y="229"/>
                    <a:pt x="929" y="207"/>
                  </a:cubicBezTo>
                  <a:cubicBezTo>
                    <a:pt x="929" y="0"/>
                    <a:pt x="929" y="0"/>
                    <a:pt x="929" y="0"/>
                  </a:cubicBezTo>
                  <a:lnTo>
                    <a:pt x="495" y="0"/>
                  </a:lnTo>
                  <a:close/>
                </a:path>
              </a:pathLst>
            </a:custGeom>
            <a:gradFill>
              <a:gsLst>
                <a:gs pos="95000">
                  <a:schemeClr val="accent1">
                    <a:lumMod val="75000"/>
                  </a:schemeClr>
                </a:gs>
                <a:gs pos="0">
                  <a:schemeClr val="accent2">
                    <a:alpha val="45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4" name="Freeform 10">
              <a:extLst>
                <a:ext uri="{FF2B5EF4-FFF2-40B4-BE49-F238E27FC236}">
                  <a16:creationId xmlns:a16="http://schemas.microsoft.com/office/drawing/2014/main" id="{F34979C4-6912-4CF1-88FF-410D325FADE5}"/>
                </a:ext>
              </a:extLst>
            </p:cNvPr>
            <p:cNvSpPr>
              <a:spLocks/>
            </p:cNvSpPr>
            <p:nvPr userDrawn="1"/>
          </p:nvSpPr>
          <p:spPr bwMode="auto">
            <a:xfrm>
              <a:off x="0" y="6851650"/>
              <a:ext cx="12700" cy="6350"/>
            </a:xfrm>
            <a:custGeom>
              <a:avLst/>
              <a:gdLst>
                <a:gd name="T0" fmla="*/ 0 w 2"/>
                <a:gd name="T1" fmla="*/ 1 h 1"/>
                <a:gd name="T2" fmla="*/ 2 w 2"/>
                <a:gd name="T3" fmla="*/ 1 h 1"/>
                <a:gd name="T4" fmla="*/ 0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2" y="1"/>
                    <a:pt x="2" y="1"/>
                    <a:pt x="2" y="1"/>
                  </a:cubicBezTo>
                  <a:cubicBezTo>
                    <a:pt x="1" y="1"/>
                    <a:pt x="1" y="0"/>
                    <a:pt x="0" y="0"/>
                  </a:cubicBezTo>
                  <a:lnTo>
                    <a:pt x="0" y="1"/>
                  </a:lnTo>
                  <a:close/>
                </a:path>
              </a:pathLst>
            </a:custGeom>
            <a:solidFill>
              <a:srgbClr val="1F1938"/>
            </a:soli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5" name="Freeform 11">
              <a:extLst>
                <a:ext uri="{FF2B5EF4-FFF2-40B4-BE49-F238E27FC236}">
                  <a16:creationId xmlns:a16="http://schemas.microsoft.com/office/drawing/2014/main" id="{F3510E3D-E6DD-4CA5-BE97-DCB4AE58D50E}"/>
                </a:ext>
              </a:extLst>
            </p:cNvPr>
            <p:cNvSpPr>
              <a:spLocks/>
            </p:cNvSpPr>
            <p:nvPr userDrawn="1"/>
          </p:nvSpPr>
          <p:spPr bwMode="auto">
            <a:xfrm>
              <a:off x="0" y="3470275"/>
              <a:ext cx="3255963" cy="3387725"/>
            </a:xfrm>
            <a:custGeom>
              <a:avLst/>
              <a:gdLst>
                <a:gd name="T0" fmla="*/ 421 w 499"/>
                <a:gd name="T1" fmla="*/ 154 h 521"/>
                <a:gd name="T2" fmla="*/ 310 w 499"/>
                <a:gd name="T3" fmla="*/ 91 h 521"/>
                <a:gd name="T4" fmla="*/ 147 w 499"/>
                <a:gd name="T5" fmla="*/ 312 h 521"/>
                <a:gd name="T6" fmla="*/ 0 w 499"/>
                <a:gd name="T7" fmla="*/ 362 h 521"/>
                <a:gd name="T8" fmla="*/ 0 w 499"/>
                <a:gd name="T9" fmla="*/ 520 h 521"/>
                <a:gd name="T10" fmla="*/ 2 w 499"/>
                <a:gd name="T11" fmla="*/ 521 h 521"/>
                <a:gd name="T12" fmla="*/ 239 w 499"/>
                <a:gd name="T13" fmla="*/ 521 h 521"/>
                <a:gd name="T14" fmla="*/ 296 w 499"/>
                <a:gd name="T15" fmla="*/ 311 h 521"/>
                <a:gd name="T16" fmla="*/ 421 w 499"/>
                <a:gd name="T17" fmla="*/ 15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9" h="521">
                  <a:moveTo>
                    <a:pt x="421" y="154"/>
                  </a:moveTo>
                  <a:cubicBezTo>
                    <a:pt x="499" y="77"/>
                    <a:pt x="411" y="0"/>
                    <a:pt x="310" y="91"/>
                  </a:cubicBezTo>
                  <a:cubicBezTo>
                    <a:pt x="241" y="153"/>
                    <a:pt x="205" y="244"/>
                    <a:pt x="147" y="312"/>
                  </a:cubicBezTo>
                  <a:cubicBezTo>
                    <a:pt x="104" y="361"/>
                    <a:pt x="53" y="354"/>
                    <a:pt x="0" y="362"/>
                  </a:cubicBezTo>
                  <a:cubicBezTo>
                    <a:pt x="0" y="520"/>
                    <a:pt x="0" y="520"/>
                    <a:pt x="0" y="520"/>
                  </a:cubicBezTo>
                  <a:cubicBezTo>
                    <a:pt x="1" y="520"/>
                    <a:pt x="1" y="521"/>
                    <a:pt x="2" y="521"/>
                  </a:cubicBezTo>
                  <a:cubicBezTo>
                    <a:pt x="239" y="521"/>
                    <a:pt x="239" y="521"/>
                    <a:pt x="239" y="521"/>
                  </a:cubicBezTo>
                  <a:cubicBezTo>
                    <a:pt x="284" y="464"/>
                    <a:pt x="279" y="371"/>
                    <a:pt x="296" y="311"/>
                  </a:cubicBezTo>
                  <a:cubicBezTo>
                    <a:pt x="319" y="234"/>
                    <a:pt x="369" y="206"/>
                    <a:pt x="421" y="154"/>
                  </a:cubicBezTo>
                  <a:close/>
                </a:path>
              </a:pathLst>
            </a:custGeom>
            <a:gradFill>
              <a:gsLst>
                <a:gs pos="0">
                  <a:schemeClr val="accent2"/>
                </a:gs>
                <a:gs pos="100000">
                  <a:schemeClr val="accent1"/>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16" name="Freeform 12">
              <a:extLst>
                <a:ext uri="{FF2B5EF4-FFF2-40B4-BE49-F238E27FC236}">
                  <a16:creationId xmlns:a16="http://schemas.microsoft.com/office/drawing/2014/main" id="{07CFD13F-A9FB-460A-9750-37E05DF0B2F1}"/>
                </a:ext>
              </a:extLst>
            </p:cNvPr>
            <p:cNvSpPr>
              <a:spLocks/>
            </p:cNvSpPr>
            <p:nvPr userDrawn="1"/>
          </p:nvSpPr>
          <p:spPr bwMode="auto">
            <a:xfrm>
              <a:off x="7523163" y="30163"/>
              <a:ext cx="4691063" cy="4168775"/>
            </a:xfrm>
            <a:custGeom>
              <a:avLst/>
              <a:gdLst>
                <a:gd name="T0" fmla="*/ 660 w 719"/>
                <a:gd name="T1" fmla="*/ 0 h 641"/>
                <a:gd name="T2" fmla="*/ 518 w 719"/>
                <a:gd name="T3" fmla="*/ 81 h 641"/>
                <a:gd name="T4" fmla="*/ 273 w 719"/>
                <a:gd name="T5" fmla="*/ 340 h 641"/>
                <a:gd name="T6" fmla="*/ 211 w 719"/>
                <a:gd name="T7" fmla="*/ 635 h 641"/>
                <a:gd name="T8" fmla="*/ 639 w 719"/>
                <a:gd name="T9" fmla="*/ 421 h 641"/>
                <a:gd name="T10" fmla="*/ 719 w 719"/>
                <a:gd name="T11" fmla="*/ 418 h 641"/>
                <a:gd name="T12" fmla="*/ 719 w 719"/>
                <a:gd name="T13" fmla="*/ 0 h 641"/>
                <a:gd name="T14" fmla="*/ 660 w 719"/>
                <a:gd name="T15" fmla="*/ 0 h 6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9" h="641">
                  <a:moveTo>
                    <a:pt x="660" y="0"/>
                  </a:moveTo>
                  <a:cubicBezTo>
                    <a:pt x="618" y="37"/>
                    <a:pt x="563" y="47"/>
                    <a:pt x="518" y="81"/>
                  </a:cubicBezTo>
                  <a:cubicBezTo>
                    <a:pt x="420" y="153"/>
                    <a:pt x="392" y="286"/>
                    <a:pt x="273" y="340"/>
                  </a:cubicBezTo>
                  <a:cubicBezTo>
                    <a:pt x="0" y="465"/>
                    <a:pt x="11" y="627"/>
                    <a:pt x="211" y="635"/>
                  </a:cubicBezTo>
                  <a:cubicBezTo>
                    <a:pt x="378" y="641"/>
                    <a:pt x="424" y="418"/>
                    <a:pt x="639" y="421"/>
                  </a:cubicBezTo>
                  <a:cubicBezTo>
                    <a:pt x="669" y="421"/>
                    <a:pt x="696" y="420"/>
                    <a:pt x="719" y="418"/>
                  </a:cubicBezTo>
                  <a:cubicBezTo>
                    <a:pt x="719" y="0"/>
                    <a:pt x="719" y="0"/>
                    <a:pt x="719" y="0"/>
                  </a:cubicBezTo>
                  <a:lnTo>
                    <a:pt x="660" y="0"/>
                  </a:lnTo>
                  <a:close/>
                </a:path>
              </a:pathLst>
            </a:custGeom>
            <a:gradFill>
              <a:gsLst>
                <a:gs pos="16000">
                  <a:schemeClr val="accent2">
                    <a:lumMod val="20000"/>
                    <a:lumOff val="80000"/>
                    <a:alpha val="66000"/>
                  </a:schemeClr>
                </a:gs>
                <a:gs pos="100000">
                  <a:schemeClr val="accent1">
                    <a:alpha val="52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nvGrpSpPr>
            <p:cNvPr id="17" name="Group 16">
              <a:extLst>
                <a:ext uri="{FF2B5EF4-FFF2-40B4-BE49-F238E27FC236}">
                  <a16:creationId xmlns:a16="http://schemas.microsoft.com/office/drawing/2014/main" id="{CE559E15-CD56-436A-9C59-588B58F1456F}"/>
                </a:ext>
              </a:extLst>
            </p:cNvPr>
            <p:cNvGrpSpPr/>
            <p:nvPr userDrawn="1"/>
          </p:nvGrpSpPr>
          <p:grpSpPr>
            <a:xfrm>
              <a:off x="4298950" y="1343025"/>
              <a:ext cx="7915276" cy="5514975"/>
              <a:chOff x="4298950" y="1343025"/>
              <a:chExt cx="7915276" cy="5514975"/>
            </a:xfrm>
            <a:gradFill flip="none" rotWithShape="1">
              <a:gsLst>
                <a:gs pos="0">
                  <a:schemeClr val="bg1"/>
                </a:gs>
                <a:gs pos="77000">
                  <a:schemeClr val="bg1">
                    <a:alpha val="23000"/>
                  </a:schemeClr>
                </a:gs>
              </a:gsLst>
              <a:lin ang="8100000" scaled="1"/>
              <a:tileRect/>
            </a:gradFill>
          </p:grpSpPr>
          <p:sp>
            <p:nvSpPr>
              <p:cNvPr id="18" name="Freeform 13">
                <a:extLst>
                  <a:ext uri="{FF2B5EF4-FFF2-40B4-BE49-F238E27FC236}">
                    <a16:creationId xmlns:a16="http://schemas.microsoft.com/office/drawing/2014/main" id="{F6758CA5-78CE-45D9-AC09-243BCDAC8A8B}"/>
                  </a:ext>
                </a:extLst>
              </p:cNvPr>
              <p:cNvSpPr>
                <a:spLocks/>
              </p:cNvSpPr>
              <p:nvPr/>
            </p:nvSpPr>
            <p:spPr bwMode="auto">
              <a:xfrm>
                <a:off x="4298950" y="1343025"/>
                <a:ext cx="7915275" cy="5514975"/>
              </a:xfrm>
              <a:custGeom>
                <a:avLst/>
                <a:gdLst>
                  <a:gd name="T0" fmla="*/ 235 w 1213"/>
                  <a:gd name="T1" fmla="*/ 730 h 848"/>
                  <a:gd name="T2" fmla="*/ 469 w 1213"/>
                  <a:gd name="T3" fmla="*/ 558 h 848"/>
                  <a:gd name="T4" fmla="*/ 641 w 1213"/>
                  <a:gd name="T5" fmla="*/ 417 h 848"/>
                  <a:gd name="T6" fmla="*/ 739 w 1213"/>
                  <a:gd name="T7" fmla="*/ 373 h 848"/>
                  <a:gd name="T8" fmla="*/ 885 w 1213"/>
                  <a:gd name="T9" fmla="*/ 294 h 848"/>
                  <a:gd name="T10" fmla="*/ 990 w 1213"/>
                  <a:gd name="T11" fmla="*/ 169 h 848"/>
                  <a:gd name="T12" fmla="*/ 1067 w 1213"/>
                  <a:gd name="T13" fmla="*/ 73 h 848"/>
                  <a:gd name="T14" fmla="*/ 1199 w 1213"/>
                  <a:gd name="T15" fmla="*/ 6 h 848"/>
                  <a:gd name="T16" fmla="*/ 1213 w 1213"/>
                  <a:gd name="T17" fmla="*/ 7 h 848"/>
                  <a:gd name="T18" fmla="*/ 1213 w 1213"/>
                  <a:gd name="T19" fmla="*/ 5 h 848"/>
                  <a:gd name="T20" fmla="*/ 1065 w 1213"/>
                  <a:gd name="T21" fmla="*/ 71 h 848"/>
                  <a:gd name="T22" fmla="*/ 989 w 1213"/>
                  <a:gd name="T23" fmla="*/ 168 h 848"/>
                  <a:gd name="T24" fmla="*/ 884 w 1213"/>
                  <a:gd name="T25" fmla="*/ 292 h 848"/>
                  <a:gd name="T26" fmla="*/ 739 w 1213"/>
                  <a:gd name="T27" fmla="*/ 371 h 848"/>
                  <a:gd name="T28" fmla="*/ 640 w 1213"/>
                  <a:gd name="T29" fmla="*/ 416 h 848"/>
                  <a:gd name="T30" fmla="*/ 468 w 1213"/>
                  <a:gd name="T31" fmla="*/ 557 h 848"/>
                  <a:gd name="T32" fmla="*/ 234 w 1213"/>
                  <a:gd name="T33" fmla="*/ 728 h 848"/>
                  <a:gd name="T34" fmla="*/ 0 w 1213"/>
                  <a:gd name="T35" fmla="*/ 848 h 848"/>
                  <a:gd name="T36" fmla="*/ 4 w 1213"/>
                  <a:gd name="T37" fmla="*/ 848 h 848"/>
                  <a:gd name="T38" fmla="*/ 235 w 1213"/>
                  <a:gd name="T39" fmla="*/ 730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3" h="848">
                    <a:moveTo>
                      <a:pt x="235" y="730"/>
                    </a:moveTo>
                    <a:cubicBezTo>
                      <a:pt x="332" y="692"/>
                      <a:pt x="402" y="624"/>
                      <a:pt x="469" y="558"/>
                    </a:cubicBezTo>
                    <a:cubicBezTo>
                      <a:pt x="521" y="508"/>
                      <a:pt x="575" y="455"/>
                      <a:pt x="641" y="417"/>
                    </a:cubicBezTo>
                    <a:cubicBezTo>
                      <a:pt x="673" y="399"/>
                      <a:pt x="707" y="386"/>
                      <a:pt x="739" y="373"/>
                    </a:cubicBezTo>
                    <a:cubicBezTo>
                      <a:pt x="791" y="353"/>
                      <a:pt x="840" y="333"/>
                      <a:pt x="885" y="294"/>
                    </a:cubicBezTo>
                    <a:cubicBezTo>
                      <a:pt x="927" y="257"/>
                      <a:pt x="959" y="212"/>
                      <a:pt x="990" y="169"/>
                    </a:cubicBezTo>
                    <a:cubicBezTo>
                      <a:pt x="1014" y="137"/>
                      <a:pt x="1038" y="103"/>
                      <a:pt x="1067" y="73"/>
                    </a:cubicBezTo>
                    <a:cubicBezTo>
                      <a:pt x="1111" y="25"/>
                      <a:pt x="1159" y="6"/>
                      <a:pt x="1199" y="6"/>
                    </a:cubicBezTo>
                    <a:cubicBezTo>
                      <a:pt x="1204" y="6"/>
                      <a:pt x="1209" y="7"/>
                      <a:pt x="1213" y="7"/>
                    </a:cubicBezTo>
                    <a:cubicBezTo>
                      <a:pt x="1213" y="5"/>
                      <a:pt x="1213" y="5"/>
                      <a:pt x="1213" y="5"/>
                    </a:cubicBezTo>
                    <a:cubicBezTo>
                      <a:pt x="1170" y="0"/>
                      <a:pt x="1116" y="18"/>
                      <a:pt x="1065" y="71"/>
                    </a:cubicBezTo>
                    <a:cubicBezTo>
                      <a:pt x="1037" y="102"/>
                      <a:pt x="1012" y="135"/>
                      <a:pt x="989" y="168"/>
                    </a:cubicBezTo>
                    <a:cubicBezTo>
                      <a:pt x="958" y="211"/>
                      <a:pt x="926" y="256"/>
                      <a:pt x="884" y="292"/>
                    </a:cubicBezTo>
                    <a:cubicBezTo>
                      <a:pt x="839" y="332"/>
                      <a:pt x="790" y="351"/>
                      <a:pt x="739" y="371"/>
                    </a:cubicBezTo>
                    <a:cubicBezTo>
                      <a:pt x="706" y="384"/>
                      <a:pt x="673" y="397"/>
                      <a:pt x="640" y="416"/>
                    </a:cubicBezTo>
                    <a:cubicBezTo>
                      <a:pt x="574" y="454"/>
                      <a:pt x="520" y="506"/>
                      <a:pt x="468" y="557"/>
                    </a:cubicBezTo>
                    <a:cubicBezTo>
                      <a:pt x="401" y="622"/>
                      <a:pt x="331" y="690"/>
                      <a:pt x="234" y="728"/>
                    </a:cubicBezTo>
                    <a:cubicBezTo>
                      <a:pt x="139" y="765"/>
                      <a:pt x="59" y="806"/>
                      <a:pt x="0" y="848"/>
                    </a:cubicBezTo>
                    <a:cubicBezTo>
                      <a:pt x="4" y="848"/>
                      <a:pt x="4" y="848"/>
                      <a:pt x="4" y="848"/>
                    </a:cubicBezTo>
                    <a:cubicBezTo>
                      <a:pt x="62" y="807"/>
                      <a:pt x="141" y="766"/>
                      <a:pt x="235" y="7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dirty="0">
                  <a:solidFill>
                    <a:prstClr val="black"/>
                  </a:solidFill>
                </a:endParaRPr>
              </a:p>
            </p:txBody>
          </p:sp>
          <p:sp>
            <p:nvSpPr>
              <p:cNvPr id="19" name="Freeform 14">
                <a:extLst>
                  <a:ext uri="{FF2B5EF4-FFF2-40B4-BE49-F238E27FC236}">
                    <a16:creationId xmlns:a16="http://schemas.microsoft.com/office/drawing/2014/main" id="{9E4B0F8C-04AD-4018-84A8-8C19168CD2C7}"/>
                  </a:ext>
                </a:extLst>
              </p:cNvPr>
              <p:cNvSpPr>
                <a:spLocks/>
              </p:cNvSpPr>
              <p:nvPr/>
            </p:nvSpPr>
            <p:spPr bwMode="auto">
              <a:xfrm>
                <a:off x="7666038" y="3327400"/>
                <a:ext cx="4548188" cy="3530600"/>
              </a:xfrm>
              <a:custGeom>
                <a:avLst/>
                <a:gdLst>
                  <a:gd name="T0" fmla="*/ 693 w 697"/>
                  <a:gd name="T1" fmla="*/ 4 h 543"/>
                  <a:gd name="T2" fmla="*/ 617 w 697"/>
                  <a:gd name="T3" fmla="*/ 97 h 543"/>
                  <a:gd name="T4" fmla="*/ 575 w 697"/>
                  <a:gd name="T5" fmla="*/ 229 h 543"/>
                  <a:gd name="T6" fmla="*/ 487 w 697"/>
                  <a:gd name="T7" fmla="*/ 421 h 543"/>
                  <a:gd name="T8" fmla="*/ 167 w 697"/>
                  <a:gd name="T9" fmla="*/ 509 h 543"/>
                  <a:gd name="T10" fmla="*/ 0 w 697"/>
                  <a:gd name="T11" fmla="*/ 543 h 543"/>
                  <a:gd name="T12" fmla="*/ 6 w 697"/>
                  <a:gd name="T13" fmla="*/ 543 h 543"/>
                  <a:gd name="T14" fmla="*/ 167 w 697"/>
                  <a:gd name="T15" fmla="*/ 511 h 543"/>
                  <a:gd name="T16" fmla="*/ 489 w 697"/>
                  <a:gd name="T17" fmla="*/ 422 h 543"/>
                  <a:gd name="T18" fmla="*/ 577 w 697"/>
                  <a:gd name="T19" fmla="*/ 230 h 543"/>
                  <a:gd name="T20" fmla="*/ 618 w 697"/>
                  <a:gd name="T21" fmla="*/ 98 h 543"/>
                  <a:gd name="T22" fmla="*/ 618 w 697"/>
                  <a:gd name="T23" fmla="*/ 98 h 543"/>
                  <a:gd name="T24" fmla="*/ 618 w 697"/>
                  <a:gd name="T25" fmla="*/ 98 h 543"/>
                  <a:gd name="T26" fmla="*/ 695 w 697"/>
                  <a:gd name="T27" fmla="*/ 6 h 543"/>
                  <a:gd name="T28" fmla="*/ 697 w 697"/>
                  <a:gd name="T29" fmla="*/ 3 h 543"/>
                  <a:gd name="T30" fmla="*/ 697 w 697"/>
                  <a:gd name="T31" fmla="*/ 0 h 543"/>
                  <a:gd name="T32" fmla="*/ 693 w 697"/>
                  <a:gd name="T33"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7" h="543">
                    <a:moveTo>
                      <a:pt x="693" y="4"/>
                    </a:moveTo>
                    <a:cubicBezTo>
                      <a:pt x="665" y="32"/>
                      <a:pt x="635" y="60"/>
                      <a:pt x="617" y="97"/>
                    </a:cubicBezTo>
                    <a:cubicBezTo>
                      <a:pt x="596" y="139"/>
                      <a:pt x="585" y="185"/>
                      <a:pt x="575" y="229"/>
                    </a:cubicBezTo>
                    <a:cubicBezTo>
                      <a:pt x="559" y="298"/>
                      <a:pt x="542" y="369"/>
                      <a:pt x="487" y="421"/>
                    </a:cubicBezTo>
                    <a:cubicBezTo>
                      <a:pt x="426" y="479"/>
                      <a:pt x="321" y="508"/>
                      <a:pt x="167" y="509"/>
                    </a:cubicBezTo>
                    <a:cubicBezTo>
                      <a:pt x="105" y="509"/>
                      <a:pt x="50" y="523"/>
                      <a:pt x="0" y="543"/>
                    </a:cubicBezTo>
                    <a:cubicBezTo>
                      <a:pt x="6" y="543"/>
                      <a:pt x="6" y="543"/>
                      <a:pt x="6" y="543"/>
                    </a:cubicBezTo>
                    <a:cubicBezTo>
                      <a:pt x="54" y="524"/>
                      <a:pt x="107" y="511"/>
                      <a:pt x="167" y="511"/>
                    </a:cubicBezTo>
                    <a:cubicBezTo>
                      <a:pt x="322" y="510"/>
                      <a:pt x="427" y="481"/>
                      <a:pt x="489" y="422"/>
                    </a:cubicBezTo>
                    <a:cubicBezTo>
                      <a:pt x="544" y="370"/>
                      <a:pt x="561" y="299"/>
                      <a:pt x="577" y="230"/>
                    </a:cubicBezTo>
                    <a:cubicBezTo>
                      <a:pt x="587" y="185"/>
                      <a:pt x="598" y="139"/>
                      <a:pt x="618" y="98"/>
                    </a:cubicBezTo>
                    <a:cubicBezTo>
                      <a:pt x="618" y="98"/>
                      <a:pt x="618" y="98"/>
                      <a:pt x="618" y="98"/>
                    </a:cubicBezTo>
                    <a:cubicBezTo>
                      <a:pt x="618" y="98"/>
                      <a:pt x="618" y="98"/>
                      <a:pt x="618" y="98"/>
                    </a:cubicBezTo>
                    <a:cubicBezTo>
                      <a:pt x="637" y="61"/>
                      <a:pt x="666" y="33"/>
                      <a:pt x="695" y="6"/>
                    </a:cubicBezTo>
                    <a:cubicBezTo>
                      <a:pt x="695" y="5"/>
                      <a:pt x="696" y="4"/>
                      <a:pt x="697" y="3"/>
                    </a:cubicBezTo>
                    <a:cubicBezTo>
                      <a:pt x="697" y="0"/>
                      <a:pt x="697" y="0"/>
                      <a:pt x="697" y="0"/>
                    </a:cubicBezTo>
                    <a:cubicBezTo>
                      <a:pt x="696" y="2"/>
                      <a:pt x="695" y="3"/>
                      <a:pt x="69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grpSp>
          <p:nvGrpSpPr>
            <p:cNvPr id="20" name="Group 19">
              <a:extLst>
                <a:ext uri="{FF2B5EF4-FFF2-40B4-BE49-F238E27FC236}">
                  <a16:creationId xmlns:a16="http://schemas.microsoft.com/office/drawing/2014/main" id="{6CA1F29B-56E4-4EF8-8966-B56B59857FEB}"/>
                </a:ext>
              </a:extLst>
            </p:cNvPr>
            <p:cNvGrpSpPr/>
            <p:nvPr userDrawn="1"/>
          </p:nvGrpSpPr>
          <p:grpSpPr>
            <a:xfrm>
              <a:off x="0" y="30163"/>
              <a:ext cx="8410575" cy="5422900"/>
              <a:chOff x="0" y="30163"/>
              <a:chExt cx="8410575" cy="5422900"/>
            </a:xfrm>
            <a:gradFill flip="none" rotWithShape="1">
              <a:gsLst>
                <a:gs pos="0">
                  <a:schemeClr val="bg1"/>
                </a:gs>
                <a:gs pos="77000">
                  <a:schemeClr val="bg1">
                    <a:alpha val="23000"/>
                  </a:schemeClr>
                </a:gs>
              </a:gsLst>
              <a:lin ang="16200000" scaled="1"/>
              <a:tileRect/>
            </a:gradFill>
          </p:grpSpPr>
          <p:sp>
            <p:nvSpPr>
              <p:cNvPr id="21" name="Freeform 15">
                <a:extLst>
                  <a:ext uri="{FF2B5EF4-FFF2-40B4-BE49-F238E27FC236}">
                    <a16:creationId xmlns:a16="http://schemas.microsoft.com/office/drawing/2014/main" id="{8D4D6812-74CC-4D47-9DD9-234CF45019BC}"/>
                  </a:ext>
                </a:extLst>
              </p:cNvPr>
              <p:cNvSpPr>
                <a:spLocks/>
              </p:cNvSpPr>
              <p:nvPr/>
            </p:nvSpPr>
            <p:spPr bwMode="auto">
              <a:xfrm>
                <a:off x="0" y="30163"/>
                <a:ext cx="2733675" cy="3582987"/>
              </a:xfrm>
              <a:custGeom>
                <a:avLst/>
                <a:gdLst>
                  <a:gd name="T0" fmla="*/ 68 w 419"/>
                  <a:gd name="T1" fmla="*/ 507 h 551"/>
                  <a:gd name="T2" fmla="*/ 332 w 419"/>
                  <a:gd name="T3" fmla="*/ 249 h 551"/>
                  <a:gd name="T4" fmla="*/ 389 w 419"/>
                  <a:gd name="T5" fmla="*/ 93 h 551"/>
                  <a:gd name="T6" fmla="*/ 419 w 419"/>
                  <a:gd name="T7" fmla="*/ 0 h 551"/>
                  <a:gd name="T8" fmla="*/ 417 w 419"/>
                  <a:gd name="T9" fmla="*/ 0 h 551"/>
                  <a:gd name="T10" fmla="*/ 387 w 419"/>
                  <a:gd name="T11" fmla="*/ 92 h 551"/>
                  <a:gd name="T12" fmla="*/ 330 w 419"/>
                  <a:gd name="T13" fmla="*/ 248 h 551"/>
                  <a:gd name="T14" fmla="*/ 67 w 419"/>
                  <a:gd name="T15" fmla="*/ 506 h 551"/>
                  <a:gd name="T16" fmla="*/ 0 w 419"/>
                  <a:gd name="T17" fmla="*/ 548 h 551"/>
                  <a:gd name="T18" fmla="*/ 0 w 419"/>
                  <a:gd name="T19" fmla="*/ 551 h 551"/>
                  <a:gd name="T20" fmla="*/ 68 w 419"/>
                  <a:gd name="T21" fmla="*/ 507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9" h="551">
                    <a:moveTo>
                      <a:pt x="68" y="507"/>
                    </a:moveTo>
                    <a:cubicBezTo>
                      <a:pt x="174" y="441"/>
                      <a:pt x="266" y="383"/>
                      <a:pt x="332" y="249"/>
                    </a:cubicBezTo>
                    <a:cubicBezTo>
                      <a:pt x="353" y="204"/>
                      <a:pt x="370" y="150"/>
                      <a:pt x="389" y="93"/>
                    </a:cubicBezTo>
                    <a:cubicBezTo>
                      <a:pt x="398" y="62"/>
                      <a:pt x="408" y="31"/>
                      <a:pt x="419" y="0"/>
                    </a:cubicBezTo>
                    <a:cubicBezTo>
                      <a:pt x="417" y="0"/>
                      <a:pt x="417" y="0"/>
                      <a:pt x="417" y="0"/>
                    </a:cubicBezTo>
                    <a:cubicBezTo>
                      <a:pt x="406" y="31"/>
                      <a:pt x="396" y="62"/>
                      <a:pt x="387" y="92"/>
                    </a:cubicBezTo>
                    <a:cubicBezTo>
                      <a:pt x="369" y="150"/>
                      <a:pt x="351" y="203"/>
                      <a:pt x="330" y="248"/>
                    </a:cubicBezTo>
                    <a:cubicBezTo>
                      <a:pt x="265" y="381"/>
                      <a:pt x="173" y="439"/>
                      <a:pt x="67" y="506"/>
                    </a:cubicBezTo>
                    <a:cubicBezTo>
                      <a:pt x="45" y="519"/>
                      <a:pt x="23" y="533"/>
                      <a:pt x="0" y="548"/>
                    </a:cubicBezTo>
                    <a:cubicBezTo>
                      <a:pt x="0" y="551"/>
                      <a:pt x="0" y="551"/>
                      <a:pt x="0" y="551"/>
                    </a:cubicBezTo>
                    <a:cubicBezTo>
                      <a:pt x="23" y="535"/>
                      <a:pt x="46" y="521"/>
                      <a:pt x="68" y="5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2" name="Freeform 16">
                <a:extLst>
                  <a:ext uri="{FF2B5EF4-FFF2-40B4-BE49-F238E27FC236}">
                    <a16:creationId xmlns:a16="http://schemas.microsoft.com/office/drawing/2014/main" id="{FAE74985-BF53-4476-81F2-B9B937C597B4}"/>
                  </a:ext>
                </a:extLst>
              </p:cNvPr>
              <p:cNvSpPr>
                <a:spLocks/>
              </p:cNvSpPr>
              <p:nvPr/>
            </p:nvSpPr>
            <p:spPr bwMode="auto">
              <a:xfrm>
                <a:off x="0" y="30163"/>
                <a:ext cx="8410575" cy="5422900"/>
              </a:xfrm>
              <a:custGeom>
                <a:avLst/>
                <a:gdLst>
                  <a:gd name="T0" fmla="*/ 16 w 1289"/>
                  <a:gd name="T1" fmla="*/ 832 h 834"/>
                  <a:gd name="T2" fmla="*/ 209 w 1289"/>
                  <a:gd name="T3" fmla="*/ 767 h 834"/>
                  <a:gd name="T4" fmla="*/ 493 w 1289"/>
                  <a:gd name="T5" fmla="*/ 504 h 834"/>
                  <a:gd name="T6" fmla="*/ 688 w 1289"/>
                  <a:gd name="T7" fmla="*/ 308 h 834"/>
                  <a:gd name="T8" fmla="*/ 979 w 1289"/>
                  <a:gd name="T9" fmla="*/ 243 h 834"/>
                  <a:gd name="T10" fmla="*/ 1159 w 1289"/>
                  <a:gd name="T11" fmla="*/ 241 h 834"/>
                  <a:gd name="T12" fmla="*/ 1276 w 1289"/>
                  <a:gd name="T13" fmla="*/ 158 h 834"/>
                  <a:gd name="T14" fmla="*/ 1236 w 1289"/>
                  <a:gd name="T15" fmla="*/ 0 h 834"/>
                  <a:gd name="T16" fmla="*/ 1233 w 1289"/>
                  <a:gd name="T17" fmla="*/ 0 h 834"/>
                  <a:gd name="T18" fmla="*/ 1274 w 1289"/>
                  <a:gd name="T19" fmla="*/ 157 h 834"/>
                  <a:gd name="T20" fmla="*/ 1158 w 1289"/>
                  <a:gd name="T21" fmla="*/ 239 h 834"/>
                  <a:gd name="T22" fmla="*/ 979 w 1289"/>
                  <a:gd name="T23" fmla="*/ 241 h 834"/>
                  <a:gd name="T24" fmla="*/ 687 w 1289"/>
                  <a:gd name="T25" fmla="*/ 306 h 834"/>
                  <a:gd name="T26" fmla="*/ 492 w 1289"/>
                  <a:gd name="T27" fmla="*/ 503 h 834"/>
                  <a:gd name="T28" fmla="*/ 208 w 1289"/>
                  <a:gd name="T29" fmla="*/ 766 h 834"/>
                  <a:gd name="T30" fmla="*/ 0 w 1289"/>
                  <a:gd name="T31" fmla="*/ 830 h 834"/>
                  <a:gd name="T32" fmla="*/ 0 w 1289"/>
                  <a:gd name="T33" fmla="*/ 832 h 834"/>
                  <a:gd name="T34" fmla="*/ 9 w 1289"/>
                  <a:gd name="T35" fmla="*/ 832 h 834"/>
                  <a:gd name="T36" fmla="*/ 16 w 1289"/>
                  <a:gd name="T37" fmla="*/ 832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9" h="834">
                    <a:moveTo>
                      <a:pt x="16" y="832"/>
                    </a:moveTo>
                    <a:cubicBezTo>
                      <a:pt x="75" y="832"/>
                      <a:pt x="142" y="810"/>
                      <a:pt x="209" y="767"/>
                    </a:cubicBezTo>
                    <a:cubicBezTo>
                      <a:pt x="319" y="698"/>
                      <a:pt x="408" y="600"/>
                      <a:pt x="493" y="504"/>
                    </a:cubicBezTo>
                    <a:cubicBezTo>
                      <a:pt x="555" y="436"/>
                      <a:pt x="618" y="365"/>
                      <a:pt x="688" y="308"/>
                    </a:cubicBezTo>
                    <a:cubicBezTo>
                      <a:pt x="785" y="228"/>
                      <a:pt x="879" y="235"/>
                      <a:pt x="979" y="243"/>
                    </a:cubicBezTo>
                    <a:cubicBezTo>
                      <a:pt x="1037" y="248"/>
                      <a:pt x="1096" y="252"/>
                      <a:pt x="1159" y="241"/>
                    </a:cubicBezTo>
                    <a:cubicBezTo>
                      <a:pt x="1224" y="229"/>
                      <a:pt x="1263" y="201"/>
                      <a:pt x="1276" y="158"/>
                    </a:cubicBezTo>
                    <a:cubicBezTo>
                      <a:pt x="1289" y="115"/>
                      <a:pt x="1274" y="60"/>
                      <a:pt x="1236" y="0"/>
                    </a:cubicBezTo>
                    <a:cubicBezTo>
                      <a:pt x="1233" y="0"/>
                      <a:pt x="1233" y="0"/>
                      <a:pt x="1233" y="0"/>
                    </a:cubicBezTo>
                    <a:cubicBezTo>
                      <a:pt x="1272" y="60"/>
                      <a:pt x="1287" y="116"/>
                      <a:pt x="1274" y="157"/>
                    </a:cubicBezTo>
                    <a:cubicBezTo>
                      <a:pt x="1262" y="199"/>
                      <a:pt x="1223" y="227"/>
                      <a:pt x="1158" y="239"/>
                    </a:cubicBezTo>
                    <a:cubicBezTo>
                      <a:pt x="1096" y="250"/>
                      <a:pt x="1037" y="246"/>
                      <a:pt x="979" y="241"/>
                    </a:cubicBezTo>
                    <a:cubicBezTo>
                      <a:pt x="879" y="233"/>
                      <a:pt x="784" y="226"/>
                      <a:pt x="687" y="306"/>
                    </a:cubicBezTo>
                    <a:cubicBezTo>
                      <a:pt x="617" y="364"/>
                      <a:pt x="553" y="435"/>
                      <a:pt x="492" y="503"/>
                    </a:cubicBezTo>
                    <a:cubicBezTo>
                      <a:pt x="406" y="598"/>
                      <a:pt x="318" y="697"/>
                      <a:pt x="208" y="766"/>
                    </a:cubicBezTo>
                    <a:cubicBezTo>
                      <a:pt x="129" y="816"/>
                      <a:pt x="57" y="834"/>
                      <a:pt x="0" y="830"/>
                    </a:cubicBezTo>
                    <a:cubicBezTo>
                      <a:pt x="0" y="832"/>
                      <a:pt x="0" y="832"/>
                      <a:pt x="0" y="832"/>
                    </a:cubicBezTo>
                    <a:cubicBezTo>
                      <a:pt x="3" y="832"/>
                      <a:pt x="6" y="832"/>
                      <a:pt x="9" y="832"/>
                    </a:cubicBezTo>
                    <a:cubicBezTo>
                      <a:pt x="11" y="832"/>
                      <a:pt x="14" y="832"/>
                      <a:pt x="16" y="8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grpSp>
      <p:sp>
        <p:nvSpPr>
          <p:cNvPr id="2" name="Title 1"/>
          <p:cNvSpPr>
            <a:spLocks noGrp="1"/>
          </p:cNvSpPr>
          <p:nvPr>
            <p:ph type="ctrTitle"/>
          </p:nvPr>
        </p:nvSpPr>
        <p:spPr>
          <a:xfrm>
            <a:off x="2185068" y="3140971"/>
            <a:ext cx="7823200" cy="1380476"/>
          </a:xfrm>
        </p:spPr>
        <p:txBody>
          <a:bodyPr lIns="0" rIns="0" anchor="b">
            <a:noAutofit/>
          </a:bodyPr>
          <a:lstStyle>
            <a:lvl1pPr algn="ctr">
              <a:defRPr lang="en-US" sz="8000"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3" name="Subtitle 2"/>
          <p:cNvSpPr>
            <a:spLocks noGrp="1"/>
          </p:cNvSpPr>
          <p:nvPr>
            <p:ph type="subTitle" idx="1"/>
          </p:nvPr>
        </p:nvSpPr>
        <p:spPr>
          <a:xfrm>
            <a:off x="3208749" y="4590783"/>
            <a:ext cx="5774508" cy="440388"/>
          </a:xfrm>
        </p:spPr>
        <p:txBody>
          <a:bodyPr lIns="0" rIns="0">
            <a:normAutofit/>
          </a:bodyPr>
          <a:lstStyle>
            <a:lvl1pPr marL="0" indent="0" algn="ctr">
              <a:buNone/>
              <a:defRPr lang="en-US" sz="2400"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240" indent="0" algn="ctr">
              <a:buNone/>
              <a:defRPr>
                <a:solidFill>
                  <a:schemeClr val="tx1">
                    <a:tint val="75000"/>
                  </a:schemeClr>
                </a:solidFill>
              </a:defRPr>
            </a:lvl2pPr>
            <a:lvl3pPr marL="1218480" indent="0" algn="ctr">
              <a:buNone/>
              <a:defRPr>
                <a:solidFill>
                  <a:schemeClr val="tx1">
                    <a:tint val="75000"/>
                  </a:schemeClr>
                </a:solidFill>
              </a:defRPr>
            </a:lvl3pPr>
            <a:lvl4pPr marL="1827720" indent="0" algn="ctr">
              <a:buNone/>
              <a:defRPr>
                <a:solidFill>
                  <a:schemeClr val="tx1">
                    <a:tint val="75000"/>
                  </a:schemeClr>
                </a:solidFill>
              </a:defRPr>
            </a:lvl4pPr>
            <a:lvl5pPr marL="2436957" indent="0" algn="ctr">
              <a:buNone/>
              <a:defRPr>
                <a:solidFill>
                  <a:schemeClr val="tx1">
                    <a:tint val="75000"/>
                  </a:schemeClr>
                </a:solidFill>
              </a:defRPr>
            </a:lvl5pPr>
            <a:lvl6pPr marL="3046189" indent="0" algn="ctr">
              <a:buNone/>
              <a:defRPr>
                <a:solidFill>
                  <a:schemeClr val="tx1">
                    <a:tint val="75000"/>
                  </a:schemeClr>
                </a:solidFill>
              </a:defRPr>
            </a:lvl6pPr>
            <a:lvl7pPr marL="3655440" indent="0" algn="ctr">
              <a:buNone/>
              <a:defRPr>
                <a:solidFill>
                  <a:schemeClr val="tx1">
                    <a:tint val="75000"/>
                  </a:schemeClr>
                </a:solidFill>
              </a:defRPr>
            </a:lvl7pPr>
            <a:lvl8pPr marL="4264674" indent="0" algn="ctr">
              <a:buNone/>
              <a:defRPr>
                <a:solidFill>
                  <a:schemeClr val="tx1">
                    <a:tint val="75000"/>
                  </a:schemeClr>
                </a:solidFill>
              </a:defRPr>
            </a:lvl8pPr>
            <a:lvl9pPr marL="4873912"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18722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New_Mordern_Background_blank">
    <p:bg>
      <p:bgPr>
        <a:gradFill>
          <a:gsLst>
            <a:gs pos="4000">
              <a:schemeClr val="accent1">
                <a:lumMod val="75000"/>
              </a:schemeClr>
            </a:gs>
            <a:gs pos="100000">
              <a:schemeClr val="accent2"/>
            </a:gs>
          </a:gsLst>
          <a:lin ang="2700000" scaled="1"/>
        </a:gradFill>
        <a:effectLst/>
      </p:bgPr>
    </p:bg>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6C85E444-DCE8-4E0B-BDD6-3851A5AB5291}"/>
              </a:ext>
            </a:extLst>
          </p:cNvPr>
          <p:cNvGrpSpPr/>
          <p:nvPr userDrawn="1"/>
        </p:nvGrpSpPr>
        <p:grpSpPr>
          <a:xfrm>
            <a:off x="668" y="1"/>
            <a:ext cx="12192000" cy="6858000"/>
            <a:chOff x="0" y="30163"/>
            <a:chExt cx="12214226" cy="6827837"/>
          </a:xfrm>
        </p:grpSpPr>
        <p:sp>
          <p:nvSpPr>
            <p:cNvPr id="24" name="Freeform 5">
              <a:extLst>
                <a:ext uri="{FF2B5EF4-FFF2-40B4-BE49-F238E27FC236}">
                  <a16:creationId xmlns:a16="http://schemas.microsoft.com/office/drawing/2014/main" id="{7D4E2E9F-FC6E-4918-9ACD-A95F1B26DE8B}"/>
                </a:ext>
              </a:extLst>
            </p:cNvPr>
            <p:cNvSpPr>
              <a:spLocks/>
            </p:cNvSpPr>
            <p:nvPr userDrawn="1"/>
          </p:nvSpPr>
          <p:spPr bwMode="auto">
            <a:xfrm>
              <a:off x="0" y="30163"/>
              <a:ext cx="9239250" cy="4876800"/>
            </a:xfrm>
            <a:custGeom>
              <a:avLst/>
              <a:gdLst>
                <a:gd name="T0" fmla="*/ 574 w 1416"/>
                <a:gd name="T1" fmla="*/ 453 h 750"/>
                <a:gd name="T2" fmla="*/ 1028 w 1416"/>
                <a:gd name="T3" fmla="*/ 382 h 750"/>
                <a:gd name="T4" fmla="*/ 1415 w 1416"/>
                <a:gd name="T5" fmla="*/ 71 h 750"/>
                <a:gd name="T6" fmla="*/ 1412 w 1416"/>
                <a:gd name="T7" fmla="*/ 0 h 750"/>
                <a:gd name="T8" fmla="*/ 0 w 1416"/>
                <a:gd name="T9" fmla="*/ 0 h 750"/>
                <a:gd name="T10" fmla="*/ 0 w 1416"/>
                <a:gd name="T11" fmla="*/ 670 h 750"/>
                <a:gd name="T12" fmla="*/ 189 w 1416"/>
                <a:gd name="T13" fmla="*/ 749 h 750"/>
                <a:gd name="T14" fmla="*/ 574 w 1416"/>
                <a:gd name="T15" fmla="*/ 453 h 7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6" h="750">
                  <a:moveTo>
                    <a:pt x="574" y="453"/>
                  </a:moveTo>
                  <a:cubicBezTo>
                    <a:pt x="710" y="355"/>
                    <a:pt x="873" y="370"/>
                    <a:pt x="1028" y="382"/>
                  </a:cubicBezTo>
                  <a:cubicBezTo>
                    <a:pt x="1214" y="395"/>
                    <a:pt x="1400" y="287"/>
                    <a:pt x="1415" y="71"/>
                  </a:cubicBezTo>
                  <a:cubicBezTo>
                    <a:pt x="1416" y="47"/>
                    <a:pt x="1415" y="23"/>
                    <a:pt x="1412" y="0"/>
                  </a:cubicBezTo>
                  <a:cubicBezTo>
                    <a:pt x="0" y="0"/>
                    <a:pt x="0" y="0"/>
                    <a:pt x="0" y="0"/>
                  </a:cubicBezTo>
                  <a:cubicBezTo>
                    <a:pt x="0" y="670"/>
                    <a:pt x="0" y="670"/>
                    <a:pt x="0" y="670"/>
                  </a:cubicBezTo>
                  <a:cubicBezTo>
                    <a:pt x="61" y="721"/>
                    <a:pt x="129" y="750"/>
                    <a:pt x="189" y="749"/>
                  </a:cubicBezTo>
                  <a:cubicBezTo>
                    <a:pt x="365" y="745"/>
                    <a:pt x="448" y="544"/>
                    <a:pt x="574" y="453"/>
                  </a:cubicBezTo>
                </a:path>
              </a:pathLst>
            </a:custGeom>
            <a:solidFill>
              <a:schemeClr val="accent2">
                <a:lumMod val="50000"/>
                <a:alpha val="29000"/>
              </a:schemeClr>
            </a:soli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5" name="Freeform 7">
              <a:extLst>
                <a:ext uri="{FF2B5EF4-FFF2-40B4-BE49-F238E27FC236}">
                  <a16:creationId xmlns:a16="http://schemas.microsoft.com/office/drawing/2014/main" id="{8C278EF2-774F-4250-88F8-7E02691FD2FE}"/>
                </a:ext>
              </a:extLst>
            </p:cNvPr>
            <p:cNvSpPr>
              <a:spLocks/>
            </p:cNvSpPr>
            <p:nvPr userDrawn="1"/>
          </p:nvSpPr>
          <p:spPr bwMode="auto">
            <a:xfrm>
              <a:off x="5754688" y="1643063"/>
              <a:ext cx="6459538" cy="5214937"/>
            </a:xfrm>
            <a:custGeom>
              <a:avLst/>
              <a:gdLst>
                <a:gd name="T0" fmla="*/ 441 w 990"/>
                <a:gd name="T1" fmla="*/ 76 h 802"/>
                <a:gd name="T2" fmla="*/ 233 w 990"/>
                <a:gd name="T3" fmla="*/ 378 h 802"/>
                <a:gd name="T4" fmla="*/ 57 w 990"/>
                <a:gd name="T5" fmla="*/ 659 h 802"/>
                <a:gd name="T6" fmla="*/ 0 w 990"/>
                <a:gd name="T7" fmla="*/ 802 h 802"/>
                <a:gd name="T8" fmla="*/ 554 w 990"/>
                <a:gd name="T9" fmla="*/ 802 h 802"/>
                <a:gd name="T10" fmla="*/ 706 w 990"/>
                <a:gd name="T11" fmla="*/ 733 h 802"/>
                <a:gd name="T12" fmla="*/ 990 w 990"/>
                <a:gd name="T13" fmla="*/ 678 h 802"/>
                <a:gd name="T14" fmla="*/ 990 w 990"/>
                <a:gd name="T15" fmla="*/ 175 h 802"/>
                <a:gd name="T16" fmla="*/ 441 w 990"/>
                <a:gd name="T17" fmla="*/ 76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0" h="802">
                  <a:moveTo>
                    <a:pt x="441" y="76"/>
                  </a:moveTo>
                  <a:cubicBezTo>
                    <a:pt x="315" y="135"/>
                    <a:pt x="282" y="250"/>
                    <a:pt x="233" y="378"/>
                  </a:cubicBezTo>
                  <a:cubicBezTo>
                    <a:pt x="188" y="493"/>
                    <a:pt x="125" y="563"/>
                    <a:pt x="57" y="659"/>
                  </a:cubicBezTo>
                  <a:cubicBezTo>
                    <a:pt x="20" y="713"/>
                    <a:pt x="3" y="761"/>
                    <a:pt x="0" y="802"/>
                  </a:cubicBezTo>
                  <a:cubicBezTo>
                    <a:pt x="554" y="802"/>
                    <a:pt x="554" y="802"/>
                    <a:pt x="554" y="802"/>
                  </a:cubicBezTo>
                  <a:cubicBezTo>
                    <a:pt x="602" y="776"/>
                    <a:pt x="652" y="752"/>
                    <a:pt x="706" y="733"/>
                  </a:cubicBezTo>
                  <a:cubicBezTo>
                    <a:pt x="795" y="701"/>
                    <a:pt x="902" y="706"/>
                    <a:pt x="990" y="678"/>
                  </a:cubicBezTo>
                  <a:cubicBezTo>
                    <a:pt x="990" y="175"/>
                    <a:pt x="990" y="175"/>
                    <a:pt x="990" y="175"/>
                  </a:cubicBezTo>
                  <a:cubicBezTo>
                    <a:pt x="833" y="59"/>
                    <a:pt x="603" y="0"/>
                    <a:pt x="441" y="76"/>
                  </a:cubicBezTo>
                  <a:close/>
                </a:path>
              </a:pathLst>
            </a:custGeom>
            <a:gradFill>
              <a:gsLst>
                <a:gs pos="4000">
                  <a:schemeClr val="accent1">
                    <a:lumMod val="75000"/>
                  </a:schemeClr>
                </a:gs>
                <a:gs pos="100000">
                  <a:schemeClr val="accent3">
                    <a:alpha val="12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6" name="Freeform 8">
              <a:extLst>
                <a:ext uri="{FF2B5EF4-FFF2-40B4-BE49-F238E27FC236}">
                  <a16:creationId xmlns:a16="http://schemas.microsoft.com/office/drawing/2014/main" id="{404826EA-5908-46D4-930E-1830C3C3E4FC}"/>
                </a:ext>
              </a:extLst>
            </p:cNvPr>
            <p:cNvSpPr>
              <a:spLocks/>
            </p:cNvSpPr>
            <p:nvPr userDrawn="1"/>
          </p:nvSpPr>
          <p:spPr bwMode="auto">
            <a:xfrm>
              <a:off x="0" y="30163"/>
              <a:ext cx="6061075" cy="5176837"/>
            </a:xfrm>
            <a:custGeom>
              <a:avLst/>
              <a:gdLst>
                <a:gd name="T0" fmla="*/ 226 w 929"/>
                <a:gd name="T1" fmla="*/ 468 h 796"/>
                <a:gd name="T2" fmla="*/ 633 w 929"/>
                <a:gd name="T3" fmla="*/ 303 h 796"/>
                <a:gd name="T4" fmla="*/ 929 w 929"/>
                <a:gd name="T5" fmla="*/ 0 h 796"/>
                <a:gd name="T6" fmla="*/ 0 w 929"/>
                <a:gd name="T7" fmla="*/ 0 h 796"/>
                <a:gd name="T8" fmla="*/ 0 w 929"/>
                <a:gd name="T9" fmla="*/ 796 h 796"/>
                <a:gd name="T10" fmla="*/ 226 w 929"/>
                <a:gd name="T11" fmla="*/ 468 h 796"/>
              </a:gdLst>
              <a:ahLst/>
              <a:cxnLst>
                <a:cxn ang="0">
                  <a:pos x="T0" y="T1"/>
                </a:cxn>
                <a:cxn ang="0">
                  <a:pos x="T2" y="T3"/>
                </a:cxn>
                <a:cxn ang="0">
                  <a:pos x="T4" y="T5"/>
                </a:cxn>
                <a:cxn ang="0">
                  <a:pos x="T6" y="T7"/>
                </a:cxn>
                <a:cxn ang="0">
                  <a:pos x="T8" y="T9"/>
                </a:cxn>
                <a:cxn ang="0">
                  <a:pos x="T10" y="T11"/>
                </a:cxn>
              </a:cxnLst>
              <a:rect l="0" t="0" r="r" b="b"/>
              <a:pathLst>
                <a:path w="929" h="796">
                  <a:moveTo>
                    <a:pt x="226" y="468"/>
                  </a:moveTo>
                  <a:cubicBezTo>
                    <a:pt x="332" y="347"/>
                    <a:pt x="487" y="326"/>
                    <a:pt x="633" y="303"/>
                  </a:cubicBezTo>
                  <a:cubicBezTo>
                    <a:pt x="788" y="278"/>
                    <a:pt x="923" y="166"/>
                    <a:pt x="929" y="0"/>
                  </a:cubicBezTo>
                  <a:cubicBezTo>
                    <a:pt x="0" y="0"/>
                    <a:pt x="0" y="0"/>
                    <a:pt x="0" y="0"/>
                  </a:cubicBezTo>
                  <a:cubicBezTo>
                    <a:pt x="0" y="796"/>
                    <a:pt x="0" y="796"/>
                    <a:pt x="0" y="796"/>
                  </a:cubicBezTo>
                  <a:cubicBezTo>
                    <a:pt x="108" y="723"/>
                    <a:pt x="144" y="563"/>
                    <a:pt x="226" y="468"/>
                  </a:cubicBezTo>
                  <a:close/>
                </a:path>
              </a:pathLst>
            </a:custGeom>
            <a:gradFill>
              <a:gsLst>
                <a:gs pos="0">
                  <a:schemeClr val="accent1">
                    <a:lumMod val="75000"/>
                    <a:alpha val="28000"/>
                  </a:schemeClr>
                </a:gs>
                <a:gs pos="100000">
                  <a:schemeClr val="accent2"/>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7" name="Freeform 9">
              <a:extLst>
                <a:ext uri="{FF2B5EF4-FFF2-40B4-BE49-F238E27FC236}">
                  <a16:creationId xmlns:a16="http://schemas.microsoft.com/office/drawing/2014/main" id="{E15696F3-30B3-4375-887A-64230AB17B9E}"/>
                </a:ext>
              </a:extLst>
            </p:cNvPr>
            <p:cNvSpPr>
              <a:spLocks/>
            </p:cNvSpPr>
            <p:nvPr userDrawn="1"/>
          </p:nvSpPr>
          <p:spPr bwMode="auto">
            <a:xfrm>
              <a:off x="6153150" y="30163"/>
              <a:ext cx="6061075" cy="4129087"/>
            </a:xfrm>
            <a:custGeom>
              <a:avLst/>
              <a:gdLst>
                <a:gd name="T0" fmla="*/ 495 w 929"/>
                <a:gd name="T1" fmla="*/ 0 h 635"/>
                <a:gd name="T2" fmla="*/ 203 w 929"/>
                <a:gd name="T3" fmla="*/ 89 h 635"/>
                <a:gd name="T4" fmla="*/ 725 w 929"/>
                <a:gd name="T5" fmla="*/ 518 h 635"/>
                <a:gd name="T6" fmla="*/ 894 w 929"/>
                <a:gd name="T7" fmla="*/ 279 h 635"/>
                <a:gd name="T8" fmla="*/ 929 w 929"/>
                <a:gd name="T9" fmla="*/ 207 h 635"/>
                <a:gd name="T10" fmla="*/ 929 w 929"/>
                <a:gd name="T11" fmla="*/ 0 h 635"/>
                <a:gd name="T12" fmla="*/ 495 w 929"/>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929" h="635">
                  <a:moveTo>
                    <a:pt x="495" y="0"/>
                  </a:moveTo>
                  <a:cubicBezTo>
                    <a:pt x="393" y="25"/>
                    <a:pt x="272" y="8"/>
                    <a:pt x="203" y="89"/>
                  </a:cubicBezTo>
                  <a:cubicBezTo>
                    <a:pt x="0" y="329"/>
                    <a:pt x="469" y="635"/>
                    <a:pt x="725" y="518"/>
                  </a:cubicBezTo>
                  <a:cubicBezTo>
                    <a:pt x="826" y="472"/>
                    <a:pt x="853" y="381"/>
                    <a:pt x="894" y="279"/>
                  </a:cubicBezTo>
                  <a:cubicBezTo>
                    <a:pt x="904" y="252"/>
                    <a:pt x="916" y="229"/>
                    <a:pt x="929" y="207"/>
                  </a:cubicBezTo>
                  <a:cubicBezTo>
                    <a:pt x="929" y="0"/>
                    <a:pt x="929" y="0"/>
                    <a:pt x="929" y="0"/>
                  </a:cubicBezTo>
                  <a:lnTo>
                    <a:pt x="495" y="0"/>
                  </a:lnTo>
                  <a:close/>
                </a:path>
              </a:pathLst>
            </a:custGeom>
            <a:gradFill>
              <a:gsLst>
                <a:gs pos="95000">
                  <a:schemeClr val="accent1">
                    <a:lumMod val="75000"/>
                  </a:schemeClr>
                </a:gs>
                <a:gs pos="0">
                  <a:schemeClr val="accent2">
                    <a:alpha val="45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8" name="Freeform 10">
              <a:extLst>
                <a:ext uri="{FF2B5EF4-FFF2-40B4-BE49-F238E27FC236}">
                  <a16:creationId xmlns:a16="http://schemas.microsoft.com/office/drawing/2014/main" id="{22A4C364-A017-46F8-97DE-0399C791178C}"/>
                </a:ext>
              </a:extLst>
            </p:cNvPr>
            <p:cNvSpPr>
              <a:spLocks/>
            </p:cNvSpPr>
            <p:nvPr userDrawn="1"/>
          </p:nvSpPr>
          <p:spPr bwMode="auto">
            <a:xfrm>
              <a:off x="0" y="6851650"/>
              <a:ext cx="12700" cy="6350"/>
            </a:xfrm>
            <a:custGeom>
              <a:avLst/>
              <a:gdLst>
                <a:gd name="T0" fmla="*/ 0 w 2"/>
                <a:gd name="T1" fmla="*/ 1 h 1"/>
                <a:gd name="T2" fmla="*/ 2 w 2"/>
                <a:gd name="T3" fmla="*/ 1 h 1"/>
                <a:gd name="T4" fmla="*/ 0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2" y="1"/>
                    <a:pt x="2" y="1"/>
                    <a:pt x="2" y="1"/>
                  </a:cubicBezTo>
                  <a:cubicBezTo>
                    <a:pt x="1" y="1"/>
                    <a:pt x="1" y="0"/>
                    <a:pt x="0" y="0"/>
                  </a:cubicBezTo>
                  <a:lnTo>
                    <a:pt x="0" y="1"/>
                  </a:lnTo>
                  <a:close/>
                </a:path>
              </a:pathLst>
            </a:custGeom>
            <a:solidFill>
              <a:srgbClr val="1F1938"/>
            </a:soli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29" name="Freeform 11">
              <a:extLst>
                <a:ext uri="{FF2B5EF4-FFF2-40B4-BE49-F238E27FC236}">
                  <a16:creationId xmlns:a16="http://schemas.microsoft.com/office/drawing/2014/main" id="{9DEC1C15-29D7-40C3-8FD1-F5148A8E24FC}"/>
                </a:ext>
              </a:extLst>
            </p:cNvPr>
            <p:cNvSpPr>
              <a:spLocks/>
            </p:cNvSpPr>
            <p:nvPr userDrawn="1"/>
          </p:nvSpPr>
          <p:spPr bwMode="auto">
            <a:xfrm>
              <a:off x="0" y="3470275"/>
              <a:ext cx="3255963" cy="3387725"/>
            </a:xfrm>
            <a:custGeom>
              <a:avLst/>
              <a:gdLst>
                <a:gd name="T0" fmla="*/ 421 w 499"/>
                <a:gd name="T1" fmla="*/ 154 h 521"/>
                <a:gd name="T2" fmla="*/ 310 w 499"/>
                <a:gd name="T3" fmla="*/ 91 h 521"/>
                <a:gd name="T4" fmla="*/ 147 w 499"/>
                <a:gd name="T5" fmla="*/ 312 h 521"/>
                <a:gd name="T6" fmla="*/ 0 w 499"/>
                <a:gd name="T7" fmla="*/ 362 h 521"/>
                <a:gd name="T8" fmla="*/ 0 w 499"/>
                <a:gd name="T9" fmla="*/ 520 h 521"/>
                <a:gd name="T10" fmla="*/ 2 w 499"/>
                <a:gd name="T11" fmla="*/ 521 h 521"/>
                <a:gd name="T12" fmla="*/ 239 w 499"/>
                <a:gd name="T13" fmla="*/ 521 h 521"/>
                <a:gd name="T14" fmla="*/ 296 w 499"/>
                <a:gd name="T15" fmla="*/ 311 h 521"/>
                <a:gd name="T16" fmla="*/ 421 w 499"/>
                <a:gd name="T17" fmla="*/ 15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9" h="521">
                  <a:moveTo>
                    <a:pt x="421" y="154"/>
                  </a:moveTo>
                  <a:cubicBezTo>
                    <a:pt x="499" y="77"/>
                    <a:pt x="411" y="0"/>
                    <a:pt x="310" y="91"/>
                  </a:cubicBezTo>
                  <a:cubicBezTo>
                    <a:pt x="241" y="153"/>
                    <a:pt x="205" y="244"/>
                    <a:pt x="147" y="312"/>
                  </a:cubicBezTo>
                  <a:cubicBezTo>
                    <a:pt x="104" y="361"/>
                    <a:pt x="53" y="354"/>
                    <a:pt x="0" y="362"/>
                  </a:cubicBezTo>
                  <a:cubicBezTo>
                    <a:pt x="0" y="520"/>
                    <a:pt x="0" y="520"/>
                    <a:pt x="0" y="520"/>
                  </a:cubicBezTo>
                  <a:cubicBezTo>
                    <a:pt x="1" y="520"/>
                    <a:pt x="1" y="521"/>
                    <a:pt x="2" y="521"/>
                  </a:cubicBezTo>
                  <a:cubicBezTo>
                    <a:pt x="239" y="521"/>
                    <a:pt x="239" y="521"/>
                    <a:pt x="239" y="521"/>
                  </a:cubicBezTo>
                  <a:cubicBezTo>
                    <a:pt x="284" y="464"/>
                    <a:pt x="279" y="371"/>
                    <a:pt x="296" y="311"/>
                  </a:cubicBezTo>
                  <a:cubicBezTo>
                    <a:pt x="319" y="234"/>
                    <a:pt x="369" y="206"/>
                    <a:pt x="421" y="154"/>
                  </a:cubicBezTo>
                  <a:close/>
                </a:path>
              </a:pathLst>
            </a:custGeom>
            <a:gradFill>
              <a:gsLst>
                <a:gs pos="0">
                  <a:schemeClr val="accent2"/>
                </a:gs>
                <a:gs pos="100000">
                  <a:schemeClr val="accent1"/>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30" name="Freeform 12">
              <a:extLst>
                <a:ext uri="{FF2B5EF4-FFF2-40B4-BE49-F238E27FC236}">
                  <a16:creationId xmlns:a16="http://schemas.microsoft.com/office/drawing/2014/main" id="{A5439D73-09F9-4795-B44C-137EE46B5CDA}"/>
                </a:ext>
              </a:extLst>
            </p:cNvPr>
            <p:cNvSpPr>
              <a:spLocks/>
            </p:cNvSpPr>
            <p:nvPr userDrawn="1"/>
          </p:nvSpPr>
          <p:spPr bwMode="auto">
            <a:xfrm>
              <a:off x="7523163" y="30163"/>
              <a:ext cx="4691063" cy="4168775"/>
            </a:xfrm>
            <a:custGeom>
              <a:avLst/>
              <a:gdLst>
                <a:gd name="T0" fmla="*/ 660 w 719"/>
                <a:gd name="T1" fmla="*/ 0 h 641"/>
                <a:gd name="T2" fmla="*/ 518 w 719"/>
                <a:gd name="T3" fmla="*/ 81 h 641"/>
                <a:gd name="T4" fmla="*/ 273 w 719"/>
                <a:gd name="T5" fmla="*/ 340 h 641"/>
                <a:gd name="T6" fmla="*/ 211 w 719"/>
                <a:gd name="T7" fmla="*/ 635 h 641"/>
                <a:gd name="T8" fmla="*/ 639 w 719"/>
                <a:gd name="T9" fmla="*/ 421 h 641"/>
                <a:gd name="T10" fmla="*/ 719 w 719"/>
                <a:gd name="T11" fmla="*/ 418 h 641"/>
                <a:gd name="T12" fmla="*/ 719 w 719"/>
                <a:gd name="T13" fmla="*/ 0 h 641"/>
                <a:gd name="T14" fmla="*/ 660 w 719"/>
                <a:gd name="T15" fmla="*/ 0 h 6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9" h="641">
                  <a:moveTo>
                    <a:pt x="660" y="0"/>
                  </a:moveTo>
                  <a:cubicBezTo>
                    <a:pt x="618" y="37"/>
                    <a:pt x="563" y="47"/>
                    <a:pt x="518" y="81"/>
                  </a:cubicBezTo>
                  <a:cubicBezTo>
                    <a:pt x="420" y="153"/>
                    <a:pt x="392" y="286"/>
                    <a:pt x="273" y="340"/>
                  </a:cubicBezTo>
                  <a:cubicBezTo>
                    <a:pt x="0" y="465"/>
                    <a:pt x="11" y="627"/>
                    <a:pt x="211" y="635"/>
                  </a:cubicBezTo>
                  <a:cubicBezTo>
                    <a:pt x="378" y="641"/>
                    <a:pt x="424" y="418"/>
                    <a:pt x="639" y="421"/>
                  </a:cubicBezTo>
                  <a:cubicBezTo>
                    <a:pt x="669" y="421"/>
                    <a:pt x="696" y="420"/>
                    <a:pt x="719" y="418"/>
                  </a:cubicBezTo>
                  <a:cubicBezTo>
                    <a:pt x="719" y="0"/>
                    <a:pt x="719" y="0"/>
                    <a:pt x="719" y="0"/>
                  </a:cubicBezTo>
                  <a:lnTo>
                    <a:pt x="660" y="0"/>
                  </a:lnTo>
                  <a:close/>
                </a:path>
              </a:pathLst>
            </a:custGeom>
            <a:gradFill>
              <a:gsLst>
                <a:gs pos="16000">
                  <a:schemeClr val="accent2">
                    <a:lumMod val="20000"/>
                    <a:lumOff val="80000"/>
                    <a:alpha val="66000"/>
                  </a:schemeClr>
                </a:gs>
                <a:gs pos="100000">
                  <a:schemeClr val="accent1">
                    <a:alpha val="52000"/>
                  </a:schemeClr>
                </a:gs>
              </a:gsLst>
              <a:lin ang="2700000" scaled="1"/>
            </a:grad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nvGrpSpPr>
            <p:cNvPr id="31" name="Group 30">
              <a:extLst>
                <a:ext uri="{FF2B5EF4-FFF2-40B4-BE49-F238E27FC236}">
                  <a16:creationId xmlns:a16="http://schemas.microsoft.com/office/drawing/2014/main" id="{26842F20-E07D-4AE6-88E2-8058C81C1820}"/>
                </a:ext>
              </a:extLst>
            </p:cNvPr>
            <p:cNvGrpSpPr/>
            <p:nvPr userDrawn="1"/>
          </p:nvGrpSpPr>
          <p:grpSpPr>
            <a:xfrm>
              <a:off x="4298950" y="1343025"/>
              <a:ext cx="7915276" cy="5514975"/>
              <a:chOff x="4298950" y="1343025"/>
              <a:chExt cx="7915276" cy="5514975"/>
            </a:xfrm>
            <a:gradFill flip="none" rotWithShape="1">
              <a:gsLst>
                <a:gs pos="0">
                  <a:schemeClr val="bg1"/>
                </a:gs>
                <a:gs pos="77000">
                  <a:schemeClr val="bg1">
                    <a:alpha val="23000"/>
                  </a:schemeClr>
                </a:gs>
              </a:gsLst>
              <a:lin ang="8100000" scaled="1"/>
              <a:tileRect/>
            </a:gradFill>
          </p:grpSpPr>
          <p:sp>
            <p:nvSpPr>
              <p:cNvPr id="35" name="Freeform 13">
                <a:extLst>
                  <a:ext uri="{FF2B5EF4-FFF2-40B4-BE49-F238E27FC236}">
                    <a16:creationId xmlns:a16="http://schemas.microsoft.com/office/drawing/2014/main" id="{84C7D3CB-E1E3-4F10-B906-4210BF84E024}"/>
                  </a:ext>
                </a:extLst>
              </p:cNvPr>
              <p:cNvSpPr>
                <a:spLocks/>
              </p:cNvSpPr>
              <p:nvPr/>
            </p:nvSpPr>
            <p:spPr bwMode="auto">
              <a:xfrm>
                <a:off x="4298950" y="1343025"/>
                <a:ext cx="7915275" cy="5514975"/>
              </a:xfrm>
              <a:custGeom>
                <a:avLst/>
                <a:gdLst>
                  <a:gd name="T0" fmla="*/ 235 w 1213"/>
                  <a:gd name="T1" fmla="*/ 730 h 848"/>
                  <a:gd name="T2" fmla="*/ 469 w 1213"/>
                  <a:gd name="T3" fmla="*/ 558 h 848"/>
                  <a:gd name="T4" fmla="*/ 641 w 1213"/>
                  <a:gd name="T5" fmla="*/ 417 h 848"/>
                  <a:gd name="T6" fmla="*/ 739 w 1213"/>
                  <a:gd name="T7" fmla="*/ 373 h 848"/>
                  <a:gd name="T8" fmla="*/ 885 w 1213"/>
                  <a:gd name="T9" fmla="*/ 294 h 848"/>
                  <a:gd name="T10" fmla="*/ 990 w 1213"/>
                  <a:gd name="T11" fmla="*/ 169 h 848"/>
                  <a:gd name="T12" fmla="*/ 1067 w 1213"/>
                  <a:gd name="T13" fmla="*/ 73 h 848"/>
                  <a:gd name="T14" fmla="*/ 1199 w 1213"/>
                  <a:gd name="T15" fmla="*/ 6 h 848"/>
                  <a:gd name="T16" fmla="*/ 1213 w 1213"/>
                  <a:gd name="T17" fmla="*/ 7 h 848"/>
                  <a:gd name="T18" fmla="*/ 1213 w 1213"/>
                  <a:gd name="T19" fmla="*/ 5 h 848"/>
                  <a:gd name="T20" fmla="*/ 1065 w 1213"/>
                  <a:gd name="T21" fmla="*/ 71 h 848"/>
                  <a:gd name="T22" fmla="*/ 989 w 1213"/>
                  <a:gd name="T23" fmla="*/ 168 h 848"/>
                  <a:gd name="T24" fmla="*/ 884 w 1213"/>
                  <a:gd name="T25" fmla="*/ 292 h 848"/>
                  <a:gd name="T26" fmla="*/ 739 w 1213"/>
                  <a:gd name="T27" fmla="*/ 371 h 848"/>
                  <a:gd name="T28" fmla="*/ 640 w 1213"/>
                  <a:gd name="T29" fmla="*/ 416 h 848"/>
                  <a:gd name="T30" fmla="*/ 468 w 1213"/>
                  <a:gd name="T31" fmla="*/ 557 h 848"/>
                  <a:gd name="T32" fmla="*/ 234 w 1213"/>
                  <a:gd name="T33" fmla="*/ 728 h 848"/>
                  <a:gd name="T34" fmla="*/ 0 w 1213"/>
                  <a:gd name="T35" fmla="*/ 848 h 848"/>
                  <a:gd name="T36" fmla="*/ 4 w 1213"/>
                  <a:gd name="T37" fmla="*/ 848 h 848"/>
                  <a:gd name="T38" fmla="*/ 235 w 1213"/>
                  <a:gd name="T39" fmla="*/ 730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3" h="848">
                    <a:moveTo>
                      <a:pt x="235" y="730"/>
                    </a:moveTo>
                    <a:cubicBezTo>
                      <a:pt x="332" y="692"/>
                      <a:pt x="402" y="624"/>
                      <a:pt x="469" y="558"/>
                    </a:cubicBezTo>
                    <a:cubicBezTo>
                      <a:pt x="521" y="508"/>
                      <a:pt x="575" y="455"/>
                      <a:pt x="641" y="417"/>
                    </a:cubicBezTo>
                    <a:cubicBezTo>
                      <a:pt x="673" y="399"/>
                      <a:pt x="707" y="386"/>
                      <a:pt x="739" y="373"/>
                    </a:cubicBezTo>
                    <a:cubicBezTo>
                      <a:pt x="791" y="353"/>
                      <a:pt x="840" y="333"/>
                      <a:pt x="885" y="294"/>
                    </a:cubicBezTo>
                    <a:cubicBezTo>
                      <a:pt x="927" y="257"/>
                      <a:pt x="959" y="212"/>
                      <a:pt x="990" y="169"/>
                    </a:cubicBezTo>
                    <a:cubicBezTo>
                      <a:pt x="1014" y="137"/>
                      <a:pt x="1038" y="103"/>
                      <a:pt x="1067" y="73"/>
                    </a:cubicBezTo>
                    <a:cubicBezTo>
                      <a:pt x="1111" y="25"/>
                      <a:pt x="1159" y="6"/>
                      <a:pt x="1199" y="6"/>
                    </a:cubicBezTo>
                    <a:cubicBezTo>
                      <a:pt x="1204" y="6"/>
                      <a:pt x="1209" y="7"/>
                      <a:pt x="1213" y="7"/>
                    </a:cubicBezTo>
                    <a:cubicBezTo>
                      <a:pt x="1213" y="5"/>
                      <a:pt x="1213" y="5"/>
                      <a:pt x="1213" y="5"/>
                    </a:cubicBezTo>
                    <a:cubicBezTo>
                      <a:pt x="1170" y="0"/>
                      <a:pt x="1116" y="18"/>
                      <a:pt x="1065" y="71"/>
                    </a:cubicBezTo>
                    <a:cubicBezTo>
                      <a:pt x="1037" y="102"/>
                      <a:pt x="1012" y="135"/>
                      <a:pt x="989" y="168"/>
                    </a:cubicBezTo>
                    <a:cubicBezTo>
                      <a:pt x="958" y="211"/>
                      <a:pt x="926" y="256"/>
                      <a:pt x="884" y="292"/>
                    </a:cubicBezTo>
                    <a:cubicBezTo>
                      <a:pt x="839" y="332"/>
                      <a:pt x="790" y="351"/>
                      <a:pt x="739" y="371"/>
                    </a:cubicBezTo>
                    <a:cubicBezTo>
                      <a:pt x="706" y="384"/>
                      <a:pt x="673" y="397"/>
                      <a:pt x="640" y="416"/>
                    </a:cubicBezTo>
                    <a:cubicBezTo>
                      <a:pt x="574" y="454"/>
                      <a:pt x="520" y="506"/>
                      <a:pt x="468" y="557"/>
                    </a:cubicBezTo>
                    <a:cubicBezTo>
                      <a:pt x="401" y="622"/>
                      <a:pt x="331" y="690"/>
                      <a:pt x="234" y="728"/>
                    </a:cubicBezTo>
                    <a:cubicBezTo>
                      <a:pt x="139" y="765"/>
                      <a:pt x="59" y="806"/>
                      <a:pt x="0" y="848"/>
                    </a:cubicBezTo>
                    <a:cubicBezTo>
                      <a:pt x="4" y="848"/>
                      <a:pt x="4" y="848"/>
                      <a:pt x="4" y="848"/>
                    </a:cubicBezTo>
                    <a:cubicBezTo>
                      <a:pt x="62" y="807"/>
                      <a:pt x="141" y="766"/>
                      <a:pt x="235" y="7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dirty="0">
                  <a:solidFill>
                    <a:prstClr val="black"/>
                  </a:solidFill>
                </a:endParaRPr>
              </a:p>
            </p:txBody>
          </p:sp>
          <p:sp>
            <p:nvSpPr>
              <p:cNvPr id="36" name="Freeform 14">
                <a:extLst>
                  <a:ext uri="{FF2B5EF4-FFF2-40B4-BE49-F238E27FC236}">
                    <a16:creationId xmlns:a16="http://schemas.microsoft.com/office/drawing/2014/main" id="{63C2C6FF-9F7F-4286-BA9D-C0D2C83FB988}"/>
                  </a:ext>
                </a:extLst>
              </p:cNvPr>
              <p:cNvSpPr>
                <a:spLocks/>
              </p:cNvSpPr>
              <p:nvPr/>
            </p:nvSpPr>
            <p:spPr bwMode="auto">
              <a:xfrm>
                <a:off x="7666038" y="3327400"/>
                <a:ext cx="4548188" cy="3530600"/>
              </a:xfrm>
              <a:custGeom>
                <a:avLst/>
                <a:gdLst>
                  <a:gd name="T0" fmla="*/ 693 w 697"/>
                  <a:gd name="T1" fmla="*/ 4 h 543"/>
                  <a:gd name="T2" fmla="*/ 617 w 697"/>
                  <a:gd name="T3" fmla="*/ 97 h 543"/>
                  <a:gd name="T4" fmla="*/ 575 w 697"/>
                  <a:gd name="T5" fmla="*/ 229 h 543"/>
                  <a:gd name="T6" fmla="*/ 487 w 697"/>
                  <a:gd name="T7" fmla="*/ 421 h 543"/>
                  <a:gd name="T8" fmla="*/ 167 w 697"/>
                  <a:gd name="T9" fmla="*/ 509 h 543"/>
                  <a:gd name="T10" fmla="*/ 0 w 697"/>
                  <a:gd name="T11" fmla="*/ 543 h 543"/>
                  <a:gd name="T12" fmla="*/ 6 w 697"/>
                  <a:gd name="T13" fmla="*/ 543 h 543"/>
                  <a:gd name="T14" fmla="*/ 167 w 697"/>
                  <a:gd name="T15" fmla="*/ 511 h 543"/>
                  <a:gd name="T16" fmla="*/ 489 w 697"/>
                  <a:gd name="T17" fmla="*/ 422 h 543"/>
                  <a:gd name="T18" fmla="*/ 577 w 697"/>
                  <a:gd name="T19" fmla="*/ 230 h 543"/>
                  <a:gd name="T20" fmla="*/ 618 w 697"/>
                  <a:gd name="T21" fmla="*/ 98 h 543"/>
                  <a:gd name="T22" fmla="*/ 618 w 697"/>
                  <a:gd name="T23" fmla="*/ 98 h 543"/>
                  <a:gd name="T24" fmla="*/ 618 w 697"/>
                  <a:gd name="T25" fmla="*/ 98 h 543"/>
                  <a:gd name="T26" fmla="*/ 695 w 697"/>
                  <a:gd name="T27" fmla="*/ 6 h 543"/>
                  <a:gd name="T28" fmla="*/ 697 w 697"/>
                  <a:gd name="T29" fmla="*/ 3 h 543"/>
                  <a:gd name="T30" fmla="*/ 697 w 697"/>
                  <a:gd name="T31" fmla="*/ 0 h 543"/>
                  <a:gd name="T32" fmla="*/ 693 w 697"/>
                  <a:gd name="T33" fmla="*/ 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7" h="543">
                    <a:moveTo>
                      <a:pt x="693" y="4"/>
                    </a:moveTo>
                    <a:cubicBezTo>
                      <a:pt x="665" y="32"/>
                      <a:pt x="635" y="60"/>
                      <a:pt x="617" y="97"/>
                    </a:cubicBezTo>
                    <a:cubicBezTo>
                      <a:pt x="596" y="139"/>
                      <a:pt x="585" y="185"/>
                      <a:pt x="575" y="229"/>
                    </a:cubicBezTo>
                    <a:cubicBezTo>
                      <a:pt x="559" y="298"/>
                      <a:pt x="542" y="369"/>
                      <a:pt x="487" y="421"/>
                    </a:cubicBezTo>
                    <a:cubicBezTo>
                      <a:pt x="426" y="479"/>
                      <a:pt x="321" y="508"/>
                      <a:pt x="167" y="509"/>
                    </a:cubicBezTo>
                    <a:cubicBezTo>
                      <a:pt x="105" y="509"/>
                      <a:pt x="50" y="523"/>
                      <a:pt x="0" y="543"/>
                    </a:cubicBezTo>
                    <a:cubicBezTo>
                      <a:pt x="6" y="543"/>
                      <a:pt x="6" y="543"/>
                      <a:pt x="6" y="543"/>
                    </a:cubicBezTo>
                    <a:cubicBezTo>
                      <a:pt x="54" y="524"/>
                      <a:pt x="107" y="511"/>
                      <a:pt x="167" y="511"/>
                    </a:cubicBezTo>
                    <a:cubicBezTo>
                      <a:pt x="322" y="510"/>
                      <a:pt x="427" y="481"/>
                      <a:pt x="489" y="422"/>
                    </a:cubicBezTo>
                    <a:cubicBezTo>
                      <a:pt x="544" y="370"/>
                      <a:pt x="561" y="299"/>
                      <a:pt x="577" y="230"/>
                    </a:cubicBezTo>
                    <a:cubicBezTo>
                      <a:pt x="587" y="185"/>
                      <a:pt x="598" y="139"/>
                      <a:pt x="618" y="98"/>
                    </a:cubicBezTo>
                    <a:cubicBezTo>
                      <a:pt x="618" y="98"/>
                      <a:pt x="618" y="98"/>
                      <a:pt x="618" y="98"/>
                    </a:cubicBezTo>
                    <a:cubicBezTo>
                      <a:pt x="618" y="98"/>
                      <a:pt x="618" y="98"/>
                      <a:pt x="618" y="98"/>
                    </a:cubicBezTo>
                    <a:cubicBezTo>
                      <a:pt x="637" y="61"/>
                      <a:pt x="666" y="33"/>
                      <a:pt x="695" y="6"/>
                    </a:cubicBezTo>
                    <a:cubicBezTo>
                      <a:pt x="695" y="5"/>
                      <a:pt x="696" y="4"/>
                      <a:pt x="697" y="3"/>
                    </a:cubicBezTo>
                    <a:cubicBezTo>
                      <a:pt x="697" y="0"/>
                      <a:pt x="697" y="0"/>
                      <a:pt x="697" y="0"/>
                    </a:cubicBezTo>
                    <a:cubicBezTo>
                      <a:pt x="696" y="2"/>
                      <a:pt x="695" y="3"/>
                      <a:pt x="69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grpSp>
          <p:nvGrpSpPr>
            <p:cNvPr id="32" name="Group 31">
              <a:extLst>
                <a:ext uri="{FF2B5EF4-FFF2-40B4-BE49-F238E27FC236}">
                  <a16:creationId xmlns:a16="http://schemas.microsoft.com/office/drawing/2014/main" id="{9CB9CC98-7E44-49F0-8065-2FB7207CBDF2}"/>
                </a:ext>
              </a:extLst>
            </p:cNvPr>
            <p:cNvGrpSpPr/>
            <p:nvPr userDrawn="1"/>
          </p:nvGrpSpPr>
          <p:grpSpPr>
            <a:xfrm>
              <a:off x="0" y="30163"/>
              <a:ext cx="8410575" cy="5422900"/>
              <a:chOff x="0" y="30163"/>
              <a:chExt cx="8410575" cy="5422900"/>
            </a:xfrm>
            <a:gradFill flip="none" rotWithShape="1">
              <a:gsLst>
                <a:gs pos="0">
                  <a:schemeClr val="bg1"/>
                </a:gs>
                <a:gs pos="77000">
                  <a:schemeClr val="bg1">
                    <a:alpha val="23000"/>
                  </a:schemeClr>
                </a:gs>
              </a:gsLst>
              <a:lin ang="16200000" scaled="1"/>
              <a:tileRect/>
            </a:gradFill>
          </p:grpSpPr>
          <p:sp>
            <p:nvSpPr>
              <p:cNvPr id="33" name="Freeform 15">
                <a:extLst>
                  <a:ext uri="{FF2B5EF4-FFF2-40B4-BE49-F238E27FC236}">
                    <a16:creationId xmlns:a16="http://schemas.microsoft.com/office/drawing/2014/main" id="{F0B7AA34-0977-450F-92F8-24DF03385337}"/>
                  </a:ext>
                </a:extLst>
              </p:cNvPr>
              <p:cNvSpPr>
                <a:spLocks/>
              </p:cNvSpPr>
              <p:nvPr/>
            </p:nvSpPr>
            <p:spPr bwMode="auto">
              <a:xfrm>
                <a:off x="0" y="30163"/>
                <a:ext cx="2733675" cy="3582987"/>
              </a:xfrm>
              <a:custGeom>
                <a:avLst/>
                <a:gdLst>
                  <a:gd name="T0" fmla="*/ 68 w 419"/>
                  <a:gd name="T1" fmla="*/ 507 h 551"/>
                  <a:gd name="T2" fmla="*/ 332 w 419"/>
                  <a:gd name="T3" fmla="*/ 249 h 551"/>
                  <a:gd name="T4" fmla="*/ 389 w 419"/>
                  <a:gd name="T5" fmla="*/ 93 h 551"/>
                  <a:gd name="T6" fmla="*/ 419 w 419"/>
                  <a:gd name="T7" fmla="*/ 0 h 551"/>
                  <a:gd name="T8" fmla="*/ 417 w 419"/>
                  <a:gd name="T9" fmla="*/ 0 h 551"/>
                  <a:gd name="T10" fmla="*/ 387 w 419"/>
                  <a:gd name="T11" fmla="*/ 92 h 551"/>
                  <a:gd name="T12" fmla="*/ 330 w 419"/>
                  <a:gd name="T13" fmla="*/ 248 h 551"/>
                  <a:gd name="T14" fmla="*/ 67 w 419"/>
                  <a:gd name="T15" fmla="*/ 506 h 551"/>
                  <a:gd name="T16" fmla="*/ 0 w 419"/>
                  <a:gd name="T17" fmla="*/ 548 h 551"/>
                  <a:gd name="T18" fmla="*/ 0 w 419"/>
                  <a:gd name="T19" fmla="*/ 551 h 551"/>
                  <a:gd name="T20" fmla="*/ 68 w 419"/>
                  <a:gd name="T21" fmla="*/ 507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9" h="551">
                    <a:moveTo>
                      <a:pt x="68" y="507"/>
                    </a:moveTo>
                    <a:cubicBezTo>
                      <a:pt x="174" y="441"/>
                      <a:pt x="266" y="383"/>
                      <a:pt x="332" y="249"/>
                    </a:cubicBezTo>
                    <a:cubicBezTo>
                      <a:pt x="353" y="204"/>
                      <a:pt x="370" y="150"/>
                      <a:pt x="389" y="93"/>
                    </a:cubicBezTo>
                    <a:cubicBezTo>
                      <a:pt x="398" y="62"/>
                      <a:pt x="408" y="31"/>
                      <a:pt x="419" y="0"/>
                    </a:cubicBezTo>
                    <a:cubicBezTo>
                      <a:pt x="417" y="0"/>
                      <a:pt x="417" y="0"/>
                      <a:pt x="417" y="0"/>
                    </a:cubicBezTo>
                    <a:cubicBezTo>
                      <a:pt x="406" y="31"/>
                      <a:pt x="396" y="62"/>
                      <a:pt x="387" y="92"/>
                    </a:cubicBezTo>
                    <a:cubicBezTo>
                      <a:pt x="369" y="150"/>
                      <a:pt x="351" y="203"/>
                      <a:pt x="330" y="248"/>
                    </a:cubicBezTo>
                    <a:cubicBezTo>
                      <a:pt x="265" y="381"/>
                      <a:pt x="173" y="439"/>
                      <a:pt x="67" y="506"/>
                    </a:cubicBezTo>
                    <a:cubicBezTo>
                      <a:pt x="45" y="519"/>
                      <a:pt x="23" y="533"/>
                      <a:pt x="0" y="548"/>
                    </a:cubicBezTo>
                    <a:cubicBezTo>
                      <a:pt x="0" y="551"/>
                      <a:pt x="0" y="551"/>
                      <a:pt x="0" y="551"/>
                    </a:cubicBezTo>
                    <a:cubicBezTo>
                      <a:pt x="23" y="535"/>
                      <a:pt x="46" y="521"/>
                      <a:pt x="68" y="5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sp>
            <p:nvSpPr>
              <p:cNvPr id="34" name="Freeform 16">
                <a:extLst>
                  <a:ext uri="{FF2B5EF4-FFF2-40B4-BE49-F238E27FC236}">
                    <a16:creationId xmlns:a16="http://schemas.microsoft.com/office/drawing/2014/main" id="{76174E94-4A86-42E0-93E5-E4DFE4E8F2C5}"/>
                  </a:ext>
                </a:extLst>
              </p:cNvPr>
              <p:cNvSpPr>
                <a:spLocks/>
              </p:cNvSpPr>
              <p:nvPr/>
            </p:nvSpPr>
            <p:spPr bwMode="auto">
              <a:xfrm>
                <a:off x="0" y="30163"/>
                <a:ext cx="8410575" cy="5422900"/>
              </a:xfrm>
              <a:custGeom>
                <a:avLst/>
                <a:gdLst>
                  <a:gd name="T0" fmla="*/ 16 w 1289"/>
                  <a:gd name="T1" fmla="*/ 832 h 834"/>
                  <a:gd name="T2" fmla="*/ 209 w 1289"/>
                  <a:gd name="T3" fmla="*/ 767 h 834"/>
                  <a:gd name="T4" fmla="*/ 493 w 1289"/>
                  <a:gd name="T5" fmla="*/ 504 h 834"/>
                  <a:gd name="T6" fmla="*/ 688 w 1289"/>
                  <a:gd name="T7" fmla="*/ 308 h 834"/>
                  <a:gd name="T8" fmla="*/ 979 w 1289"/>
                  <a:gd name="T9" fmla="*/ 243 h 834"/>
                  <a:gd name="T10" fmla="*/ 1159 w 1289"/>
                  <a:gd name="T11" fmla="*/ 241 h 834"/>
                  <a:gd name="T12" fmla="*/ 1276 w 1289"/>
                  <a:gd name="T13" fmla="*/ 158 h 834"/>
                  <a:gd name="T14" fmla="*/ 1236 w 1289"/>
                  <a:gd name="T15" fmla="*/ 0 h 834"/>
                  <a:gd name="T16" fmla="*/ 1233 w 1289"/>
                  <a:gd name="T17" fmla="*/ 0 h 834"/>
                  <a:gd name="T18" fmla="*/ 1274 w 1289"/>
                  <a:gd name="T19" fmla="*/ 157 h 834"/>
                  <a:gd name="T20" fmla="*/ 1158 w 1289"/>
                  <a:gd name="T21" fmla="*/ 239 h 834"/>
                  <a:gd name="T22" fmla="*/ 979 w 1289"/>
                  <a:gd name="T23" fmla="*/ 241 h 834"/>
                  <a:gd name="T24" fmla="*/ 687 w 1289"/>
                  <a:gd name="T25" fmla="*/ 306 h 834"/>
                  <a:gd name="T26" fmla="*/ 492 w 1289"/>
                  <a:gd name="T27" fmla="*/ 503 h 834"/>
                  <a:gd name="T28" fmla="*/ 208 w 1289"/>
                  <a:gd name="T29" fmla="*/ 766 h 834"/>
                  <a:gd name="T30" fmla="*/ 0 w 1289"/>
                  <a:gd name="T31" fmla="*/ 830 h 834"/>
                  <a:gd name="T32" fmla="*/ 0 w 1289"/>
                  <a:gd name="T33" fmla="*/ 832 h 834"/>
                  <a:gd name="T34" fmla="*/ 9 w 1289"/>
                  <a:gd name="T35" fmla="*/ 832 h 834"/>
                  <a:gd name="T36" fmla="*/ 16 w 1289"/>
                  <a:gd name="T37" fmla="*/ 832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9" h="834">
                    <a:moveTo>
                      <a:pt x="16" y="832"/>
                    </a:moveTo>
                    <a:cubicBezTo>
                      <a:pt x="75" y="832"/>
                      <a:pt x="142" y="810"/>
                      <a:pt x="209" y="767"/>
                    </a:cubicBezTo>
                    <a:cubicBezTo>
                      <a:pt x="319" y="698"/>
                      <a:pt x="408" y="600"/>
                      <a:pt x="493" y="504"/>
                    </a:cubicBezTo>
                    <a:cubicBezTo>
                      <a:pt x="555" y="436"/>
                      <a:pt x="618" y="365"/>
                      <a:pt x="688" y="308"/>
                    </a:cubicBezTo>
                    <a:cubicBezTo>
                      <a:pt x="785" y="228"/>
                      <a:pt x="879" y="235"/>
                      <a:pt x="979" y="243"/>
                    </a:cubicBezTo>
                    <a:cubicBezTo>
                      <a:pt x="1037" y="248"/>
                      <a:pt x="1096" y="252"/>
                      <a:pt x="1159" y="241"/>
                    </a:cubicBezTo>
                    <a:cubicBezTo>
                      <a:pt x="1224" y="229"/>
                      <a:pt x="1263" y="201"/>
                      <a:pt x="1276" y="158"/>
                    </a:cubicBezTo>
                    <a:cubicBezTo>
                      <a:pt x="1289" y="115"/>
                      <a:pt x="1274" y="60"/>
                      <a:pt x="1236" y="0"/>
                    </a:cubicBezTo>
                    <a:cubicBezTo>
                      <a:pt x="1233" y="0"/>
                      <a:pt x="1233" y="0"/>
                      <a:pt x="1233" y="0"/>
                    </a:cubicBezTo>
                    <a:cubicBezTo>
                      <a:pt x="1272" y="60"/>
                      <a:pt x="1287" y="116"/>
                      <a:pt x="1274" y="157"/>
                    </a:cubicBezTo>
                    <a:cubicBezTo>
                      <a:pt x="1262" y="199"/>
                      <a:pt x="1223" y="227"/>
                      <a:pt x="1158" y="239"/>
                    </a:cubicBezTo>
                    <a:cubicBezTo>
                      <a:pt x="1096" y="250"/>
                      <a:pt x="1037" y="246"/>
                      <a:pt x="979" y="241"/>
                    </a:cubicBezTo>
                    <a:cubicBezTo>
                      <a:pt x="879" y="233"/>
                      <a:pt x="784" y="226"/>
                      <a:pt x="687" y="306"/>
                    </a:cubicBezTo>
                    <a:cubicBezTo>
                      <a:pt x="617" y="364"/>
                      <a:pt x="553" y="435"/>
                      <a:pt x="492" y="503"/>
                    </a:cubicBezTo>
                    <a:cubicBezTo>
                      <a:pt x="406" y="598"/>
                      <a:pt x="318" y="697"/>
                      <a:pt x="208" y="766"/>
                    </a:cubicBezTo>
                    <a:cubicBezTo>
                      <a:pt x="129" y="816"/>
                      <a:pt x="57" y="834"/>
                      <a:pt x="0" y="830"/>
                    </a:cubicBezTo>
                    <a:cubicBezTo>
                      <a:pt x="0" y="832"/>
                      <a:pt x="0" y="832"/>
                      <a:pt x="0" y="832"/>
                    </a:cubicBezTo>
                    <a:cubicBezTo>
                      <a:pt x="3" y="832"/>
                      <a:pt x="6" y="832"/>
                      <a:pt x="9" y="832"/>
                    </a:cubicBezTo>
                    <a:cubicBezTo>
                      <a:pt x="11" y="832"/>
                      <a:pt x="14" y="832"/>
                      <a:pt x="16" y="8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218531"/>
                <a:endParaRPr lang="en-IN" sz="2400">
                  <a:solidFill>
                    <a:prstClr val="black"/>
                  </a:solidFill>
                </a:endParaRPr>
              </a:p>
            </p:txBody>
          </p:sp>
        </p:grpSp>
      </p:gr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147825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567089B-A4E4-488B-A2A7-7F7BA5A71C53}"/>
              </a:ext>
            </a:extLst>
          </p:cNvPr>
          <p:cNvSpPr/>
          <p:nvPr userDrawn="1"/>
        </p:nvSpPr>
        <p:spPr>
          <a:xfrm>
            <a:off x="5159673" y="0"/>
            <a:ext cx="7032344"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a:xfrm>
            <a:off x="4166268" y="6357689"/>
            <a:ext cx="3860800" cy="365125"/>
          </a:xfrm>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12" name="Text Placeholder 10">
            <a:extLst>
              <a:ext uri="{FF2B5EF4-FFF2-40B4-BE49-F238E27FC236}">
                <a16:creationId xmlns:a16="http://schemas.microsoft.com/office/drawing/2014/main" id="{A7E992AB-F520-4DA7-8147-A422DC901B6A}"/>
              </a:ext>
            </a:extLst>
          </p:cNvPr>
          <p:cNvSpPr>
            <a:spLocks noGrp="1"/>
          </p:cNvSpPr>
          <p:nvPr>
            <p:ph type="body" sz="quarter" idx="13"/>
          </p:nvPr>
        </p:nvSpPr>
        <p:spPr>
          <a:xfrm>
            <a:off x="6096669" y="908201"/>
            <a:ext cx="5186126" cy="4824413"/>
          </a:xfrm>
        </p:spPr>
        <p:txBody>
          <a:bodyPr>
            <a:normAutofit/>
          </a:bodyPr>
          <a:lstStyle>
            <a:lvl1pPr marL="0" indent="0">
              <a:buFontTx/>
              <a:buNone/>
              <a:defRPr sz="19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17" name="Text Placeholder 14">
            <a:extLst>
              <a:ext uri="{FF2B5EF4-FFF2-40B4-BE49-F238E27FC236}">
                <a16:creationId xmlns:a16="http://schemas.microsoft.com/office/drawing/2014/main" id="{FFD9F981-6267-4464-945B-1E5E5D584D64}"/>
              </a:ext>
            </a:extLst>
          </p:cNvPr>
          <p:cNvSpPr>
            <a:spLocks noGrp="1"/>
          </p:cNvSpPr>
          <p:nvPr>
            <p:ph type="body" sz="quarter" idx="14"/>
          </p:nvPr>
        </p:nvSpPr>
        <p:spPr>
          <a:xfrm>
            <a:off x="799896" y="1232747"/>
            <a:ext cx="3615478" cy="4392513"/>
          </a:xfrm>
        </p:spPr>
        <p:txBody>
          <a:bodyPr anchor="ctr">
            <a:normAutofit/>
          </a:bodyPr>
          <a:lstStyle>
            <a:lvl1pPr marL="0" indent="0" algn="ctr">
              <a:buFontTx/>
              <a:buNone/>
              <a:defRPr sz="4400"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177038821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Mission&amp;Vis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C2F7FD-0CC2-4DFD-971A-E1F2286FD402}"/>
              </a:ext>
            </a:extLst>
          </p:cNvPr>
          <p:cNvSpPr>
            <a:spLocks noGrp="1"/>
          </p:cNvSpPr>
          <p:nvPr>
            <p:ph type="pic" sz="quarter" idx="13"/>
          </p:nvPr>
        </p:nvSpPr>
        <p:spPr>
          <a:xfrm>
            <a:off x="6312080" y="0"/>
            <a:ext cx="5879920" cy="6858000"/>
          </a:xfrm>
          <a:solidFill>
            <a:schemeClr val="accent2"/>
          </a:solidFill>
        </p:spPr>
        <p:txBody>
          <a:bodyPr anchor="ctr">
            <a:normAutofit/>
          </a:bodyPr>
          <a:lstStyle>
            <a:lvl1pPr marL="0" indent="0" algn="ctr">
              <a:buFontTx/>
              <a:buNone/>
              <a:defRPr sz="2800">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380055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Servic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030802C3-46DF-495C-8279-8A927BEE92E6}"/>
              </a:ext>
            </a:extLst>
          </p:cNvPr>
          <p:cNvSpPr>
            <a:spLocks noGrp="1"/>
          </p:cNvSpPr>
          <p:nvPr>
            <p:ph type="pic" sz="quarter" idx="13"/>
          </p:nvPr>
        </p:nvSpPr>
        <p:spPr>
          <a:xfrm>
            <a:off x="6096666" y="144"/>
            <a:ext cx="6096001" cy="2238707"/>
          </a:xfrm>
          <a:custGeom>
            <a:avLst/>
            <a:gdLst>
              <a:gd name="connsiteX0" fmla="*/ 0 w 6094412"/>
              <a:gd name="connsiteY0" fmla="*/ 0 h 2238706"/>
              <a:gd name="connsiteX1" fmla="*/ 6094412 w 6094412"/>
              <a:gd name="connsiteY1" fmla="*/ 0 h 2238706"/>
              <a:gd name="connsiteX2" fmla="*/ 6094412 w 6094412"/>
              <a:gd name="connsiteY2" fmla="*/ 2238706 h 2238706"/>
              <a:gd name="connsiteX3" fmla="*/ 0 w 6094412"/>
              <a:gd name="connsiteY3" fmla="*/ 2238706 h 2238706"/>
            </a:gdLst>
            <a:ahLst/>
            <a:cxnLst>
              <a:cxn ang="0">
                <a:pos x="connsiteX0" y="connsiteY0"/>
              </a:cxn>
              <a:cxn ang="0">
                <a:pos x="connsiteX1" y="connsiteY1"/>
              </a:cxn>
              <a:cxn ang="0">
                <a:pos x="connsiteX2" y="connsiteY2"/>
              </a:cxn>
              <a:cxn ang="0">
                <a:pos x="connsiteX3" y="connsiteY3"/>
              </a:cxn>
            </a:cxnLst>
            <a:rect l="l" t="t" r="r" b="b"/>
            <a:pathLst>
              <a:path w="6094412" h="2238706">
                <a:moveTo>
                  <a:pt x="0" y="0"/>
                </a:moveTo>
                <a:lnTo>
                  <a:pt x="6094412" y="0"/>
                </a:lnTo>
                <a:lnTo>
                  <a:pt x="6094412" y="2238706"/>
                </a:lnTo>
                <a:lnTo>
                  <a:pt x="0" y="2238706"/>
                </a:lnTo>
                <a:close/>
              </a:path>
            </a:pathLst>
          </a:custGeom>
        </p:spPr>
        <p:txBody>
          <a:bodyPr wrap="square" anchor="ctr">
            <a:noAutofit/>
          </a:bodyPr>
          <a:lstStyle>
            <a:lvl1pPr marL="0" indent="0" algn="ctr">
              <a:buFontTx/>
              <a:buNone/>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29" name="Picture Placeholder 28">
            <a:extLst>
              <a:ext uri="{FF2B5EF4-FFF2-40B4-BE49-F238E27FC236}">
                <a16:creationId xmlns:a16="http://schemas.microsoft.com/office/drawing/2014/main" id="{3520F4BA-0004-4922-9652-4CF70CC52EF6}"/>
              </a:ext>
            </a:extLst>
          </p:cNvPr>
          <p:cNvSpPr>
            <a:spLocks noGrp="1"/>
          </p:cNvSpPr>
          <p:nvPr>
            <p:ph type="pic" sz="quarter" idx="14"/>
          </p:nvPr>
        </p:nvSpPr>
        <p:spPr>
          <a:xfrm>
            <a:off x="6096666" y="2310712"/>
            <a:ext cx="6096001" cy="2238707"/>
          </a:xfrm>
          <a:custGeom>
            <a:avLst/>
            <a:gdLst>
              <a:gd name="connsiteX0" fmla="*/ 0 w 6094412"/>
              <a:gd name="connsiteY0" fmla="*/ 0 h 2238706"/>
              <a:gd name="connsiteX1" fmla="*/ 6094412 w 6094412"/>
              <a:gd name="connsiteY1" fmla="*/ 0 h 2238706"/>
              <a:gd name="connsiteX2" fmla="*/ 6094412 w 6094412"/>
              <a:gd name="connsiteY2" fmla="*/ 2238706 h 2238706"/>
              <a:gd name="connsiteX3" fmla="*/ 0 w 6094412"/>
              <a:gd name="connsiteY3" fmla="*/ 2238706 h 2238706"/>
            </a:gdLst>
            <a:ahLst/>
            <a:cxnLst>
              <a:cxn ang="0">
                <a:pos x="connsiteX0" y="connsiteY0"/>
              </a:cxn>
              <a:cxn ang="0">
                <a:pos x="connsiteX1" y="connsiteY1"/>
              </a:cxn>
              <a:cxn ang="0">
                <a:pos x="connsiteX2" y="connsiteY2"/>
              </a:cxn>
              <a:cxn ang="0">
                <a:pos x="connsiteX3" y="connsiteY3"/>
              </a:cxn>
            </a:cxnLst>
            <a:rect l="l" t="t" r="r" b="b"/>
            <a:pathLst>
              <a:path w="6094412" h="2238706">
                <a:moveTo>
                  <a:pt x="0" y="0"/>
                </a:moveTo>
                <a:lnTo>
                  <a:pt x="6094412" y="0"/>
                </a:lnTo>
                <a:lnTo>
                  <a:pt x="6094412" y="2238706"/>
                </a:lnTo>
                <a:lnTo>
                  <a:pt x="0" y="2238706"/>
                </a:lnTo>
                <a:close/>
              </a:path>
            </a:pathLst>
          </a:custGeom>
        </p:spPr>
        <p:txBody>
          <a:bodyPr wrap="square" anchor="ctr">
            <a:noAutofit/>
          </a:bodyPr>
          <a:lstStyle>
            <a:lvl1pPr marL="0" indent="0" algn="ctr">
              <a:buFontTx/>
              <a:buNone/>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0" name="Picture Placeholder 29">
            <a:extLst>
              <a:ext uri="{FF2B5EF4-FFF2-40B4-BE49-F238E27FC236}">
                <a16:creationId xmlns:a16="http://schemas.microsoft.com/office/drawing/2014/main" id="{7DCAF7F1-478C-4875-A1D8-9719E8FC26E2}"/>
              </a:ext>
            </a:extLst>
          </p:cNvPr>
          <p:cNvSpPr>
            <a:spLocks noGrp="1"/>
          </p:cNvSpPr>
          <p:nvPr>
            <p:ph type="pic" sz="quarter" idx="15"/>
          </p:nvPr>
        </p:nvSpPr>
        <p:spPr>
          <a:xfrm>
            <a:off x="6096666" y="4621427"/>
            <a:ext cx="6096001" cy="2236572"/>
          </a:xfrm>
          <a:custGeom>
            <a:avLst/>
            <a:gdLst>
              <a:gd name="connsiteX0" fmla="*/ 0 w 6094412"/>
              <a:gd name="connsiteY0" fmla="*/ 0 h 2236572"/>
              <a:gd name="connsiteX1" fmla="*/ 6094412 w 6094412"/>
              <a:gd name="connsiteY1" fmla="*/ 0 h 2236572"/>
              <a:gd name="connsiteX2" fmla="*/ 6094412 w 6094412"/>
              <a:gd name="connsiteY2" fmla="*/ 2236572 h 2236572"/>
              <a:gd name="connsiteX3" fmla="*/ 0 w 6094412"/>
              <a:gd name="connsiteY3" fmla="*/ 2236572 h 2236572"/>
            </a:gdLst>
            <a:ahLst/>
            <a:cxnLst>
              <a:cxn ang="0">
                <a:pos x="connsiteX0" y="connsiteY0"/>
              </a:cxn>
              <a:cxn ang="0">
                <a:pos x="connsiteX1" y="connsiteY1"/>
              </a:cxn>
              <a:cxn ang="0">
                <a:pos x="connsiteX2" y="connsiteY2"/>
              </a:cxn>
              <a:cxn ang="0">
                <a:pos x="connsiteX3" y="connsiteY3"/>
              </a:cxn>
            </a:cxnLst>
            <a:rect l="l" t="t" r="r" b="b"/>
            <a:pathLst>
              <a:path w="6094412" h="2236572">
                <a:moveTo>
                  <a:pt x="0" y="0"/>
                </a:moveTo>
                <a:lnTo>
                  <a:pt x="6094412" y="0"/>
                </a:lnTo>
                <a:lnTo>
                  <a:pt x="6094412" y="2236572"/>
                </a:lnTo>
                <a:lnTo>
                  <a:pt x="0" y="2236572"/>
                </a:lnTo>
                <a:close/>
              </a:path>
            </a:pathLst>
          </a:custGeom>
        </p:spPr>
        <p:txBody>
          <a:bodyPr wrap="square" anchor="ctr">
            <a:noAutofit/>
          </a:bodyPr>
          <a:lstStyle>
            <a:lvl1pPr marL="0" indent="0" algn="ctr">
              <a:buFontTx/>
              <a:buNone/>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3" name="Date Placeholder 2"/>
          <p:cNvSpPr>
            <a:spLocks noGrp="1"/>
          </p:cNvSpPr>
          <p:nvPr userDrawn="1">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userDrawn="1">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userDrawn="1">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360644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8" name="Picture Placeholder 7">
            <a:extLst>
              <a:ext uri="{FF2B5EF4-FFF2-40B4-BE49-F238E27FC236}">
                <a16:creationId xmlns:a16="http://schemas.microsoft.com/office/drawing/2014/main" id="{D01E398B-15D6-4251-B888-0BBCB8C2E4B1}"/>
              </a:ext>
            </a:extLst>
          </p:cNvPr>
          <p:cNvSpPr>
            <a:spLocks noGrp="1"/>
          </p:cNvSpPr>
          <p:nvPr>
            <p:ph type="pic" sz="quarter" idx="13"/>
          </p:nvPr>
        </p:nvSpPr>
        <p:spPr>
          <a:xfrm>
            <a:off x="657" y="-3174"/>
            <a:ext cx="5466172" cy="5432035"/>
          </a:xfrm>
          <a:custGeom>
            <a:avLst/>
            <a:gdLst>
              <a:gd name="connsiteX0" fmla="*/ 0 w 5464748"/>
              <a:gd name="connsiteY0" fmla="*/ 0 h 5432035"/>
              <a:gd name="connsiteX1" fmla="*/ 3970932 w 5464748"/>
              <a:gd name="connsiteY1" fmla="*/ 0 h 5432035"/>
              <a:gd name="connsiteX2" fmla="*/ 5431214 w 5464748"/>
              <a:gd name="connsiteY2" fmla="*/ 1481620 h 5432035"/>
              <a:gd name="connsiteX3" fmla="*/ 5430018 w 5464748"/>
              <a:gd name="connsiteY3" fmla="*/ 1646413 h 5432035"/>
              <a:gd name="connsiteX4" fmla="*/ 1623105 w 5464748"/>
              <a:gd name="connsiteY4" fmla="*/ 5398500 h 5432035"/>
              <a:gd name="connsiteX5" fmla="*/ 1458312 w 5464748"/>
              <a:gd name="connsiteY5" fmla="*/ 5397305 h 5432035"/>
              <a:gd name="connsiteX6" fmla="*/ 0 w 5464748"/>
              <a:gd name="connsiteY6" fmla="*/ 3917684 h 543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4748" h="5432035">
                <a:moveTo>
                  <a:pt x="0" y="0"/>
                </a:moveTo>
                <a:lnTo>
                  <a:pt x="3970932" y="0"/>
                </a:lnTo>
                <a:lnTo>
                  <a:pt x="5431214" y="1481620"/>
                </a:lnTo>
                <a:cubicBezTo>
                  <a:pt x="5476390" y="1527457"/>
                  <a:pt x="5475855" y="1601237"/>
                  <a:pt x="5430018" y="1646413"/>
                </a:cubicBezTo>
                <a:lnTo>
                  <a:pt x="1623105" y="5398500"/>
                </a:lnTo>
                <a:cubicBezTo>
                  <a:pt x="1577269" y="5443676"/>
                  <a:pt x="1503488" y="5443141"/>
                  <a:pt x="1458312" y="5397305"/>
                </a:cubicBezTo>
                <a:lnTo>
                  <a:pt x="0" y="3917684"/>
                </a:lnTo>
                <a:close/>
              </a:path>
            </a:pathLst>
          </a:custGeom>
          <a:solidFill>
            <a:schemeClr val="accent1"/>
          </a:solidFill>
        </p:spPr>
        <p:txBody>
          <a:bodyPr wrap="square" anchor="ctr">
            <a:noAutofit/>
          </a:bodyPr>
          <a:lstStyle>
            <a:lvl1pPr marL="0" indent="0" algn="ctr">
              <a:buFontTx/>
              <a:buNone/>
              <a:defRPr>
                <a:solidFill>
                  <a:schemeClr val="bg1"/>
                </a:solidFill>
              </a:defRPr>
            </a:lvl1pPr>
          </a:lstStyle>
          <a:p>
            <a:endParaRPr lang="en-IN"/>
          </a:p>
        </p:txBody>
      </p:sp>
    </p:spTree>
    <p:extLst>
      <p:ext uri="{BB962C8B-B14F-4D97-AF65-F5344CB8AC3E}">
        <p14:creationId xmlns:p14="http://schemas.microsoft.com/office/powerpoint/2010/main" val="426381046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460DD81-CE53-4988-AA8C-DCFE75779A28}"/>
              </a:ext>
            </a:extLst>
          </p:cNvPr>
          <p:cNvSpPr/>
          <p:nvPr userDrawn="1"/>
        </p:nvSpPr>
        <p:spPr>
          <a:xfrm>
            <a:off x="668" y="6237312"/>
            <a:ext cx="12192000" cy="620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7" name="Slide Number Placeholder 4">
            <a:extLst>
              <a:ext uri="{FF2B5EF4-FFF2-40B4-BE49-F238E27FC236}">
                <a16:creationId xmlns:a16="http://schemas.microsoft.com/office/drawing/2014/main" id="{2B50C96E-20AF-4CD4-8A5C-F241839AB6F2}"/>
              </a:ext>
            </a:extLst>
          </p:cNvPr>
          <p:cNvSpPr>
            <a:spLocks noGrp="1"/>
          </p:cNvSpPr>
          <p:nvPr>
            <p:ph type="sldNum" sz="quarter" idx="12"/>
          </p:nvPr>
        </p:nvSpPr>
        <p:spPr>
          <a:xfrm>
            <a:off x="8738241" y="6357689"/>
            <a:ext cx="2844800" cy="365125"/>
          </a:xfrm>
        </p:spPr>
        <p:txBody>
          <a:bodyPr lIns="0" rIns="0"/>
          <a:lstStyle>
            <a:lvl1pPr>
              <a:defRPr>
                <a:solidFill>
                  <a:schemeClr val="bg1"/>
                </a:solidFill>
              </a:defRPr>
            </a:lvl1pPr>
          </a:lstStyle>
          <a:p>
            <a:fld id="{96E69268-9C8B-4EBF-A9EE-DC5DC2D48DC3}" type="slidenum">
              <a:rPr lang="en-US" smtClean="0">
                <a:solidFill>
                  <a:prstClr val="white"/>
                </a:solidFill>
              </a:rPr>
              <a:pPr/>
              <a:t>‹#›</a:t>
            </a:fld>
            <a:endParaRPr lang="en-US">
              <a:solidFill>
                <a:prstClr val="white"/>
              </a:solidFill>
            </a:endParaRPr>
          </a:p>
        </p:txBody>
      </p:sp>
      <p:sp>
        <p:nvSpPr>
          <p:cNvPr id="8" name="Footer Placeholder 3">
            <a:extLst>
              <a:ext uri="{FF2B5EF4-FFF2-40B4-BE49-F238E27FC236}">
                <a16:creationId xmlns:a16="http://schemas.microsoft.com/office/drawing/2014/main" id="{015B24E8-709E-4BB1-8463-62BE6D60AC17}"/>
              </a:ext>
            </a:extLst>
          </p:cNvPr>
          <p:cNvSpPr>
            <a:spLocks noGrp="1"/>
          </p:cNvSpPr>
          <p:nvPr>
            <p:ph type="ftr" sz="quarter" idx="11"/>
          </p:nvPr>
        </p:nvSpPr>
        <p:spPr>
          <a:xfrm>
            <a:off x="624123" y="6357689"/>
            <a:ext cx="3860800" cy="365125"/>
          </a:xfrm>
        </p:spPr>
        <p:txBody>
          <a:bodyPr lIns="0" rIns="0"/>
          <a:lstStyle>
            <a:lvl1pPr algn="l">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prstClr val="white"/>
                </a:solidFill>
              </a:rPr>
              <a:t>Companyname.com</a:t>
            </a:r>
          </a:p>
        </p:txBody>
      </p:sp>
    </p:spTree>
    <p:extLst>
      <p:ext uri="{BB962C8B-B14F-4D97-AF65-F5344CB8AC3E}">
        <p14:creationId xmlns:p14="http://schemas.microsoft.com/office/powerpoint/2010/main" val="1680323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What We D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460DD81-CE53-4988-AA8C-DCFE75779A28}"/>
              </a:ext>
            </a:extLst>
          </p:cNvPr>
          <p:cNvSpPr/>
          <p:nvPr userDrawn="1"/>
        </p:nvSpPr>
        <p:spPr>
          <a:xfrm>
            <a:off x="668" y="6237312"/>
            <a:ext cx="12192000" cy="620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7" name="Slide Number Placeholder 4">
            <a:extLst>
              <a:ext uri="{FF2B5EF4-FFF2-40B4-BE49-F238E27FC236}">
                <a16:creationId xmlns:a16="http://schemas.microsoft.com/office/drawing/2014/main" id="{2B50C96E-20AF-4CD4-8A5C-F241839AB6F2}"/>
              </a:ext>
            </a:extLst>
          </p:cNvPr>
          <p:cNvSpPr>
            <a:spLocks noGrp="1"/>
          </p:cNvSpPr>
          <p:nvPr>
            <p:ph type="sldNum" sz="quarter" idx="12"/>
          </p:nvPr>
        </p:nvSpPr>
        <p:spPr>
          <a:xfrm>
            <a:off x="8738241" y="6357689"/>
            <a:ext cx="2844800" cy="365125"/>
          </a:xfrm>
        </p:spPr>
        <p:txBody>
          <a:bodyPr lIns="0" rIns="0"/>
          <a:lstStyle>
            <a:lvl1pPr>
              <a:defRPr>
                <a:solidFill>
                  <a:schemeClr val="bg1"/>
                </a:solidFill>
              </a:defRPr>
            </a:lvl1pPr>
          </a:lstStyle>
          <a:p>
            <a:fld id="{96E69268-9C8B-4EBF-A9EE-DC5DC2D48DC3}" type="slidenum">
              <a:rPr lang="en-US" smtClean="0">
                <a:solidFill>
                  <a:prstClr val="white"/>
                </a:solidFill>
              </a:rPr>
              <a:pPr/>
              <a:t>‹#›</a:t>
            </a:fld>
            <a:endParaRPr lang="en-US">
              <a:solidFill>
                <a:prstClr val="white"/>
              </a:solidFill>
            </a:endParaRPr>
          </a:p>
        </p:txBody>
      </p:sp>
      <p:sp>
        <p:nvSpPr>
          <p:cNvPr id="8" name="Footer Placeholder 3">
            <a:extLst>
              <a:ext uri="{FF2B5EF4-FFF2-40B4-BE49-F238E27FC236}">
                <a16:creationId xmlns:a16="http://schemas.microsoft.com/office/drawing/2014/main" id="{015B24E8-709E-4BB1-8463-62BE6D60AC17}"/>
              </a:ext>
            </a:extLst>
          </p:cNvPr>
          <p:cNvSpPr>
            <a:spLocks noGrp="1"/>
          </p:cNvSpPr>
          <p:nvPr>
            <p:ph type="ftr" sz="quarter" idx="11"/>
          </p:nvPr>
        </p:nvSpPr>
        <p:spPr>
          <a:xfrm>
            <a:off x="624123" y="6357689"/>
            <a:ext cx="3860800" cy="365125"/>
          </a:xfrm>
        </p:spPr>
        <p:txBody>
          <a:bodyPr lIns="0" rIns="0"/>
          <a:lstStyle>
            <a:lvl1pPr algn="l">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prstClr val="white"/>
                </a:solidFill>
              </a:rPr>
              <a:t>Companyname.com</a:t>
            </a:r>
          </a:p>
        </p:txBody>
      </p:sp>
      <p:sp>
        <p:nvSpPr>
          <p:cNvPr id="2" name="Rectangle 1">
            <a:extLst>
              <a:ext uri="{FF2B5EF4-FFF2-40B4-BE49-F238E27FC236}">
                <a16:creationId xmlns:a16="http://schemas.microsoft.com/office/drawing/2014/main" id="{1CDA2F5C-1E73-4D73-9865-156115AF49BF}"/>
              </a:ext>
            </a:extLst>
          </p:cNvPr>
          <p:cNvSpPr/>
          <p:nvPr userDrawn="1"/>
        </p:nvSpPr>
        <p:spPr>
          <a:xfrm>
            <a:off x="668" y="836712"/>
            <a:ext cx="12192000" cy="108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4" name="Text Placeholder 3">
            <a:extLst>
              <a:ext uri="{FF2B5EF4-FFF2-40B4-BE49-F238E27FC236}">
                <a16:creationId xmlns:a16="http://schemas.microsoft.com/office/drawing/2014/main" id="{DAFADCFE-632B-4116-AD33-6F8DDF0C74B0}"/>
              </a:ext>
            </a:extLst>
          </p:cNvPr>
          <p:cNvSpPr>
            <a:spLocks noGrp="1"/>
          </p:cNvSpPr>
          <p:nvPr>
            <p:ph type="body" sz="quarter" idx="13"/>
          </p:nvPr>
        </p:nvSpPr>
        <p:spPr>
          <a:xfrm>
            <a:off x="609759" y="837207"/>
            <a:ext cx="10957982" cy="1079500"/>
          </a:xfrm>
        </p:spPr>
        <p:txBody>
          <a:bodyPr lIns="0" rIns="0" anchor="ctr">
            <a:normAutofit/>
          </a:bodyPr>
          <a:lstStyle>
            <a:lvl1pPr marL="0" indent="0">
              <a:buFontTx/>
              <a:buNone/>
              <a:defRPr sz="48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23" name="Text Placeholder 22">
            <a:extLst>
              <a:ext uri="{FF2B5EF4-FFF2-40B4-BE49-F238E27FC236}">
                <a16:creationId xmlns:a16="http://schemas.microsoft.com/office/drawing/2014/main" id="{93297EF9-1609-4424-A91A-99F6ED7967BA}"/>
              </a:ext>
            </a:extLst>
          </p:cNvPr>
          <p:cNvSpPr>
            <a:spLocks noGrp="1"/>
          </p:cNvSpPr>
          <p:nvPr>
            <p:ph type="body" sz="quarter" idx="14"/>
          </p:nvPr>
        </p:nvSpPr>
        <p:spPr>
          <a:xfrm>
            <a:off x="609759" y="2260458"/>
            <a:ext cx="10958192" cy="1169847"/>
          </a:xfrm>
        </p:spPr>
        <p:txBody>
          <a:bodyPr lIns="0" rIns="0">
            <a:normAutofit/>
          </a:bodyPr>
          <a:lstStyle>
            <a:lvl1pPr marL="0" indent="0">
              <a:buFontTx/>
              <a:buNone/>
              <a:defRPr sz="19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24" name="Text Placeholder 22">
            <a:extLst>
              <a:ext uri="{FF2B5EF4-FFF2-40B4-BE49-F238E27FC236}">
                <a16:creationId xmlns:a16="http://schemas.microsoft.com/office/drawing/2014/main" id="{AA7182C0-361F-4B45-86C3-6845DC93316A}"/>
              </a:ext>
            </a:extLst>
          </p:cNvPr>
          <p:cNvSpPr>
            <a:spLocks noGrp="1"/>
          </p:cNvSpPr>
          <p:nvPr>
            <p:ph type="body" sz="quarter" idx="15"/>
          </p:nvPr>
        </p:nvSpPr>
        <p:spPr>
          <a:xfrm>
            <a:off x="609757" y="4456536"/>
            <a:ext cx="5255654" cy="1169847"/>
          </a:xfrm>
        </p:spPr>
        <p:txBody>
          <a:bodyPr lIns="0" rIns="0">
            <a:normAutofit/>
          </a:bodyPr>
          <a:lstStyle>
            <a:lvl1pPr marL="0" indent="0">
              <a:buFontTx/>
              <a:buNone/>
              <a:defRPr sz="16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26" name="Text Placeholder 22">
            <a:extLst>
              <a:ext uri="{FF2B5EF4-FFF2-40B4-BE49-F238E27FC236}">
                <a16:creationId xmlns:a16="http://schemas.microsoft.com/office/drawing/2014/main" id="{EA9B231F-A52C-4FEE-BEC1-6C20EFDEC21B}"/>
              </a:ext>
            </a:extLst>
          </p:cNvPr>
          <p:cNvSpPr>
            <a:spLocks noGrp="1"/>
          </p:cNvSpPr>
          <p:nvPr>
            <p:ph type="body" sz="quarter" idx="16"/>
          </p:nvPr>
        </p:nvSpPr>
        <p:spPr>
          <a:xfrm>
            <a:off x="609757" y="3825309"/>
            <a:ext cx="5255654" cy="495427"/>
          </a:xfrm>
        </p:spPr>
        <p:txBody>
          <a:bodyPr lIns="0" rIns="0">
            <a:normAutofit/>
          </a:bodyPr>
          <a:lstStyle>
            <a:lvl1pPr marL="0" indent="0">
              <a:buFontTx/>
              <a:buNone/>
              <a:defRPr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27" name="Text Placeholder 22">
            <a:extLst>
              <a:ext uri="{FF2B5EF4-FFF2-40B4-BE49-F238E27FC236}">
                <a16:creationId xmlns:a16="http://schemas.microsoft.com/office/drawing/2014/main" id="{60163AE6-08EC-4D43-AD7A-32188DEBA90B}"/>
              </a:ext>
            </a:extLst>
          </p:cNvPr>
          <p:cNvSpPr>
            <a:spLocks noGrp="1"/>
          </p:cNvSpPr>
          <p:nvPr>
            <p:ph type="body" sz="quarter" idx="17"/>
          </p:nvPr>
        </p:nvSpPr>
        <p:spPr>
          <a:xfrm>
            <a:off x="6312080" y="4456536"/>
            <a:ext cx="5255654" cy="1169847"/>
          </a:xfrm>
        </p:spPr>
        <p:txBody>
          <a:bodyPr lIns="0" rIns="0">
            <a:normAutofit/>
          </a:bodyPr>
          <a:lstStyle>
            <a:lvl1pPr marL="0" indent="0">
              <a:buFontTx/>
              <a:buNone/>
              <a:defRPr sz="16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28" name="Text Placeholder 22">
            <a:extLst>
              <a:ext uri="{FF2B5EF4-FFF2-40B4-BE49-F238E27FC236}">
                <a16:creationId xmlns:a16="http://schemas.microsoft.com/office/drawing/2014/main" id="{52FC3A17-CF20-46F3-9E25-30875E1D7C9E}"/>
              </a:ext>
            </a:extLst>
          </p:cNvPr>
          <p:cNvSpPr>
            <a:spLocks noGrp="1"/>
          </p:cNvSpPr>
          <p:nvPr>
            <p:ph type="body" sz="quarter" idx="18"/>
          </p:nvPr>
        </p:nvSpPr>
        <p:spPr>
          <a:xfrm>
            <a:off x="6312080" y="3825309"/>
            <a:ext cx="5255654" cy="495427"/>
          </a:xfrm>
        </p:spPr>
        <p:txBody>
          <a:bodyPr lIns="0" rIns="0">
            <a:normAutofit/>
          </a:bodyPr>
          <a:lstStyle>
            <a:lvl1pPr marL="0" indent="0">
              <a:buFontTx/>
              <a:buNone/>
              <a:defRPr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2155117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3512374183"/>
              </p:ext>
            </p:extLst>
          </p:nvPr>
        </p:nvGraphicFramePr>
        <p:xfrm>
          <a:off x="3129" y="2557"/>
          <a:ext cx="1587" cy="1587"/>
        </p:xfrm>
        <a:graphic>
          <a:graphicData uri="http://schemas.openxmlformats.org/presentationml/2006/ole">
            <mc:AlternateContent xmlns:mc="http://schemas.openxmlformats.org/markup-compatibility/2006">
              <mc:Choice xmlns:v="urn:schemas-microsoft-com:vml" Requires="v">
                <p:oleObj spid="_x0000_s6425" name="think-cell Slide" r:id="rId4" imgW="347" imgH="346" progId="TCLayout.ActiveDocument.1">
                  <p:embed/>
                </p:oleObj>
              </mc:Choice>
              <mc:Fallback>
                <p:oleObj name="think-cell Slide" r:id="rId4" imgW="347" imgH="346" progId="TCLayout.ActiveDocument.1">
                  <p:embed/>
                  <p:pic>
                    <p:nvPicPr>
                      <p:cNvPr id="0" name=""/>
                      <p:cNvPicPr/>
                      <p:nvPr/>
                    </p:nvPicPr>
                    <p:blipFill>
                      <a:blip r:embed="rId5"/>
                      <a:stretch>
                        <a:fillRect/>
                      </a:stretch>
                    </p:blipFill>
                    <p:spPr>
                      <a:xfrm>
                        <a:off x="3129" y="2557"/>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endParaRPr lang="en-GB" dirty="0"/>
          </a:p>
        </p:txBody>
      </p:sp>
      <p:sp>
        <p:nvSpPr>
          <p:cNvPr id="7" name="Text Placeholder 5">
            <a:extLst>
              <a:ext uri="{FF2B5EF4-FFF2-40B4-BE49-F238E27FC236}">
                <a16:creationId xmlns:a16="http://schemas.microsoft.com/office/drawing/2014/main" id="{502DCD3E-688B-4163-B796-566F5536398E}"/>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353227627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cover-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78F0732-7B04-4D13-A20A-EAE81FAF640A}"/>
              </a:ext>
            </a:extLst>
          </p:cNvPr>
          <p:cNvSpPr>
            <a:spLocks noGrp="1"/>
          </p:cNvSpPr>
          <p:nvPr>
            <p:ph type="pic" sz="quarter" idx="13"/>
          </p:nvPr>
        </p:nvSpPr>
        <p:spPr>
          <a:xfrm>
            <a:off x="668" y="0"/>
            <a:ext cx="12192000" cy="6858000"/>
          </a:xfrm>
        </p:spPr>
        <p:txBody>
          <a:bodyPr anchor="ctr"/>
          <a:lstStyle>
            <a:lvl1pPr marL="0" indent="0" algn="ctr">
              <a:buFontTx/>
              <a:buNone/>
              <a:defRPr/>
            </a:lvl1pPr>
          </a:lstStyle>
          <a:p>
            <a:endParaRPr lang="en-IN"/>
          </a:p>
        </p:txBody>
      </p:sp>
      <p:sp>
        <p:nvSpPr>
          <p:cNvPr id="5" name="Date Placeholder 2">
            <a:extLst>
              <a:ext uri="{FF2B5EF4-FFF2-40B4-BE49-F238E27FC236}">
                <a16:creationId xmlns:a16="http://schemas.microsoft.com/office/drawing/2014/main" id="{05796B9B-BAF1-49A9-86FD-73EF8466D234}"/>
              </a:ext>
            </a:extLst>
          </p:cNvPr>
          <p:cNvSpPr>
            <a:spLocks noGrp="1"/>
          </p:cNvSpPr>
          <p:nvPr>
            <p:ph type="dt" sz="half" idx="10"/>
          </p:nvPr>
        </p:nvSpPr>
        <p:spPr>
          <a:xfrm>
            <a:off x="609600" y="6357689"/>
            <a:ext cx="2844800" cy="365125"/>
          </a:xfrm>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9" name="Footer Placeholder 3">
            <a:extLst>
              <a:ext uri="{FF2B5EF4-FFF2-40B4-BE49-F238E27FC236}">
                <a16:creationId xmlns:a16="http://schemas.microsoft.com/office/drawing/2014/main" id="{084A729F-E614-44E6-A600-73A0CC14EEFF}"/>
              </a:ext>
            </a:extLst>
          </p:cNvPr>
          <p:cNvSpPr>
            <a:spLocks noGrp="1"/>
          </p:cNvSpPr>
          <p:nvPr>
            <p:ph type="ftr" sz="quarter" idx="11"/>
          </p:nvPr>
        </p:nvSpPr>
        <p:spPr>
          <a:xfrm>
            <a:off x="4166268" y="6357689"/>
            <a:ext cx="3860800" cy="365125"/>
          </a:xfrm>
        </p:spPr>
        <p:txBody>
          <a:bodyPr/>
          <a:lstStyle/>
          <a:p>
            <a:endParaRPr lang="en-US">
              <a:solidFill>
                <a:prstClr val="black">
                  <a:tint val="75000"/>
                </a:prstClr>
              </a:solidFill>
            </a:endParaRPr>
          </a:p>
        </p:txBody>
      </p:sp>
      <p:sp>
        <p:nvSpPr>
          <p:cNvPr id="10" name="Slide Number Placeholder 4">
            <a:extLst>
              <a:ext uri="{FF2B5EF4-FFF2-40B4-BE49-F238E27FC236}">
                <a16:creationId xmlns:a16="http://schemas.microsoft.com/office/drawing/2014/main" id="{DE4D52FC-BAF9-4D38-847D-9C7734B60922}"/>
              </a:ext>
            </a:extLst>
          </p:cNvPr>
          <p:cNvSpPr>
            <a:spLocks noGrp="1"/>
          </p:cNvSpPr>
          <p:nvPr>
            <p:ph type="sldNum" sz="quarter" idx="12"/>
          </p:nvPr>
        </p:nvSpPr>
        <p:spPr>
          <a:xfrm>
            <a:off x="8738241" y="6357689"/>
            <a:ext cx="2844800" cy="365125"/>
          </a:xfrm>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88996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estimoni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8A48FDE-4B6C-4487-A253-2E5F16A3C849}"/>
              </a:ext>
            </a:extLst>
          </p:cNvPr>
          <p:cNvSpPr/>
          <p:nvPr userDrawn="1"/>
        </p:nvSpPr>
        <p:spPr>
          <a:xfrm>
            <a:off x="5375743" y="0"/>
            <a:ext cx="6816268" cy="6858000"/>
          </a:xfrm>
          <a:prstGeom prst="rect">
            <a:avLst/>
          </a:prstGeom>
          <a:gradFill>
            <a:gsLst>
              <a:gs pos="14000">
                <a:schemeClr val="accent1"/>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7" name="Rectangle 6">
            <a:extLst>
              <a:ext uri="{FF2B5EF4-FFF2-40B4-BE49-F238E27FC236}">
                <a16:creationId xmlns:a16="http://schemas.microsoft.com/office/drawing/2014/main" id="{2731DDF6-5476-4E3F-A567-5C46290AE37B}"/>
              </a:ext>
            </a:extLst>
          </p:cNvPr>
          <p:cNvSpPr/>
          <p:nvPr userDrawn="1"/>
        </p:nvSpPr>
        <p:spPr>
          <a:xfrm>
            <a:off x="667" y="1054074"/>
            <a:ext cx="4295307" cy="12969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6" name="Picture Placeholder 5">
            <a:extLst>
              <a:ext uri="{FF2B5EF4-FFF2-40B4-BE49-F238E27FC236}">
                <a16:creationId xmlns:a16="http://schemas.microsoft.com/office/drawing/2014/main" id="{7F234569-69CC-42E8-9594-E43B57581DBC}"/>
              </a:ext>
            </a:extLst>
          </p:cNvPr>
          <p:cNvSpPr>
            <a:spLocks noGrp="1"/>
          </p:cNvSpPr>
          <p:nvPr>
            <p:ph type="pic" sz="quarter" idx="13"/>
          </p:nvPr>
        </p:nvSpPr>
        <p:spPr>
          <a:xfrm>
            <a:off x="3009499" y="1054074"/>
            <a:ext cx="1295737" cy="1296987"/>
          </a:xfrm>
          <a:solidFill>
            <a:schemeClr val="bg1">
              <a:lumMod val="95000"/>
            </a:schemeClr>
          </a:solidFill>
        </p:spPr>
        <p:txBody>
          <a:bodyPr>
            <a:normAutofit/>
          </a:bodyPr>
          <a:lstStyle>
            <a:lvl1pPr marL="0" indent="0">
              <a:buFontTx/>
              <a:buNone/>
              <a:defRPr sz="2400">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9" name="Freeform 5">
            <a:extLst>
              <a:ext uri="{FF2B5EF4-FFF2-40B4-BE49-F238E27FC236}">
                <a16:creationId xmlns:a16="http://schemas.microsoft.com/office/drawing/2014/main" id="{A3FC8E56-F8EE-4A54-ABDC-D955ED4D8430}"/>
              </a:ext>
            </a:extLst>
          </p:cNvPr>
          <p:cNvSpPr>
            <a:spLocks/>
          </p:cNvSpPr>
          <p:nvPr userDrawn="1"/>
        </p:nvSpPr>
        <p:spPr bwMode="auto">
          <a:xfrm>
            <a:off x="6614634" y="1064578"/>
            <a:ext cx="4428690" cy="4864100"/>
          </a:xfrm>
          <a:custGeom>
            <a:avLst/>
            <a:gdLst>
              <a:gd name="T0" fmla="*/ 998 w 1088"/>
              <a:gd name="T1" fmla="*/ 0 h 1199"/>
              <a:gd name="T2" fmla="*/ 154 w 1088"/>
              <a:gd name="T3" fmla="*/ 0 h 1199"/>
              <a:gd name="T4" fmla="*/ 154 w 1088"/>
              <a:gd name="T5" fmla="*/ 20 h 1199"/>
              <a:gd name="T6" fmla="*/ 998 w 1088"/>
              <a:gd name="T7" fmla="*/ 20 h 1199"/>
              <a:gd name="T8" fmla="*/ 1068 w 1088"/>
              <a:gd name="T9" fmla="*/ 90 h 1199"/>
              <a:gd name="T10" fmla="*/ 1068 w 1088"/>
              <a:gd name="T11" fmla="*/ 854 h 1199"/>
              <a:gd name="T12" fmla="*/ 998 w 1088"/>
              <a:gd name="T13" fmla="*/ 924 h 1199"/>
              <a:gd name="T14" fmla="*/ 325 w 1088"/>
              <a:gd name="T15" fmla="*/ 924 h 1199"/>
              <a:gd name="T16" fmla="*/ 58 w 1088"/>
              <a:gd name="T17" fmla="*/ 1015 h 1199"/>
              <a:gd name="T18" fmla="*/ 20 w 1088"/>
              <a:gd name="T19" fmla="*/ 1063 h 1199"/>
              <a:gd name="T20" fmla="*/ 20 w 1088"/>
              <a:gd name="T21" fmla="*/ 157 h 1199"/>
              <a:gd name="T22" fmla="*/ 0 w 1088"/>
              <a:gd name="T23" fmla="*/ 157 h 1199"/>
              <a:gd name="T24" fmla="*/ 0 w 1088"/>
              <a:gd name="T25" fmla="*/ 1199 h 1199"/>
              <a:gd name="T26" fmla="*/ 20 w 1088"/>
              <a:gd name="T27" fmla="*/ 1113 h 1199"/>
              <a:gd name="T28" fmla="*/ 325 w 1088"/>
              <a:gd name="T29" fmla="*/ 944 h 1199"/>
              <a:gd name="T30" fmla="*/ 998 w 1088"/>
              <a:gd name="T31" fmla="*/ 944 h 1199"/>
              <a:gd name="T32" fmla="*/ 1088 w 1088"/>
              <a:gd name="T33" fmla="*/ 854 h 1199"/>
              <a:gd name="T34" fmla="*/ 1088 w 1088"/>
              <a:gd name="T35" fmla="*/ 90 h 1199"/>
              <a:gd name="T36" fmla="*/ 998 w 1088"/>
              <a:gd name="T37" fmla="*/ 0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8" h="1199">
                <a:moveTo>
                  <a:pt x="998" y="0"/>
                </a:moveTo>
                <a:cubicBezTo>
                  <a:pt x="154" y="0"/>
                  <a:pt x="154" y="0"/>
                  <a:pt x="154" y="0"/>
                </a:cubicBezTo>
                <a:cubicBezTo>
                  <a:pt x="154" y="20"/>
                  <a:pt x="154" y="20"/>
                  <a:pt x="154" y="20"/>
                </a:cubicBezTo>
                <a:cubicBezTo>
                  <a:pt x="998" y="20"/>
                  <a:pt x="998" y="20"/>
                  <a:pt x="998" y="20"/>
                </a:cubicBezTo>
                <a:cubicBezTo>
                  <a:pt x="1037" y="20"/>
                  <a:pt x="1068" y="52"/>
                  <a:pt x="1068" y="90"/>
                </a:cubicBezTo>
                <a:cubicBezTo>
                  <a:pt x="1068" y="854"/>
                  <a:pt x="1068" y="854"/>
                  <a:pt x="1068" y="854"/>
                </a:cubicBezTo>
                <a:cubicBezTo>
                  <a:pt x="1068" y="893"/>
                  <a:pt x="1037" y="924"/>
                  <a:pt x="998" y="924"/>
                </a:cubicBezTo>
                <a:cubicBezTo>
                  <a:pt x="325" y="924"/>
                  <a:pt x="325" y="924"/>
                  <a:pt x="325" y="924"/>
                </a:cubicBezTo>
                <a:cubicBezTo>
                  <a:pt x="180" y="924"/>
                  <a:pt x="99" y="974"/>
                  <a:pt x="58" y="1015"/>
                </a:cubicBezTo>
                <a:cubicBezTo>
                  <a:pt x="41" y="1032"/>
                  <a:pt x="29" y="1048"/>
                  <a:pt x="20" y="1063"/>
                </a:cubicBezTo>
                <a:cubicBezTo>
                  <a:pt x="20" y="157"/>
                  <a:pt x="20" y="157"/>
                  <a:pt x="20" y="157"/>
                </a:cubicBezTo>
                <a:cubicBezTo>
                  <a:pt x="0" y="157"/>
                  <a:pt x="0" y="157"/>
                  <a:pt x="0" y="157"/>
                </a:cubicBezTo>
                <a:cubicBezTo>
                  <a:pt x="0" y="1199"/>
                  <a:pt x="0" y="1199"/>
                  <a:pt x="0" y="1199"/>
                </a:cubicBezTo>
                <a:cubicBezTo>
                  <a:pt x="20" y="1113"/>
                  <a:pt x="20" y="1113"/>
                  <a:pt x="20" y="1113"/>
                </a:cubicBezTo>
                <a:cubicBezTo>
                  <a:pt x="20" y="1111"/>
                  <a:pt x="61" y="944"/>
                  <a:pt x="325" y="944"/>
                </a:cubicBezTo>
                <a:cubicBezTo>
                  <a:pt x="998" y="944"/>
                  <a:pt x="998" y="944"/>
                  <a:pt x="998" y="944"/>
                </a:cubicBezTo>
                <a:cubicBezTo>
                  <a:pt x="1048" y="944"/>
                  <a:pt x="1088" y="904"/>
                  <a:pt x="1088" y="854"/>
                </a:cubicBezTo>
                <a:cubicBezTo>
                  <a:pt x="1088" y="90"/>
                  <a:pt x="1088" y="90"/>
                  <a:pt x="1088" y="90"/>
                </a:cubicBezTo>
                <a:cubicBezTo>
                  <a:pt x="1088" y="41"/>
                  <a:pt x="1048" y="0"/>
                  <a:pt x="998" y="0"/>
                </a:cubicBezTo>
                <a:close/>
              </a:path>
            </a:pathLst>
          </a:custGeom>
          <a:solidFill>
            <a:schemeClr val="bg1"/>
          </a:solidFill>
          <a:ln>
            <a:noFill/>
          </a:ln>
        </p:spPr>
        <p:txBody>
          <a:bodyPr vert="horz" wrap="square" lIns="91404" tIns="45703" rIns="91404" bIns="45703" numCol="1" anchor="t" anchorCtr="0" compatLnSpc="1">
            <a:prstTxWarp prst="textNoShape">
              <a:avLst/>
            </a:prstTxWarp>
          </a:bodyPr>
          <a:lstStyle/>
          <a:p>
            <a:pPr defTabSz="1218531"/>
            <a:endParaRPr lang="en-IN" sz="2400">
              <a:solidFill>
                <a:prstClr val="black"/>
              </a:solidFill>
            </a:endParaRPr>
          </a:p>
        </p:txBody>
      </p:sp>
      <p:sp>
        <p:nvSpPr>
          <p:cNvPr id="10" name="Freeform 9">
            <a:extLst>
              <a:ext uri="{FF2B5EF4-FFF2-40B4-BE49-F238E27FC236}">
                <a16:creationId xmlns:a16="http://schemas.microsoft.com/office/drawing/2014/main" id="{72429897-24C6-4E66-BB82-AC62BB2FECD3}"/>
              </a:ext>
            </a:extLst>
          </p:cNvPr>
          <p:cNvSpPr>
            <a:spLocks noEditPoints="1"/>
          </p:cNvSpPr>
          <p:nvPr userDrawn="1"/>
        </p:nvSpPr>
        <p:spPr bwMode="auto">
          <a:xfrm>
            <a:off x="6270430" y="929485"/>
            <a:ext cx="764741" cy="523903"/>
          </a:xfrm>
          <a:custGeom>
            <a:avLst/>
            <a:gdLst>
              <a:gd name="T0" fmla="*/ 450 w 2050"/>
              <a:gd name="T1" fmla="*/ 512 h 1408"/>
              <a:gd name="T2" fmla="*/ 898 w 2050"/>
              <a:gd name="T3" fmla="*/ 960 h 1408"/>
              <a:gd name="T4" fmla="*/ 450 w 2050"/>
              <a:gd name="T5" fmla="*/ 1408 h 1408"/>
              <a:gd name="T6" fmla="*/ 2 w 2050"/>
              <a:gd name="T7" fmla="*/ 960 h 1408"/>
              <a:gd name="T8" fmla="*/ 0 w 2050"/>
              <a:gd name="T9" fmla="*/ 896 h 1408"/>
              <a:gd name="T10" fmla="*/ 896 w 2050"/>
              <a:gd name="T11" fmla="*/ 0 h 1408"/>
              <a:gd name="T12" fmla="*/ 896 w 2050"/>
              <a:gd name="T13" fmla="*/ 256 h 1408"/>
              <a:gd name="T14" fmla="*/ 443 w 2050"/>
              <a:gd name="T15" fmla="*/ 443 h 1408"/>
              <a:gd name="T16" fmla="*/ 380 w 2050"/>
              <a:gd name="T17" fmla="*/ 517 h 1408"/>
              <a:gd name="T18" fmla="*/ 450 w 2050"/>
              <a:gd name="T19" fmla="*/ 512 h 1408"/>
              <a:gd name="T20" fmla="*/ 1602 w 2050"/>
              <a:gd name="T21" fmla="*/ 512 h 1408"/>
              <a:gd name="T22" fmla="*/ 2050 w 2050"/>
              <a:gd name="T23" fmla="*/ 960 h 1408"/>
              <a:gd name="T24" fmla="*/ 1602 w 2050"/>
              <a:gd name="T25" fmla="*/ 1408 h 1408"/>
              <a:gd name="T26" fmla="*/ 1154 w 2050"/>
              <a:gd name="T27" fmla="*/ 960 h 1408"/>
              <a:gd name="T28" fmla="*/ 1152 w 2050"/>
              <a:gd name="T29" fmla="*/ 896 h 1408"/>
              <a:gd name="T30" fmla="*/ 2048 w 2050"/>
              <a:gd name="T31" fmla="*/ 0 h 1408"/>
              <a:gd name="T32" fmla="*/ 2048 w 2050"/>
              <a:gd name="T33" fmla="*/ 256 h 1408"/>
              <a:gd name="T34" fmla="*/ 1595 w 2050"/>
              <a:gd name="T35" fmla="*/ 443 h 1408"/>
              <a:gd name="T36" fmla="*/ 1532 w 2050"/>
              <a:gd name="T37" fmla="*/ 517 h 1408"/>
              <a:gd name="T38" fmla="*/ 1602 w 2050"/>
              <a:gd name="T39" fmla="*/ 512 h 1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0" h="1408">
                <a:moveTo>
                  <a:pt x="450" y="512"/>
                </a:moveTo>
                <a:cubicBezTo>
                  <a:pt x="697" y="512"/>
                  <a:pt x="898" y="713"/>
                  <a:pt x="898" y="960"/>
                </a:cubicBezTo>
                <a:cubicBezTo>
                  <a:pt x="898" y="1207"/>
                  <a:pt x="697" y="1408"/>
                  <a:pt x="450" y="1408"/>
                </a:cubicBezTo>
                <a:cubicBezTo>
                  <a:pt x="203" y="1408"/>
                  <a:pt x="2" y="1207"/>
                  <a:pt x="2" y="960"/>
                </a:cubicBezTo>
                <a:cubicBezTo>
                  <a:pt x="0" y="896"/>
                  <a:pt x="0" y="896"/>
                  <a:pt x="0" y="896"/>
                </a:cubicBezTo>
                <a:cubicBezTo>
                  <a:pt x="0" y="401"/>
                  <a:pt x="401" y="0"/>
                  <a:pt x="896" y="0"/>
                </a:cubicBezTo>
                <a:cubicBezTo>
                  <a:pt x="896" y="256"/>
                  <a:pt x="896" y="256"/>
                  <a:pt x="896" y="256"/>
                </a:cubicBezTo>
                <a:cubicBezTo>
                  <a:pt x="725" y="256"/>
                  <a:pt x="564" y="323"/>
                  <a:pt x="443" y="443"/>
                </a:cubicBezTo>
                <a:cubicBezTo>
                  <a:pt x="420" y="467"/>
                  <a:pt x="399" y="491"/>
                  <a:pt x="380" y="517"/>
                </a:cubicBezTo>
                <a:cubicBezTo>
                  <a:pt x="403" y="514"/>
                  <a:pt x="426" y="512"/>
                  <a:pt x="450" y="512"/>
                </a:cubicBezTo>
                <a:close/>
                <a:moveTo>
                  <a:pt x="1602" y="512"/>
                </a:moveTo>
                <a:cubicBezTo>
                  <a:pt x="1849" y="512"/>
                  <a:pt x="2050" y="713"/>
                  <a:pt x="2050" y="960"/>
                </a:cubicBezTo>
                <a:cubicBezTo>
                  <a:pt x="2050" y="1207"/>
                  <a:pt x="1849" y="1408"/>
                  <a:pt x="1602" y="1408"/>
                </a:cubicBezTo>
                <a:cubicBezTo>
                  <a:pt x="1355" y="1408"/>
                  <a:pt x="1154" y="1207"/>
                  <a:pt x="1154" y="960"/>
                </a:cubicBezTo>
                <a:cubicBezTo>
                  <a:pt x="1152" y="896"/>
                  <a:pt x="1152" y="896"/>
                  <a:pt x="1152" y="896"/>
                </a:cubicBezTo>
                <a:cubicBezTo>
                  <a:pt x="1152" y="401"/>
                  <a:pt x="1553" y="0"/>
                  <a:pt x="2048" y="0"/>
                </a:cubicBezTo>
                <a:cubicBezTo>
                  <a:pt x="2048" y="256"/>
                  <a:pt x="2048" y="256"/>
                  <a:pt x="2048" y="256"/>
                </a:cubicBezTo>
                <a:cubicBezTo>
                  <a:pt x="1877" y="256"/>
                  <a:pt x="1716" y="323"/>
                  <a:pt x="1595" y="443"/>
                </a:cubicBezTo>
                <a:cubicBezTo>
                  <a:pt x="1572" y="467"/>
                  <a:pt x="1551" y="491"/>
                  <a:pt x="1532" y="517"/>
                </a:cubicBezTo>
                <a:cubicBezTo>
                  <a:pt x="1555" y="514"/>
                  <a:pt x="1578" y="512"/>
                  <a:pt x="1602" y="512"/>
                </a:cubicBezTo>
                <a:close/>
              </a:path>
            </a:pathLst>
          </a:custGeom>
          <a:solidFill>
            <a:schemeClr val="bg1"/>
          </a:solidFill>
          <a:ln w="9525">
            <a:noFill/>
            <a:round/>
            <a:headEnd/>
            <a:tailEnd/>
          </a:ln>
        </p:spPr>
        <p:txBody>
          <a:bodyPr vert="horz" wrap="square" lIns="91404" tIns="45703" rIns="91404" bIns="45703" numCol="1" anchor="t" anchorCtr="0" compatLnSpc="1">
            <a:prstTxWarp prst="textNoShape">
              <a:avLst/>
            </a:prstTxWarp>
          </a:bodyPr>
          <a:lstStyle/>
          <a:p>
            <a:pPr defTabSz="1218531"/>
            <a:endParaRPr lang="en-IN" sz="2400">
              <a:solidFill>
                <a:prstClr val="black"/>
              </a:solidFill>
            </a:endParaRPr>
          </a:p>
        </p:txBody>
      </p:sp>
      <p:sp>
        <p:nvSpPr>
          <p:cNvPr id="12" name="Text Placeholder 11">
            <a:extLst>
              <a:ext uri="{FF2B5EF4-FFF2-40B4-BE49-F238E27FC236}">
                <a16:creationId xmlns:a16="http://schemas.microsoft.com/office/drawing/2014/main" id="{A9949BCB-2ECD-43E6-A3E9-14BBF781806B}"/>
              </a:ext>
            </a:extLst>
          </p:cNvPr>
          <p:cNvSpPr>
            <a:spLocks noGrp="1"/>
          </p:cNvSpPr>
          <p:nvPr>
            <p:ph type="body" sz="quarter" idx="14"/>
          </p:nvPr>
        </p:nvSpPr>
        <p:spPr>
          <a:xfrm>
            <a:off x="7035127" y="1588635"/>
            <a:ext cx="3599800" cy="2848583"/>
          </a:xfrm>
        </p:spPr>
        <p:txBody>
          <a:bodyPr>
            <a:normAutofit/>
          </a:bodyPr>
          <a:lstStyle>
            <a:lvl1pPr marL="0" indent="0">
              <a:buFontTx/>
              <a:buNone/>
              <a:defRPr sz="19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321878317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Q_and_A">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Rectangle 6">
            <a:extLst>
              <a:ext uri="{FF2B5EF4-FFF2-40B4-BE49-F238E27FC236}">
                <a16:creationId xmlns:a16="http://schemas.microsoft.com/office/drawing/2014/main" id="{948EC023-5C17-48BE-B229-A6022921FFF1}"/>
              </a:ext>
            </a:extLst>
          </p:cNvPr>
          <p:cNvSpPr/>
          <p:nvPr userDrawn="1"/>
        </p:nvSpPr>
        <p:spPr>
          <a:xfrm>
            <a:off x="647" y="1484784"/>
            <a:ext cx="6096001" cy="38884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24" name="Freeform 5">
            <a:extLst>
              <a:ext uri="{FF2B5EF4-FFF2-40B4-BE49-F238E27FC236}">
                <a16:creationId xmlns:a16="http://schemas.microsoft.com/office/drawing/2014/main" id="{2BEA14BD-8AAE-4C27-B899-6DB5FFACFE4C}"/>
              </a:ext>
            </a:extLst>
          </p:cNvPr>
          <p:cNvSpPr>
            <a:spLocks noEditPoints="1"/>
          </p:cNvSpPr>
          <p:nvPr userDrawn="1"/>
        </p:nvSpPr>
        <p:spPr bwMode="auto">
          <a:xfrm>
            <a:off x="622119" y="1913263"/>
            <a:ext cx="827304" cy="1155700"/>
          </a:xfrm>
          <a:custGeom>
            <a:avLst/>
            <a:gdLst>
              <a:gd name="T0" fmla="*/ 383 w 383"/>
              <a:gd name="T1" fmla="*/ 241 h 535"/>
              <a:gd name="T2" fmla="*/ 362 w 383"/>
              <a:gd name="T3" fmla="*/ 350 h 535"/>
              <a:gd name="T4" fmla="*/ 306 w 383"/>
              <a:gd name="T5" fmla="*/ 424 h 535"/>
              <a:gd name="T6" fmla="*/ 380 w 383"/>
              <a:gd name="T7" fmla="*/ 483 h 535"/>
              <a:gd name="T8" fmla="*/ 321 w 383"/>
              <a:gd name="T9" fmla="*/ 535 h 535"/>
              <a:gd name="T10" fmla="*/ 226 w 383"/>
              <a:gd name="T11" fmla="*/ 458 h 535"/>
              <a:gd name="T12" fmla="*/ 192 w 383"/>
              <a:gd name="T13" fmla="*/ 461 h 535"/>
              <a:gd name="T14" fmla="*/ 92 w 383"/>
              <a:gd name="T15" fmla="*/ 434 h 535"/>
              <a:gd name="T16" fmla="*/ 24 w 383"/>
              <a:gd name="T17" fmla="*/ 358 h 535"/>
              <a:gd name="T18" fmla="*/ 0 w 383"/>
              <a:gd name="T19" fmla="*/ 243 h 535"/>
              <a:gd name="T20" fmla="*/ 0 w 383"/>
              <a:gd name="T21" fmla="*/ 221 h 535"/>
              <a:gd name="T22" fmla="*/ 24 w 383"/>
              <a:gd name="T23" fmla="*/ 104 h 535"/>
              <a:gd name="T24" fmla="*/ 91 w 383"/>
              <a:gd name="T25" fmla="*/ 27 h 535"/>
              <a:gd name="T26" fmla="*/ 191 w 383"/>
              <a:gd name="T27" fmla="*/ 0 h 535"/>
              <a:gd name="T28" fmla="*/ 291 w 383"/>
              <a:gd name="T29" fmla="*/ 27 h 535"/>
              <a:gd name="T30" fmla="*/ 359 w 383"/>
              <a:gd name="T31" fmla="*/ 104 h 535"/>
              <a:gd name="T32" fmla="*/ 383 w 383"/>
              <a:gd name="T33" fmla="*/ 220 h 535"/>
              <a:gd name="T34" fmla="*/ 383 w 383"/>
              <a:gd name="T35" fmla="*/ 241 h 535"/>
              <a:gd name="T36" fmla="*/ 289 w 383"/>
              <a:gd name="T37" fmla="*/ 220 h 535"/>
              <a:gd name="T38" fmla="*/ 263 w 383"/>
              <a:gd name="T39" fmla="*/ 113 h 535"/>
              <a:gd name="T40" fmla="*/ 191 w 383"/>
              <a:gd name="T41" fmla="*/ 76 h 535"/>
              <a:gd name="T42" fmla="*/ 119 w 383"/>
              <a:gd name="T43" fmla="*/ 112 h 535"/>
              <a:gd name="T44" fmla="*/ 94 w 383"/>
              <a:gd name="T45" fmla="*/ 219 h 535"/>
              <a:gd name="T46" fmla="*/ 94 w 383"/>
              <a:gd name="T47" fmla="*/ 241 h 535"/>
              <a:gd name="T48" fmla="*/ 119 w 383"/>
              <a:gd name="T49" fmla="*/ 347 h 535"/>
              <a:gd name="T50" fmla="*/ 192 w 383"/>
              <a:gd name="T51" fmla="*/ 385 h 535"/>
              <a:gd name="T52" fmla="*/ 263 w 383"/>
              <a:gd name="T53" fmla="*/ 349 h 535"/>
              <a:gd name="T54" fmla="*/ 289 w 383"/>
              <a:gd name="T55" fmla="*/ 242 h 535"/>
              <a:gd name="T56" fmla="*/ 289 w 383"/>
              <a:gd name="T57" fmla="*/ 22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535">
                <a:moveTo>
                  <a:pt x="383" y="241"/>
                </a:moveTo>
                <a:cubicBezTo>
                  <a:pt x="383" y="282"/>
                  <a:pt x="376" y="319"/>
                  <a:pt x="362" y="350"/>
                </a:cubicBezTo>
                <a:cubicBezTo>
                  <a:pt x="349" y="381"/>
                  <a:pt x="330" y="406"/>
                  <a:pt x="306" y="424"/>
                </a:cubicBezTo>
                <a:cubicBezTo>
                  <a:pt x="380" y="483"/>
                  <a:pt x="380" y="483"/>
                  <a:pt x="380" y="483"/>
                </a:cubicBezTo>
                <a:cubicBezTo>
                  <a:pt x="321" y="535"/>
                  <a:pt x="321" y="535"/>
                  <a:pt x="321" y="535"/>
                </a:cubicBezTo>
                <a:cubicBezTo>
                  <a:pt x="226" y="458"/>
                  <a:pt x="226" y="458"/>
                  <a:pt x="226" y="458"/>
                </a:cubicBezTo>
                <a:cubicBezTo>
                  <a:pt x="215" y="460"/>
                  <a:pt x="204" y="461"/>
                  <a:pt x="192" y="461"/>
                </a:cubicBezTo>
                <a:cubicBezTo>
                  <a:pt x="155" y="461"/>
                  <a:pt x="121" y="452"/>
                  <a:pt x="92" y="434"/>
                </a:cubicBezTo>
                <a:cubicBezTo>
                  <a:pt x="63" y="416"/>
                  <a:pt x="40" y="391"/>
                  <a:pt x="24" y="358"/>
                </a:cubicBezTo>
                <a:cubicBezTo>
                  <a:pt x="8" y="324"/>
                  <a:pt x="0" y="286"/>
                  <a:pt x="0" y="243"/>
                </a:cubicBezTo>
                <a:cubicBezTo>
                  <a:pt x="0" y="221"/>
                  <a:pt x="0" y="221"/>
                  <a:pt x="0" y="221"/>
                </a:cubicBezTo>
                <a:cubicBezTo>
                  <a:pt x="0" y="177"/>
                  <a:pt x="8" y="138"/>
                  <a:pt x="24" y="104"/>
                </a:cubicBezTo>
                <a:cubicBezTo>
                  <a:pt x="40" y="70"/>
                  <a:pt x="62" y="45"/>
                  <a:pt x="91" y="27"/>
                </a:cubicBezTo>
                <a:cubicBezTo>
                  <a:pt x="121" y="9"/>
                  <a:pt x="154" y="0"/>
                  <a:pt x="191" y="0"/>
                </a:cubicBezTo>
                <a:cubicBezTo>
                  <a:pt x="229" y="0"/>
                  <a:pt x="262" y="9"/>
                  <a:pt x="291" y="27"/>
                </a:cubicBezTo>
                <a:cubicBezTo>
                  <a:pt x="320" y="45"/>
                  <a:pt x="343" y="70"/>
                  <a:pt x="359" y="104"/>
                </a:cubicBezTo>
                <a:cubicBezTo>
                  <a:pt x="375" y="138"/>
                  <a:pt x="383" y="176"/>
                  <a:pt x="383" y="220"/>
                </a:cubicBezTo>
                <a:lnTo>
                  <a:pt x="383" y="241"/>
                </a:lnTo>
                <a:close/>
                <a:moveTo>
                  <a:pt x="289" y="220"/>
                </a:moveTo>
                <a:cubicBezTo>
                  <a:pt x="289" y="173"/>
                  <a:pt x="280" y="137"/>
                  <a:pt x="263" y="113"/>
                </a:cubicBezTo>
                <a:cubicBezTo>
                  <a:pt x="247" y="88"/>
                  <a:pt x="223" y="76"/>
                  <a:pt x="191" y="76"/>
                </a:cubicBezTo>
                <a:cubicBezTo>
                  <a:pt x="160" y="76"/>
                  <a:pt x="136" y="88"/>
                  <a:pt x="119" y="112"/>
                </a:cubicBezTo>
                <a:cubicBezTo>
                  <a:pt x="102" y="136"/>
                  <a:pt x="94" y="172"/>
                  <a:pt x="94" y="219"/>
                </a:cubicBezTo>
                <a:cubicBezTo>
                  <a:pt x="94" y="241"/>
                  <a:pt x="94" y="241"/>
                  <a:pt x="94" y="241"/>
                </a:cubicBezTo>
                <a:cubicBezTo>
                  <a:pt x="94" y="286"/>
                  <a:pt x="102" y="322"/>
                  <a:pt x="119" y="347"/>
                </a:cubicBezTo>
                <a:cubicBezTo>
                  <a:pt x="136" y="373"/>
                  <a:pt x="160" y="385"/>
                  <a:pt x="192" y="385"/>
                </a:cubicBezTo>
                <a:cubicBezTo>
                  <a:pt x="223" y="385"/>
                  <a:pt x="247" y="373"/>
                  <a:pt x="263" y="349"/>
                </a:cubicBezTo>
                <a:cubicBezTo>
                  <a:pt x="280" y="324"/>
                  <a:pt x="289" y="289"/>
                  <a:pt x="289" y="242"/>
                </a:cubicBezTo>
                <a:lnTo>
                  <a:pt x="289" y="220"/>
                </a:lnTo>
                <a:close/>
              </a:path>
            </a:pathLst>
          </a:custGeom>
          <a:solidFill>
            <a:schemeClr val="bg1"/>
          </a:solidFill>
          <a:ln>
            <a:noFill/>
          </a:ln>
        </p:spPr>
        <p:txBody>
          <a:bodyPr vert="horz" wrap="square" lIns="91404" tIns="45703" rIns="91404" bIns="45703" numCol="1" anchor="t" anchorCtr="0" compatLnSpc="1">
            <a:prstTxWarp prst="textNoShape">
              <a:avLst/>
            </a:prstTxWarp>
          </a:bodyPr>
          <a:lstStyle/>
          <a:p>
            <a:pPr defTabSz="1218531"/>
            <a:endParaRPr lang="en-IN" sz="2400">
              <a:solidFill>
                <a:prstClr val="black"/>
              </a:solidFill>
            </a:endParaRPr>
          </a:p>
        </p:txBody>
      </p:sp>
      <p:sp>
        <p:nvSpPr>
          <p:cNvPr id="25" name="Freeform 6">
            <a:extLst>
              <a:ext uri="{FF2B5EF4-FFF2-40B4-BE49-F238E27FC236}">
                <a16:creationId xmlns:a16="http://schemas.microsoft.com/office/drawing/2014/main" id="{789CEAE0-31A3-4179-9C78-8C69B2E5A9FF}"/>
              </a:ext>
            </a:extLst>
          </p:cNvPr>
          <p:cNvSpPr>
            <a:spLocks noEditPoints="1"/>
          </p:cNvSpPr>
          <p:nvPr userDrawn="1"/>
        </p:nvSpPr>
        <p:spPr bwMode="auto">
          <a:xfrm>
            <a:off x="6530360" y="1927713"/>
            <a:ext cx="908287" cy="968375"/>
          </a:xfrm>
          <a:custGeom>
            <a:avLst/>
            <a:gdLst>
              <a:gd name="T0" fmla="*/ 395 w 572"/>
              <a:gd name="T1" fmla="*/ 483 h 610"/>
              <a:gd name="T2" fmla="*/ 175 w 572"/>
              <a:gd name="T3" fmla="*/ 483 h 610"/>
              <a:gd name="T4" fmla="*/ 133 w 572"/>
              <a:gd name="T5" fmla="*/ 610 h 610"/>
              <a:gd name="T6" fmla="*/ 0 w 572"/>
              <a:gd name="T7" fmla="*/ 610 h 610"/>
              <a:gd name="T8" fmla="*/ 227 w 572"/>
              <a:gd name="T9" fmla="*/ 0 h 610"/>
              <a:gd name="T10" fmla="*/ 344 w 572"/>
              <a:gd name="T11" fmla="*/ 0 h 610"/>
              <a:gd name="T12" fmla="*/ 572 w 572"/>
              <a:gd name="T13" fmla="*/ 610 h 610"/>
              <a:gd name="T14" fmla="*/ 437 w 572"/>
              <a:gd name="T15" fmla="*/ 610 h 610"/>
              <a:gd name="T16" fmla="*/ 395 w 572"/>
              <a:gd name="T17" fmla="*/ 483 h 610"/>
              <a:gd name="T18" fmla="*/ 209 w 572"/>
              <a:gd name="T19" fmla="*/ 382 h 610"/>
              <a:gd name="T20" fmla="*/ 361 w 572"/>
              <a:gd name="T21" fmla="*/ 382 h 610"/>
              <a:gd name="T22" fmla="*/ 285 w 572"/>
              <a:gd name="T23" fmla="*/ 153 h 610"/>
              <a:gd name="T24" fmla="*/ 209 w 572"/>
              <a:gd name="T25" fmla="*/ 38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2" h="610">
                <a:moveTo>
                  <a:pt x="395" y="483"/>
                </a:moveTo>
                <a:lnTo>
                  <a:pt x="175" y="483"/>
                </a:lnTo>
                <a:lnTo>
                  <a:pt x="133" y="610"/>
                </a:lnTo>
                <a:lnTo>
                  <a:pt x="0" y="610"/>
                </a:lnTo>
                <a:lnTo>
                  <a:pt x="227" y="0"/>
                </a:lnTo>
                <a:lnTo>
                  <a:pt x="344" y="0"/>
                </a:lnTo>
                <a:lnTo>
                  <a:pt x="572" y="610"/>
                </a:lnTo>
                <a:lnTo>
                  <a:pt x="437" y="610"/>
                </a:lnTo>
                <a:lnTo>
                  <a:pt x="395" y="483"/>
                </a:lnTo>
                <a:close/>
                <a:moveTo>
                  <a:pt x="209" y="382"/>
                </a:moveTo>
                <a:lnTo>
                  <a:pt x="361" y="382"/>
                </a:lnTo>
                <a:lnTo>
                  <a:pt x="285" y="153"/>
                </a:lnTo>
                <a:lnTo>
                  <a:pt x="209" y="382"/>
                </a:lnTo>
                <a:close/>
              </a:path>
            </a:pathLst>
          </a:custGeom>
          <a:solidFill>
            <a:schemeClr val="accent3"/>
          </a:solidFill>
          <a:ln>
            <a:noFill/>
          </a:ln>
        </p:spPr>
        <p:txBody>
          <a:bodyPr vert="horz" wrap="square" lIns="91404" tIns="45703" rIns="91404" bIns="45703" numCol="1" anchor="t" anchorCtr="0" compatLnSpc="1">
            <a:prstTxWarp prst="textNoShape">
              <a:avLst/>
            </a:prstTxWarp>
          </a:bodyPr>
          <a:lstStyle/>
          <a:p>
            <a:pPr defTabSz="1218531"/>
            <a:endParaRPr lang="en-IN" sz="2400">
              <a:solidFill>
                <a:prstClr val="black"/>
              </a:solidFill>
            </a:endParaRPr>
          </a:p>
        </p:txBody>
      </p:sp>
      <p:sp>
        <p:nvSpPr>
          <p:cNvPr id="27" name="Text Placeholder 26">
            <a:extLst>
              <a:ext uri="{FF2B5EF4-FFF2-40B4-BE49-F238E27FC236}">
                <a16:creationId xmlns:a16="http://schemas.microsoft.com/office/drawing/2014/main" id="{612CF986-C8A9-45C4-A11F-BEB2DA196DD4}"/>
              </a:ext>
            </a:extLst>
          </p:cNvPr>
          <p:cNvSpPr>
            <a:spLocks noGrp="1"/>
          </p:cNvSpPr>
          <p:nvPr>
            <p:ph type="body" sz="quarter" idx="13"/>
          </p:nvPr>
        </p:nvSpPr>
        <p:spPr>
          <a:xfrm>
            <a:off x="618357" y="3497617"/>
            <a:ext cx="5022569" cy="1587327"/>
          </a:xfrm>
        </p:spPr>
        <p:txBody>
          <a:bodyPr>
            <a:normAutofit/>
          </a:bodyPr>
          <a:lstStyle>
            <a:lvl1pPr marL="0" indent="0">
              <a:buFontTx/>
              <a:buNone/>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28" name="Text Placeholder 26">
            <a:extLst>
              <a:ext uri="{FF2B5EF4-FFF2-40B4-BE49-F238E27FC236}">
                <a16:creationId xmlns:a16="http://schemas.microsoft.com/office/drawing/2014/main" id="{16F89729-72ED-467B-83DE-CBF0166A22F9}"/>
              </a:ext>
            </a:extLst>
          </p:cNvPr>
          <p:cNvSpPr>
            <a:spLocks noGrp="1"/>
          </p:cNvSpPr>
          <p:nvPr>
            <p:ph type="body" sz="quarter" idx="14"/>
          </p:nvPr>
        </p:nvSpPr>
        <p:spPr>
          <a:xfrm>
            <a:off x="6537373" y="3497617"/>
            <a:ext cx="5022569" cy="1587327"/>
          </a:xfrm>
        </p:spPr>
        <p:txBody>
          <a:bodyPr>
            <a:normAutofit/>
          </a:bodyPr>
          <a:lstStyle>
            <a:lvl1pPr marL="0" indent="0">
              <a:lnSpc>
                <a:spcPct val="130000"/>
              </a:lnSpc>
              <a:buFontTx/>
              <a:buNone/>
              <a:defRPr sz="16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239089910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Q_and_A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460DD81-CE53-4988-AA8C-DCFE75779A28}"/>
              </a:ext>
            </a:extLst>
          </p:cNvPr>
          <p:cNvSpPr/>
          <p:nvPr userDrawn="1"/>
        </p:nvSpPr>
        <p:spPr>
          <a:xfrm>
            <a:off x="668" y="6237312"/>
            <a:ext cx="12192000" cy="620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7" name="Slide Number Placeholder 4">
            <a:extLst>
              <a:ext uri="{FF2B5EF4-FFF2-40B4-BE49-F238E27FC236}">
                <a16:creationId xmlns:a16="http://schemas.microsoft.com/office/drawing/2014/main" id="{2B50C96E-20AF-4CD4-8A5C-F241839AB6F2}"/>
              </a:ext>
            </a:extLst>
          </p:cNvPr>
          <p:cNvSpPr>
            <a:spLocks noGrp="1"/>
          </p:cNvSpPr>
          <p:nvPr>
            <p:ph type="sldNum" sz="quarter" idx="12"/>
          </p:nvPr>
        </p:nvSpPr>
        <p:spPr>
          <a:xfrm>
            <a:off x="8738241" y="6357689"/>
            <a:ext cx="2844800" cy="365125"/>
          </a:xfrm>
        </p:spPr>
        <p:txBody>
          <a:bodyPr lIns="0" rIns="0"/>
          <a:lstStyle>
            <a:lvl1pPr>
              <a:defRPr>
                <a:solidFill>
                  <a:schemeClr val="bg1"/>
                </a:solidFill>
              </a:defRPr>
            </a:lvl1pPr>
          </a:lstStyle>
          <a:p>
            <a:fld id="{96E69268-9C8B-4EBF-A9EE-DC5DC2D48DC3}" type="slidenum">
              <a:rPr lang="en-US" smtClean="0">
                <a:solidFill>
                  <a:prstClr val="white"/>
                </a:solidFill>
              </a:rPr>
              <a:pPr/>
              <a:t>‹#›</a:t>
            </a:fld>
            <a:endParaRPr lang="en-US">
              <a:solidFill>
                <a:prstClr val="white"/>
              </a:solidFill>
            </a:endParaRPr>
          </a:p>
        </p:txBody>
      </p:sp>
      <p:sp>
        <p:nvSpPr>
          <p:cNvPr id="8" name="Footer Placeholder 3">
            <a:extLst>
              <a:ext uri="{FF2B5EF4-FFF2-40B4-BE49-F238E27FC236}">
                <a16:creationId xmlns:a16="http://schemas.microsoft.com/office/drawing/2014/main" id="{015B24E8-709E-4BB1-8463-62BE6D60AC17}"/>
              </a:ext>
            </a:extLst>
          </p:cNvPr>
          <p:cNvSpPr>
            <a:spLocks noGrp="1"/>
          </p:cNvSpPr>
          <p:nvPr>
            <p:ph type="ftr" sz="quarter" idx="11"/>
          </p:nvPr>
        </p:nvSpPr>
        <p:spPr>
          <a:xfrm>
            <a:off x="624123" y="6357689"/>
            <a:ext cx="3860800" cy="365125"/>
          </a:xfrm>
        </p:spPr>
        <p:txBody>
          <a:bodyPr lIns="0" rIns="0"/>
          <a:lstStyle>
            <a:lvl1pPr algn="l">
              <a:defRPr>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prstClr val="white"/>
                </a:solidFill>
              </a:rPr>
              <a:t>Companyname.com</a:t>
            </a:r>
          </a:p>
        </p:txBody>
      </p:sp>
      <p:sp>
        <p:nvSpPr>
          <p:cNvPr id="2" name="Rectangle 1">
            <a:extLst>
              <a:ext uri="{FF2B5EF4-FFF2-40B4-BE49-F238E27FC236}">
                <a16:creationId xmlns:a16="http://schemas.microsoft.com/office/drawing/2014/main" id="{1CDA2F5C-1E73-4D73-9865-156115AF49BF}"/>
              </a:ext>
            </a:extLst>
          </p:cNvPr>
          <p:cNvSpPr/>
          <p:nvPr userDrawn="1"/>
        </p:nvSpPr>
        <p:spPr>
          <a:xfrm>
            <a:off x="668" y="836712"/>
            <a:ext cx="12192000" cy="108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algn="ctr" defTabSz="1218531"/>
            <a:endParaRPr lang="en-IN" sz="2400">
              <a:solidFill>
                <a:prstClr val="white"/>
              </a:solidFill>
            </a:endParaRPr>
          </a:p>
        </p:txBody>
      </p:sp>
      <p:sp>
        <p:nvSpPr>
          <p:cNvPr id="4" name="Text Placeholder 3">
            <a:extLst>
              <a:ext uri="{FF2B5EF4-FFF2-40B4-BE49-F238E27FC236}">
                <a16:creationId xmlns:a16="http://schemas.microsoft.com/office/drawing/2014/main" id="{DAFADCFE-632B-4116-AD33-6F8DDF0C74B0}"/>
              </a:ext>
            </a:extLst>
          </p:cNvPr>
          <p:cNvSpPr>
            <a:spLocks noGrp="1"/>
          </p:cNvSpPr>
          <p:nvPr>
            <p:ph type="body" sz="quarter" idx="13"/>
          </p:nvPr>
        </p:nvSpPr>
        <p:spPr>
          <a:xfrm>
            <a:off x="609759" y="837207"/>
            <a:ext cx="10957982" cy="1079500"/>
          </a:xfrm>
        </p:spPr>
        <p:txBody>
          <a:bodyPr lIns="0" rIns="0" anchor="ctr">
            <a:normAutofit/>
          </a:bodyPr>
          <a:lstStyle>
            <a:lvl1pPr marL="0" indent="0">
              <a:buFontTx/>
              <a:buNone/>
              <a:defRPr sz="48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23" name="Text Placeholder 22">
            <a:extLst>
              <a:ext uri="{FF2B5EF4-FFF2-40B4-BE49-F238E27FC236}">
                <a16:creationId xmlns:a16="http://schemas.microsoft.com/office/drawing/2014/main" id="{93297EF9-1609-4424-A91A-99F6ED7967BA}"/>
              </a:ext>
            </a:extLst>
          </p:cNvPr>
          <p:cNvSpPr>
            <a:spLocks noGrp="1"/>
          </p:cNvSpPr>
          <p:nvPr>
            <p:ph type="body" sz="quarter" idx="14"/>
          </p:nvPr>
        </p:nvSpPr>
        <p:spPr>
          <a:xfrm>
            <a:off x="609759" y="2260458"/>
            <a:ext cx="10958192" cy="1169847"/>
          </a:xfrm>
        </p:spPr>
        <p:txBody>
          <a:bodyPr lIns="0" rIns="0">
            <a:normAutofit/>
          </a:bodyPr>
          <a:lstStyle>
            <a:lvl1pPr marL="0" indent="0">
              <a:buFontTx/>
              <a:buNone/>
              <a:defRPr sz="28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
        <p:nvSpPr>
          <p:cNvPr id="14" name="Text Placeholder 22">
            <a:extLst>
              <a:ext uri="{FF2B5EF4-FFF2-40B4-BE49-F238E27FC236}">
                <a16:creationId xmlns:a16="http://schemas.microsoft.com/office/drawing/2014/main" id="{84CA4BDC-CCEE-4B78-AC4A-6633E92C98D4}"/>
              </a:ext>
            </a:extLst>
          </p:cNvPr>
          <p:cNvSpPr>
            <a:spLocks noGrp="1"/>
          </p:cNvSpPr>
          <p:nvPr>
            <p:ph type="body" sz="quarter" idx="15"/>
          </p:nvPr>
        </p:nvSpPr>
        <p:spPr>
          <a:xfrm>
            <a:off x="610414" y="3833287"/>
            <a:ext cx="10972644" cy="1791792"/>
          </a:xfrm>
        </p:spPr>
        <p:txBody>
          <a:bodyPr lIns="0" rIns="0">
            <a:normAutofit/>
          </a:bodyPr>
          <a:lstStyle>
            <a:lvl1pPr marL="0" indent="0">
              <a:lnSpc>
                <a:spcPct val="130000"/>
              </a:lnSpc>
              <a:buFontTx/>
              <a:buNone/>
              <a:defRPr sz="19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09265" indent="0">
              <a:buFontTx/>
              <a:buNone/>
              <a:defRPr/>
            </a:lvl2pPr>
            <a:lvl3pPr marL="1218529" indent="0">
              <a:buFontTx/>
              <a:buNone/>
              <a:defRPr/>
            </a:lvl3pPr>
            <a:lvl4pPr marL="1827796" indent="0">
              <a:buFontTx/>
              <a:buNone/>
              <a:defRPr/>
            </a:lvl4pPr>
            <a:lvl5pPr marL="2437059"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62156302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897066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489321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367606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266" y="1535117"/>
            <a:ext cx="5386917" cy="639763"/>
          </a:xfrm>
        </p:spPr>
        <p:txBody>
          <a:bodyPr anchor="b"/>
          <a:lstStyle>
            <a:lvl1pPr marL="0" indent="0">
              <a:buNone/>
              <a:defRPr sz="3200" b="1"/>
            </a:lvl1pPr>
            <a:lvl2pPr marL="609265" indent="0">
              <a:buNone/>
              <a:defRPr sz="2700" b="1"/>
            </a:lvl2pPr>
            <a:lvl3pPr marL="1218531" indent="0">
              <a:buNone/>
              <a:defRPr sz="2400" b="1"/>
            </a:lvl3pPr>
            <a:lvl4pPr marL="1827796" indent="0">
              <a:buNone/>
              <a:defRPr sz="2100" b="1"/>
            </a:lvl4pPr>
            <a:lvl5pPr marL="2437059" indent="0">
              <a:buNone/>
              <a:defRPr sz="2100" b="1"/>
            </a:lvl5pPr>
            <a:lvl6pPr marL="3046317" indent="0">
              <a:buNone/>
              <a:defRPr sz="2100" b="1"/>
            </a:lvl6pPr>
            <a:lvl7pPr marL="3655592" indent="0">
              <a:buNone/>
              <a:defRPr sz="2100" b="1"/>
            </a:lvl7pPr>
            <a:lvl8pPr marL="4264851" indent="0">
              <a:buNone/>
              <a:defRPr sz="2100" b="1"/>
            </a:lvl8pPr>
            <a:lvl9pPr marL="4874115" indent="0">
              <a:buNone/>
              <a:defRPr sz="2100" b="1"/>
            </a:lvl9pPr>
          </a:lstStyle>
          <a:p>
            <a:pPr lvl="0"/>
            <a:r>
              <a:rPr lang="en-US"/>
              <a:t>Click to edit Master text styles</a:t>
            </a:r>
          </a:p>
        </p:txBody>
      </p:sp>
      <p:sp>
        <p:nvSpPr>
          <p:cNvPr id="4" name="Content Placeholder 3"/>
          <p:cNvSpPr>
            <a:spLocks noGrp="1"/>
          </p:cNvSpPr>
          <p:nvPr>
            <p:ph sz="half" idx="2"/>
          </p:nvPr>
        </p:nvSpPr>
        <p:spPr>
          <a:xfrm>
            <a:off x="610266"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7"/>
            <a:ext cx="5389033" cy="639763"/>
          </a:xfrm>
        </p:spPr>
        <p:txBody>
          <a:bodyPr anchor="b"/>
          <a:lstStyle>
            <a:lvl1pPr marL="0" indent="0">
              <a:buNone/>
              <a:defRPr sz="3200" b="1"/>
            </a:lvl1pPr>
            <a:lvl2pPr marL="609265" indent="0">
              <a:buNone/>
              <a:defRPr sz="2700" b="1"/>
            </a:lvl2pPr>
            <a:lvl3pPr marL="1218531" indent="0">
              <a:buNone/>
              <a:defRPr sz="2400" b="1"/>
            </a:lvl3pPr>
            <a:lvl4pPr marL="1827796" indent="0">
              <a:buNone/>
              <a:defRPr sz="2100" b="1"/>
            </a:lvl4pPr>
            <a:lvl5pPr marL="2437059" indent="0">
              <a:buNone/>
              <a:defRPr sz="2100" b="1"/>
            </a:lvl5pPr>
            <a:lvl6pPr marL="3046317" indent="0">
              <a:buNone/>
              <a:defRPr sz="2100" b="1"/>
            </a:lvl6pPr>
            <a:lvl7pPr marL="3655592" indent="0">
              <a:buNone/>
              <a:defRPr sz="2100" b="1"/>
            </a:lvl7pPr>
            <a:lvl8pPr marL="4264851" indent="0">
              <a:buNone/>
              <a:defRPr sz="2100" b="1"/>
            </a:lvl8pPr>
            <a:lvl9pPr marL="4874115"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564643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981266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248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AB6AC99-4036-4871-B44A-163F75919769}"/>
              </a:ext>
            </a:extLst>
          </p:cNvPr>
          <p:cNvSpPr>
            <a:spLocks noGrp="1"/>
          </p:cNvSpPr>
          <p:nvPr>
            <p:ph type="title"/>
          </p:nvPr>
        </p:nvSpPr>
        <p:spPr>
          <a:xfrm>
            <a:off x="723900" y="230316"/>
            <a:ext cx="5219700"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8806BEB1-554E-441B-8143-1262D1DD2187}"/>
              </a:ext>
            </a:extLst>
          </p:cNvPr>
          <p:cNvSpPr>
            <a:spLocks noGrp="1"/>
          </p:cNvSpPr>
          <p:nvPr>
            <p:ph type="body" sz="quarter" idx="17"/>
          </p:nvPr>
        </p:nvSpPr>
        <p:spPr>
          <a:xfrm>
            <a:off x="725191" y="843419"/>
            <a:ext cx="5219699" cy="246221"/>
          </a:xfrm>
        </p:spPr>
        <p:txBody>
          <a:bodyPr lIns="90000"/>
          <a:lstStyle>
            <a:lvl1pPr>
              <a:defRPr>
                <a:solidFill>
                  <a:schemeClr val="tx1"/>
                </a:solidFill>
              </a:defRPr>
            </a:lvl1pPr>
          </a:lstStyle>
          <a:p>
            <a:pPr lvl="0"/>
            <a:r>
              <a:rPr lang="en-US" dirty="0"/>
              <a:t>Edit Master text styles</a:t>
            </a:r>
          </a:p>
        </p:txBody>
      </p:sp>
      <p:sp>
        <p:nvSpPr>
          <p:cNvPr id="5" name="Picture Placeholder 5">
            <a:extLst>
              <a:ext uri="{FF2B5EF4-FFF2-40B4-BE49-F238E27FC236}">
                <a16:creationId xmlns:a16="http://schemas.microsoft.com/office/drawing/2014/main" id="{0A28A75D-08F0-4C74-9485-2A3A830F979B}"/>
              </a:ext>
            </a:extLst>
          </p:cNvPr>
          <p:cNvSpPr>
            <a:spLocks noGrp="1"/>
          </p:cNvSpPr>
          <p:nvPr>
            <p:ph type="pic" sz="quarter" idx="13" hasCustomPrompt="1"/>
          </p:nvPr>
        </p:nvSpPr>
        <p:spPr bwMode="auto">
          <a:xfrm>
            <a:off x="4640873" y="-21085"/>
            <a:ext cx="7552668" cy="6879085"/>
          </a:xfrm>
          <a:custGeom>
            <a:avLst/>
            <a:gdLst>
              <a:gd name="connsiteX0" fmla="*/ 2971144 w 8527206"/>
              <a:gd name="connsiteY0" fmla="*/ 0 h 6858000"/>
              <a:gd name="connsiteX1" fmla="*/ 7752484 w 8527206"/>
              <a:gd name="connsiteY1" fmla="*/ 0 h 6858000"/>
              <a:gd name="connsiteX2" fmla="*/ 7863964 w 8527206"/>
              <a:gd name="connsiteY2" fmla="*/ 173070 h 6858000"/>
              <a:gd name="connsiteX3" fmla="*/ 8367759 w 8527206"/>
              <a:gd name="connsiteY3" fmla="*/ 1196300 h 6858000"/>
              <a:gd name="connsiteX4" fmla="*/ 8527206 w 8527206"/>
              <a:gd name="connsiteY4" fmla="*/ 1631659 h 6858000"/>
              <a:gd name="connsiteX5" fmla="*/ 8527206 w 8527206"/>
              <a:gd name="connsiteY5" fmla="*/ 6858000 h 6858000"/>
              <a:gd name="connsiteX6" fmla="*/ 1968306 w 8527206"/>
              <a:gd name="connsiteY6" fmla="*/ 6858000 h 6858000"/>
              <a:gd name="connsiteX7" fmla="*/ 1963205 w 8527206"/>
              <a:gd name="connsiteY7" fmla="*/ 6855630 h 6858000"/>
              <a:gd name="connsiteX8" fmla="*/ 1098144 w 8527206"/>
              <a:gd name="connsiteY8" fmla="*/ 6340068 h 6858000"/>
              <a:gd name="connsiteX9" fmla="*/ 430707 w 8527206"/>
              <a:gd name="connsiteY9" fmla="*/ 5690993 h 6858000"/>
              <a:gd name="connsiteX10" fmla="*/ 561 w 8527206"/>
              <a:gd name="connsiteY10" fmla="*/ 4468699 h 6858000"/>
              <a:gd name="connsiteX11" fmla="*/ 47377 w 8527206"/>
              <a:gd name="connsiteY11" fmla="*/ 3944319 h 6858000"/>
              <a:gd name="connsiteX12" fmla="*/ 62248 w 8527206"/>
              <a:gd name="connsiteY12" fmla="*/ 3832572 h 6858000"/>
              <a:gd name="connsiteX13" fmla="*/ 108969 w 8527206"/>
              <a:gd name="connsiteY13" fmla="*/ 3658898 h 6858000"/>
              <a:gd name="connsiteX14" fmla="*/ 139210 w 8527206"/>
              <a:gd name="connsiteY14" fmla="*/ 3591318 h 6858000"/>
              <a:gd name="connsiteX15" fmla="*/ 486668 w 8527206"/>
              <a:gd name="connsiteY15" fmla="*/ 2814496 h 6858000"/>
              <a:gd name="connsiteX16" fmla="*/ 1140836 w 8527206"/>
              <a:gd name="connsiteY16" fmla="*/ 1857357 h 6858000"/>
              <a:gd name="connsiteX17" fmla="*/ 2283959 w 8527206"/>
              <a:gd name="connsiteY17" fmla="*/ 615316 h 6858000"/>
              <a:gd name="connsiteX18" fmla="*/ 2889393 w 8527206"/>
              <a:gd name="connsiteY18" fmla="*/ 66398 h 6858000"/>
              <a:gd name="connsiteX0" fmla="*/ 2971144 w 8548017"/>
              <a:gd name="connsiteY0" fmla="*/ 0 h 6858000"/>
              <a:gd name="connsiteX1" fmla="*/ 7752484 w 8548017"/>
              <a:gd name="connsiteY1" fmla="*/ 0 h 6858000"/>
              <a:gd name="connsiteX2" fmla="*/ 7863964 w 8548017"/>
              <a:gd name="connsiteY2" fmla="*/ 173070 h 6858000"/>
              <a:gd name="connsiteX3" fmla="*/ 8548017 w 8548017"/>
              <a:gd name="connsiteY3" fmla="*/ 1036643 h 6858000"/>
              <a:gd name="connsiteX4" fmla="*/ 8527206 w 8548017"/>
              <a:gd name="connsiteY4" fmla="*/ 1631659 h 6858000"/>
              <a:gd name="connsiteX5" fmla="*/ 8527206 w 8548017"/>
              <a:gd name="connsiteY5" fmla="*/ 6858000 h 6858000"/>
              <a:gd name="connsiteX6" fmla="*/ 1968306 w 8548017"/>
              <a:gd name="connsiteY6" fmla="*/ 6858000 h 6858000"/>
              <a:gd name="connsiteX7" fmla="*/ 1963205 w 8548017"/>
              <a:gd name="connsiteY7" fmla="*/ 6855630 h 6858000"/>
              <a:gd name="connsiteX8" fmla="*/ 1098144 w 8548017"/>
              <a:gd name="connsiteY8" fmla="*/ 6340068 h 6858000"/>
              <a:gd name="connsiteX9" fmla="*/ 430707 w 8548017"/>
              <a:gd name="connsiteY9" fmla="*/ 5690993 h 6858000"/>
              <a:gd name="connsiteX10" fmla="*/ 561 w 8548017"/>
              <a:gd name="connsiteY10" fmla="*/ 4468699 h 6858000"/>
              <a:gd name="connsiteX11" fmla="*/ 47377 w 8548017"/>
              <a:gd name="connsiteY11" fmla="*/ 3944319 h 6858000"/>
              <a:gd name="connsiteX12" fmla="*/ 62248 w 8548017"/>
              <a:gd name="connsiteY12" fmla="*/ 3832572 h 6858000"/>
              <a:gd name="connsiteX13" fmla="*/ 108969 w 8548017"/>
              <a:gd name="connsiteY13" fmla="*/ 3658898 h 6858000"/>
              <a:gd name="connsiteX14" fmla="*/ 139210 w 8548017"/>
              <a:gd name="connsiteY14" fmla="*/ 3591318 h 6858000"/>
              <a:gd name="connsiteX15" fmla="*/ 486668 w 8548017"/>
              <a:gd name="connsiteY15" fmla="*/ 2814496 h 6858000"/>
              <a:gd name="connsiteX16" fmla="*/ 1140836 w 8548017"/>
              <a:gd name="connsiteY16" fmla="*/ 1857357 h 6858000"/>
              <a:gd name="connsiteX17" fmla="*/ 2283959 w 8548017"/>
              <a:gd name="connsiteY17" fmla="*/ 615316 h 6858000"/>
              <a:gd name="connsiteX18" fmla="*/ 2889393 w 8548017"/>
              <a:gd name="connsiteY18" fmla="*/ 66398 h 6858000"/>
              <a:gd name="connsiteX19" fmla="*/ 2971144 w 8548017"/>
              <a:gd name="connsiteY19" fmla="*/ 0 h 6858000"/>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601798"/>
              <a:gd name="connsiteY0" fmla="*/ 1101 h 6859101"/>
              <a:gd name="connsiteX1" fmla="*/ 7752484 w 8601798"/>
              <a:gd name="connsiteY1" fmla="*/ 1101 h 6859101"/>
              <a:gd name="connsiteX2" fmla="*/ 8535835 w 8601798"/>
              <a:gd name="connsiteY2" fmla="*/ 0 h 6859101"/>
              <a:gd name="connsiteX3" fmla="*/ 8548017 w 8601798"/>
              <a:gd name="connsiteY3" fmla="*/ 1037744 h 6859101"/>
              <a:gd name="connsiteX4" fmla="*/ 8527206 w 8601798"/>
              <a:gd name="connsiteY4" fmla="*/ 1632760 h 6859101"/>
              <a:gd name="connsiteX5" fmla="*/ 8527206 w 8601798"/>
              <a:gd name="connsiteY5" fmla="*/ 6859101 h 6859101"/>
              <a:gd name="connsiteX6" fmla="*/ 1968306 w 8601798"/>
              <a:gd name="connsiteY6" fmla="*/ 6859101 h 6859101"/>
              <a:gd name="connsiteX7" fmla="*/ 1963205 w 8601798"/>
              <a:gd name="connsiteY7" fmla="*/ 6856731 h 6859101"/>
              <a:gd name="connsiteX8" fmla="*/ 1098144 w 8601798"/>
              <a:gd name="connsiteY8" fmla="*/ 6341169 h 6859101"/>
              <a:gd name="connsiteX9" fmla="*/ 430707 w 8601798"/>
              <a:gd name="connsiteY9" fmla="*/ 5692094 h 6859101"/>
              <a:gd name="connsiteX10" fmla="*/ 561 w 8601798"/>
              <a:gd name="connsiteY10" fmla="*/ 4469800 h 6859101"/>
              <a:gd name="connsiteX11" fmla="*/ 47377 w 8601798"/>
              <a:gd name="connsiteY11" fmla="*/ 3945420 h 6859101"/>
              <a:gd name="connsiteX12" fmla="*/ 62248 w 8601798"/>
              <a:gd name="connsiteY12" fmla="*/ 3833673 h 6859101"/>
              <a:gd name="connsiteX13" fmla="*/ 108969 w 8601798"/>
              <a:gd name="connsiteY13" fmla="*/ 3659999 h 6859101"/>
              <a:gd name="connsiteX14" fmla="*/ 139210 w 8601798"/>
              <a:gd name="connsiteY14" fmla="*/ 3592419 h 6859101"/>
              <a:gd name="connsiteX15" fmla="*/ 486668 w 8601798"/>
              <a:gd name="connsiteY15" fmla="*/ 2815597 h 6859101"/>
              <a:gd name="connsiteX16" fmla="*/ 1140836 w 8601798"/>
              <a:gd name="connsiteY16" fmla="*/ 1858458 h 6859101"/>
              <a:gd name="connsiteX17" fmla="*/ 2283959 w 8601798"/>
              <a:gd name="connsiteY17" fmla="*/ 616417 h 6859101"/>
              <a:gd name="connsiteX18" fmla="*/ 2889393 w 8601798"/>
              <a:gd name="connsiteY18" fmla="*/ 67499 h 6859101"/>
              <a:gd name="connsiteX19" fmla="*/ 2971144 w 8601798"/>
              <a:gd name="connsiteY19" fmla="*/ 1101 h 6859101"/>
              <a:gd name="connsiteX0" fmla="*/ 2971144 w 8875759"/>
              <a:gd name="connsiteY0" fmla="*/ 1101 h 6859101"/>
              <a:gd name="connsiteX1" fmla="*/ 7752484 w 8875759"/>
              <a:gd name="connsiteY1" fmla="*/ 1101 h 6859101"/>
              <a:gd name="connsiteX2" fmla="*/ 8535835 w 8875759"/>
              <a:gd name="connsiteY2" fmla="*/ 0 h 6859101"/>
              <a:gd name="connsiteX3" fmla="*/ 8875759 w 8875759"/>
              <a:gd name="connsiteY3" fmla="*/ 1139344 h 6859101"/>
              <a:gd name="connsiteX4" fmla="*/ 8527206 w 8875759"/>
              <a:gd name="connsiteY4" fmla="*/ 1632760 h 6859101"/>
              <a:gd name="connsiteX5" fmla="*/ 8527206 w 8875759"/>
              <a:gd name="connsiteY5" fmla="*/ 6859101 h 6859101"/>
              <a:gd name="connsiteX6" fmla="*/ 1968306 w 8875759"/>
              <a:gd name="connsiteY6" fmla="*/ 6859101 h 6859101"/>
              <a:gd name="connsiteX7" fmla="*/ 1963205 w 8875759"/>
              <a:gd name="connsiteY7" fmla="*/ 6856731 h 6859101"/>
              <a:gd name="connsiteX8" fmla="*/ 1098144 w 8875759"/>
              <a:gd name="connsiteY8" fmla="*/ 6341169 h 6859101"/>
              <a:gd name="connsiteX9" fmla="*/ 430707 w 8875759"/>
              <a:gd name="connsiteY9" fmla="*/ 5692094 h 6859101"/>
              <a:gd name="connsiteX10" fmla="*/ 561 w 8875759"/>
              <a:gd name="connsiteY10" fmla="*/ 4469800 h 6859101"/>
              <a:gd name="connsiteX11" fmla="*/ 47377 w 8875759"/>
              <a:gd name="connsiteY11" fmla="*/ 3945420 h 6859101"/>
              <a:gd name="connsiteX12" fmla="*/ 62248 w 8875759"/>
              <a:gd name="connsiteY12" fmla="*/ 3833673 h 6859101"/>
              <a:gd name="connsiteX13" fmla="*/ 108969 w 8875759"/>
              <a:gd name="connsiteY13" fmla="*/ 3659999 h 6859101"/>
              <a:gd name="connsiteX14" fmla="*/ 139210 w 8875759"/>
              <a:gd name="connsiteY14" fmla="*/ 3592419 h 6859101"/>
              <a:gd name="connsiteX15" fmla="*/ 486668 w 8875759"/>
              <a:gd name="connsiteY15" fmla="*/ 2815597 h 6859101"/>
              <a:gd name="connsiteX16" fmla="*/ 1140836 w 8875759"/>
              <a:gd name="connsiteY16" fmla="*/ 1858458 h 6859101"/>
              <a:gd name="connsiteX17" fmla="*/ 2283959 w 8875759"/>
              <a:gd name="connsiteY17" fmla="*/ 616417 h 6859101"/>
              <a:gd name="connsiteX18" fmla="*/ 2889393 w 8875759"/>
              <a:gd name="connsiteY18" fmla="*/ 67499 h 6859101"/>
              <a:gd name="connsiteX19" fmla="*/ 2971144 w 8875759"/>
              <a:gd name="connsiteY19" fmla="*/ 1101 h 6859101"/>
              <a:gd name="connsiteX0" fmla="*/ 2971144 w 8875759"/>
              <a:gd name="connsiteY0" fmla="*/ 0 h 6858000"/>
              <a:gd name="connsiteX1" fmla="*/ 7752484 w 8875759"/>
              <a:gd name="connsiteY1" fmla="*/ 0 h 6858000"/>
              <a:gd name="connsiteX2" fmla="*/ 8781642 w 8875759"/>
              <a:gd name="connsiteY2" fmla="*/ 85984 h 6858000"/>
              <a:gd name="connsiteX3" fmla="*/ 8875759 w 8875759"/>
              <a:gd name="connsiteY3" fmla="*/ 1138243 h 6858000"/>
              <a:gd name="connsiteX4" fmla="*/ 8527206 w 8875759"/>
              <a:gd name="connsiteY4" fmla="*/ 1631659 h 6858000"/>
              <a:gd name="connsiteX5" fmla="*/ 8527206 w 8875759"/>
              <a:gd name="connsiteY5" fmla="*/ 6858000 h 6858000"/>
              <a:gd name="connsiteX6" fmla="*/ 1968306 w 8875759"/>
              <a:gd name="connsiteY6" fmla="*/ 6858000 h 6858000"/>
              <a:gd name="connsiteX7" fmla="*/ 1963205 w 8875759"/>
              <a:gd name="connsiteY7" fmla="*/ 6855630 h 6858000"/>
              <a:gd name="connsiteX8" fmla="*/ 1098144 w 8875759"/>
              <a:gd name="connsiteY8" fmla="*/ 6340068 h 6858000"/>
              <a:gd name="connsiteX9" fmla="*/ 430707 w 8875759"/>
              <a:gd name="connsiteY9" fmla="*/ 5690993 h 6858000"/>
              <a:gd name="connsiteX10" fmla="*/ 561 w 8875759"/>
              <a:gd name="connsiteY10" fmla="*/ 4468699 h 6858000"/>
              <a:gd name="connsiteX11" fmla="*/ 47377 w 8875759"/>
              <a:gd name="connsiteY11" fmla="*/ 3944319 h 6858000"/>
              <a:gd name="connsiteX12" fmla="*/ 62248 w 8875759"/>
              <a:gd name="connsiteY12" fmla="*/ 3832572 h 6858000"/>
              <a:gd name="connsiteX13" fmla="*/ 108969 w 8875759"/>
              <a:gd name="connsiteY13" fmla="*/ 3658898 h 6858000"/>
              <a:gd name="connsiteX14" fmla="*/ 139210 w 8875759"/>
              <a:gd name="connsiteY14" fmla="*/ 3591318 h 6858000"/>
              <a:gd name="connsiteX15" fmla="*/ 486668 w 8875759"/>
              <a:gd name="connsiteY15" fmla="*/ 2814496 h 6858000"/>
              <a:gd name="connsiteX16" fmla="*/ 1140836 w 8875759"/>
              <a:gd name="connsiteY16" fmla="*/ 1857357 h 6858000"/>
              <a:gd name="connsiteX17" fmla="*/ 2283959 w 8875759"/>
              <a:gd name="connsiteY17" fmla="*/ 615316 h 6858000"/>
              <a:gd name="connsiteX18" fmla="*/ 2889393 w 8875759"/>
              <a:gd name="connsiteY18" fmla="*/ 66398 h 6858000"/>
              <a:gd name="connsiteX19" fmla="*/ 2971144 w 8875759"/>
              <a:gd name="connsiteY19" fmla="*/ 0 h 6858000"/>
              <a:gd name="connsiteX0" fmla="*/ 2971144 w 8943533"/>
              <a:gd name="connsiteY0" fmla="*/ 1101 h 6859101"/>
              <a:gd name="connsiteX1" fmla="*/ 7752484 w 8943533"/>
              <a:gd name="connsiteY1" fmla="*/ 1101 h 6859101"/>
              <a:gd name="connsiteX2" fmla="*/ 8879965 w 8943533"/>
              <a:gd name="connsiteY2" fmla="*/ 0 h 6859101"/>
              <a:gd name="connsiteX3" fmla="*/ 8875759 w 8943533"/>
              <a:gd name="connsiteY3" fmla="*/ 1139344 h 6859101"/>
              <a:gd name="connsiteX4" fmla="*/ 8527206 w 8943533"/>
              <a:gd name="connsiteY4" fmla="*/ 1632760 h 6859101"/>
              <a:gd name="connsiteX5" fmla="*/ 8527206 w 8943533"/>
              <a:gd name="connsiteY5" fmla="*/ 6859101 h 6859101"/>
              <a:gd name="connsiteX6" fmla="*/ 1968306 w 8943533"/>
              <a:gd name="connsiteY6" fmla="*/ 6859101 h 6859101"/>
              <a:gd name="connsiteX7" fmla="*/ 1963205 w 8943533"/>
              <a:gd name="connsiteY7" fmla="*/ 6856731 h 6859101"/>
              <a:gd name="connsiteX8" fmla="*/ 1098144 w 8943533"/>
              <a:gd name="connsiteY8" fmla="*/ 6341169 h 6859101"/>
              <a:gd name="connsiteX9" fmla="*/ 430707 w 8943533"/>
              <a:gd name="connsiteY9" fmla="*/ 5692094 h 6859101"/>
              <a:gd name="connsiteX10" fmla="*/ 561 w 8943533"/>
              <a:gd name="connsiteY10" fmla="*/ 4469800 h 6859101"/>
              <a:gd name="connsiteX11" fmla="*/ 47377 w 8943533"/>
              <a:gd name="connsiteY11" fmla="*/ 3945420 h 6859101"/>
              <a:gd name="connsiteX12" fmla="*/ 62248 w 8943533"/>
              <a:gd name="connsiteY12" fmla="*/ 3833673 h 6859101"/>
              <a:gd name="connsiteX13" fmla="*/ 108969 w 8943533"/>
              <a:gd name="connsiteY13" fmla="*/ 3659999 h 6859101"/>
              <a:gd name="connsiteX14" fmla="*/ 139210 w 8943533"/>
              <a:gd name="connsiteY14" fmla="*/ 3592419 h 6859101"/>
              <a:gd name="connsiteX15" fmla="*/ 486668 w 8943533"/>
              <a:gd name="connsiteY15" fmla="*/ 2815597 h 6859101"/>
              <a:gd name="connsiteX16" fmla="*/ 1140836 w 8943533"/>
              <a:gd name="connsiteY16" fmla="*/ 1858458 h 6859101"/>
              <a:gd name="connsiteX17" fmla="*/ 2283959 w 8943533"/>
              <a:gd name="connsiteY17" fmla="*/ 616417 h 6859101"/>
              <a:gd name="connsiteX18" fmla="*/ 2889393 w 8943533"/>
              <a:gd name="connsiteY18" fmla="*/ 67499 h 6859101"/>
              <a:gd name="connsiteX19" fmla="*/ 2971144 w 8943533"/>
              <a:gd name="connsiteY19" fmla="*/ 1101 h 6859101"/>
              <a:gd name="connsiteX0" fmla="*/ 2971144 w 8914877"/>
              <a:gd name="connsiteY0" fmla="*/ 1101 h 6859101"/>
              <a:gd name="connsiteX1" fmla="*/ 7752484 w 8914877"/>
              <a:gd name="connsiteY1" fmla="*/ 1101 h 6859101"/>
              <a:gd name="connsiteX2" fmla="*/ 8879965 w 8914877"/>
              <a:gd name="connsiteY2" fmla="*/ 0 h 6859101"/>
              <a:gd name="connsiteX3" fmla="*/ 8498857 w 8914877"/>
              <a:gd name="connsiteY3" fmla="*/ 616830 h 6859101"/>
              <a:gd name="connsiteX4" fmla="*/ 8527206 w 8914877"/>
              <a:gd name="connsiteY4" fmla="*/ 1632760 h 6859101"/>
              <a:gd name="connsiteX5" fmla="*/ 8527206 w 8914877"/>
              <a:gd name="connsiteY5" fmla="*/ 6859101 h 6859101"/>
              <a:gd name="connsiteX6" fmla="*/ 1968306 w 8914877"/>
              <a:gd name="connsiteY6" fmla="*/ 6859101 h 6859101"/>
              <a:gd name="connsiteX7" fmla="*/ 1963205 w 8914877"/>
              <a:gd name="connsiteY7" fmla="*/ 6856731 h 6859101"/>
              <a:gd name="connsiteX8" fmla="*/ 1098144 w 8914877"/>
              <a:gd name="connsiteY8" fmla="*/ 6341169 h 6859101"/>
              <a:gd name="connsiteX9" fmla="*/ 430707 w 8914877"/>
              <a:gd name="connsiteY9" fmla="*/ 5692094 h 6859101"/>
              <a:gd name="connsiteX10" fmla="*/ 561 w 8914877"/>
              <a:gd name="connsiteY10" fmla="*/ 4469800 h 6859101"/>
              <a:gd name="connsiteX11" fmla="*/ 47377 w 8914877"/>
              <a:gd name="connsiteY11" fmla="*/ 3945420 h 6859101"/>
              <a:gd name="connsiteX12" fmla="*/ 62248 w 8914877"/>
              <a:gd name="connsiteY12" fmla="*/ 3833673 h 6859101"/>
              <a:gd name="connsiteX13" fmla="*/ 108969 w 8914877"/>
              <a:gd name="connsiteY13" fmla="*/ 3659999 h 6859101"/>
              <a:gd name="connsiteX14" fmla="*/ 139210 w 8914877"/>
              <a:gd name="connsiteY14" fmla="*/ 3592419 h 6859101"/>
              <a:gd name="connsiteX15" fmla="*/ 486668 w 8914877"/>
              <a:gd name="connsiteY15" fmla="*/ 2815597 h 6859101"/>
              <a:gd name="connsiteX16" fmla="*/ 1140836 w 8914877"/>
              <a:gd name="connsiteY16" fmla="*/ 1858458 h 6859101"/>
              <a:gd name="connsiteX17" fmla="*/ 2283959 w 8914877"/>
              <a:gd name="connsiteY17" fmla="*/ 616417 h 6859101"/>
              <a:gd name="connsiteX18" fmla="*/ 2889393 w 8914877"/>
              <a:gd name="connsiteY18" fmla="*/ 67499 h 6859101"/>
              <a:gd name="connsiteX19" fmla="*/ 2971144 w 8914877"/>
              <a:gd name="connsiteY19" fmla="*/ 1101 h 6859101"/>
              <a:gd name="connsiteX0" fmla="*/ 2971144 w 8527206"/>
              <a:gd name="connsiteY0" fmla="*/ 0 h 6858000"/>
              <a:gd name="connsiteX1" fmla="*/ 7752484 w 8527206"/>
              <a:gd name="connsiteY1" fmla="*/ 0 h 6858000"/>
              <a:gd name="connsiteX2" fmla="*/ 8498857 w 8527206"/>
              <a:gd name="connsiteY2" fmla="*/ 615729 h 6858000"/>
              <a:gd name="connsiteX3" fmla="*/ 8527206 w 8527206"/>
              <a:gd name="connsiteY3" fmla="*/ 1631659 h 6858000"/>
              <a:gd name="connsiteX4" fmla="*/ 8527206 w 8527206"/>
              <a:gd name="connsiteY4" fmla="*/ 6858000 h 6858000"/>
              <a:gd name="connsiteX5" fmla="*/ 1968306 w 8527206"/>
              <a:gd name="connsiteY5" fmla="*/ 6858000 h 6858000"/>
              <a:gd name="connsiteX6" fmla="*/ 1963205 w 8527206"/>
              <a:gd name="connsiteY6" fmla="*/ 6855630 h 6858000"/>
              <a:gd name="connsiteX7" fmla="*/ 1098144 w 8527206"/>
              <a:gd name="connsiteY7" fmla="*/ 6340068 h 6858000"/>
              <a:gd name="connsiteX8" fmla="*/ 430707 w 8527206"/>
              <a:gd name="connsiteY8" fmla="*/ 5690993 h 6858000"/>
              <a:gd name="connsiteX9" fmla="*/ 561 w 8527206"/>
              <a:gd name="connsiteY9" fmla="*/ 4468699 h 6858000"/>
              <a:gd name="connsiteX10" fmla="*/ 47377 w 8527206"/>
              <a:gd name="connsiteY10" fmla="*/ 3944319 h 6858000"/>
              <a:gd name="connsiteX11" fmla="*/ 62248 w 8527206"/>
              <a:gd name="connsiteY11" fmla="*/ 3832572 h 6858000"/>
              <a:gd name="connsiteX12" fmla="*/ 108969 w 8527206"/>
              <a:gd name="connsiteY12" fmla="*/ 3658898 h 6858000"/>
              <a:gd name="connsiteX13" fmla="*/ 139210 w 8527206"/>
              <a:gd name="connsiteY13" fmla="*/ 3591318 h 6858000"/>
              <a:gd name="connsiteX14" fmla="*/ 486668 w 8527206"/>
              <a:gd name="connsiteY14" fmla="*/ 2814496 h 6858000"/>
              <a:gd name="connsiteX15" fmla="*/ 1140836 w 8527206"/>
              <a:gd name="connsiteY15" fmla="*/ 1857357 h 6858000"/>
              <a:gd name="connsiteX16" fmla="*/ 2283959 w 8527206"/>
              <a:gd name="connsiteY16" fmla="*/ 615316 h 6858000"/>
              <a:gd name="connsiteX17" fmla="*/ 2889393 w 8527206"/>
              <a:gd name="connsiteY17" fmla="*/ 66398 h 6858000"/>
              <a:gd name="connsiteX18" fmla="*/ 2971144 w 8527206"/>
              <a:gd name="connsiteY18" fmla="*/ 0 h 6858000"/>
              <a:gd name="connsiteX0" fmla="*/ 2971144 w 8531631"/>
              <a:gd name="connsiteY0" fmla="*/ 8385 h 6866385"/>
              <a:gd name="connsiteX1" fmla="*/ 7752484 w 8531631"/>
              <a:gd name="connsiteY1" fmla="*/ 8385 h 6866385"/>
              <a:gd name="connsiteX2" fmla="*/ 8531631 w 8531631"/>
              <a:gd name="connsiteY2" fmla="*/ 0 h 6866385"/>
              <a:gd name="connsiteX3" fmla="*/ 8527206 w 8531631"/>
              <a:gd name="connsiteY3" fmla="*/ 1640044 h 6866385"/>
              <a:gd name="connsiteX4" fmla="*/ 8527206 w 8531631"/>
              <a:gd name="connsiteY4" fmla="*/ 6866385 h 6866385"/>
              <a:gd name="connsiteX5" fmla="*/ 1968306 w 8531631"/>
              <a:gd name="connsiteY5" fmla="*/ 6866385 h 6866385"/>
              <a:gd name="connsiteX6" fmla="*/ 1963205 w 8531631"/>
              <a:gd name="connsiteY6" fmla="*/ 6864015 h 6866385"/>
              <a:gd name="connsiteX7" fmla="*/ 1098144 w 8531631"/>
              <a:gd name="connsiteY7" fmla="*/ 6348453 h 6866385"/>
              <a:gd name="connsiteX8" fmla="*/ 430707 w 8531631"/>
              <a:gd name="connsiteY8" fmla="*/ 5699378 h 6866385"/>
              <a:gd name="connsiteX9" fmla="*/ 561 w 8531631"/>
              <a:gd name="connsiteY9" fmla="*/ 4477084 h 6866385"/>
              <a:gd name="connsiteX10" fmla="*/ 47377 w 8531631"/>
              <a:gd name="connsiteY10" fmla="*/ 3952704 h 6866385"/>
              <a:gd name="connsiteX11" fmla="*/ 62248 w 8531631"/>
              <a:gd name="connsiteY11" fmla="*/ 3840957 h 6866385"/>
              <a:gd name="connsiteX12" fmla="*/ 108969 w 8531631"/>
              <a:gd name="connsiteY12" fmla="*/ 3667283 h 6866385"/>
              <a:gd name="connsiteX13" fmla="*/ 139210 w 8531631"/>
              <a:gd name="connsiteY13" fmla="*/ 3599703 h 6866385"/>
              <a:gd name="connsiteX14" fmla="*/ 486668 w 8531631"/>
              <a:gd name="connsiteY14" fmla="*/ 2822881 h 6866385"/>
              <a:gd name="connsiteX15" fmla="*/ 1140836 w 8531631"/>
              <a:gd name="connsiteY15" fmla="*/ 1865742 h 6866385"/>
              <a:gd name="connsiteX16" fmla="*/ 2283959 w 8531631"/>
              <a:gd name="connsiteY16" fmla="*/ 623701 h 6866385"/>
              <a:gd name="connsiteX17" fmla="*/ 2889393 w 8531631"/>
              <a:gd name="connsiteY17" fmla="*/ 74783 h 6866385"/>
              <a:gd name="connsiteX18" fmla="*/ 2971144 w 8531631"/>
              <a:gd name="connsiteY18" fmla="*/ 8385 h 6866385"/>
              <a:gd name="connsiteX0" fmla="*/ 2971144 w 8527206"/>
              <a:gd name="connsiteY0" fmla="*/ 21085 h 6879085"/>
              <a:gd name="connsiteX1" fmla="*/ 7752484 w 8527206"/>
              <a:gd name="connsiteY1" fmla="*/ 21085 h 6879085"/>
              <a:gd name="connsiteX2" fmla="*/ 8517292 w 8527206"/>
              <a:gd name="connsiteY2" fmla="*/ 0 h 6879085"/>
              <a:gd name="connsiteX3" fmla="*/ 8527206 w 8527206"/>
              <a:gd name="connsiteY3" fmla="*/ 1652744 h 6879085"/>
              <a:gd name="connsiteX4" fmla="*/ 8527206 w 8527206"/>
              <a:gd name="connsiteY4" fmla="*/ 6879085 h 6879085"/>
              <a:gd name="connsiteX5" fmla="*/ 1968306 w 8527206"/>
              <a:gd name="connsiteY5" fmla="*/ 6879085 h 6879085"/>
              <a:gd name="connsiteX6" fmla="*/ 1963205 w 8527206"/>
              <a:gd name="connsiteY6" fmla="*/ 6876715 h 6879085"/>
              <a:gd name="connsiteX7" fmla="*/ 1098144 w 8527206"/>
              <a:gd name="connsiteY7" fmla="*/ 6361153 h 6879085"/>
              <a:gd name="connsiteX8" fmla="*/ 430707 w 8527206"/>
              <a:gd name="connsiteY8" fmla="*/ 5712078 h 6879085"/>
              <a:gd name="connsiteX9" fmla="*/ 561 w 8527206"/>
              <a:gd name="connsiteY9" fmla="*/ 4489784 h 6879085"/>
              <a:gd name="connsiteX10" fmla="*/ 47377 w 8527206"/>
              <a:gd name="connsiteY10" fmla="*/ 3965404 h 6879085"/>
              <a:gd name="connsiteX11" fmla="*/ 62248 w 8527206"/>
              <a:gd name="connsiteY11" fmla="*/ 3853657 h 6879085"/>
              <a:gd name="connsiteX12" fmla="*/ 108969 w 8527206"/>
              <a:gd name="connsiteY12" fmla="*/ 3679983 h 6879085"/>
              <a:gd name="connsiteX13" fmla="*/ 139210 w 8527206"/>
              <a:gd name="connsiteY13" fmla="*/ 3612403 h 6879085"/>
              <a:gd name="connsiteX14" fmla="*/ 486668 w 8527206"/>
              <a:gd name="connsiteY14" fmla="*/ 2835581 h 6879085"/>
              <a:gd name="connsiteX15" fmla="*/ 1140836 w 8527206"/>
              <a:gd name="connsiteY15" fmla="*/ 1878442 h 6879085"/>
              <a:gd name="connsiteX16" fmla="*/ 2283959 w 8527206"/>
              <a:gd name="connsiteY16" fmla="*/ 636401 h 6879085"/>
              <a:gd name="connsiteX17" fmla="*/ 2889393 w 8527206"/>
              <a:gd name="connsiteY17" fmla="*/ 87483 h 6879085"/>
              <a:gd name="connsiteX18" fmla="*/ 2971144 w 8527206"/>
              <a:gd name="connsiteY18" fmla="*/ 21085 h 687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527206" h="6879085">
                <a:moveTo>
                  <a:pt x="2971144" y="21085"/>
                </a:moveTo>
                <a:lnTo>
                  <a:pt x="7752484" y="21085"/>
                </a:lnTo>
                <a:lnTo>
                  <a:pt x="8517292" y="0"/>
                </a:lnTo>
                <a:cubicBezTo>
                  <a:pt x="8520597" y="550915"/>
                  <a:pt x="8523901" y="1101829"/>
                  <a:pt x="8527206" y="1652744"/>
                </a:cubicBezTo>
                <a:lnTo>
                  <a:pt x="8527206" y="6879085"/>
                </a:lnTo>
                <a:lnTo>
                  <a:pt x="1968306" y="6879085"/>
                </a:lnTo>
                <a:lnTo>
                  <a:pt x="1963205" y="6876715"/>
                </a:lnTo>
                <a:cubicBezTo>
                  <a:pt x="1660296" y="6729085"/>
                  <a:pt x="1369305" y="6562034"/>
                  <a:pt x="1098144" y="6361153"/>
                </a:cubicBezTo>
                <a:cubicBezTo>
                  <a:pt x="846763" y="6174731"/>
                  <a:pt x="618854" y="5964164"/>
                  <a:pt x="430707" y="5712078"/>
                </a:cubicBezTo>
                <a:cubicBezTo>
                  <a:pt x="160576" y="5349599"/>
                  <a:pt x="10446" y="4944560"/>
                  <a:pt x="561" y="4489784"/>
                </a:cubicBezTo>
                <a:cubicBezTo>
                  <a:pt x="-3349" y="4313367"/>
                  <a:pt x="13298" y="4138562"/>
                  <a:pt x="47377" y="3965404"/>
                </a:cubicBezTo>
                <a:cubicBezTo>
                  <a:pt x="54591" y="3928616"/>
                  <a:pt x="57532" y="3891117"/>
                  <a:pt x="62248" y="3853657"/>
                </a:cubicBezTo>
                <a:lnTo>
                  <a:pt x="108969" y="3679983"/>
                </a:lnTo>
                <a:cubicBezTo>
                  <a:pt x="119050" y="3657455"/>
                  <a:pt x="131522" y="3636010"/>
                  <a:pt x="139210" y="3612403"/>
                </a:cubicBezTo>
                <a:cubicBezTo>
                  <a:pt x="227692" y="3341611"/>
                  <a:pt x="347049" y="3083914"/>
                  <a:pt x="486668" y="2835581"/>
                </a:cubicBezTo>
                <a:cubicBezTo>
                  <a:pt x="676736" y="2497691"/>
                  <a:pt x="899048" y="2181095"/>
                  <a:pt x="1140836" y="1878442"/>
                </a:cubicBezTo>
                <a:cubicBezTo>
                  <a:pt x="1492243" y="1437311"/>
                  <a:pt x="1878074" y="1027633"/>
                  <a:pt x="2283959" y="636401"/>
                </a:cubicBezTo>
                <a:cubicBezTo>
                  <a:pt x="2480507" y="447118"/>
                  <a:pt x="2681614" y="263303"/>
                  <a:pt x="2889393" y="87483"/>
                </a:cubicBezTo>
                <a:lnTo>
                  <a:pt x="2971144" y="21085"/>
                </a:lnTo>
                <a:close/>
              </a:path>
            </a:pathLst>
          </a:custGeom>
          <a:solidFill>
            <a:schemeClr val="accent6">
              <a:lumMod val="20000"/>
              <a:lumOff val="80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Tree>
    <p:extLst>
      <p:ext uri="{BB962C8B-B14F-4D97-AF65-F5344CB8AC3E}">
        <p14:creationId xmlns:p14="http://schemas.microsoft.com/office/powerpoint/2010/main" val="12053072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Full Cover ">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CF18397-D16A-4529-AEDA-D05AC378F9A0}"/>
              </a:ext>
            </a:extLst>
          </p:cNvPr>
          <p:cNvSpPr>
            <a:spLocks noGrp="1"/>
          </p:cNvSpPr>
          <p:nvPr>
            <p:ph type="pic" sz="quarter" idx="13"/>
          </p:nvPr>
        </p:nvSpPr>
        <p:spPr>
          <a:xfrm>
            <a:off x="668" y="0"/>
            <a:ext cx="12192000" cy="6858000"/>
          </a:xfrm>
        </p:spPr>
        <p:txBody>
          <a:bodyPr anchor="ctr"/>
          <a:lstStyle>
            <a:lvl1pPr marL="0" indent="0" algn="ctr">
              <a:buFontTx/>
              <a:buNone/>
              <a:defRPr/>
            </a:lvl1pPr>
          </a:lstStyle>
          <a:p>
            <a:endParaRPr lang="en-IN"/>
          </a:p>
        </p:txBody>
      </p:sp>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392732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4" y="273200"/>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206"/>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4" y="1435104"/>
            <a:ext cx="4011084" cy="4691063"/>
          </a:xfrm>
        </p:spPr>
        <p:txBody>
          <a:bodyPr/>
          <a:lstStyle>
            <a:lvl1pPr marL="0" indent="0">
              <a:buNone/>
              <a:defRPr sz="1900"/>
            </a:lvl1pPr>
            <a:lvl2pPr marL="609265" indent="0">
              <a:buNone/>
              <a:defRPr sz="1600"/>
            </a:lvl2pPr>
            <a:lvl3pPr marL="1218531" indent="0">
              <a:buNone/>
              <a:defRPr sz="1300"/>
            </a:lvl3pPr>
            <a:lvl4pPr marL="1827796" indent="0">
              <a:buNone/>
              <a:defRPr sz="1200"/>
            </a:lvl4pPr>
            <a:lvl5pPr marL="2437059" indent="0">
              <a:buNone/>
              <a:defRPr sz="1200"/>
            </a:lvl5pPr>
            <a:lvl6pPr marL="3046317" indent="0">
              <a:buNone/>
              <a:defRPr sz="1200"/>
            </a:lvl6pPr>
            <a:lvl7pPr marL="3655592" indent="0">
              <a:buNone/>
              <a:defRPr sz="1200"/>
            </a:lvl7pPr>
            <a:lvl8pPr marL="4264851" indent="0">
              <a:buNone/>
              <a:defRPr sz="1200"/>
            </a:lvl8pPr>
            <a:lvl9pPr marL="4874115"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963408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385" y="4801938"/>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90385" y="612775"/>
            <a:ext cx="7315200" cy="4114800"/>
          </a:xfrm>
        </p:spPr>
        <p:txBody>
          <a:bodyPr/>
          <a:lstStyle>
            <a:lvl1pPr marL="0" indent="0">
              <a:buNone/>
              <a:defRPr sz="4300"/>
            </a:lvl1pPr>
            <a:lvl2pPr marL="609265" indent="0">
              <a:buNone/>
              <a:defRPr sz="3700"/>
            </a:lvl2pPr>
            <a:lvl3pPr marL="1218531" indent="0">
              <a:buNone/>
              <a:defRPr sz="3200"/>
            </a:lvl3pPr>
            <a:lvl4pPr marL="1827796" indent="0">
              <a:buNone/>
              <a:defRPr sz="2700"/>
            </a:lvl4pPr>
            <a:lvl5pPr marL="2437059" indent="0">
              <a:buNone/>
              <a:defRPr sz="2700"/>
            </a:lvl5pPr>
            <a:lvl6pPr marL="3046317" indent="0">
              <a:buNone/>
              <a:defRPr sz="2700"/>
            </a:lvl6pPr>
            <a:lvl7pPr marL="3655592" indent="0">
              <a:buNone/>
              <a:defRPr sz="2700"/>
            </a:lvl7pPr>
            <a:lvl8pPr marL="4264851" indent="0">
              <a:buNone/>
              <a:defRPr sz="2700"/>
            </a:lvl8pPr>
            <a:lvl9pPr marL="4874115" indent="0">
              <a:buNone/>
              <a:defRPr sz="2700"/>
            </a:lvl9pPr>
          </a:lstStyle>
          <a:p>
            <a:endParaRPr lang="en-US"/>
          </a:p>
        </p:txBody>
      </p:sp>
      <p:sp>
        <p:nvSpPr>
          <p:cNvPr id="4" name="Text Placeholder 3"/>
          <p:cNvSpPr>
            <a:spLocks noGrp="1"/>
          </p:cNvSpPr>
          <p:nvPr>
            <p:ph type="body" sz="half" idx="2"/>
          </p:nvPr>
        </p:nvSpPr>
        <p:spPr>
          <a:xfrm>
            <a:off x="2390385" y="5368686"/>
            <a:ext cx="7315200" cy="804863"/>
          </a:xfrm>
        </p:spPr>
        <p:txBody>
          <a:bodyPr/>
          <a:lstStyle>
            <a:lvl1pPr marL="0" indent="0">
              <a:buNone/>
              <a:defRPr sz="1900"/>
            </a:lvl1pPr>
            <a:lvl2pPr marL="609265" indent="0">
              <a:buNone/>
              <a:defRPr sz="1600"/>
            </a:lvl2pPr>
            <a:lvl3pPr marL="1218531" indent="0">
              <a:buNone/>
              <a:defRPr sz="1300"/>
            </a:lvl3pPr>
            <a:lvl4pPr marL="1827796" indent="0">
              <a:buNone/>
              <a:defRPr sz="1200"/>
            </a:lvl4pPr>
            <a:lvl5pPr marL="2437059" indent="0">
              <a:buNone/>
              <a:defRPr sz="1200"/>
            </a:lvl5pPr>
            <a:lvl6pPr marL="3046317" indent="0">
              <a:buNone/>
              <a:defRPr sz="1200"/>
            </a:lvl6pPr>
            <a:lvl7pPr marL="3655592" indent="0">
              <a:buNone/>
              <a:defRPr sz="1200"/>
            </a:lvl7pPr>
            <a:lvl8pPr marL="4264851" indent="0">
              <a:buNone/>
              <a:defRPr sz="1200"/>
            </a:lvl8pPr>
            <a:lvl9pPr marL="4874115"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59088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464657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86"/>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786"/>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644494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1981"/>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2776206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38"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38"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98616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924372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9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53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478383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3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89177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0"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D761995D-0DF1-4E05-86F9-8FDA25736C54}"/>
              </a:ext>
            </a:extLst>
          </p:cNvPr>
          <p:cNvSpPr>
            <a:spLocks noGrp="1"/>
          </p:cNvSpPr>
          <p:nvPr>
            <p:ph type="title"/>
          </p:nvPr>
        </p:nvSpPr>
        <p:spPr>
          <a:xfrm>
            <a:off x="5237427" y="230316"/>
            <a:ext cx="6620744"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634D9C7A-5BAD-4769-A6FA-F5D17B27ACD4}"/>
              </a:ext>
            </a:extLst>
          </p:cNvPr>
          <p:cNvSpPr>
            <a:spLocks noGrp="1"/>
          </p:cNvSpPr>
          <p:nvPr>
            <p:ph type="body" sz="quarter" idx="17"/>
          </p:nvPr>
        </p:nvSpPr>
        <p:spPr>
          <a:xfrm>
            <a:off x="5237427" y="843419"/>
            <a:ext cx="6620744"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1822498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826"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826"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9815655"/>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832919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642757"/>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826"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8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826"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138988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826"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80"/>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826"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03061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201341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959991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0710"/>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121721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551"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551"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386929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1126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7199086"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7" name="Title 1">
            <a:extLst>
              <a:ext uri="{FF2B5EF4-FFF2-40B4-BE49-F238E27FC236}">
                <a16:creationId xmlns:a16="http://schemas.microsoft.com/office/drawing/2014/main" id="{82560FEA-821F-4038-85D3-E058A399FEAA}"/>
              </a:ext>
            </a:extLst>
          </p:cNvPr>
          <p:cNvSpPr>
            <a:spLocks noGrp="1"/>
          </p:cNvSpPr>
          <p:nvPr>
            <p:ph type="title"/>
          </p:nvPr>
        </p:nvSpPr>
        <p:spPr>
          <a:xfrm>
            <a:off x="723900" y="230316"/>
            <a:ext cx="63246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695859B5-3F97-4723-B598-3A1EF775910E}"/>
              </a:ext>
            </a:extLst>
          </p:cNvPr>
          <p:cNvSpPr>
            <a:spLocks noGrp="1"/>
          </p:cNvSpPr>
          <p:nvPr>
            <p:ph type="body" sz="quarter" idx="17"/>
          </p:nvPr>
        </p:nvSpPr>
        <p:spPr>
          <a:xfrm>
            <a:off x="725441" y="843419"/>
            <a:ext cx="6324599"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4808359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881"/>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05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53926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313564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3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3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8406293"/>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597031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7899818"/>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3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56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3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085521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3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56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3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613509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3608364"/>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3190833"/>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1736"/>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8408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626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371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dirty="0"/>
              <a:t>SlideModel.com</a:t>
            </a:r>
          </a:p>
        </p:txBody>
      </p:sp>
    </p:spTree>
    <p:extLst>
      <p:ext uri="{BB962C8B-B14F-4D97-AF65-F5344CB8AC3E}">
        <p14:creationId xmlns:p14="http://schemas.microsoft.com/office/powerpoint/2010/main" val="446887139"/>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732"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732"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987792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612488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026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092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331246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4675049"/>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4052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520"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843613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77510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24111391"/>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520"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95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52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30674"/>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520"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95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52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1109829"/>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5199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B494D4A5-F03E-4980-A019-AA27194815FC}"/>
              </a:ext>
            </a:extLst>
          </p:cNvPr>
          <p:cNvPicPr>
            <a:picLocks noChangeAspect="1"/>
          </p:cNvPicPr>
          <p:nvPr userDrawn="1"/>
        </p:nvPicPr>
        <p:blipFill rotWithShape="1">
          <a:blip r:embed="rId4">
            <a:duotone>
              <a:schemeClr val="bg2">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84" b="184"/>
          <a:stretch/>
        </p:blipFill>
        <p:spPr>
          <a:xfrm>
            <a:off x="-1" y="0"/>
            <a:ext cx="12192001" cy="6858000"/>
          </a:xfrm>
          <a:prstGeom prst="rect">
            <a:avLst/>
          </a:prstGeom>
        </p:spPr>
      </p:pic>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239019762"/>
              </p:ext>
            </p:extLst>
          </p:nvPr>
        </p:nvGraphicFramePr>
        <p:xfrm>
          <a:off x="2162" y="2541"/>
          <a:ext cx="2159" cy="1619"/>
        </p:xfrm>
        <a:graphic>
          <a:graphicData uri="http://schemas.openxmlformats.org/presentationml/2006/ole">
            <mc:AlternateContent xmlns:mc="http://schemas.openxmlformats.org/markup-compatibility/2006">
              <mc:Choice xmlns:v="urn:schemas-microsoft-com:vml" Requires="v">
                <p:oleObj spid="_x0000_s8460"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2162" y="2541"/>
                        <a:ext cx="2159" cy="1619"/>
                      </a:xfrm>
                      <a:prstGeom prst="rect">
                        <a:avLst/>
                      </a:prstGeom>
                    </p:spPr>
                  </p:pic>
                </p:oleObj>
              </mc:Fallback>
            </mc:AlternateContent>
          </a:graphicData>
        </a:graphic>
      </p:graphicFrame>
      <p:sp>
        <p:nvSpPr>
          <p:cNvPr id="57" name="Document type" hidden="1"/>
          <p:cNvSpPr txBox="1">
            <a:spLocks noChangeArrowheads="1"/>
          </p:cNvSpPr>
          <p:nvPr userDrawn="1"/>
        </p:nvSpPr>
        <p:spPr bwMode="auto">
          <a:xfrm>
            <a:off x="595162" y="1858542"/>
            <a:ext cx="690895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1400" dirty="0">
                <a:solidFill>
                  <a:prstClr val="black"/>
                </a:solidFill>
                <a:latin typeface="Calibri" panose="020F0502020204030204"/>
              </a:rPr>
              <a:t>Document type | Date</a:t>
            </a:r>
          </a:p>
        </p:txBody>
      </p:sp>
      <p:sp>
        <p:nvSpPr>
          <p:cNvPr id="45" name="Freeform: Shape 44">
            <a:extLst>
              <a:ext uri="{FF2B5EF4-FFF2-40B4-BE49-F238E27FC236}">
                <a16:creationId xmlns:a16="http://schemas.microsoft.com/office/drawing/2014/main" id="{7C010C59-D0F4-4FE8-88B7-4FF5E14B067C}"/>
              </a:ext>
            </a:extLst>
          </p:cNvPr>
          <p:cNvSpPr/>
          <p:nvPr userDrawn="1"/>
        </p:nvSpPr>
        <p:spPr>
          <a:xfrm>
            <a:off x="1633" y="0"/>
            <a:ext cx="12192000" cy="6858000"/>
          </a:xfrm>
          <a:custGeom>
            <a:avLst/>
            <a:gdLst>
              <a:gd name="connsiteX0" fmla="*/ 1429139 w 12192000"/>
              <a:gd name="connsiteY0" fmla="*/ 6161467 h 6858000"/>
              <a:gd name="connsiteX1" fmla="*/ 1102568 w 12192000"/>
              <a:gd name="connsiteY1" fmla="*/ 6488038 h 6858000"/>
              <a:gd name="connsiteX2" fmla="*/ 1429139 w 12192000"/>
              <a:gd name="connsiteY2" fmla="*/ 6814609 h 6858000"/>
              <a:gd name="connsiteX3" fmla="*/ 1755710 w 12192000"/>
              <a:gd name="connsiteY3" fmla="*/ 6488038 h 6858000"/>
              <a:gd name="connsiteX4" fmla="*/ 1429139 w 12192000"/>
              <a:gd name="connsiteY4" fmla="*/ 6161467 h 6858000"/>
              <a:gd name="connsiteX5" fmla="*/ 8162314 w 12192000"/>
              <a:gd name="connsiteY5" fmla="*/ 5649061 h 6858000"/>
              <a:gd name="connsiteX6" fmla="*/ 8036905 w 12192000"/>
              <a:gd name="connsiteY6" fmla="*/ 5701007 h 6858000"/>
              <a:gd name="connsiteX7" fmla="*/ 7335995 w 12192000"/>
              <a:gd name="connsiteY7" fmla="*/ 6401917 h 6858000"/>
              <a:gd name="connsiteX8" fmla="*/ 7335995 w 12192000"/>
              <a:gd name="connsiteY8" fmla="*/ 6652735 h 6858000"/>
              <a:gd name="connsiteX9" fmla="*/ 7357954 w 12192000"/>
              <a:gd name="connsiteY9" fmla="*/ 6674694 h 6858000"/>
              <a:gd name="connsiteX10" fmla="*/ 7608772 w 12192000"/>
              <a:gd name="connsiteY10" fmla="*/ 6674694 h 6858000"/>
              <a:gd name="connsiteX11" fmla="*/ 8309682 w 12192000"/>
              <a:gd name="connsiteY11" fmla="*/ 5973784 h 6858000"/>
              <a:gd name="connsiteX12" fmla="*/ 8309682 w 12192000"/>
              <a:gd name="connsiteY12" fmla="*/ 5722966 h 6858000"/>
              <a:gd name="connsiteX13" fmla="*/ 8287723 w 12192000"/>
              <a:gd name="connsiteY13" fmla="*/ 5701007 h 6858000"/>
              <a:gd name="connsiteX14" fmla="*/ 8162314 w 12192000"/>
              <a:gd name="connsiteY14" fmla="*/ 5649061 h 6858000"/>
              <a:gd name="connsiteX15" fmla="*/ 899628 w 12192000"/>
              <a:gd name="connsiteY15" fmla="*/ 5446562 h 6858000"/>
              <a:gd name="connsiteX16" fmla="*/ 573057 w 12192000"/>
              <a:gd name="connsiteY16" fmla="*/ 5773133 h 6858000"/>
              <a:gd name="connsiteX17" fmla="*/ 899628 w 12192000"/>
              <a:gd name="connsiteY17" fmla="*/ 6099704 h 6858000"/>
              <a:gd name="connsiteX18" fmla="*/ 1226199 w 12192000"/>
              <a:gd name="connsiteY18" fmla="*/ 5773133 h 6858000"/>
              <a:gd name="connsiteX19" fmla="*/ 899628 w 12192000"/>
              <a:gd name="connsiteY19" fmla="*/ 5446562 h 6858000"/>
              <a:gd name="connsiteX20" fmla="*/ 370117 w 12192000"/>
              <a:gd name="connsiteY20" fmla="*/ 4731656 h 6858000"/>
              <a:gd name="connsiteX21" fmla="*/ 43547 w 12192000"/>
              <a:gd name="connsiteY21" fmla="*/ 5058227 h 6858000"/>
              <a:gd name="connsiteX22" fmla="*/ 370117 w 12192000"/>
              <a:gd name="connsiteY22" fmla="*/ 5384798 h 6858000"/>
              <a:gd name="connsiteX23" fmla="*/ 696689 w 12192000"/>
              <a:gd name="connsiteY23" fmla="*/ 5058227 h 6858000"/>
              <a:gd name="connsiteX24" fmla="*/ 370117 w 12192000"/>
              <a:gd name="connsiteY24" fmla="*/ 4731656 h 6858000"/>
              <a:gd name="connsiteX25" fmla="*/ 8139025 w 12192000"/>
              <a:gd name="connsiteY25" fmla="*/ 4569563 h 6858000"/>
              <a:gd name="connsiteX26" fmla="*/ 8013616 w 12192000"/>
              <a:gd name="connsiteY26" fmla="*/ 4621508 h 6858000"/>
              <a:gd name="connsiteX27" fmla="*/ 6236292 w 12192000"/>
              <a:gd name="connsiteY27" fmla="*/ 6398833 h 6858000"/>
              <a:gd name="connsiteX28" fmla="*/ 6236292 w 12192000"/>
              <a:gd name="connsiteY28" fmla="*/ 6649651 h 6858000"/>
              <a:gd name="connsiteX29" fmla="*/ 6258251 w 12192000"/>
              <a:gd name="connsiteY29" fmla="*/ 6671610 h 6858000"/>
              <a:gd name="connsiteX30" fmla="*/ 6509069 w 12192000"/>
              <a:gd name="connsiteY30" fmla="*/ 6671610 h 6858000"/>
              <a:gd name="connsiteX31" fmla="*/ 8286393 w 12192000"/>
              <a:gd name="connsiteY31" fmla="*/ 4894285 h 6858000"/>
              <a:gd name="connsiteX32" fmla="*/ 8286393 w 12192000"/>
              <a:gd name="connsiteY32" fmla="*/ 4643467 h 6858000"/>
              <a:gd name="connsiteX33" fmla="*/ 8264434 w 12192000"/>
              <a:gd name="connsiteY33" fmla="*/ 4621508 h 6858000"/>
              <a:gd name="connsiteX34" fmla="*/ 8139025 w 12192000"/>
              <a:gd name="connsiteY34" fmla="*/ 4569563 h 6858000"/>
              <a:gd name="connsiteX35" fmla="*/ 7618325 w 12192000"/>
              <a:gd name="connsiteY35" fmla="*/ 3939483 h 6858000"/>
              <a:gd name="connsiteX36" fmla="*/ 7492916 w 12192000"/>
              <a:gd name="connsiteY36" fmla="*/ 3991429 h 6858000"/>
              <a:gd name="connsiteX37" fmla="*/ 5016683 w 12192000"/>
              <a:gd name="connsiteY37" fmla="*/ 6467663 h 6858000"/>
              <a:gd name="connsiteX38" fmla="*/ 5016683 w 12192000"/>
              <a:gd name="connsiteY38" fmla="*/ 6718481 h 6858000"/>
              <a:gd name="connsiteX39" fmla="*/ 5038642 w 12192000"/>
              <a:gd name="connsiteY39" fmla="*/ 6740440 h 6858000"/>
              <a:gd name="connsiteX40" fmla="*/ 5289460 w 12192000"/>
              <a:gd name="connsiteY40" fmla="*/ 6740440 h 6858000"/>
              <a:gd name="connsiteX41" fmla="*/ 7765693 w 12192000"/>
              <a:gd name="connsiteY41" fmla="*/ 4264206 h 6858000"/>
              <a:gd name="connsiteX42" fmla="*/ 7765693 w 12192000"/>
              <a:gd name="connsiteY42" fmla="*/ 4013388 h 6858000"/>
              <a:gd name="connsiteX43" fmla="*/ 7743734 w 12192000"/>
              <a:gd name="connsiteY43" fmla="*/ 3991429 h 6858000"/>
              <a:gd name="connsiteX44" fmla="*/ 7618325 w 12192000"/>
              <a:gd name="connsiteY44" fmla="*/ 3939483 h 6858000"/>
              <a:gd name="connsiteX45" fmla="*/ 10089754 w 12192000"/>
              <a:gd name="connsiteY45" fmla="*/ 3704146 h 6858000"/>
              <a:gd name="connsiteX46" fmla="*/ 9964345 w 12192000"/>
              <a:gd name="connsiteY46" fmla="*/ 3756091 h 6858000"/>
              <a:gd name="connsiteX47" fmla="*/ 8460165 w 12192000"/>
              <a:gd name="connsiteY47" fmla="*/ 5260272 h 6858000"/>
              <a:gd name="connsiteX48" fmla="*/ 8460165 w 12192000"/>
              <a:gd name="connsiteY48" fmla="*/ 5511090 h 6858000"/>
              <a:gd name="connsiteX49" fmla="*/ 8482124 w 12192000"/>
              <a:gd name="connsiteY49" fmla="*/ 5533049 h 6858000"/>
              <a:gd name="connsiteX50" fmla="*/ 8732942 w 12192000"/>
              <a:gd name="connsiteY50" fmla="*/ 5533049 h 6858000"/>
              <a:gd name="connsiteX51" fmla="*/ 10237122 w 12192000"/>
              <a:gd name="connsiteY51" fmla="*/ 4028868 h 6858000"/>
              <a:gd name="connsiteX52" fmla="*/ 10237122 w 12192000"/>
              <a:gd name="connsiteY52" fmla="*/ 3778051 h 6858000"/>
              <a:gd name="connsiteX53" fmla="*/ 10215163 w 12192000"/>
              <a:gd name="connsiteY53" fmla="*/ 3756091 h 6858000"/>
              <a:gd name="connsiteX54" fmla="*/ 10089754 w 12192000"/>
              <a:gd name="connsiteY54" fmla="*/ 3704146 h 6858000"/>
              <a:gd name="connsiteX55" fmla="*/ 10041065 w 12192000"/>
              <a:gd name="connsiteY55" fmla="*/ 2624647 h 6858000"/>
              <a:gd name="connsiteX56" fmla="*/ 9915656 w 12192000"/>
              <a:gd name="connsiteY56" fmla="*/ 2676593 h 6858000"/>
              <a:gd name="connsiteX57" fmla="*/ 8411476 w 12192000"/>
              <a:gd name="connsiteY57" fmla="*/ 4180773 h 6858000"/>
              <a:gd name="connsiteX58" fmla="*/ 8411476 w 12192000"/>
              <a:gd name="connsiteY58" fmla="*/ 4431591 h 6858000"/>
              <a:gd name="connsiteX59" fmla="*/ 8433435 w 12192000"/>
              <a:gd name="connsiteY59" fmla="*/ 4453550 h 6858000"/>
              <a:gd name="connsiteX60" fmla="*/ 8684253 w 12192000"/>
              <a:gd name="connsiteY60" fmla="*/ 4453550 h 6858000"/>
              <a:gd name="connsiteX61" fmla="*/ 10188433 w 12192000"/>
              <a:gd name="connsiteY61" fmla="*/ 2949370 h 6858000"/>
              <a:gd name="connsiteX62" fmla="*/ 10188433 w 12192000"/>
              <a:gd name="connsiteY62" fmla="*/ 2698552 h 6858000"/>
              <a:gd name="connsiteX63" fmla="*/ 10166474 w 12192000"/>
              <a:gd name="connsiteY63" fmla="*/ 2676593 h 6858000"/>
              <a:gd name="connsiteX64" fmla="*/ 10041065 w 12192000"/>
              <a:gd name="connsiteY64" fmla="*/ 2624647 h 6858000"/>
              <a:gd name="connsiteX65" fmla="*/ 9520364 w 12192000"/>
              <a:gd name="connsiteY65" fmla="*/ 1994569 h 6858000"/>
              <a:gd name="connsiteX66" fmla="*/ 9394955 w 12192000"/>
              <a:gd name="connsiteY66" fmla="*/ 2046515 h 6858000"/>
              <a:gd name="connsiteX67" fmla="*/ 7890775 w 12192000"/>
              <a:gd name="connsiteY67" fmla="*/ 3550695 h 6858000"/>
              <a:gd name="connsiteX68" fmla="*/ 7890775 w 12192000"/>
              <a:gd name="connsiteY68" fmla="*/ 3801513 h 6858000"/>
              <a:gd name="connsiteX69" fmla="*/ 7912734 w 12192000"/>
              <a:gd name="connsiteY69" fmla="*/ 3823472 h 6858000"/>
              <a:gd name="connsiteX70" fmla="*/ 8163552 w 12192000"/>
              <a:gd name="connsiteY70" fmla="*/ 3823472 h 6858000"/>
              <a:gd name="connsiteX71" fmla="*/ 9667732 w 12192000"/>
              <a:gd name="connsiteY71" fmla="*/ 2319292 h 6858000"/>
              <a:gd name="connsiteX72" fmla="*/ 9667732 w 12192000"/>
              <a:gd name="connsiteY72" fmla="*/ 2068475 h 6858000"/>
              <a:gd name="connsiteX73" fmla="*/ 9645773 w 12192000"/>
              <a:gd name="connsiteY73" fmla="*/ 2046515 h 6858000"/>
              <a:gd name="connsiteX74" fmla="*/ 9520364 w 12192000"/>
              <a:gd name="connsiteY74" fmla="*/ 1994569 h 6858000"/>
              <a:gd name="connsiteX75" fmla="*/ 11974643 w 12192000"/>
              <a:gd name="connsiteY75" fmla="*/ 1766977 h 6858000"/>
              <a:gd name="connsiteX76" fmla="*/ 11849234 w 12192000"/>
              <a:gd name="connsiteY76" fmla="*/ 1818923 h 6858000"/>
              <a:gd name="connsiteX77" fmla="*/ 10345054 w 12192000"/>
              <a:gd name="connsiteY77" fmla="*/ 3323103 h 6858000"/>
              <a:gd name="connsiteX78" fmla="*/ 10345054 w 12192000"/>
              <a:gd name="connsiteY78" fmla="*/ 3573920 h 6858000"/>
              <a:gd name="connsiteX79" fmla="*/ 10367013 w 12192000"/>
              <a:gd name="connsiteY79" fmla="*/ 3595879 h 6858000"/>
              <a:gd name="connsiteX80" fmla="*/ 10617831 w 12192000"/>
              <a:gd name="connsiteY80" fmla="*/ 3595879 h 6858000"/>
              <a:gd name="connsiteX81" fmla="*/ 12122011 w 12192000"/>
              <a:gd name="connsiteY81" fmla="*/ 2091700 h 6858000"/>
              <a:gd name="connsiteX82" fmla="*/ 12122011 w 12192000"/>
              <a:gd name="connsiteY82" fmla="*/ 1840882 h 6858000"/>
              <a:gd name="connsiteX83" fmla="*/ 12100052 w 12192000"/>
              <a:gd name="connsiteY83" fmla="*/ 1818923 h 6858000"/>
              <a:gd name="connsiteX84" fmla="*/ 11974643 w 12192000"/>
              <a:gd name="connsiteY84" fmla="*/ 1766977 h 6858000"/>
              <a:gd name="connsiteX85" fmla="*/ 4017223 w 12192000"/>
              <a:gd name="connsiteY85" fmla="*/ 734456 h 6858000"/>
              <a:gd name="connsiteX86" fmla="*/ 3560024 w 12192000"/>
              <a:gd name="connsiteY86" fmla="*/ 1191656 h 6858000"/>
              <a:gd name="connsiteX87" fmla="*/ 4017223 w 12192000"/>
              <a:gd name="connsiteY87" fmla="*/ 1648856 h 6858000"/>
              <a:gd name="connsiteX88" fmla="*/ 4474421 w 12192000"/>
              <a:gd name="connsiteY88" fmla="*/ 1191656 h 6858000"/>
              <a:gd name="connsiteX89" fmla="*/ 5708917 w 12192000"/>
              <a:gd name="connsiteY89" fmla="*/ 734456 h 6858000"/>
              <a:gd name="connsiteX90" fmla="*/ 5251717 w 12192000"/>
              <a:gd name="connsiteY90" fmla="*/ 1191656 h 6858000"/>
              <a:gd name="connsiteX91" fmla="*/ 5708917 w 12192000"/>
              <a:gd name="connsiteY91" fmla="*/ 1648856 h 6858000"/>
              <a:gd name="connsiteX92" fmla="*/ 6166116 w 12192000"/>
              <a:gd name="connsiteY92" fmla="*/ 1191656 h 6858000"/>
              <a:gd name="connsiteX93" fmla="*/ 7400612 w 12192000"/>
              <a:gd name="connsiteY93" fmla="*/ 734455 h 6858000"/>
              <a:gd name="connsiteX94" fmla="*/ 6943412 w 12192000"/>
              <a:gd name="connsiteY94" fmla="*/ 1191656 h 6858000"/>
              <a:gd name="connsiteX95" fmla="*/ 7400612 w 12192000"/>
              <a:gd name="connsiteY95" fmla="*/ 1648856 h 6858000"/>
              <a:gd name="connsiteX96" fmla="*/ 7857812 w 12192000"/>
              <a:gd name="connsiteY96" fmla="*/ 1191656 h 6858000"/>
              <a:gd name="connsiteX97" fmla="*/ 9092308 w 12192000"/>
              <a:gd name="connsiteY97" fmla="*/ 734455 h 6858000"/>
              <a:gd name="connsiteX98" fmla="*/ 8635108 w 12192000"/>
              <a:gd name="connsiteY98" fmla="*/ 1191655 h 6858000"/>
              <a:gd name="connsiteX99" fmla="*/ 9092308 w 12192000"/>
              <a:gd name="connsiteY99" fmla="*/ 1648855 h 6858000"/>
              <a:gd name="connsiteX100" fmla="*/ 9549508 w 12192000"/>
              <a:gd name="connsiteY100" fmla="*/ 1191655 h 6858000"/>
              <a:gd name="connsiteX101" fmla="*/ 11938654 w 12192000"/>
              <a:gd name="connsiteY101" fmla="*/ 725578 h 6858000"/>
              <a:gd name="connsiteX102" fmla="*/ 11813245 w 12192000"/>
              <a:gd name="connsiteY102" fmla="*/ 777523 h 6858000"/>
              <a:gd name="connsiteX103" fmla="*/ 10309065 w 12192000"/>
              <a:gd name="connsiteY103" fmla="*/ 2281704 h 6858000"/>
              <a:gd name="connsiteX104" fmla="*/ 10309065 w 12192000"/>
              <a:gd name="connsiteY104" fmla="*/ 2532522 h 6858000"/>
              <a:gd name="connsiteX105" fmla="*/ 10331024 w 12192000"/>
              <a:gd name="connsiteY105" fmla="*/ 2554481 h 6858000"/>
              <a:gd name="connsiteX106" fmla="*/ 10581842 w 12192000"/>
              <a:gd name="connsiteY106" fmla="*/ 2554481 h 6858000"/>
              <a:gd name="connsiteX107" fmla="*/ 12086022 w 12192000"/>
              <a:gd name="connsiteY107" fmla="*/ 1050300 h 6858000"/>
              <a:gd name="connsiteX108" fmla="*/ 12086022 w 12192000"/>
              <a:gd name="connsiteY108" fmla="*/ 799483 h 6858000"/>
              <a:gd name="connsiteX109" fmla="*/ 12064063 w 12192000"/>
              <a:gd name="connsiteY109" fmla="*/ 777523 h 6858000"/>
              <a:gd name="connsiteX110" fmla="*/ 11938654 w 12192000"/>
              <a:gd name="connsiteY110" fmla="*/ 725578 h 6858000"/>
              <a:gd name="connsiteX111" fmla="*/ 11405253 w 12192000"/>
              <a:gd name="connsiteY111" fmla="*/ 57401 h 6858000"/>
              <a:gd name="connsiteX112" fmla="*/ 11279844 w 12192000"/>
              <a:gd name="connsiteY112" fmla="*/ 109347 h 6858000"/>
              <a:gd name="connsiteX113" fmla="*/ 9775664 w 12192000"/>
              <a:gd name="connsiteY113" fmla="*/ 1613528 h 6858000"/>
              <a:gd name="connsiteX114" fmla="*/ 9775664 w 12192000"/>
              <a:gd name="connsiteY114" fmla="*/ 1864346 h 6858000"/>
              <a:gd name="connsiteX115" fmla="*/ 9797623 w 12192000"/>
              <a:gd name="connsiteY115" fmla="*/ 1886305 h 6858000"/>
              <a:gd name="connsiteX116" fmla="*/ 10048441 w 12192000"/>
              <a:gd name="connsiteY116" fmla="*/ 1886305 h 6858000"/>
              <a:gd name="connsiteX117" fmla="*/ 11552621 w 12192000"/>
              <a:gd name="connsiteY117" fmla="*/ 382124 h 6858000"/>
              <a:gd name="connsiteX118" fmla="*/ 11552621 w 12192000"/>
              <a:gd name="connsiteY118" fmla="*/ 131306 h 6858000"/>
              <a:gd name="connsiteX119" fmla="*/ 11530662 w 12192000"/>
              <a:gd name="connsiteY119" fmla="*/ 109347 h 6858000"/>
              <a:gd name="connsiteX120" fmla="*/ 11405253 w 12192000"/>
              <a:gd name="connsiteY120" fmla="*/ 57401 h 6858000"/>
              <a:gd name="connsiteX121" fmla="*/ 4 w 12192000"/>
              <a:gd name="connsiteY121" fmla="*/ 2 h 6858000"/>
              <a:gd name="connsiteX122" fmla="*/ 4 w 12192000"/>
              <a:gd name="connsiteY122" fmla="*/ 3090502 h 6858000"/>
              <a:gd name="connsiteX123" fmla="*/ 3090503 w 12192000"/>
              <a:gd name="connsiteY123" fmla="*/ 2 h 6858000"/>
              <a:gd name="connsiteX124" fmla="*/ 3171376 w 12192000"/>
              <a:gd name="connsiteY124" fmla="*/ 2 h 6858000"/>
              <a:gd name="connsiteX125" fmla="*/ 2714176 w 12192000"/>
              <a:gd name="connsiteY125" fmla="*/ 457202 h 6858000"/>
              <a:gd name="connsiteX126" fmla="*/ 3171376 w 12192000"/>
              <a:gd name="connsiteY126" fmla="*/ 914402 h 6858000"/>
              <a:gd name="connsiteX127" fmla="*/ 3628576 w 12192000"/>
              <a:gd name="connsiteY127" fmla="*/ 457202 h 6858000"/>
              <a:gd name="connsiteX128" fmla="*/ 4863069 w 12192000"/>
              <a:gd name="connsiteY128" fmla="*/ 2 h 6858000"/>
              <a:gd name="connsiteX129" fmla="*/ 4405869 w 12192000"/>
              <a:gd name="connsiteY129" fmla="*/ 457202 h 6858000"/>
              <a:gd name="connsiteX130" fmla="*/ 4863069 w 12192000"/>
              <a:gd name="connsiteY130" fmla="*/ 914402 h 6858000"/>
              <a:gd name="connsiteX131" fmla="*/ 5320269 w 12192000"/>
              <a:gd name="connsiteY131" fmla="*/ 457202 h 6858000"/>
              <a:gd name="connsiteX132" fmla="*/ 6554764 w 12192000"/>
              <a:gd name="connsiteY132" fmla="*/ 2 h 6858000"/>
              <a:gd name="connsiteX133" fmla="*/ 6097564 w 12192000"/>
              <a:gd name="connsiteY133" fmla="*/ 457201 h 6858000"/>
              <a:gd name="connsiteX134" fmla="*/ 6554764 w 12192000"/>
              <a:gd name="connsiteY134" fmla="*/ 914401 h 6858000"/>
              <a:gd name="connsiteX135" fmla="*/ 7011964 w 12192000"/>
              <a:gd name="connsiteY135" fmla="*/ 457201 h 6858000"/>
              <a:gd name="connsiteX136" fmla="*/ 8246460 w 12192000"/>
              <a:gd name="connsiteY136" fmla="*/ 1 h 6858000"/>
              <a:gd name="connsiteX137" fmla="*/ 7789260 w 12192000"/>
              <a:gd name="connsiteY137" fmla="*/ 457201 h 6858000"/>
              <a:gd name="connsiteX138" fmla="*/ 8246460 w 12192000"/>
              <a:gd name="connsiteY138" fmla="*/ 914401 h 6858000"/>
              <a:gd name="connsiteX139" fmla="*/ 8703660 w 12192000"/>
              <a:gd name="connsiteY139" fmla="*/ 457201 h 6858000"/>
              <a:gd name="connsiteX140" fmla="*/ 9938152 w 12192000"/>
              <a:gd name="connsiteY140" fmla="*/ 1 h 6858000"/>
              <a:gd name="connsiteX141" fmla="*/ 9480952 w 12192000"/>
              <a:gd name="connsiteY141" fmla="*/ 457201 h 6858000"/>
              <a:gd name="connsiteX142" fmla="*/ 9938152 w 12192000"/>
              <a:gd name="connsiteY142" fmla="*/ 914401 h 6858000"/>
              <a:gd name="connsiteX143" fmla="*/ 10395352 w 12192000"/>
              <a:gd name="connsiteY143" fmla="*/ 457201 h 6858000"/>
              <a:gd name="connsiteX144" fmla="*/ 0 w 12192000"/>
              <a:gd name="connsiteY144" fmla="*/ 0 h 6858000"/>
              <a:gd name="connsiteX145" fmla="*/ 12192000 w 12192000"/>
              <a:gd name="connsiteY145" fmla="*/ 0 h 6858000"/>
              <a:gd name="connsiteX146" fmla="*/ 12192000 w 12192000"/>
              <a:gd name="connsiteY146" fmla="*/ 2431144 h 6858000"/>
              <a:gd name="connsiteX147" fmla="*/ 7765144 w 12192000"/>
              <a:gd name="connsiteY147" fmla="*/ 6858000 h 6858000"/>
              <a:gd name="connsiteX148" fmla="*/ 0 w 12192000"/>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12192000" h="6858000">
                <a:moveTo>
                  <a:pt x="1429139" y="6161467"/>
                </a:moveTo>
                <a:cubicBezTo>
                  <a:pt x="1248779" y="6161467"/>
                  <a:pt x="1102568" y="6307678"/>
                  <a:pt x="1102568" y="6488038"/>
                </a:cubicBezTo>
                <a:cubicBezTo>
                  <a:pt x="1102568" y="6668398"/>
                  <a:pt x="1248779" y="6814609"/>
                  <a:pt x="1429139" y="6814609"/>
                </a:cubicBezTo>
                <a:cubicBezTo>
                  <a:pt x="1609499" y="6814609"/>
                  <a:pt x="1755710" y="6668398"/>
                  <a:pt x="1755710" y="6488038"/>
                </a:cubicBezTo>
                <a:cubicBezTo>
                  <a:pt x="1755710" y="6307678"/>
                  <a:pt x="1609499" y="6161467"/>
                  <a:pt x="1429139" y="6161467"/>
                </a:cubicBezTo>
                <a:close/>
                <a:moveTo>
                  <a:pt x="8162314" y="5649061"/>
                </a:moveTo>
                <a:cubicBezTo>
                  <a:pt x="8116925" y="5649061"/>
                  <a:pt x="8071536" y="5666376"/>
                  <a:pt x="8036905" y="5701007"/>
                </a:cubicBezTo>
                <a:lnTo>
                  <a:pt x="7335995" y="6401917"/>
                </a:lnTo>
                <a:cubicBezTo>
                  <a:pt x="7266734" y="6471179"/>
                  <a:pt x="7266734" y="6583474"/>
                  <a:pt x="7335995" y="6652735"/>
                </a:cubicBezTo>
                <a:lnTo>
                  <a:pt x="7357954" y="6674694"/>
                </a:lnTo>
                <a:cubicBezTo>
                  <a:pt x="7427215" y="6743956"/>
                  <a:pt x="7539511" y="6743956"/>
                  <a:pt x="7608772" y="6674694"/>
                </a:cubicBezTo>
                <a:lnTo>
                  <a:pt x="8309682" y="5973784"/>
                </a:lnTo>
                <a:cubicBezTo>
                  <a:pt x="8378944" y="5904522"/>
                  <a:pt x="8378944" y="5792227"/>
                  <a:pt x="8309682" y="5722966"/>
                </a:cubicBezTo>
                <a:lnTo>
                  <a:pt x="8287723" y="5701007"/>
                </a:lnTo>
                <a:cubicBezTo>
                  <a:pt x="8253093" y="5666376"/>
                  <a:pt x="8207704" y="5649061"/>
                  <a:pt x="8162314" y="5649061"/>
                </a:cubicBezTo>
                <a:close/>
                <a:moveTo>
                  <a:pt x="899628" y="5446562"/>
                </a:moveTo>
                <a:cubicBezTo>
                  <a:pt x="719268" y="5446562"/>
                  <a:pt x="573057" y="5592773"/>
                  <a:pt x="573057" y="5773133"/>
                </a:cubicBezTo>
                <a:cubicBezTo>
                  <a:pt x="573057" y="5953493"/>
                  <a:pt x="719268" y="6099704"/>
                  <a:pt x="899628" y="6099704"/>
                </a:cubicBezTo>
                <a:cubicBezTo>
                  <a:pt x="1079988" y="6099704"/>
                  <a:pt x="1226199" y="5953493"/>
                  <a:pt x="1226199" y="5773133"/>
                </a:cubicBezTo>
                <a:cubicBezTo>
                  <a:pt x="1226199" y="5592773"/>
                  <a:pt x="1079988" y="5446562"/>
                  <a:pt x="899628" y="5446562"/>
                </a:cubicBezTo>
                <a:close/>
                <a:moveTo>
                  <a:pt x="370117" y="4731656"/>
                </a:moveTo>
                <a:cubicBezTo>
                  <a:pt x="189758" y="4731656"/>
                  <a:pt x="43547" y="4877867"/>
                  <a:pt x="43547" y="5058227"/>
                </a:cubicBezTo>
                <a:cubicBezTo>
                  <a:pt x="43547" y="5238587"/>
                  <a:pt x="189758" y="5384798"/>
                  <a:pt x="370117" y="5384798"/>
                </a:cubicBezTo>
                <a:cubicBezTo>
                  <a:pt x="550478" y="5384798"/>
                  <a:pt x="696689" y="5238587"/>
                  <a:pt x="696689" y="5058227"/>
                </a:cubicBezTo>
                <a:cubicBezTo>
                  <a:pt x="696689" y="4877867"/>
                  <a:pt x="550478" y="4731656"/>
                  <a:pt x="370117" y="4731656"/>
                </a:cubicBezTo>
                <a:close/>
                <a:moveTo>
                  <a:pt x="8139025" y="4569563"/>
                </a:moveTo>
                <a:cubicBezTo>
                  <a:pt x="8093636" y="4569563"/>
                  <a:pt x="8048247" y="4586878"/>
                  <a:pt x="8013616" y="4621508"/>
                </a:cubicBezTo>
                <a:lnTo>
                  <a:pt x="6236292" y="6398833"/>
                </a:lnTo>
                <a:cubicBezTo>
                  <a:pt x="6167031" y="6468094"/>
                  <a:pt x="6167031" y="6580390"/>
                  <a:pt x="6236292" y="6649651"/>
                </a:cubicBezTo>
                <a:lnTo>
                  <a:pt x="6258251" y="6671610"/>
                </a:lnTo>
                <a:cubicBezTo>
                  <a:pt x="6327512" y="6740871"/>
                  <a:pt x="6439808" y="6740871"/>
                  <a:pt x="6509069" y="6671610"/>
                </a:cubicBezTo>
                <a:lnTo>
                  <a:pt x="8286393" y="4894285"/>
                </a:lnTo>
                <a:cubicBezTo>
                  <a:pt x="8355654" y="4825024"/>
                  <a:pt x="8355654" y="4712728"/>
                  <a:pt x="8286393" y="4643467"/>
                </a:cubicBezTo>
                <a:lnTo>
                  <a:pt x="8264434" y="4621508"/>
                </a:lnTo>
                <a:cubicBezTo>
                  <a:pt x="8229804" y="4586878"/>
                  <a:pt x="8184415" y="4569563"/>
                  <a:pt x="8139025" y="4569563"/>
                </a:cubicBezTo>
                <a:close/>
                <a:moveTo>
                  <a:pt x="7618325" y="3939483"/>
                </a:moveTo>
                <a:cubicBezTo>
                  <a:pt x="7572936" y="3939483"/>
                  <a:pt x="7527547" y="3956798"/>
                  <a:pt x="7492916" y="3991429"/>
                </a:cubicBezTo>
                <a:lnTo>
                  <a:pt x="5016683" y="6467663"/>
                </a:lnTo>
                <a:cubicBezTo>
                  <a:pt x="4947422" y="6536924"/>
                  <a:pt x="4947422" y="6649220"/>
                  <a:pt x="5016683" y="6718481"/>
                </a:cubicBezTo>
                <a:lnTo>
                  <a:pt x="5038642" y="6740440"/>
                </a:lnTo>
                <a:cubicBezTo>
                  <a:pt x="5107903" y="6809701"/>
                  <a:pt x="5220199" y="6809701"/>
                  <a:pt x="5289460" y="6740440"/>
                </a:cubicBezTo>
                <a:lnTo>
                  <a:pt x="7765693" y="4264206"/>
                </a:lnTo>
                <a:cubicBezTo>
                  <a:pt x="7834954" y="4194945"/>
                  <a:pt x="7834954" y="4082649"/>
                  <a:pt x="7765693" y="4013388"/>
                </a:cubicBezTo>
                <a:lnTo>
                  <a:pt x="7743734" y="3991429"/>
                </a:lnTo>
                <a:cubicBezTo>
                  <a:pt x="7709103" y="3956798"/>
                  <a:pt x="7663714" y="3939483"/>
                  <a:pt x="7618325" y="3939483"/>
                </a:cubicBezTo>
                <a:close/>
                <a:moveTo>
                  <a:pt x="10089754" y="3704146"/>
                </a:moveTo>
                <a:cubicBezTo>
                  <a:pt x="10044365" y="3704146"/>
                  <a:pt x="9998976" y="3721461"/>
                  <a:pt x="9964345" y="3756091"/>
                </a:cubicBezTo>
                <a:lnTo>
                  <a:pt x="8460165" y="5260272"/>
                </a:lnTo>
                <a:cubicBezTo>
                  <a:pt x="8390903" y="5329533"/>
                  <a:pt x="8390903" y="5441829"/>
                  <a:pt x="8460165" y="5511090"/>
                </a:cubicBezTo>
                <a:lnTo>
                  <a:pt x="8482124" y="5533049"/>
                </a:lnTo>
                <a:cubicBezTo>
                  <a:pt x="8551385" y="5602310"/>
                  <a:pt x="8663680" y="5602310"/>
                  <a:pt x="8732942" y="5533049"/>
                </a:cubicBezTo>
                <a:lnTo>
                  <a:pt x="10237122" y="4028868"/>
                </a:lnTo>
                <a:cubicBezTo>
                  <a:pt x="10306384" y="3959607"/>
                  <a:pt x="10306384" y="3847312"/>
                  <a:pt x="10237122" y="3778051"/>
                </a:cubicBezTo>
                <a:lnTo>
                  <a:pt x="10215163" y="3756091"/>
                </a:lnTo>
                <a:cubicBezTo>
                  <a:pt x="10180532" y="3721461"/>
                  <a:pt x="10135144" y="3704146"/>
                  <a:pt x="10089754" y="3704146"/>
                </a:cubicBezTo>
                <a:close/>
                <a:moveTo>
                  <a:pt x="10041065" y="2624647"/>
                </a:moveTo>
                <a:cubicBezTo>
                  <a:pt x="9995676" y="2624647"/>
                  <a:pt x="9950287" y="2641962"/>
                  <a:pt x="9915656" y="2676593"/>
                </a:cubicBezTo>
                <a:lnTo>
                  <a:pt x="8411476" y="4180773"/>
                </a:lnTo>
                <a:cubicBezTo>
                  <a:pt x="8342215" y="4250034"/>
                  <a:pt x="8342215" y="4362330"/>
                  <a:pt x="8411476" y="4431591"/>
                </a:cubicBezTo>
                <a:lnTo>
                  <a:pt x="8433435" y="4453550"/>
                </a:lnTo>
                <a:cubicBezTo>
                  <a:pt x="8502696" y="4522811"/>
                  <a:pt x="8614991" y="4522811"/>
                  <a:pt x="8684253" y="4453550"/>
                </a:cubicBezTo>
                <a:lnTo>
                  <a:pt x="10188433" y="2949370"/>
                </a:lnTo>
                <a:cubicBezTo>
                  <a:pt x="10257695" y="2880109"/>
                  <a:pt x="10257695" y="2767813"/>
                  <a:pt x="10188433" y="2698552"/>
                </a:cubicBezTo>
                <a:lnTo>
                  <a:pt x="10166474" y="2676593"/>
                </a:lnTo>
                <a:cubicBezTo>
                  <a:pt x="10131844" y="2641962"/>
                  <a:pt x="10086454" y="2624647"/>
                  <a:pt x="10041065" y="2624647"/>
                </a:cubicBezTo>
                <a:close/>
                <a:moveTo>
                  <a:pt x="9520364" y="1994569"/>
                </a:moveTo>
                <a:cubicBezTo>
                  <a:pt x="9474975" y="1994569"/>
                  <a:pt x="9429586" y="2011885"/>
                  <a:pt x="9394955" y="2046515"/>
                </a:cubicBezTo>
                <a:lnTo>
                  <a:pt x="7890775" y="3550695"/>
                </a:lnTo>
                <a:cubicBezTo>
                  <a:pt x="7821514" y="3619956"/>
                  <a:pt x="7821514" y="3732252"/>
                  <a:pt x="7890775" y="3801513"/>
                </a:cubicBezTo>
                <a:lnTo>
                  <a:pt x="7912734" y="3823472"/>
                </a:lnTo>
                <a:cubicBezTo>
                  <a:pt x="7981995" y="3892733"/>
                  <a:pt x="8094291" y="3892733"/>
                  <a:pt x="8163552" y="3823472"/>
                </a:cubicBezTo>
                <a:lnTo>
                  <a:pt x="9667732" y="2319292"/>
                </a:lnTo>
                <a:cubicBezTo>
                  <a:pt x="9736994" y="2250031"/>
                  <a:pt x="9736994" y="2137735"/>
                  <a:pt x="9667732" y="2068475"/>
                </a:cubicBezTo>
                <a:lnTo>
                  <a:pt x="9645773" y="2046515"/>
                </a:lnTo>
                <a:cubicBezTo>
                  <a:pt x="9611142" y="2011885"/>
                  <a:pt x="9565753" y="1994569"/>
                  <a:pt x="9520364" y="1994569"/>
                </a:cubicBezTo>
                <a:close/>
                <a:moveTo>
                  <a:pt x="11974643" y="1766977"/>
                </a:moveTo>
                <a:cubicBezTo>
                  <a:pt x="11929254" y="1766977"/>
                  <a:pt x="11883865" y="1784292"/>
                  <a:pt x="11849234" y="1818923"/>
                </a:cubicBezTo>
                <a:lnTo>
                  <a:pt x="10345054" y="3323103"/>
                </a:lnTo>
                <a:cubicBezTo>
                  <a:pt x="10275792" y="3392364"/>
                  <a:pt x="10275792" y="3504659"/>
                  <a:pt x="10345054" y="3573920"/>
                </a:cubicBezTo>
                <a:lnTo>
                  <a:pt x="10367013" y="3595879"/>
                </a:lnTo>
                <a:cubicBezTo>
                  <a:pt x="10436274" y="3665140"/>
                  <a:pt x="10548569" y="3665140"/>
                  <a:pt x="10617831" y="3595879"/>
                </a:cubicBezTo>
                <a:lnTo>
                  <a:pt x="12122011" y="2091700"/>
                </a:lnTo>
                <a:cubicBezTo>
                  <a:pt x="12191273" y="2022439"/>
                  <a:pt x="12191273" y="1910143"/>
                  <a:pt x="12122011" y="1840882"/>
                </a:cubicBezTo>
                <a:lnTo>
                  <a:pt x="12100052" y="1818923"/>
                </a:lnTo>
                <a:cubicBezTo>
                  <a:pt x="12065422" y="1784292"/>
                  <a:pt x="12020032" y="1766977"/>
                  <a:pt x="11974643" y="1766977"/>
                </a:cubicBezTo>
                <a:close/>
                <a:moveTo>
                  <a:pt x="4017223" y="734456"/>
                </a:moveTo>
                <a:lnTo>
                  <a:pt x="3560024" y="1191656"/>
                </a:lnTo>
                <a:lnTo>
                  <a:pt x="4017223" y="1648856"/>
                </a:lnTo>
                <a:lnTo>
                  <a:pt x="4474421" y="1191656"/>
                </a:lnTo>
                <a:close/>
                <a:moveTo>
                  <a:pt x="5708917" y="734456"/>
                </a:moveTo>
                <a:lnTo>
                  <a:pt x="5251717" y="1191656"/>
                </a:lnTo>
                <a:lnTo>
                  <a:pt x="5708917" y="1648856"/>
                </a:lnTo>
                <a:lnTo>
                  <a:pt x="6166116" y="1191656"/>
                </a:lnTo>
                <a:close/>
                <a:moveTo>
                  <a:pt x="7400612" y="734455"/>
                </a:moveTo>
                <a:lnTo>
                  <a:pt x="6943412" y="1191656"/>
                </a:lnTo>
                <a:lnTo>
                  <a:pt x="7400612" y="1648856"/>
                </a:lnTo>
                <a:lnTo>
                  <a:pt x="7857812" y="1191656"/>
                </a:lnTo>
                <a:close/>
                <a:moveTo>
                  <a:pt x="9092308" y="734455"/>
                </a:moveTo>
                <a:lnTo>
                  <a:pt x="8635108" y="1191655"/>
                </a:lnTo>
                <a:lnTo>
                  <a:pt x="9092308" y="1648855"/>
                </a:lnTo>
                <a:lnTo>
                  <a:pt x="9549508" y="1191655"/>
                </a:lnTo>
                <a:close/>
                <a:moveTo>
                  <a:pt x="11938654" y="725578"/>
                </a:moveTo>
                <a:cubicBezTo>
                  <a:pt x="11893265" y="725578"/>
                  <a:pt x="11847876" y="742893"/>
                  <a:pt x="11813245" y="777523"/>
                </a:cubicBezTo>
                <a:lnTo>
                  <a:pt x="10309065" y="2281704"/>
                </a:lnTo>
                <a:cubicBezTo>
                  <a:pt x="10239803" y="2350965"/>
                  <a:pt x="10239803" y="2463261"/>
                  <a:pt x="10309065" y="2532522"/>
                </a:cubicBezTo>
                <a:lnTo>
                  <a:pt x="10331024" y="2554481"/>
                </a:lnTo>
                <a:cubicBezTo>
                  <a:pt x="10400285" y="2623742"/>
                  <a:pt x="10512580" y="2623742"/>
                  <a:pt x="10581842" y="2554481"/>
                </a:cubicBezTo>
                <a:lnTo>
                  <a:pt x="12086022" y="1050300"/>
                </a:lnTo>
                <a:cubicBezTo>
                  <a:pt x="12155284" y="981039"/>
                  <a:pt x="12155284" y="868744"/>
                  <a:pt x="12086022" y="799483"/>
                </a:cubicBezTo>
                <a:lnTo>
                  <a:pt x="12064063" y="777523"/>
                </a:lnTo>
                <a:cubicBezTo>
                  <a:pt x="12029432" y="742893"/>
                  <a:pt x="11984043" y="725578"/>
                  <a:pt x="11938654" y="725578"/>
                </a:cubicBezTo>
                <a:close/>
                <a:moveTo>
                  <a:pt x="11405253" y="57401"/>
                </a:moveTo>
                <a:cubicBezTo>
                  <a:pt x="11359864" y="57401"/>
                  <a:pt x="11314475" y="74716"/>
                  <a:pt x="11279844" y="109347"/>
                </a:cubicBezTo>
                <a:lnTo>
                  <a:pt x="9775664" y="1613528"/>
                </a:lnTo>
                <a:cubicBezTo>
                  <a:pt x="9706402" y="1682789"/>
                  <a:pt x="9706402" y="1795085"/>
                  <a:pt x="9775664" y="1864346"/>
                </a:cubicBezTo>
                <a:lnTo>
                  <a:pt x="9797623" y="1886305"/>
                </a:lnTo>
                <a:cubicBezTo>
                  <a:pt x="9866884" y="1955566"/>
                  <a:pt x="9979179" y="1955566"/>
                  <a:pt x="10048441" y="1886305"/>
                </a:cubicBezTo>
                <a:lnTo>
                  <a:pt x="11552621" y="382124"/>
                </a:lnTo>
                <a:cubicBezTo>
                  <a:pt x="11621883" y="312862"/>
                  <a:pt x="11621883" y="200567"/>
                  <a:pt x="11552621" y="131306"/>
                </a:cubicBezTo>
                <a:lnTo>
                  <a:pt x="11530662" y="109347"/>
                </a:lnTo>
                <a:cubicBezTo>
                  <a:pt x="11496032" y="74716"/>
                  <a:pt x="11450643" y="57401"/>
                  <a:pt x="11405253" y="57401"/>
                </a:cubicBezTo>
                <a:close/>
                <a:moveTo>
                  <a:pt x="4" y="2"/>
                </a:moveTo>
                <a:lnTo>
                  <a:pt x="4" y="3090502"/>
                </a:lnTo>
                <a:lnTo>
                  <a:pt x="3090503" y="2"/>
                </a:lnTo>
                <a:close/>
                <a:moveTo>
                  <a:pt x="3171376" y="2"/>
                </a:moveTo>
                <a:lnTo>
                  <a:pt x="2714176" y="457202"/>
                </a:lnTo>
                <a:lnTo>
                  <a:pt x="3171376" y="914402"/>
                </a:lnTo>
                <a:lnTo>
                  <a:pt x="3628576" y="457202"/>
                </a:lnTo>
                <a:close/>
                <a:moveTo>
                  <a:pt x="4863069" y="2"/>
                </a:moveTo>
                <a:lnTo>
                  <a:pt x="4405869" y="457202"/>
                </a:lnTo>
                <a:lnTo>
                  <a:pt x="4863069" y="914402"/>
                </a:lnTo>
                <a:lnTo>
                  <a:pt x="5320269" y="457202"/>
                </a:lnTo>
                <a:close/>
                <a:moveTo>
                  <a:pt x="6554764" y="2"/>
                </a:moveTo>
                <a:lnTo>
                  <a:pt x="6097564" y="457201"/>
                </a:lnTo>
                <a:lnTo>
                  <a:pt x="6554764" y="914401"/>
                </a:lnTo>
                <a:lnTo>
                  <a:pt x="7011964" y="457201"/>
                </a:lnTo>
                <a:close/>
                <a:moveTo>
                  <a:pt x="8246460" y="1"/>
                </a:moveTo>
                <a:lnTo>
                  <a:pt x="7789260" y="457201"/>
                </a:lnTo>
                <a:lnTo>
                  <a:pt x="8246460" y="914401"/>
                </a:lnTo>
                <a:lnTo>
                  <a:pt x="8703660" y="457201"/>
                </a:lnTo>
                <a:close/>
                <a:moveTo>
                  <a:pt x="9938152" y="1"/>
                </a:moveTo>
                <a:lnTo>
                  <a:pt x="9480952" y="457201"/>
                </a:lnTo>
                <a:lnTo>
                  <a:pt x="9938152" y="914401"/>
                </a:lnTo>
                <a:lnTo>
                  <a:pt x="10395352" y="457201"/>
                </a:lnTo>
                <a:close/>
                <a:moveTo>
                  <a:pt x="0" y="0"/>
                </a:moveTo>
                <a:lnTo>
                  <a:pt x="12192000" y="0"/>
                </a:lnTo>
                <a:lnTo>
                  <a:pt x="12192000" y="2431144"/>
                </a:lnTo>
                <a:lnTo>
                  <a:pt x="7765144" y="6858000"/>
                </a:lnTo>
                <a:lnTo>
                  <a:pt x="0" y="6858000"/>
                </a:lnTo>
                <a:close/>
              </a:path>
            </a:pathLst>
          </a:custGeom>
          <a:solidFill>
            <a:schemeClr val="accent1">
              <a:alpha val="92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9" name="Freeform: Shape 48">
            <a:extLst>
              <a:ext uri="{FF2B5EF4-FFF2-40B4-BE49-F238E27FC236}">
                <a16:creationId xmlns:a16="http://schemas.microsoft.com/office/drawing/2014/main" id="{A674ABF8-EAD4-4410-8CCD-477D276B43F4}"/>
              </a:ext>
            </a:extLst>
          </p:cNvPr>
          <p:cNvSpPr/>
          <p:nvPr userDrawn="1"/>
        </p:nvSpPr>
        <p:spPr>
          <a:xfrm>
            <a:off x="-3410" y="2450947"/>
            <a:ext cx="6607408" cy="2237168"/>
          </a:xfrm>
          <a:custGeom>
            <a:avLst/>
            <a:gdLst>
              <a:gd name="connsiteX0" fmla="*/ 643965 w 6607408"/>
              <a:gd name="connsiteY0" fmla="*/ 0 h 2237168"/>
              <a:gd name="connsiteX1" fmla="*/ 6607408 w 6607408"/>
              <a:gd name="connsiteY1" fmla="*/ 0 h 2237168"/>
              <a:gd name="connsiteX2" fmla="*/ 6607408 w 6607408"/>
              <a:gd name="connsiteY2" fmla="*/ 2237167 h 2237168"/>
              <a:gd name="connsiteX3" fmla="*/ 643965 w 6607408"/>
              <a:gd name="connsiteY3" fmla="*/ 2237167 h 2237168"/>
              <a:gd name="connsiteX4" fmla="*/ 643965 w 6607408"/>
              <a:gd name="connsiteY4" fmla="*/ 2237168 h 2237168"/>
              <a:gd name="connsiteX5" fmla="*/ 7730 w 6607408"/>
              <a:gd name="connsiteY5" fmla="*/ 2237168 h 2237168"/>
              <a:gd name="connsiteX6" fmla="*/ 7730 w 6607408"/>
              <a:gd name="connsiteY6" fmla="*/ 655216 h 2237168"/>
              <a:gd name="connsiteX7" fmla="*/ 0 w 6607408"/>
              <a:gd name="connsiteY7" fmla="*/ 647509 h 2237168"/>
              <a:gd name="connsiteX8" fmla="*/ 7730 w 6607408"/>
              <a:gd name="connsiteY8" fmla="*/ 639757 h 2237168"/>
              <a:gd name="connsiteX9" fmla="*/ 7730 w 6607408"/>
              <a:gd name="connsiteY9" fmla="*/ 635076 h 2237168"/>
              <a:gd name="connsiteX10" fmla="*/ 12397 w 6607408"/>
              <a:gd name="connsiteY10" fmla="*/ 635076 h 2237168"/>
              <a:gd name="connsiteX11" fmla="*/ 643965 w 6607408"/>
              <a:gd name="connsiteY11" fmla="*/ 1687 h 223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07408" h="2237168">
                <a:moveTo>
                  <a:pt x="643965" y="0"/>
                </a:moveTo>
                <a:lnTo>
                  <a:pt x="6607408" y="0"/>
                </a:lnTo>
                <a:lnTo>
                  <a:pt x="6607408" y="2237167"/>
                </a:lnTo>
                <a:lnTo>
                  <a:pt x="643965" y="2237167"/>
                </a:lnTo>
                <a:lnTo>
                  <a:pt x="643965" y="2237168"/>
                </a:lnTo>
                <a:lnTo>
                  <a:pt x="7730" y="2237168"/>
                </a:lnTo>
                <a:lnTo>
                  <a:pt x="7730" y="655216"/>
                </a:lnTo>
                <a:lnTo>
                  <a:pt x="0" y="647509"/>
                </a:lnTo>
                <a:lnTo>
                  <a:pt x="7730" y="639757"/>
                </a:lnTo>
                <a:lnTo>
                  <a:pt x="7730" y="635076"/>
                </a:lnTo>
                <a:lnTo>
                  <a:pt x="12397" y="635076"/>
                </a:lnTo>
                <a:lnTo>
                  <a:pt x="643965" y="1687"/>
                </a:lnTo>
                <a:close/>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IN" sz="1600" b="1" dirty="0" err="1">
              <a:solidFill>
                <a:srgbClr val="FFC000"/>
              </a:solidFill>
            </a:endParaRPr>
          </a:p>
        </p:txBody>
      </p:sp>
      <p:sp>
        <p:nvSpPr>
          <p:cNvPr id="42" name="Title 1">
            <a:extLst>
              <a:ext uri="{FF2B5EF4-FFF2-40B4-BE49-F238E27FC236}">
                <a16:creationId xmlns:a16="http://schemas.microsoft.com/office/drawing/2014/main" id="{9E90D4A6-EABC-4668-B33A-12C8E0ACFBB3}"/>
              </a:ext>
            </a:extLst>
          </p:cNvPr>
          <p:cNvSpPr>
            <a:spLocks noGrp="1"/>
          </p:cNvSpPr>
          <p:nvPr userDrawn="1">
            <p:ph type="ctrTitle" hasCustomPrompt="1"/>
          </p:nvPr>
        </p:nvSpPr>
        <p:spPr>
          <a:xfrm>
            <a:off x="1339912" y="2601085"/>
            <a:ext cx="6859208" cy="707886"/>
          </a:xfrm>
        </p:spPr>
        <p:txBody>
          <a:bodyPr wrap="square" anchor="b">
            <a:spAutoFit/>
          </a:bodyPr>
          <a:lstStyle>
            <a:lvl1pPr>
              <a:defRPr sz="4000">
                <a:solidFill>
                  <a:schemeClr val="bg1"/>
                </a:solidFill>
              </a:defRPr>
            </a:lvl1pPr>
          </a:lstStyle>
          <a:p>
            <a:r>
              <a:rPr lang="en-US" dirty="0"/>
              <a:t>TITLE OF THE DOCUMENT</a:t>
            </a:r>
          </a:p>
        </p:txBody>
      </p:sp>
      <p:sp>
        <p:nvSpPr>
          <p:cNvPr id="43" name="Subtitle 2">
            <a:extLst>
              <a:ext uri="{FF2B5EF4-FFF2-40B4-BE49-F238E27FC236}">
                <a16:creationId xmlns:a16="http://schemas.microsoft.com/office/drawing/2014/main" id="{5A7FD2E5-3430-4B6D-8B88-FEEF41234A8A}"/>
              </a:ext>
            </a:extLst>
          </p:cNvPr>
          <p:cNvSpPr>
            <a:spLocks noGrp="1"/>
          </p:cNvSpPr>
          <p:nvPr userDrawn="1">
            <p:ph type="subTitle" idx="1" hasCustomPrompt="1"/>
          </p:nvPr>
        </p:nvSpPr>
        <p:spPr>
          <a:xfrm>
            <a:off x="1339912" y="4240647"/>
            <a:ext cx="6859208" cy="492443"/>
          </a:xfrm>
        </p:spPr>
        <p:txBody>
          <a:bodyPr/>
          <a:lstStyle>
            <a:lvl1pPr>
              <a:defRPr sz="3200">
                <a:solidFill>
                  <a:schemeClr val="bg1"/>
                </a:solidFill>
              </a:defRPr>
            </a:lvl1pPr>
          </a:lstStyle>
          <a:p>
            <a:r>
              <a:rPr lang="en-US"/>
              <a:t>EDIT SUBTITLE</a:t>
            </a:r>
            <a:endParaRPr lang="en-US" dirty="0"/>
          </a:p>
        </p:txBody>
      </p:sp>
      <p:sp>
        <p:nvSpPr>
          <p:cNvPr id="85" name="Text Placeholder 84">
            <a:extLst>
              <a:ext uri="{FF2B5EF4-FFF2-40B4-BE49-F238E27FC236}">
                <a16:creationId xmlns:a16="http://schemas.microsoft.com/office/drawing/2014/main" id="{217D11FD-233F-4482-938B-82CA452ECE9C}"/>
              </a:ext>
            </a:extLst>
          </p:cNvPr>
          <p:cNvSpPr>
            <a:spLocks noGrp="1"/>
          </p:cNvSpPr>
          <p:nvPr userDrawn="1">
            <p:ph type="body" sz="quarter" idx="10"/>
          </p:nvPr>
        </p:nvSpPr>
        <p:spPr>
          <a:xfrm>
            <a:off x="1341031" y="3407042"/>
            <a:ext cx="6841373" cy="430887"/>
          </a:xfrm>
        </p:spPr>
        <p:txBody>
          <a:bodyPr vert="horz" wrap="square" lIns="0" tIns="0" rIns="0" bIns="0" rtlCol="0">
            <a:spAutoFit/>
          </a:bodyPr>
          <a:lstStyle>
            <a:lvl1pPr>
              <a:defRPr lang="en-US" sz="2800" i="0" dirty="0" smtClean="0">
                <a:solidFill>
                  <a:schemeClr val="bg1"/>
                </a:solidFill>
              </a:defRPr>
            </a:lvl1pPr>
            <a:lvl2pPr>
              <a:defRPr lang="en-US" dirty="0" smtClean="0"/>
            </a:lvl2pPr>
            <a:lvl3pPr>
              <a:defRPr lang="en-US" dirty="0" smtClean="0"/>
            </a:lvl3pPr>
            <a:lvl4pPr>
              <a:defRPr lang="en-US" dirty="0" smtClean="0"/>
            </a:lvl4pPr>
            <a:lvl5pPr>
              <a:defRPr lang="en-IN" dirty="0"/>
            </a:lvl5pPr>
          </a:lstStyle>
          <a:p>
            <a:pPr lvl="0"/>
            <a:r>
              <a:rPr lang="en-US" dirty="0"/>
              <a:t>Edit Master text styles</a:t>
            </a:r>
          </a:p>
        </p:txBody>
      </p:sp>
    </p:spTree>
    <p:extLst>
      <p:ext uri="{BB962C8B-B14F-4D97-AF65-F5344CB8AC3E}">
        <p14:creationId xmlns:p14="http://schemas.microsoft.com/office/powerpoint/2010/main" val="418566482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663520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722"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defTabSz="1218987"/>
            <a:endParaRPr lang="en-US" sz="2400" dirty="0">
              <a:solidFill>
                <a:prstClr val="white"/>
              </a:solidFill>
            </a:endParaRPr>
          </a:p>
        </p:txBody>
      </p:sp>
      <p:sp>
        <p:nvSpPr>
          <p:cNvPr id="2" name="Title 1"/>
          <p:cNvSpPr>
            <a:spLocks noGrp="1"/>
          </p:cNvSpPr>
          <p:nvPr>
            <p:ph type="ctrTitle"/>
          </p:nvPr>
        </p:nvSpPr>
        <p:spPr>
          <a:xfrm>
            <a:off x="915122"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750128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122" y="213186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1605672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43708005"/>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8344"/>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38863450"/>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874162"/>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321" y="1535117"/>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10321"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7"/>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92748677"/>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932549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1" y="6246709"/>
            <a:ext cx="12192000" cy="6118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399" dirty="0">
              <a:solidFill>
                <a:prstClr val="white"/>
              </a:solidFill>
            </a:endParaRPr>
          </a:p>
        </p:txBody>
      </p:sp>
      <p:sp>
        <p:nvSpPr>
          <p:cNvPr id="6" name="TextBox 5"/>
          <p:cNvSpPr txBox="1"/>
          <p:nvPr userDrawn="1"/>
        </p:nvSpPr>
        <p:spPr>
          <a:xfrm>
            <a:off x="9440654" y="6420416"/>
            <a:ext cx="1723549" cy="261542"/>
          </a:xfrm>
          <a:prstGeom prst="rect">
            <a:avLst/>
          </a:prstGeom>
          <a:noFill/>
        </p:spPr>
        <p:txBody>
          <a:bodyPr wrap="none" rtlCol="0">
            <a:spAutoFit/>
          </a:bodyPr>
          <a:lstStyle/>
          <a:p>
            <a:pPr defTabSz="1218987"/>
            <a:r>
              <a:rPr lang="en-US" sz="1100" b="1" dirty="0">
                <a:solidFill>
                  <a:prstClr val="white"/>
                </a:solidFill>
                <a:ea typeface="Open Sans" panose="020B0606030504020204" pitchFamily="34" charset="0"/>
                <a:cs typeface="Open Sans" panose="020B0606030504020204" pitchFamily="34" charset="0"/>
              </a:rPr>
              <a:t>This is a Presentation Title</a:t>
            </a:r>
          </a:p>
        </p:txBody>
      </p:sp>
      <p:grpSp>
        <p:nvGrpSpPr>
          <p:cNvPr id="7" name="Group 6"/>
          <p:cNvGrpSpPr/>
          <p:nvPr userDrawn="1"/>
        </p:nvGrpSpPr>
        <p:grpSpPr>
          <a:xfrm>
            <a:off x="11154869" y="6440638"/>
            <a:ext cx="224082" cy="221098"/>
            <a:chOff x="4328868" y="5502988"/>
            <a:chExt cx="500307" cy="493774"/>
          </a:xfrm>
          <a:solidFill>
            <a:schemeClr val="bg1"/>
          </a:solidFill>
        </p:grpSpPr>
        <p:sp>
          <p:nvSpPr>
            <p:cNvPr id="8"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grpFill/>
            <a:ln>
              <a:noFill/>
            </a:ln>
          </p:spPr>
          <p:txBody>
            <a:bodyPr vert="horz" wrap="square" lIns="91416" tIns="45708" rIns="91416" bIns="45708" numCol="1" anchor="t" anchorCtr="0" compatLnSpc="1">
              <a:prstTxWarp prst="textNoShape">
                <a:avLst/>
              </a:prstTxWarp>
            </a:bodyPr>
            <a:lstStyle/>
            <a:p>
              <a:pPr defTabSz="1218987"/>
              <a:endParaRPr lang="id-ID" sz="2399">
                <a:solidFill>
                  <a:prstClr val="black"/>
                </a:solidFill>
              </a:endParaRPr>
            </a:p>
          </p:txBody>
        </p:sp>
        <p:sp>
          <p:nvSpPr>
            <p:cNvPr id="9"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grpFill/>
            <a:ln>
              <a:noFill/>
            </a:ln>
          </p:spPr>
          <p:txBody>
            <a:bodyPr vert="horz" wrap="square" lIns="91416" tIns="45708" rIns="91416" bIns="45708" numCol="1" anchor="t" anchorCtr="0" compatLnSpc="1">
              <a:prstTxWarp prst="textNoShape">
                <a:avLst/>
              </a:prstTxWarp>
            </a:bodyPr>
            <a:lstStyle/>
            <a:p>
              <a:pPr defTabSz="1218987"/>
              <a:endParaRPr lang="id-ID" sz="2399">
                <a:solidFill>
                  <a:prstClr val="black"/>
                </a:solidFill>
              </a:endParaRPr>
            </a:p>
          </p:txBody>
        </p:sp>
      </p:grpSp>
      <p:grpSp>
        <p:nvGrpSpPr>
          <p:cNvPr id="10" name="Group 9"/>
          <p:cNvGrpSpPr/>
          <p:nvPr userDrawn="1"/>
        </p:nvGrpSpPr>
        <p:grpSpPr>
          <a:xfrm flipH="1">
            <a:off x="11646174" y="6440638"/>
            <a:ext cx="224082" cy="221098"/>
            <a:chOff x="4328868" y="5502988"/>
            <a:chExt cx="500307" cy="493774"/>
          </a:xfrm>
          <a:solidFill>
            <a:schemeClr val="bg1"/>
          </a:solidFill>
        </p:grpSpPr>
        <p:sp>
          <p:nvSpPr>
            <p:cNvPr id="11"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grpFill/>
            <a:ln>
              <a:noFill/>
            </a:ln>
          </p:spPr>
          <p:txBody>
            <a:bodyPr vert="horz" wrap="square" lIns="91416" tIns="45708" rIns="91416" bIns="45708" numCol="1" anchor="t" anchorCtr="0" compatLnSpc="1">
              <a:prstTxWarp prst="textNoShape">
                <a:avLst/>
              </a:prstTxWarp>
            </a:bodyPr>
            <a:lstStyle/>
            <a:p>
              <a:pPr defTabSz="1218987"/>
              <a:endParaRPr lang="id-ID" sz="2399">
                <a:solidFill>
                  <a:prstClr val="black"/>
                </a:solidFill>
              </a:endParaRPr>
            </a:p>
          </p:txBody>
        </p:sp>
        <p:sp>
          <p:nvSpPr>
            <p:cNvPr id="12"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grpFill/>
            <a:ln>
              <a:noFill/>
            </a:ln>
          </p:spPr>
          <p:txBody>
            <a:bodyPr vert="horz" wrap="square" lIns="91416" tIns="45708" rIns="91416" bIns="45708" numCol="1" anchor="t" anchorCtr="0" compatLnSpc="1">
              <a:prstTxWarp prst="textNoShape">
                <a:avLst/>
              </a:prstTxWarp>
            </a:bodyPr>
            <a:lstStyle/>
            <a:p>
              <a:pPr defTabSz="1218987"/>
              <a:endParaRPr lang="id-ID" sz="2399">
                <a:solidFill>
                  <a:prstClr val="black"/>
                </a:solidFill>
              </a:endParaRPr>
            </a:p>
          </p:txBody>
        </p:sp>
      </p:grpSp>
      <p:sp>
        <p:nvSpPr>
          <p:cNvPr id="17" name="Slide Number Placeholder 16"/>
          <p:cNvSpPr>
            <a:spLocks noGrp="1"/>
          </p:cNvSpPr>
          <p:nvPr>
            <p:ph type="sldNum" sz="quarter" idx="12"/>
          </p:nvPr>
        </p:nvSpPr>
        <p:spPr>
          <a:xfrm>
            <a:off x="11203451" y="6323774"/>
            <a:ext cx="491305" cy="420448"/>
          </a:xfrm>
        </p:spPr>
        <p:txBody>
          <a:bodyPr/>
          <a:lstStyle>
            <a:lvl1pPr>
              <a:defRPr sz="1100">
                <a:solidFill>
                  <a:schemeClr val="bg1"/>
                </a:solidFill>
              </a:defRPr>
            </a:lvl1pPr>
          </a:lstStyle>
          <a:p>
            <a:fld id="{96E69268-9C8B-4EBF-A9EE-DC5DC2D48DC3}"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17068481"/>
      </p:ext>
    </p:extLst>
  </p:cSld>
  <p:clrMapOvr>
    <a:masterClrMapping/>
  </p:clrMapOvr>
  <p:hf hdr="0" ftr="0" dt="0"/>
</p:sldLayout>
</file>

<file path=ppt/slideLayouts/slideLayout2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559"/>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56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7424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20999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2043"/>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90401"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dirty="0"/>
          </a:p>
        </p:txBody>
      </p:sp>
      <p:sp>
        <p:nvSpPr>
          <p:cNvPr id="4" name="Text Placeholder 3"/>
          <p:cNvSpPr>
            <a:spLocks noGrp="1"/>
          </p:cNvSpPr>
          <p:nvPr>
            <p:ph type="body" sz="half" idx="2"/>
          </p:nvPr>
        </p:nvSpPr>
        <p:spPr>
          <a:xfrm>
            <a:off x="2390401" y="5368781"/>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676432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83284834"/>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538654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7" name="Picture Placeholder 6"/>
          <p:cNvSpPr>
            <a:spLocks noGrp="1"/>
          </p:cNvSpPr>
          <p:nvPr>
            <p:ph type="pic" sz="quarter" idx="16" hasCustomPrompt="1"/>
          </p:nvPr>
        </p:nvSpPr>
        <p:spPr>
          <a:xfrm>
            <a:off x="1325281" y="869"/>
            <a:ext cx="5195129" cy="4674887"/>
          </a:xfrm>
          <a:custGeom>
            <a:avLst/>
            <a:gdLst>
              <a:gd name="connsiteX0" fmla="*/ 1257458 w 5195129"/>
              <a:gd name="connsiteY0" fmla="*/ 0 h 4674887"/>
              <a:gd name="connsiteX1" fmla="*/ 4888355 w 5195129"/>
              <a:gd name="connsiteY1" fmla="*/ 0 h 4674887"/>
              <a:gd name="connsiteX2" fmla="*/ 4897797 w 5195129"/>
              <a:gd name="connsiteY2" fmla="*/ 10583 h 4674887"/>
              <a:gd name="connsiteX3" fmla="*/ 4991734 w 5195129"/>
              <a:gd name="connsiteY3" fmla="*/ 153016 h 4674887"/>
              <a:gd name="connsiteX4" fmla="*/ 5155578 w 5195129"/>
              <a:gd name="connsiteY4" fmla="*/ 618243 h 4674887"/>
              <a:gd name="connsiteX5" fmla="*/ 5191863 w 5195129"/>
              <a:gd name="connsiteY5" fmla="*/ 1214314 h 4674887"/>
              <a:gd name="connsiteX6" fmla="*/ 5140212 w 5195129"/>
              <a:gd name="connsiteY6" fmla="*/ 1702059 h 4674887"/>
              <a:gd name="connsiteX7" fmla="*/ 5065164 w 5195129"/>
              <a:gd name="connsiteY7" fmla="*/ 2086547 h 4674887"/>
              <a:gd name="connsiteX8" fmla="*/ 4969982 w 5195129"/>
              <a:gd name="connsiteY8" fmla="*/ 2462239 h 4674887"/>
              <a:gd name="connsiteX9" fmla="*/ 4966842 w 5195129"/>
              <a:gd name="connsiteY9" fmla="*/ 2481819 h 4674887"/>
              <a:gd name="connsiteX10" fmla="*/ 4948658 w 5195129"/>
              <a:gd name="connsiteY10" fmla="*/ 2545371 h 4674887"/>
              <a:gd name="connsiteX11" fmla="*/ 4938561 w 5195129"/>
              <a:gd name="connsiteY11" fmla="*/ 2572055 h 4674887"/>
              <a:gd name="connsiteX12" fmla="*/ 4784773 w 5195129"/>
              <a:gd name="connsiteY12" fmla="*/ 3040688 h 4674887"/>
              <a:gd name="connsiteX13" fmla="*/ 4548619 w 5195129"/>
              <a:gd name="connsiteY13" fmla="*/ 3590655 h 4674887"/>
              <a:gd name="connsiteX14" fmla="*/ 4250458 w 5195129"/>
              <a:gd name="connsiteY14" fmla="*/ 4073335 h 4674887"/>
              <a:gd name="connsiteX15" fmla="*/ 3878856 w 5195129"/>
              <a:gd name="connsiteY15" fmla="*/ 4443497 h 4674887"/>
              <a:gd name="connsiteX16" fmla="*/ 3186482 w 5195129"/>
              <a:gd name="connsiteY16" fmla="*/ 4674862 h 4674887"/>
              <a:gd name="connsiteX17" fmla="*/ 2891514 w 5195129"/>
              <a:gd name="connsiteY17" fmla="*/ 4643798 h 4674887"/>
              <a:gd name="connsiteX18" fmla="*/ 2828700 w 5195129"/>
              <a:gd name="connsiteY18" fmla="*/ 4634421 h 4674887"/>
              <a:gd name="connsiteX19" fmla="*/ 2731286 w 5195129"/>
              <a:gd name="connsiteY19" fmla="*/ 4606548 h 4674887"/>
              <a:gd name="connsiteX20" fmla="*/ 2693489 w 5195129"/>
              <a:gd name="connsiteY20" fmla="*/ 4588909 h 4674887"/>
              <a:gd name="connsiteX21" fmla="*/ 2259009 w 5195129"/>
              <a:gd name="connsiteY21" fmla="*/ 4386231 h 4674887"/>
              <a:gd name="connsiteX22" fmla="*/ 1725702 w 5195129"/>
              <a:gd name="connsiteY22" fmla="*/ 4009169 h 4674887"/>
              <a:gd name="connsiteX23" fmla="*/ 1036282 w 5195129"/>
              <a:gd name="connsiteY23" fmla="*/ 3354127 h 4674887"/>
              <a:gd name="connsiteX24" fmla="*/ 456082 w 5195129"/>
              <a:gd name="connsiteY24" fmla="*/ 2640093 h 4674887"/>
              <a:gd name="connsiteX25" fmla="*/ 152116 w 5195129"/>
              <a:gd name="connsiteY25" fmla="*/ 2096603 h 4674887"/>
              <a:gd name="connsiteX26" fmla="*/ 13326 w 5195129"/>
              <a:gd name="connsiteY26" fmla="*/ 1617813 h 4674887"/>
              <a:gd name="connsiteX27" fmla="*/ 19959 w 5195129"/>
              <a:gd name="connsiteY27" fmla="*/ 1209959 h 4674887"/>
              <a:gd name="connsiteX28" fmla="*/ 31259 w 5195129"/>
              <a:gd name="connsiteY28" fmla="*/ 1142921 h 4674887"/>
              <a:gd name="connsiteX29" fmla="*/ 53053 w 5195129"/>
              <a:gd name="connsiteY29" fmla="*/ 1066752 h 4674887"/>
              <a:gd name="connsiteX30" fmla="*/ 61817 w 5195129"/>
              <a:gd name="connsiteY30" fmla="*/ 1049035 h 4674887"/>
              <a:gd name="connsiteX31" fmla="*/ 105769 w 5195129"/>
              <a:gd name="connsiteY31" fmla="*/ 941036 h 4674887"/>
              <a:gd name="connsiteX32" fmla="*/ 367836 w 5195129"/>
              <a:gd name="connsiteY32" fmla="*/ 565570 h 4674887"/>
              <a:gd name="connsiteX33" fmla="*/ 837097 w 5195129"/>
              <a:gd name="connsiteY33" fmla="*/ 206920 h 4674887"/>
              <a:gd name="connsiteX34" fmla="*/ 1121761 w 5195129"/>
              <a:gd name="connsiteY34" fmla="*/ 57235 h 46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5129" h="4674887">
                <a:moveTo>
                  <a:pt x="1257458" y="0"/>
                </a:moveTo>
                <a:lnTo>
                  <a:pt x="4888355" y="0"/>
                </a:lnTo>
                <a:lnTo>
                  <a:pt x="4897797" y="10583"/>
                </a:lnTo>
                <a:cubicBezTo>
                  <a:pt x="4932002" y="55083"/>
                  <a:pt x="4963329" y="102548"/>
                  <a:pt x="4991734" y="153016"/>
                </a:cubicBezTo>
                <a:cubicBezTo>
                  <a:pt x="5073471" y="298496"/>
                  <a:pt x="5124502" y="454903"/>
                  <a:pt x="5155578" y="618243"/>
                </a:cubicBezTo>
                <a:cubicBezTo>
                  <a:pt x="5192956" y="815490"/>
                  <a:pt x="5200577" y="1014331"/>
                  <a:pt x="5191863" y="1214314"/>
                </a:cubicBezTo>
                <a:cubicBezTo>
                  <a:pt x="5184425" y="1378006"/>
                  <a:pt x="5166047" y="1540340"/>
                  <a:pt x="5140212" y="1702059"/>
                </a:cubicBezTo>
                <a:cubicBezTo>
                  <a:pt x="5119763" y="1831189"/>
                  <a:pt x="5095537" y="1959748"/>
                  <a:pt x="5065164" y="2086547"/>
                </a:cubicBezTo>
                <a:cubicBezTo>
                  <a:pt x="5035290" y="2212477"/>
                  <a:pt x="5001840" y="2337131"/>
                  <a:pt x="4969982" y="2462239"/>
                </a:cubicBezTo>
                <a:cubicBezTo>
                  <a:pt x="4968404" y="2468613"/>
                  <a:pt x="4967964" y="2475314"/>
                  <a:pt x="4966842" y="2481819"/>
                </a:cubicBezTo>
                <a:lnTo>
                  <a:pt x="4948658" y="2545371"/>
                </a:lnTo>
                <a:cubicBezTo>
                  <a:pt x="4945367" y="2554287"/>
                  <a:pt x="4941394" y="2563009"/>
                  <a:pt x="4938561" y="2572055"/>
                </a:cubicBezTo>
                <a:cubicBezTo>
                  <a:pt x="4891773" y="2729547"/>
                  <a:pt x="4841279" y="2886230"/>
                  <a:pt x="4784773" y="3040688"/>
                </a:cubicBezTo>
                <a:cubicBezTo>
                  <a:pt x="4715843" y="3228242"/>
                  <a:pt x="4638756" y="3412454"/>
                  <a:pt x="4548619" y="3590655"/>
                </a:cubicBezTo>
                <a:cubicBezTo>
                  <a:pt x="4462746" y="3759964"/>
                  <a:pt x="4366041" y="3922386"/>
                  <a:pt x="4250458" y="4073335"/>
                </a:cubicBezTo>
                <a:cubicBezTo>
                  <a:pt x="4143196" y="4213270"/>
                  <a:pt x="4022542" y="4339769"/>
                  <a:pt x="3878856" y="4443497"/>
                </a:cubicBezTo>
                <a:cubicBezTo>
                  <a:pt x="3672253" y="4592420"/>
                  <a:pt x="3442748" y="4673364"/>
                  <a:pt x="3186482" y="4674862"/>
                </a:cubicBezTo>
                <a:cubicBezTo>
                  <a:pt x="3087070" y="4675486"/>
                  <a:pt x="2988750" y="4664545"/>
                  <a:pt x="2891514" y="4643798"/>
                </a:cubicBezTo>
                <a:cubicBezTo>
                  <a:pt x="2870856" y="4639405"/>
                  <a:pt x="2849760" y="4637412"/>
                  <a:pt x="2828700" y="4634421"/>
                </a:cubicBezTo>
                <a:lnTo>
                  <a:pt x="2731286" y="4606548"/>
                </a:lnTo>
                <a:cubicBezTo>
                  <a:pt x="2718686" y="4600669"/>
                  <a:pt x="2706718" y="4593450"/>
                  <a:pt x="2693489" y="4588909"/>
                </a:cubicBezTo>
                <a:cubicBezTo>
                  <a:pt x="2541742" y="4536644"/>
                  <a:pt x="2397648" y="4467102"/>
                  <a:pt x="2259009" y="4386231"/>
                </a:cubicBezTo>
                <a:cubicBezTo>
                  <a:pt x="2070375" y="4276141"/>
                  <a:pt x="1894025" y="4148078"/>
                  <a:pt x="1725702" y="4009169"/>
                </a:cubicBezTo>
                <a:cubicBezTo>
                  <a:pt x="1480355" y="3807273"/>
                  <a:pt x="1253033" y="3586266"/>
                  <a:pt x="1036282" y="3354127"/>
                </a:cubicBezTo>
                <a:cubicBezTo>
                  <a:pt x="826552" y="3129305"/>
                  <a:pt x="629305" y="2894407"/>
                  <a:pt x="456082" y="2640093"/>
                </a:cubicBezTo>
                <a:cubicBezTo>
                  <a:pt x="338927" y="2467797"/>
                  <a:pt x="234138" y="2288421"/>
                  <a:pt x="152116" y="2096603"/>
                </a:cubicBezTo>
                <a:cubicBezTo>
                  <a:pt x="86077" y="1942724"/>
                  <a:pt x="36464" y="1783939"/>
                  <a:pt x="13326" y="1617813"/>
                </a:cubicBezTo>
                <a:cubicBezTo>
                  <a:pt x="-5531" y="1481481"/>
                  <a:pt x="-5295" y="1345552"/>
                  <a:pt x="19959" y="1209959"/>
                </a:cubicBezTo>
                <a:cubicBezTo>
                  <a:pt x="24128" y="1187644"/>
                  <a:pt x="27546" y="1165366"/>
                  <a:pt x="31259" y="1142921"/>
                </a:cubicBezTo>
                <a:lnTo>
                  <a:pt x="53053" y="1066752"/>
                </a:lnTo>
                <a:cubicBezTo>
                  <a:pt x="55998" y="1060766"/>
                  <a:pt x="59555" y="1055213"/>
                  <a:pt x="61817" y="1049035"/>
                </a:cubicBezTo>
                <a:cubicBezTo>
                  <a:pt x="76541" y="1013058"/>
                  <a:pt x="89516" y="976325"/>
                  <a:pt x="105769" y="941036"/>
                </a:cubicBezTo>
                <a:cubicBezTo>
                  <a:pt x="170030" y="799921"/>
                  <a:pt x="260001" y="676524"/>
                  <a:pt x="367836" y="565570"/>
                </a:cubicBezTo>
                <a:cubicBezTo>
                  <a:pt x="506395" y="422961"/>
                  <a:pt x="666033" y="307366"/>
                  <a:pt x="837097" y="206920"/>
                </a:cubicBezTo>
                <a:cubicBezTo>
                  <a:pt x="929764" y="152419"/>
                  <a:pt x="1024798" y="102766"/>
                  <a:pt x="1121761" y="57235"/>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CBF662B1-E5B0-48D2-B39D-43A30B4B8A46}"/>
              </a:ext>
            </a:extLst>
          </p:cNvPr>
          <p:cNvSpPr>
            <a:spLocks noGrp="1"/>
          </p:cNvSpPr>
          <p:nvPr>
            <p:ph type="title"/>
          </p:nvPr>
        </p:nvSpPr>
        <p:spPr>
          <a:xfrm>
            <a:off x="6859634" y="230316"/>
            <a:ext cx="5104002"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B142802C-AEEA-4B92-B5B3-0756576E8F5B}"/>
              </a:ext>
            </a:extLst>
          </p:cNvPr>
          <p:cNvSpPr>
            <a:spLocks noGrp="1"/>
          </p:cNvSpPr>
          <p:nvPr>
            <p:ph type="body" sz="quarter" idx="17"/>
          </p:nvPr>
        </p:nvSpPr>
        <p:spPr>
          <a:xfrm>
            <a:off x="6858001" y="843419"/>
            <a:ext cx="5104001"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154568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386147" y="1260778"/>
            <a:ext cx="4397254" cy="4336451"/>
          </a:xfrm>
          <a:custGeom>
            <a:avLst/>
            <a:gdLst>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0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2396248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1241 h 4336451"/>
              <a:gd name="connsiteX1" fmla="*/ 1958741 w 7680637"/>
              <a:gd name="connsiteY1" fmla="*/ 4395 h 4336451"/>
              <a:gd name="connsiteX2" fmla="*/ 2359375 w 7680637"/>
              <a:gd name="connsiteY2" fmla="*/ 113712 h 4336451"/>
              <a:gd name="connsiteX3" fmla="*/ 2789536 w 7680637"/>
              <a:gd name="connsiteY3" fmla="*/ 374021 h 4336451"/>
              <a:gd name="connsiteX4" fmla="*/ 3102571 w 7680637"/>
              <a:gd name="connsiteY4" fmla="*/ 643354 h 4336451"/>
              <a:gd name="connsiteX5" fmla="*/ 3332895 w 7680637"/>
              <a:gd name="connsiteY5" fmla="*/ 879443 h 4336451"/>
              <a:gd name="connsiteX6" fmla="*/ 3547486 w 7680637"/>
              <a:gd name="connsiteY6" fmla="*/ 1125263 h 4336451"/>
              <a:gd name="connsiteX7" fmla="*/ 3559541 w 7680637"/>
              <a:gd name="connsiteY7" fmla="*/ 1136814 h 4336451"/>
              <a:gd name="connsiteX8" fmla="*/ 3594844 w 7680637"/>
              <a:gd name="connsiteY8" fmla="*/ 1179839 h 4336451"/>
              <a:gd name="connsiteX9" fmla="*/ 3608488 w 7680637"/>
              <a:gd name="connsiteY9" fmla="*/ 1199610 h 4336451"/>
              <a:gd name="connsiteX10" fmla="*/ 3859378 w 7680637"/>
              <a:gd name="connsiteY10" fmla="*/ 1530521 h 4336451"/>
              <a:gd name="connsiteX11" fmla="*/ 4127150 w 7680637"/>
              <a:gd name="connsiteY11" fmla="*/ 1957420 h 4336451"/>
              <a:gd name="connsiteX12" fmla="*/ 4318633 w 7680637"/>
              <a:gd name="connsiteY12" fmla="*/ 2395038 h 4336451"/>
              <a:gd name="connsiteX13" fmla="*/ 4397027 w 7680637"/>
              <a:gd name="connsiteY13" fmla="*/ 2829633 h 4336451"/>
              <a:gd name="connsiteX14" fmla="*/ 4225697 w 7680637"/>
              <a:gd name="connsiteY14" fmla="*/ 3419902 h 4336451"/>
              <a:gd name="connsiteX15" fmla="*/ 4062935 w 7680637"/>
              <a:gd name="connsiteY15" fmla="*/ 3609295 h 4336451"/>
              <a:gd name="connsiteX16" fmla="*/ 4026361 w 7680637"/>
              <a:gd name="connsiteY16" fmla="*/ 3648304 h 4336451"/>
              <a:gd name="connsiteX17" fmla="*/ 3960411 w 7680637"/>
              <a:gd name="connsiteY17" fmla="*/ 3702417 h 4336451"/>
              <a:gd name="connsiteX18" fmla="*/ 3930096 w 7680637"/>
              <a:gd name="connsiteY18" fmla="*/ 3720145 h 4336451"/>
              <a:gd name="connsiteX19" fmla="*/ 3581683 w 7680637"/>
              <a:gd name="connsiteY19" fmla="*/ 3923972 h 4336451"/>
              <a:gd name="connsiteX20" fmla="*/ 3065181 w 7680637"/>
              <a:gd name="connsiteY20" fmla="*/ 4112732 h 4336451"/>
              <a:gd name="connsiteX21" fmla="*/ 2281419 w 7680637"/>
              <a:gd name="connsiteY21" fmla="*/ 4276486 h 4336451"/>
              <a:gd name="connsiteX22" fmla="*/ 1509106 w 7680637"/>
              <a:gd name="connsiteY22" fmla="*/ 4336355 h 4336451"/>
              <a:gd name="connsiteX23" fmla="*/ 987175 w 7680637"/>
              <a:gd name="connsiteY23" fmla="*/ 4286597 h 4336451"/>
              <a:gd name="connsiteX24" fmla="*/ 589146 w 7680637"/>
              <a:gd name="connsiteY24" fmla="*/ 4153435 h 4336451"/>
              <a:gd name="connsiteX25" fmla="*/ 309879 w 7680637"/>
              <a:gd name="connsiteY25" fmla="*/ 3953535 h 4336451"/>
              <a:gd name="connsiteX26" fmla="*/ 268865 w 7680637"/>
              <a:gd name="connsiteY26" fmla="*/ 3913607 h 4336451"/>
              <a:gd name="connsiteX27" fmla="*/ 226554 w 7680637"/>
              <a:gd name="connsiteY27" fmla="*/ 3862040 h 4336451"/>
              <a:gd name="connsiteX28" fmla="*/ 218482 w 7680637"/>
              <a:gd name="connsiteY28" fmla="*/ 3847486 h 4336451"/>
              <a:gd name="connsiteX29" fmla="*/ 164739 w 7680637"/>
              <a:gd name="connsiteY29" fmla="*/ 3765333 h 4336451"/>
              <a:gd name="connsiteX30" fmla="*/ 30218 w 7680637"/>
              <a:gd name="connsiteY30" fmla="*/ 3404051 h 4336451"/>
              <a:gd name="connsiteX31" fmla="*/ 6563 w 7680637"/>
              <a:gd name="connsiteY31" fmla="*/ 2907338 h 4336451"/>
              <a:gd name="connsiteX32" fmla="*/ 94549 w 7680637"/>
              <a:gd name="connsiteY32" fmla="*/ 2373545 h 4336451"/>
              <a:gd name="connsiteX33" fmla="*/ 517592 w 7680637"/>
              <a:gd name="connsiteY33" fmla="*/ 1199844 h 4336451"/>
              <a:gd name="connsiteX34" fmla="*/ 854449 w 7680637"/>
              <a:gd name="connsiteY34" fmla="*/ 622773 h 4336451"/>
              <a:gd name="connsiteX35" fmla="*/ 1142073 w 7680637"/>
              <a:gd name="connsiteY35" fmla="*/ 301812 h 4336451"/>
              <a:gd name="connsiteX36" fmla="*/ 1156923 w 7680637"/>
              <a:gd name="connsiteY36" fmla="*/ 285659 h 4336451"/>
              <a:gd name="connsiteX37" fmla="*/ 1219944 w 7680637"/>
              <a:gd name="connsiteY37" fmla="*/ 233949 h 4336451"/>
              <a:gd name="connsiteX38" fmla="*/ 1243132 w 7680637"/>
              <a:gd name="connsiteY38" fmla="*/ 219158 h 4336451"/>
              <a:gd name="connsiteX39" fmla="*/ 1408343 w 7680637"/>
              <a:gd name="connsiteY39" fmla="*/ 113509 h 4336451"/>
              <a:gd name="connsiteX40" fmla="*/ 1815121 w 7680637"/>
              <a:gd name="connsiteY40" fmla="*/ 1241 h 4336451"/>
              <a:gd name="connsiteX41" fmla="*/ 5284387 w 7680637"/>
              <a:gd name="connsiteY41" fmla="*/ 1821783 h 4336451"/>
              <a:gd name="connsiteX42" fmla="*/ 7680637 w 7680637"/>
              <a:gd name="connsiteY42" fmla="*/ 1821783 h 4336451"/>
              <a:gd name="connsiteX43" fmla="*/ 5284387 w 7680637"/>
              <a:gd name="connsiteY43" fmla="*/ 1821783 h 4336451"/>
              <a:gd name="connsiteX0" fmla="*/ 1815121 w 4397254"/>
              <a:gd name="connsiteY0" fmla="*/ 1241 h 4336451"/>
              <a:gd name="connsiteX1" fmla="*/ 1958741 w 4397254"/>
              <a:gd name="connsiteY1" fmla="*/ 4395 h 4336451"/>
              <a:gd name="connsiteX2" fmla="*/ 2359375 w 4397254"/>
              <a:gd name="connsiteY2" fmla="*/ 113712 h 4336451"/>
              <a:gd name="connsiteX3" fmla="*/ 2789536 w 4397254"/>
              <a:gd name="connsiteY3" fmla="*/ 374021 h 4336451"/>
              <a:gd name="connsiteX4" fmla="*/ 3102571 w 4397254"/>
              <a:gd name="connsiteY4" fmla="*/ 643354 h 4336451"/>
              <a:gd name="connsiteX5" fmla="*/ 3332895 w 4397254"/>
              <a:gd name="connsiteY5" fmla="*/ 879443 h 4336451"/>
              <a:gd name="connsiteX6" fmla="*/ 3547486 w 4397254"/>
              <a:gd name="connsiteY6" fmla="*/ 1125263 h 4336451"/>
              <a:gd name="connsiteX7" fmla="*/ 3559541 w 4397254"/>
              <a:gd name="connsiteY7" fmla="*/ 1136814 h 4336451"/>
              <a:gd name="connsiteX8" fmla="*/ 3594844 w 4397254"/>
              <a:gd name="connsiteY8" fmla="*/ 1179839 h 4336451"/>
              <a:gd name="connsiteX9" fmla="*/ 3608488 w 4397254"/>
              <a:gd name="connsiteY9" fmla="*/ 1199610 h 4336451"/>
              <a:gd name="connsiteX10" fmla="*/ 3859378 w 4397254"/>
              <a:gd name="connsiteY10" fmla="*/ 1530521 h 4336451"/>
              <a:gd name="connsiteX11" fmla="*/ 4127150 w 4397254"/>
              <a:gd name="connsiteY11" fmla="*/ 1957420 h 4336451"/>
              <a:gd name="connsiteX12" fmla="*/ 4318633 w 4397254"/>
              <a:gd name="connsiteY12" fmla="*/ 2395038 h 4336451"/>
              <a:gd name="connsiteX13" fmla="*/ 4397027 w 4397254"/>
              <a:gd name="connsiteY13" fmla="*/ 2829633 h 4336451"/>
              <a:gd name="connsiteX14" fmla="*/ 4225697 w 4397254"/>
              <a:gd name="connsiteY14" fmla="*/ 3419902 h 4336451"/>
              <a:gd name="connsiteX15" fmla="*/ 4062935 w 4397254"/>
              <a:gd name="connsiteY15" fmla="*/ 3609295 h 4336451"/>
              <a:gd name="connsiteX16" fmla="*/ 4026361 w 4397254"/>
              <a:gd name="connsiteY16" fmla="*/ 3648304 h 4336451"/>
              <a:gd name="connsiteX17" fmla="*/ 3960411 w 4397254"/>
              <a:gd name="connsiteY17" fmla="*/ 3702417 h 4336451"/>
              <a:gd name="connsiteX18" fmla="*/ 3930096 w 4397254"/>
              <a:gd name="connsiteY18" fmla="*/ 3720145 h 4336451"/>
              <a:gd name="connsiteX19" fmla="*/ 3581683 w 4397254"/>
              <a:gd name="connsiteY19" fmla="*/ 3923972 h 4336451"/>
              <a:gd name="connsiteX20" fmla="*/ 3065181 w 4397254"/>
              <a:gd name="connsiteY20" fmla="*/ 4112732 h 4336451"/>
              <a:gd name="connsiteX21" fmla="*/ 2281419 w 4397254"/>
              <a:gd name="connsiteY21" fmla="*/ 4276486 h 4336451"/>
              <a:gd name="connsiteX22" fmla="*/ 1509106 w 4397254"/>
              <a:gd name="connsiteY22" fmla="*/ 4336355 h 4336451"/>
              <a:gd name="connsiteX23" fmla="*/ 987175 w 4397254"/>
              <a:gd name="connsiteY23" fmla="*/ 4286597 h 4336451"/>
              <a:gd name="connsiteX24" fmla="*/ 589146 w 4397254"/>
              <a:gd name="connsiteY24" fmla="*/ 4153435 h 4336451"/>
              <a:gd name="connsiteX25" fmla="*/ 309879 w 4397254"/>
              <a:gd name="connsiteY25" fmla="*/ 3953535 h 4336451"/>
              <a:gd name="connsiteX26" fmla="*/ 268865 w 4397254"/>
              <a:gd name="connsiteY26" fmla="*/ 3913607 h 4336451"/>
              <a:gd name="connsiteX27" fmla="*/ 226554 w 4397254"/>
              <a:gd name="connsiteY27" fmla="*/ 3862040 h 4336451"/>
              <a:gd name="connsiteX28" fmla="*/ 218482 w 4397254"/>
              <a:gd name="connsiteY28" fmla="*/ 3847486 h 4336451"/>
              <a:gd name="connsiteX29" fmla="*/ 164739 w 4397254"/>
              <a:gd name="connsiteY29" fmla="*/ 3765333 h 4336451"/>
              <a:gd name="connsiteX30" fmla="*/ 30218 w 4397254"/>
              <a:gd name="connsiteY30" fmla="*/ 3404051 h 4336451"/>
              <a:gd name="connsiteX31" fmla="*/ 6563 w 4397254"/>
              <a:gd name="connsiteY31" fmla="*/ 2907338 h 4336451"/>
              <a:gd name="connsiteX32" fmla="*/ 94549 w 4397254"/>
              <a:gd name="connsiteY32" fmla="*/ 2373545 h 4336451"/>
              <a:gd name="connsiteX33" fmla="*/ 517592 w 4397254"/>
              <a:gd name="connsiteY33" fmla="*/ 1199844 h 4336451"/>
              <a:gd name="connsiteX34" fmla="*/ 854449 w 4397254"/>
              <a:gd name="connsiteY34" fmla="*/ 622773 h 4336451"/>
              <a:gd name="connsiteX35" fmla="*/ 1142073 w 4397254"/>
              <a:gd name="connsiteY35" fmla="*/ 301812 h 4336451"/>
              <a:gd name="connsiteX36" fmla="*/ 1156923 w 4397254"/>
              <a:gd name="connsiteY36" fmla="*/ 285659 h 4336451"/>
              <a:gd name="connsiteX37" fmla="*/ 1219944 w 4397254"/>
              <a:gd name="connsiteY37" fmla="*/ 233949 h 4336451"/>
              <a:gd name="connsiteX38" fmla="*/ 1243132 w 4397254"/>
              <a:gd name="connsiteY38" fmla="*/ 219158 h 4336451"/>
              <a:gd name="connsiteX39" fmla="*/ 1408343 w 4397254"/>
              <a:gd name="connsiteY39" fmla="*/ 113509 h 4336451"/>
              <a:gd name="connsiteX40" fmla="*/ 1815121 w 4397254"/>
              <a:gd name="connsiteY40" fmla="*/ 1241 h 433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97254" h="4336451">
                <a:moveTo>
                  <a:pt x="1815121" y="1241"/>
                </a:moveTo>
                <a:cubicBezTo>
                  <a:pt x="1862318" y="-1137"/>
                  <a:pt x="1910189" y="-102"/>
                  <a:pt x="1958741" y="4395"/>
                </a:cubicBezTo>
                <a:cubicBezTo>
                  <a:pt x="2098628" y="17457"/>
                  <a:pt x="2231379" y="57015"/>
                  <a:pt x="2359375" y="113712"/>
                </a:cubicBezTo>
                <a:cubicBezTo>
                  <a:pt x="2513869" y="182282"/>
                  <a:pt x="2655218" y="272222"/>
                  <a:pt x="2789536" y="374021"/>
                </a:cubicBezTo>
                <a:cubicBezTo>
                  <a:pt x="2899333" y="457559"/>
                  <a:pt x="3002950" y="548021"/>
                  <a:pt x="3102571" y="643354"/>
                </a:cubicBezTo>
                <a:cubicBezTo>
                  <a:pt x="3182202" y="719351"/>
                  <a:pt x="3259630" y="797689"/>
                  <a:pt x="3332895" y="879443"/>
                </a:cubicBezTo>
                <a:cubicBezTo>
                  <a:pt x="3405797" y="960434"/>
                  <a:pt x="3476103" y="1043291"/>
                  <a:pt x="3547486" y="1125263"/>
                </a:cubicBezTo>
                <a:cubicBezTo>
                  <a:pt x="3551145" y="1129408"/>
                  <a:pt x="3555574" y="1132922"/>
                  <a:pt x="3559541" y="1136814"/>
                </a:cubicBezTo>
                <a:lnTo>
                  <a:pt x="3594844" y="1179839"/>
                </a:lnTo>
                <a:cubicBezTo>
                  <a:pt x="3599444" y="1186387"/>
                  <a:pt x="3603581" y="1193315"/>
                  <a:pt x="3608488" y="1199610"/>
                </a:cubicBezTo>
                <a:cubicBezTo>
                  <a:pt x="3695148" y="1307428"/>
                  <a:pt x="3779473" y="1417425"/>
                  <a:pt x="3859378" y="1530521"/>
                </a:cubicBezTo>
                <a:cubicBezTo>
                  <a:pt x="3956253" y="1668069"/>
                  <a:pt x="4046908" y="1809665"/>
                  <a:pt x="4127150" y="1957420"/>
                </a:cubicBezTo>
                <a:cubicBezTo>
                  <a:pt x="4203278" y="2097963"/>
                  <a:pt x="4269448" y="2242711"/>
                  <a:pt x="4318633" y="2395038"/>
                </a:cubicBezTo>
                <a:cubicBezTo>
                  <a:pt x="4364176" y="2536327"/>
                  <a:pt x="4394000" y="2680458"/>
                  <a:pt x="4397027" y="2829633"/>
                </a:cubicBezTo>
                <a:cubicBezTo>
                  <a:pt x="4401223" y="3044022"/>
                  <a:pt x="4347375" y="3241718"/>
                  <a:pt x="4225697" y="3419902"/>
                </a:cubicBezTo>
                <a:cubicBezTo>
                  <a:pt x="4178523" y="3489045"/>
                  <a:pt x="4123864" y="3551893"/>
                  <a:pt x="4062935" y="3609295"/>
                </a:cubicBezTo>
                <a:cubicBezTo>
                  <a:pt x="4050000" y="3621498"/>
                  <a:pt x="4038518" y="3635153"/>
                  <a:pt x="4026361" y="3648304"/>
                </a:cubicBezTo>
                <a:lnTo>
                  <a:pt x="3960411" y="3702417"/>
                </a:lnTo>
                <a:cubicBezTo>
                  <a:pt x="3950306" y="3708327"/>
                  <a:pt x="3939576" y="3713159"/>
                  <a:pt x="3930096" y="3720145"/>
                </a:cubicBezTo>
                <a:cubicBezTo>
                  <a:pt x="3821235" y="3800204"/>
                  <a:pt x="3704076" y="3866689"/>
                  <a:pt x="3581683" y="3923972"/>
                </a:cubicBezTo>
                <a:cubicBezTo>
                  <a:pt x="3415114" y="4001885"/>
                  <a:pt x="3241981" y="4062685"/>
                  <a:pt x="3065181" y="4112732"/>
                </a:cubicBezTo>
                <a:cubicBezTo>
                  <a:pt x="2807878" y="4185956"/>
                  <a:pt x="2545972" y="4237546"/>
                  <a:pt x="2281419" y="4276486"/>
                </a:cubicBezTo>
                <a:cubicBezTo>
                  <a:pt x="2025295" y="4314067"/>
                  <a:pt x="1768171" y="4338178"/>
                  <a:pt x="1509106" y="4336355"/>
                </a:cubicBezTo>
                <a:cubicBezTo>
                  <a:pt x="1333688" y="4334979"/>
                  <a:pt x="1159288" y="4321650"/>
                  <a:pt x="987175" y="4286597"/>
                </a:cubicBezTo>
                <a:cubicBezTo>
                  <a:pt x="848988" y="4258642"/>
                  <a:pt x="715269" y="4216963"/>
                  <a:pt x="589146" y="4153435"/>
                </a:cubicBezTo>
                <a:cubicBezTo>
                  <a:pt x="485705" y="4101209"/>
                  <a:pt x="391685" y="4035954"/>
                  <a:pt x="309879" y="3953535"/>
                </a:cubicBezTo>
                <a:cubicBezTo>
                  <a:pt x="296422" y="3939962"/>
                  <a:pt x="282631" y="3926927"/>
                  <a:pt x="268865" y="3913607"/>
                </a:cubicBezTo>
                <a:lnTo>
                  <a:pt x="226554" y="3862040"/>
                </a:lnTo>
                <a:cubicBezTo>
                  <a:pt x="223819" y="3857134"/>
                  <a:pt x="221677" y="3852011"/>
                  <a:pt x="218482" y="3847486"/>
                </a:cubicBezTo>
                <a:cubicBezTo>
                  <a:pt x="200618" y="3820062"/>
                  <a:pt x="181393" y="3793486"/>
                  <a:pt x="164739" y="3765333"/>
                </a:cubicBezTo>
                <a:cubicBezTo>
                  <a:pt x="97787" y="3653256"/>
                  <a:pt x="55417" y="3531860"/>
                  <a:pt x="30218" y="3404051"/>
                </a:cubicBezTo>
                <a:cubicBezTo>
                  <a:pt x="-2189" y="3239807"/>
                  <a:pt x="-5794" y="3073902"/>
                  <a:pt x="6563" y="2907338"/>
                </a:cubicBezTo>
                <a:cubicBezTo>
                  <a:pt x="19827" y="2726795"/>
                  <a:pt x="51054" y="2548982"/>
                  <a:pt x="94549" y="2373545"/>
                </a:cubicBezTo>
                <a:cubicBezTo>
                  <a:pt x="194967" y="1967715"/>
                  <a:pt x="339184" y="1577558"/>
                  <a:pt x="517592" y="1199844"/>
                </a:cubicBezTo>
                <a:cubicBezTo>
                  <a:pt x="613094" y="997614"/>
                  <a:pt x="722388" y="803389"/>
                  <a:pt x="854449" y="622773"/>
                </a:cubicBezTo>
                <a:cubicBezTo>
                  <a:pt x="939492" y="506147"/>
                  <a:pt x="1031609" y="395627"/>
                  <a:pt x="1142073" y="301812"/>
                </a:cubicBezTo>
                <a:cubicBezTo>
                  <a:pt x="1147644" y="296975"/>
                  <a:pt x="1152023" y="291001"/>
                  <a:pt x="1156923" y="285659"/>
                </a:cubicBezTo>
                <a:lnTo>
                  <a:pt x="1219944" y="233949"/>
                </a:lnTo>
                <a:cubicBezTo>
                  <a:pt x="1227812" y="229081"/>
                  <a:pt x="1236043" y="224975"/>
                  <a:pt x="1243132" y="219158"/>
                </a:cubicBezTo>
                <a:cubicBezTo>
                  <a:pt x="1294110" y="177594"/>
                  <a:pt x="1350030" y="143622"/>
                  <a:pt x="1408343" y="113509"/>
                </a:cubicBezTo>
                <a:cubicBezTo>
                  <a:pt x="1538001" y="46229"/>
                  <a:pt x="1673529" y="8376"/>
                  <a:pt x="1815121" y="1241"/>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96C377F9-FA26-4D7D-8C15-5737D0343826}"/>
              </a:ext>
            </a:extLst>
          </p:cNvPr>
          <p:cNvSpPr>
            <a:spLocks noGrp="1"/>
          </p:cNvSpPr>
          <p:nvPr>
            <p:ph type="title"/>
          </p:nvPr>
        </p:nvSpPr>
        <p:spPr>
          <a:xfrm>
            <a:off x="4296227" y="230316"/>
            <a:ext cx="7665776"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8DEAE418-52E2-4DE7-A31D-BA3FF67BE6A9}"/>
              </a:ext>
            </a:extLst>
          </p:cNvPr>
          <p:cNvSpPr>
            <a:spLocks noGrp="1"/>
          </p:cNvSpPr>
          <p:nvPr>
            <p:ph type="body" sz="quarter" idx="17"/>
          </p:nvPr>
        </p:nvSpPr>
        <p:spPr>
          <a:xfrm>
            <a:off x="4296227" y="843419"/>
            <a:ext cx="7665776"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1688364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755FD07-32D4-4A25-A7A2-13926211B760}"/>
              </a:ext>
            </a:extLst>
          </p:cNvPr>
          <p:cNvSpPr>
            <a:spLocks noGrp="1"/>
          </p:cNvSpPr>
          <p:nvPr>
            <p:ph type="pic" sz="quarter" idx="16" hasCustomPrompt="1"/>
          </p:nvPr>
        </p:nvSpPr>
        <p:spPr>
          <a:xfrm>
            <a:off x="1633" y="1"/>
            <a:ext cx="12192000" cy="3187700"/>
          </a:xfrm>
          <a:prstGeom prst="rect">
            <a:avLst/>
          </a:prstGeom>
          <a:solidFill>
            <a:schemeClr val="bg1">
              <a:lumMod val="85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6" name="Title 1">
            <a:extLst>
              <a:ext uri="{FF2B5EF4-FFF2-40B4-BE49-F238E27FC236}">
                <a16:creationId xmlns:a16="http://schemas.microsoft.com/office/drawing/2014/main" id="{51F7B841-B016-4EA6-B35A-56DF9234E7A6}"/>
              </a:ext>
            </a:extLst>
          </p:cNvPr>
          <p:cNvSpPr>
            <a:spLocks noGrp="1"/>
          </p:cNvSpPr>
          <p:nvPr>
            <p:ph type="title"/>
          </p:nvPr>
        </p:nvSpPr>
        <p:spPr>
          <a:xfrm>
            <a:off x="723900" y="230316"/>
            <a:ext cx="108204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8" name="Text Placeholder 5">
            <a:extLst>
              <a:ext uri="{FF2B5EF4-FFF2-40B4-BE49-F238E27FC236}">
                <a16:creationId xmlns:a16="http://schemas.microsoft.com/office/drawing/2014/main" id="{4E848E19-DAF4-49BB-B133-74C5F04FFF33}"/>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16448105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655332471"/>
              </p:ext>
            </p:extLst>
          </p:nvPr>
        </p:nvGraphicFramePr>
        <p:xfrm>
          <a:off x="3222" y="2557"/>
          <a:ext cx="1587" cy="1587"/>
        </p:xfrm>
        <a:graphic>
          <a:graphicData uri="http://schemas.openxmlformats.org/presentationml/2006/ole">
            <mc:AlternateContent xmlns:mc="http://schemas.openxmlformats.org/markup-compatibility/2006">
              <mc:Choice xmlns:v="urn:schemas-microsoft-com:vml" Requires="v">
                <p:oleObj spid="_x0000_s9484" name="think-cell Slide" r:id="rId4" imgW="347" imgH="346" progId="TCLayout.ActiveDocument.1">
                  <p:embed/>
                </p:oleObj>
              </mc:Choice>
              <mc:Fallback>
                <p:oleObj name="think-cell Slide" r:id="rId4" imgW="347" imgH="346" progId="TCLayout.ActiveDocument.1">
                  <p:embed/>
                  <p:pic>
                    <p:nvPicPr>
                      <p:cNvPr id="0" name=""/>
                      <p:cNvPicPr/>
                      <p:nvPr/>
                    </p:nvPicPr>
                    <p:blipFill>
                      <a:blip r:embed="rId5"/>
                      <a:stretch>
                        <a:fillRect/>
                      </a:stretch>
                    </p:blipFill>
                    <p:spPr>
                      <a:xfrm>
                        <a:off x="3222" y="2557"/>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endParaRPr lang="en-GB" dirty="0"/>
          </a:p>
        </p:txBody>
      </p:sp>
      <p:sp>
        <p:nvSpPr>
          <p:cNvPr id="7" name="Text Placeholder 5">
            <a:extLst>
              <a:ext uri="{FF2B5EF4-FFF2-40B4-BE49-F238E27FC236}">
                <a16:creationId xmlns:a16="http://schemas.microsoft.com/office/drawing/2014/main" id="{502DCD3E-688B-4163-B796-566F5536398E}"/>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17304048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AB6AC99-4036-4871-B44A-163F75919769}"/>
              </a:ext>
            </a:extLst>
          </p:cNvPr>
          <p:cNvSpPr>
            <a:spLocks noGrp="1"/>
          </p:cNvSpPr>
          <p:nvPr>
            <p:ph type="title"/>
          </p:nvPr>
        </p:nvSpPr>
        <p:spPr>
          <a:xfrm>
            <a:off x="723900" y="230316"/>
            <a:ext cx="5219700"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8806BEB1-554E-441B-8143-1262D1DD2187}"/>
              </a:ext>
            </a:extLst>
          </p:cNvPr>
          <p:cNvSpPr>
            <a:spLocks noGrp="1"/>
          </p:cNvSpPr>
          <p:nvPr>
            <p:ph type="body" sz="quarter" idx="17"/>
          </p:nvPr>
        </p:nvSpPr>
        <p:spPr>
          <a:xfrm>
            <a:off x="725191" y="843419"/>
            <a:ext cx="5219699" cy="246221"/>
          </a:xfrm>
        </p:spPr>
        <p:txBody>
          <a:bodyPr lIns="90000"/>
          <a:lstStyle>
            <a:lvl1pPr>
              <a:defRPr>
                <a:solidFill>
                  <a:schemeClr val="tx1"/>
                </a:solidFill>
              </a:defRPr>
            </a:lvl1pPr>
          </a:lstStyle>
          <a:p>
            <a:pPr lvl="0"/>
            <a:r>
              <a:rPr lang="en-US" dirty="0"/>
              <a:t>Edit Master text styles</a:t>
            </a:r>
          </a:p>
        </p:txBody>
      </p:sp>
      <p:sp>
        <p:nvSpPr>
          <p:cNvPr id="5" name="Picture Placeholder 5">
            <a:extLst>
              <a:ext uri="{FF2B5EF4-FFF2-40B4-BE49-F238E27FC236}">
                <a16:creationId xmlns:a16="http://schemas.microsoft.com/office/drawing/2014/main" id="{0A28A75D-08F0-4C74-9485-2A3A830F979B}"/>
              </a:ext>
            </a:extLst>
          </p:cNvPr>
          <p:cNvSpPr>
            <a:spLocks noGrp="1"/>
          </p:cNvSpPr>
          <p:nvPr>
            <p:ph type="pic" sz="quarter" idx="13" hasCustomPrompt="1"/>
          </p:nvPr>
        </p:nvSpPr>
        <p:spPr bwMode="auto">
          <a:xfrm>
            <a:off x="4640947" y="-21085"/>
            <a:ext cx="7552668" cy="6879085"/>
          </a:xfrm>
          <a:custGeom>
            <a:avLst/>
            <a:gdLst>
              <a:gd name="connsiteX0" fmla="*/ 2971144 w 8527206"/>
              <a:gd name="connsiteY0" fmla="*/ 0 h 6858000"/>
              <a:gd name="connsiteX1" fmla="*/ 7752484 w 8527206"/>
              <a:gd name="connsiteY1" fmla="*/ 0 h 6858000"/>
              <a:gd name="connsiteX2" fmla="*/ 7863964 w 8527206"/>
              <a:gd name="connsiteY2" fmla="*/ 173070 h 6858000"/>
              <a:gd name="connsiteX3" fmla="*/ 8367759 w 8527206"/>
              <a:gd name="connsiteY3" fmla="*/ 1196300 h 6858000"/>
              <a:gd name="connsiteX4" fmla="*/ 8527206 w 8527206"/>
              <a:gd name="connsiteY4" fmla="*/ 1631659 h 6858000"/>
              <a:gd name="connsiteX5" fmla="*/ 8527206 w 8527206"/>
              <a:gd name="connsiteY5" fmla="*/ 6858000 h 6858000"/>
              <a:gd name="connsiteX6" fmla="*/ 1968306 w 8527206"/>
              <a:gd name="connsiteY6" fmla="*/ 6858000 h 6858000"/>
              <a:gd name="connsiteX7" fmla="*/ 1963205 w 8527206"/>
              <a:gd name="connsiteY7" fmla="*/ 6855630 h 6858000"/>
              <a:gd name="connsiteX8" fmla="*/ 1098144 w 8527206"/>
              <a:gd name="connsiteY8" fmla="*/ 6340068 h 6858000"/>
              <a:gd name="connsiteX9" fmla="*/ 430707 w 8527206"/>
              <a:gd name="connsiteY9" fmla="*/ 5690993 h 6858000"/>
              <a:gd name="connsiteX10" fmla="*/ 561 w 8527206"/>
              <a:gd name="connsiteY10" fmla="*/ 4468699 h 6858000"/>
              <a:gd name="connsiteX11" fmla="*/ 47377 w 8527206"/>
              <a:gd name="connsiteY11" fmla="*/ 3944319 h 6858000"/>
              <a:gd name="connsiteX12" fmla="*/ 62248 w 8527206"/>
              <a:gd name="connsiteY12" fmla="*/ 3832572 h 6858000"/>
              <a:gd name="connsiteX13" fmla="*/ 108969 w 8527206"/>
              <a:gd name="connsiteY13" fmla="*/ 3658898 h 6858000"/>
              <a:gd name="connsiteX14" fmla="*/ 139210 w 8527206"/>
              <a:gd name="connsiteY14" fmla="*/ 3591318 h 6858000"/>
              <a:gd name="connsiteX15" fmla="*/ 486668 w 8527206"/>
              <a:gd name="connsiteY15" fmla="*/ 2814496 h 6858000"/>
              <a:gd name="connsiteX16" fmla="*/ 1140836 w 8527206"/>
              <a:gd name="connsiteY16" fmla="*/ 1857357 h 6858000"/>
              <a:gd name="connsiteX17" fmla="*/ 2283959 w 8527206"/>
              <a:gd name="connsiteY17" fmla="*/ 615316 h 6858000"/>
              <a:gd name="connsiteX18" fmla="*/ 2889393 w 8527206"/>
              <a:gd name="connsiteY18" fmla="*/ 66398 h 6858000"/>
              <a:gd name="connsiteX0" fmla="*/ 2971144 w 8548017"/>
              <a:gd name="connsiteY0" fmla="*/ 0 h 6858000"/>
              <a:gd name="connsiteX1" fmla="*/ 7752484 w 8548017"/>
              <a:gd name="connsiteY1" fmla="*/ 0 h 6858000"/>
              <a:gd name="connsiteX2" fmla="*/ 7863964 w 8548017"/>
              <a:gd name="connsiteY2" fmla="*/ 173070 h 6858000"/>
              <a:gd name="connsiteX3" fmla="*/ 8548017 w 8548017"/>
              <a:gd name="connsiteY3" fmla="*/ 1036643 h 6858000"/>
              <a:gd name="connsiteX4" fmla="*/ 8527206 w 8548017"/>
              <a:gd name="connsiteY4" fmla="*/ 1631659 h 6858000"/>
              <a:gd name="connsiteX5" fmla="*/ 8527206 w 8548017"/>
              <a:gd name="connsiteY5" fmla="*/ 6858000 h 6858000"/>
              <a:gd name="connsiteX6" fmla="*/ 1968306 w 8548017"/>
              <a:gd name="connsiteY6" fmla="*/ 6858000 h 6858000"/>
              <a:gd name="connsiteX7" fmla="*/ 1963205 w 8548017"/>
              <a:gd name="connsiteY7" fmla="*/ 6855630 h 6858000"/>
              <a:gd name="connsiteX8" fmla="*/ 1098144 w 8548017"/>
              <a:gd name="connsiteY8" fmla="*/ 6340068 h 6858000"/>
              <a:gd name="connsiteX9" fmla="*/ 430707 w 8548017"/>
              <a:gd name="connsiteY9" fmla="*/ 5690993 h 6858000"/>
              <a:gd name="connsiteX10" fmla="*/ 561 w 8548017"/>
              <a:gd name="connsiteY10" fmla="*/ 4468699 h 6858000"/>
              <a:gd name="connsiteX11" fmla="*/ 47377 w 8548017"/>
              <a:gd name="connsiteY11" fmla="*/ 3944319 h 6858000"/>
              <a:gd name="connsiteX12" fmla="*/ 62248 w 8548017"/>
              <a:gd name="connsiteY12" fmla="*/ 3832572 h 6858000"/>
              <a:gd name="connsiteX13" fmla="*/ 108969 w 8548017"/>
              <a:gd name="connsiteY13" fmla="*/ 3658898 h 6858000"/>
              <a:gd name="connsiteX14" fmla="*/ 139210 w 8548017"/>
              <a:gd name="connsiteY14" fmla="*/ 3591318 h 6858000"/>
              <a:gd name="connsiteX15" fmla="*/ 486668 w 8548017"/>
              <a:gd name="connsiteY15" fmla="*/ 2814496 h 6858000"/>
              <a:gd name="connsiteX16" fmla="*/ 1140836 w 8548017"/>
              <a:gd name="connsiteY16" fmla="*/ 1857357 h 6858000"/>
              <a:gd name="connsiteX17" fmla="*/ 2283959 w 8548017"/>
              <a:gd name="connsiteY17" fmla="*/ 615316 h 6858000"/>
              <a:gd name="connsiteX18" fmla="*/ 2889393 w 8548017"/>
              <a:gd name="connsiteY18" fmla="*/ 66398 h 6858000"/>
              <a:gd name="connsiteX19" fmla="*/ 2971144 w 8548017"/>
              <a:gd name="connsiteY19" fmla="*/ 0 h 6858000"/>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601798"/>
              <a:gd name="connsiteY0" fmla="*/ 1101 h 6859101"/>
              <a:gd name="connsiteX1" fmla="*/ 7752484 w 8601798"/>
              <a:gd name="connsiteY1" fmla="*/ 1101 h 6859101"/>
              <a:gd name="connsiteX2" fmla="*/ 8535835 w 8601798"/>
              <a:gd name="connsiteY2" fmla="*/ 0 h 6859101"/>
              <a:gd name="connsiteX3" fmla="*/ 8548017 w 8601798"/>
              <a:gd name="connsiteY3" fmla="*/ 1037744 h 6859101"/>
              <a:gd name="connsiteX4" fmla="*/ 8527206 w 8601798"/>
              <a:gd name="connsiteY4" fmla="*/ 1632760 h 6859101"/>
              <a:gd name="connsiteX5" fmla="*/ 8527206 w 8601798"/>
              <a:gd name="connsiteY5" fmla="*/ 6859101 h 6859101"/>
              <a:gd name="connsiteX6" fmla="*/ 1968306 w 8601798"/>
              <a:gd name="connsiteY6" fmla="*/ 6859101 h 6859101"/>
              <a:gd name="connsiteX7" fmla="*/ 1963205 w 8601798"/>
              <a:gd name="connsiteY7" fmla="*/ 6856731 h 6859101"/>
              <a:gd name="connsiteX8" fmla="*/ 1098144 w 8601798"/>
              <a:gd name="connsiteY8" fmla="*/ 6341169 h 6859101"/>
              <a:gd name="connsiteX9" fmla="*/ 430707 w 8601798"/>
              <a:gd name="connsiteY9" fmla="*/ 5692094 h 6859101"/>
              <a:gd name="connsiteX10" fmla="*/ 561 w 8601798"/>
              <a:gd name="connsiteY10" fmla="*/ 4469800 h 6859101"/>
              <a:gd name="connsiteX11" fmla="*/ 47377 w 8601798"/>
              <a:gd name="connsiteY11" fmla="*/ 3945420 h 6859101"/>
              <a:gd name="connsiteX12" fmla="*/ 62248 w 8601798"/>
              <a:gd name="connsiteY12" fmla="*/ 3833673 h 6859101"/>
              <a:gd name="connsiteX13" fmla="*/ 108969 w 8601798"/>
              <a:gd name="connsiteY13" fmla="*/ 3659999 h 6859101"/>
              <a:gd name="connsiteX14" fmla="*/ 139210 w 8601798"/>
              <a:gd name="connsiteY14" fmla="*/ 3592419 h 6859101"/>
              <a:gd name="connsiteX15" fmla="*/ 486668 w 8601798"/>
              <a:gd name="connsiteY15" fmla="*/ 2815597 h 6859101"/>
              <a:gd name="connsiteX16" fmla="*/ 1140836 w 8601798"/>
              <a:gd name="connsiteY16" fmla="*/ 1858458 h 6859101"/>
              <a:gd name="connsiteX17" fmla="*/ 2283959 w 8601798"/>
              <a:gd name="connsiteY17" fmla="*/ 616417 h 6859101"/>
              <a:gd name="connsiteX18" fmla="*/ 2889393 w 8601798"/>
              <a:gd name="connsiteY18" fmla="*/ 67499 h 6859101"/>
              <a:gd name="connsiteX19" fmla="*/ 2971144 w 8601798"/>
              <a:gd name="connsiteY19" fmla="*/ 1101 h 6859101"/>
              <a:gd name="connsiteX0" fmla="*/ 2971144 w 8875759"/>
              <a:gd name="connsiteY0" fmla="*/ 1101 h 6859101"/>
              <a:gd name="connsiteX1" fmla="*/ 7752484 w 8875759"/>
              <a:gd name="connsiteY1" fmla="*/ 1101 h 6859101"/>
              <a:gd name="connsiteX2" fmla="*/ 8535835 w 8875759"/>
              <a:gd name="connsiteY2" fmla="*/ 0 h 6859101"/>
              <a:gd name="connsiteX3" fmla="*/ 8875759 w 8875759"/>
              <a:gd name="connsiteY3" fmla="*/ 1139344 h 6859101"/>
              <a:gd name="connsiteX4" fmla="*/ 8527206 w 8875759"/>
              <a:gd name="connsiteY4" fmla="*/ 1632760 h 6859101"/>
              <a:gd name="connsiteX5" fmla="*/ 8527206 w 8875759"/>
              <a:gd name="connsiteY5" fmla="*/ 6859101 h 6859101"/>
              <a:gd name="connsiteX6" fmla="*/ 1968306 w 8875759"/>
              <a:gd name="connsiteY6" fmla="*/ 6859101 h 6859101"/>
              <a:gd name="connsiteX7" fmla="*/ 1963205 w 8875759"/>
              <a:gd name="connsiteY7" fmla="*/ 6856731 h 6859101"/>
              <a:gd name="connsiteX8" fmla="*/ 1098144 w 8875759"/>
              <a:gd name="connsiteY8" fmla="*/ 6341169 h 6859101"/>
              <a:gd name="connsiteX9" fmla="*/ 430707 w 8875759"/>
              <a:gd name="connsiteY9" fmla="*/ 5692094 h 6859101"/>
              <a:gd name="connsiteX10" fmla="*/ 561 w 8875759"/>
              <a:gd name="connsiteY10" fmla="*/ 4469800 h 6859101"/>
              <a:gd name="connsiteX11" fmla="*/ 47377 w 8875759"/>
              <a:gd name="connsiteY11" fmla="*/ 3945420 h 6859101"/>
              <a:gd name="connsiteX12" fmla="*/ 62248 w 8875759"/>
              <a:gd name="connsiteY12" fmla="*/ 3833673 h 6859101"/>
              <a:gd name="connsiteX13" fmla="*/ 108969 w 8875759"/>
              <a:gd name="connsiteY13" fmla="*/ 3659999 h 6859101"/>
              <a:gd name="connsiteX14" fmla="*/ 139210 w 8875759"/>
              <a:gd name="connsiteY14" fmla="*/ 3592419 h 6859101"/>
              <a:gd name="connsiteX15" fmla="*/ 486668 w 8875759"/>
              <a:gd name="connsiteY15" fmla="*/ 2815597 h 6859101"/>
              <a:gd name="connsiteX16" fmla="*/ 1140836 w 8875759"/>
              <a:gd name="connsiteY16" fmla="*/ 1858458 h 6859101"/>
              <a:gd name="connsiteX17" fmla="*/ 2283959 w 8875759"/>
              <a:gd name="connsiteY17" fmla="*/ 616417 h 6859101"/>
              <a:gd name="connsiteX18" fmla="*/ 2889393 w 8875759"/>
              <a:gd name="connsiteY18" fmla="*/ 67499 h 6859101"/>
              <a:gd name="connsiteX19" fmla="*/ 2971144 w 8875759"/>
              <a:gd name="connsiteY19" fmla="*/ 1101 h 6859101"/>
              <a:gd name="connsiteX0" fmla="*/ 2971144 w 8875759"/>
              <a:gd name="connsiteY0" fmla="*/ 0 h 6858000"/>
              <a:gd name="connsiteX1" fmla="*/ 7752484 w 8875759"/>
              <a:gd name="connsiteY1" fmla="*/ 0 h 6858000"/>
              <a:gd name="connsiteX2" fmla="*/ 8781642 w 8875759"/>
              <a:gd name="connsiteY2" fmla="*/ 85984 h 6858000"/>
              <a:gd name="connsiteX3" fmla="*/ 8875759 w 8875759"/>
              <a:gd name="connsiteY3" fmla="*/ 1138243 h 6858000"/>
              <a:gd name="connsiteX4" fmla="*/ 8527206 w 8875759"/>
              <a:gd name="connsiteY4" fmla="*/ 1631659 h 6858000"/>
              <a:gd name="connsiteX5" fmla="*/ 8527206 w 8875759"/>
              <a:gd name="connsiteY5" fmla="*/ 6858000 h 6858000"/>
              <a:gd name="connsiteX6" fmla="*/ 1968306 w 8875759"/>
              <a:gd name="connsiteY6" fmla="*/ 6858000 h 6858000"/>
              <a:gd name="connsiteX7" fmla="*/ 1963205 w 8875759"/>
              <a:gd name="connsiteY7" fmla="*/ 6855630 h 6858000"/>
              <a:gd name="connsiteX8" fmla="*/ 1098144 w 8875759"/>
              <a:gd name="connsiteY8" fmla="*/ 6340068 h 6858000"/>
              <a:gd name="connsiteX9" fmla="*/ 430707 w 8875759"/>
              <a:gd name="connsiteY9" fmla="*/ 5690993 h 6858000"/>
              <a:gd name="connsiteX10" fmla="*/ 561 w 8875759"/>
              <a:gd name="connsiteY10" fmla="*/ 4468699 h 6858000"/>
              <a:gd name="connsiteX11" fmla="*/ 47377 w 8875759"/>
              <a:gd name="connsiteY11" fmla="*/ 3944319 h 6858000"/>
              <a:gd name="connsiteX12" fmla="*/ 62248 w 8875759"/>
              <a:gd name="connsiteY12" fmla="*/ 3832572 h 6858000"/>
              <a:gd name="connsiteX13" fmla="*/ 108969 w 8875759"/>
              <a:gd name="connsiteY13" fmla="*/ 3658898 h 6858000"/>
              <a:gd name="connsiteX14" fmla="*/ 139210 w 8875759"/>
              <a:gd name="connsiteY14" fmla="*/ 3591318 h 6858000"/>
              <a:gd name="connsiteX15" fmla="*/ 486668 w 8875759"/>
              <a:gd name="connsiteY15" fmla="*/ 2814496 h 6858000"/>
              <a:gd name="connsiteX16" fmla="*/ 1140836 w 8875759"/>
              <a:gd name="connsiteY16" fmla="*/ 1857357 h 6858000"/>
              <a:gd name="connsiteX17" fmla="*/ 2283959 w 8875759"/>
              <a:gd name="connsiteY17" fmla="*/ 615316 h 6858000"/>
              <a:gd name="connsiteX18" fmla="*/ 2889393 w 8875759"/>
              <a:gd name="connsiteY18" fmla="*/ 66398 h 6858000"/>
              <a:gd name="connsiteX19" fmla="*/ 2971144 w 8875759"/>
              <a:gd name="connsiteY19" fmla="*/ 0 h 6858000"/>
              <a:gd name="connsiteX0" fmla="*/ 2971144 w 8943533"/>
              <a:gd name="connsiteY0" fmla="*/ 1101 h 6859101"/>
              <a:gd name="connsiteX1" fmla="*/ 7752484 w 8943533"/>
              <a:gd name="connsiteY1" fmla="*/ 1101 h 6859101"/>
              <a:gd name="connsiteX2" fmla="*/ 8879965 w 8943533"/>
              <a:gd name="connsiteY2" fmla="*/ 0 h 6859101"/>
              <a:gd name="connsiteX3" fmla="*/ 8875759 w 8943533"/>
              <a:gd name="connsiteY3" fmla="*/ 1139344 h 6859101"/>
              <a:gd name="connsiteX4" fmla="*/ 8527206 w 8943533"/>
              <a:gd name="connsiteY4" fmla="*/ 1632760 h 6859101"/>
              <a:gd name="connsiteX5" fmla="*/ 8527206 w 8943533"/>
              <a:gd name="connsiteY5" fmla="*/ 6859101 h 6859101"/>
              <a:gd name="connsiteX6" fmla="*/ 1968306 w 8943533"/>
              <a:gd name="connsiteY6" fmla="*/ 6859101 h 6859101"/>
              <a:gd name="connsiteX7" fmla="*/ 1963205 w 8943533"/>
              <a:gd name="connsiteY7" fmla="*/ 6856731 h 6859101"/>
              <a:gd name="connsiteX8" fmla="*/ 1098144 w 8943533"/>
              <a:gd name="connsiteY8" fmla="*/ 6341169 h 6859101"/>
              <a:gd name="connsiteX9" fmla="*/ 430707 w 8943533"/>
              <a:gd name="connsiteY9" fmla="*/ 5692094 h 6859101"/>
              <a:gd name="connsiteX10" fmla="*/ 561 w 8943533"/>
              <a:gd name="connsiteY10" fmla="*/ 4469800 h 6859101"/>
              <a:gd name="connsiteX11" fmla="*/ 47377 w 8943533"/>
              <a:gd name="connsiteY11" fmla="*/ 3945420 h 6859101"/>
              <a:gd name="connsiteX12" fmla="*/ 62248 w 8943533"/>
              <a:gd name="connsiteY12" fmla="*/ 3833673 h 6859101"/>
              <a:gd name="connsiteX13" fmla="*/ 108969 w 8943533"/>
              <a:gd name="connsiteY13" fmla="*/ 3659999 h 6859101"/>
              <a:gd name="connsiteX14" fmla="*/ 139210 w 8943533"/>
              <a:gd name="connsiteY14" fmla="*/ 3592419 h 6859101"/>
              <a:gd name="connsiteX15" fmla="*/ 486668 w 8943533"/>
              <a:gd name="connsiteY15" fmla="*/ 2815597 h 6859101"/>
              <a:gd name="connsiteX16" fmla="*/ 1140836 w 8943533"/>
              <a:gd name="connsiteY16" fmla="*/ 1858458 h 6859101"/>
              <a:gd name="connsiteX17" fmla="*/ 2283959 w 8943533"/>
              <a:gd name="connsiteY17" fmla="*/ 616417 h 6859101"/>
              <a:gd name="connsiteX18" fmla="*/ 2889393 w 8943533"/>
              <a:gd name="connsiteY18" fmla="*/ 67499 h 6859101"/>
              <a:gd name="connsiteX19" fmla="*/ 2971144 w 8943533"/>
              <a:gd name="connsiteY19" fmla="*/ 1101 h 6859101"/>
              <a:gd name="connsiteX0" fmla="*/ 2971144 w 8914877"/>
              <a:gd name="connsiteY0" fmla="*/ 1101 h 6859101"/>
              <a:gd name="connsiteX1" fmla="*/ 7752484 w 8914877"/>
              <a:gd name="connsiteY1" fmla="*/ 1101 h 6859101"/>
              <a:gd name="connsiteX2" fmla="*/ 8879965 w 8914877"/>
              <a:gd name="connsiteY2" fmla="*/ 0 h 6859101"/>
              <a:gd name="connsiteX3" fmla="*/ 8498857 w 8914877"/>
              <a:gd name="connsiteY3" fmla="*/ 616830 h 6859101"/>
              <a:gd name="connsiteX4" fmla="*/ 8527206 w 8914877"/>
              <a:gd name="connsiteY4" fmla="*/ 1632760 h 6859101"/>
              <a:gd name="connsiteX5" fmla="*/ 8527206 w 8914877"/>
              <a:gd name="connsiteY5" fmla="*/ 6859101 h 6859101"/>
              <a:gd name="connsiteX6" fmla="*/ 1968306 w 8914877"/>
              <a:gd name="connsiteY6" fmla="*/ 6859101 h 6859101"/>
              <a:gd name="connsiteX7" fmla="*/ 1963205 w 8914877"/>
              <a:gd name="connsiteY7" fmla="*/ 6856731 h 6859101"/>
              <a:gd name="connsiteX8" fmla="*/ 1098144 w 8914877"/>
              <a:gd name="connsiteY8" fmla="*/ 6341169 h 6859101"/>
              <a:gd name="connsiteX9" fmla="*/ 430707 w 8914877"/>
              <a:gd name="connsiteY9" fmla="*/ 5692094 h 6859101"/>
              <a:gd name="connsiteX10" fmla="*/ 561 w 8914877"/>
              <a:gd name="connsiteY10" fmla="*/ 4469800 h 6859101"/>
              <a:gd name="connsiteX11" fmla="*/ 47377 w 8914877"/>
              <a:gd name="connsiteY11" fmla="*/ 3945420 h 6859101"/>
              <a:gd name="connsiteX12" fmla="*/ 62248 w 8914877"/>
              <a:gd name="connsiteY12" fmla="*/ 3833673 h 6859101"/>
              <a:gd name="connsiteX13" fmla="*/ 108969 w 8914877"/>
              <a:gd name="connsiteY13" fmla="*/ 3659999 h 6859101"/>
              <a:gd name="connsiteX14" fmla="*/ 139210 w 8914877"/>
              <a:gd name="connsiteY14" fmla="*/ 3592419 h 6859101"/>
              <a:gd name="connsiteX15" fmla="*/ 486668 w 8914877"/>
              <a:gd name="connsiteY15" fmla="*/ 2815597 h 6859101"/>
              <a:gd name="connsiteX16" fmla="*/ 1140836 w 8914877"/>
              <a:gd name="connsiteY16" fmla="*/ 1858458 h 6859101"/>
              <a:gd name="connsiteX17" fmla="*/ 2283959 w 8914877"/>
              <a:gd name="connsiteY17" fmla="*/ 616417 h 6859101"/>
              <a:gd name="connsiteX18" fmla="*/ 2889393 w 8914877"/>
              <a:gd name="connsiteY18" fmla="*/ 67499 h 6859101"/>
              <a:gd name="connsiteX19" fmla="*/ 2971144 w 8914877"/>
              <a:gd name="connsiteY19" fmla="*/ 1101 h 6859101"/>
              <a:gd name="connsiteX0" fmla="*/ 2971144 w 8527206"/>
              <a:gd name="connsiteY0" fmla="*/ 0 h 6858000"/>
              <a:gd name="connsiteX1" fmla="*/ 7752484 w 8527206"/>
              <a:gd name="connsiteY1" fmla="*/ 0 h 6858000"/>
              <a:gd name="connsiteX2" fmla="*/ 8498857 w 8527206"/>
              <a:gd name="connsiteY2" fmla="*/ 615729 h 6858000"/>
              <a:gd name="connsiteX3" fmla="*/ 8527206 w 8527206"/>
              <a:gd name="connsiteY3" fmla="*/ 1631659 h 6858000"/>
              <a:gd name="connsiteX4" fmla="*/ 8527206 w 8527206"/>
              <a:gd name="connsiteY4" fmla="*/ 6858000 h 6858000"/>
              <a:gd name="connsiteX5" fmla="*/ 1968306 w 8527206"/>
              <a:gd name="connsiteY5" fmla="*/ 6858000 h 6858000"/>
              <a:gd name="connsiteX6" fmla="*/ 1963205 w 8527206"/>
              <a:gd name="connsiteY6" fmla="*/ 6855630 h 6858000"/>
              <a:gd name="connsiteX7" fmla="*/ 1098144 w 8527206"/>
              <a:gd name="connsiteY7" fmla="*/ 6340068 h 6858000"/>
              <a:gd name="connsiteX8" fmla="*/ 430707 w 8527206"/>
              <a:gd name="connsiteY8" fmla="*/ 5690993 h 6858000"/>
              <a:gd name="connsiteX9" fmla="*/ 561 w 8527206"/>
              <a:gd name="connsiteY9" fmla="*/ 4468699 h 6858000"/>
              <a:gd name="connsiteX10" fmla="*/ 47377 w 8527206"/>
              <a:gd name="connsiteY10" fmla="*/ 3944319 h 6858000"/>
              <a:gd name="connsiteX11" fmla="*/ 62248 w 8527206"/>
              <a:gd name="connsiteY11" fmla="*/ 3832572 h 6858000"/>
              <a:gd name="connsiteX12" fmla="*/ 108969 w 8527206"/>
              <a:gd name="connsiteY12" fmla="*/ 3658898 h 6858000"/>
              <a:gd name="connsiteX13" fmla="*/ 139210 w 8527206"/>
              <a:gd name="connsiteY13" fmla="*/ 3591318 h 6858000"/>
              <a:gd name="connsiteX14" fmla="*/ 486668 w 8527206"/>
              <a:gd name="connsiteY14" fmla="*/ 2814496 h 6858000"/>
              <a:gd name="connsiteX15" fmla="*/ 1140836 w 8527206"/>
              <a:gd name="connsiteY15" fmla="*/ 1857357 h 6858000"/>
              <a:gd name="connsiteX16" fmla="*/ 2283959 w 8527206"/>
              <a:gd name="connsiteY16" fmla="*/ 615316 h 6858000"/>
              <a:gd name="connsiteX17" fmla="*/ 2889393 w 8527206"/>
              <a:gd name="connsiteY17" fmla="*/ 66398 h 6858000"/>
              <a:gd name="connsiteX18" fmla="*/ 2971144 w 8527206"/>
              <a:gd name="connsiteY18" fmla="*/ 0 h 6858000"/>
              <a:gd name="connsiteX0" fmla="*/ 2971144 w 8531631"/>
              <a:gd name="connsiteY0" fmla="*/ 8385 h 6866385"/>
              <a:gd name="connsiteX1" fmla="*/ 7752484 w 8531631"/>
              <a:gd name="connsiteY1" fmla="*/ 8385 h 6866385"/>
              <a:gd name="connsiteX2" fmla="*/ 8531631 w 8531631"/>
              <a:gd name="connsiteY2" fmla="*/ 0 h 6866385"/>
              <a:gd name="connsiteX3" fmla="*/ 8527206 w 8531631"/>
              <a:gd name="connsiteY3" fmla="*/ 1640044 h 6866385"/>
              <a:gd name="connsiteX4" fmla="*/ 8527206 w 8531631"/>
              <a:gd name="connsiteY4" fmla="*/ 6866385 h 6866385"/>
              <a:gd name="connsiteX5" fmla="*/ 1968306 w 8531631"/>
              <a:gd name="connsiteY5" fmla="*/ 6866385 h 6866385"/>
              <a:gd name="connsiteX6" fmla="*/ 1963205 w 8531631"/>
              <a:gd name="connsiteY6" fmla="*/ 6864015 h 6866385"/>
              <a:gd name="connsiteX7" fmla="*/ 1098144 w 8531631"/>
              <a:gd name="connsiteY7" fmla="*/ 6348453 h 6866385"/>
              <a:gd name="connsiteX8" fmla="*/ 430707 w 8531631"/>
              <a:gd name="connsiteY8" fmla="*/ 5699378 h 6866385"/>
              <a:gd name="connsiteX9" fmla="*/ 561 w 8531631"/>
              <a:gd name="connsiteY9" fmla="*/ 4477084 h 6866385"/>
              <a:gd name="connsiteX10" fmla="*/ 47377 w 8531631"/>
              <a:gd name="connsiteY10" fmla="*/ 3952704 h 6866385"/>
              <a:gd name="connsiteX11" fmla="*/ 62248 w 8531631"/>
              <a:gd name="connsiteY11" fmla="*/ 3840957 h 6866385"/>
              <a:gd name="connsiteX12" fmla="*/ 108969 w 8531631"/>
              <a:gd name="connsiteY12" fmla="*/ 3667283 h 6866385"/>
              <a:gd name="connsiteX13" fmla="*/ 139210 w 8531631"/>
              <a:gd name="connsiteY13" fmla="*/ 3599703 h 6866385"/>
              <a:gd name="connsiteX14" fmla="*/ 486668 w 8531631"/>
              <a:gd name="connsiteY14" fmla="*/ 2822881 h 6866385"/>
              <a:gd name="connsiteX15" fmla="*/ 1140836 w 8531631"/>
              <a:gd name="connsiteY15" fmla="*/ 1865742 h 6866385"/>
              <a:gd name="connsiteX16" fmla="*/ 2283959 w 8531631"/>
              <a:gd name="connsiteY16" fmla="*/ 623701 h 6866385"/>
              <a:gd name="connsiteX17" fmla="*/ 2889393 w 8531631"/>
              <a:gd name="connsiteY17" fmla="*/ 74783 h 6866385"/>
              <a:gd name="connsiteX18" fmla="*/ 2971144 w 8531631"/>
              <a:gd name="connsiteY18" fmla="*/ 8385 h 6866385"/>
              <a:gd name="connsiteX0" fmla="*/ 2971144 w 8527206"/>
              <a:gd name="connsiteY0" fmla="*/ 21085 h 6879085"/>
              <a:gd name="connsiteX1" fmla="*/ 7752484 w 8527206"/>
              <a:gd name="connsiteY1" fmla="*/ 21085 h 6879085"/>
              <a:gd name="connsiteX2" fmla="*/ 8517292 w 8527206"/>
              <a:gd name="connsiteY2" fmla="*/ 0 h 6879085"/>
              <a:gd name="connsiteX3" fmla="*/ 8527206 w 8527206"/>
              <a:gd name="connsiteY3" fmla="*/ 1652744 h 6879085"/>
              <a:gd name="connsiteX4" fmla="*/ 8527206 w 8527206"/>
              <a:gd name="connsiteY4" fmla="*/ 6879085 h 6879085"/>
              <a:gd name="connsiteX5" fmla="*/ 1968306 w 8527206"/>
              <a:gd name="connsiteY5" fmla="*/ 6879085 h 6879085"/>
              <a:gd name="connsiteX6" fmla="*/ 1963205 w 8527206"/>
              <a:gd name="connsiteY6" fmla="*/ 6876715 h 6879085"/>
              <a:gd name="connsiteX7" fmla="*/ 1098144 w 8527206"/>
              <a:gd name="connsiteY7" fmla="*/ 6361153 h 6879085"/>
              <a:gd name="connsiteX8" fmla="*/ 430707 w 8527206"/>
              <a:gd name="connsiteY8" fmla="*/ 5712078 h 6879085"/>
              <a:gd name="connsiteX9" fmla="*/ 561 w 8527206"/>
              <a:gd name="connsiteY9" fmla="*/ 4489784 h 6879085"/>
              <a:gd name="connsiteX10" fmla="*/ 47377 w 8527206"/>
              <a:gd name="connsiteY10" fmla="*/ 3965404 h 6879085"/>
              <a:gd name="connsiteX11" fmla="*/ 62248 w 8527206"/>
              <a:gd name="connsiteY11" fmla="*/ 3853657 h 6879085"/>
              <a:gd name="connsiteX12" fmla="*/ 108969 w 8527206"/>
              <a:gd name="connsiteY12" fmla="*/ 3679983 h 6879085"/>
              <a:gd name="connsiteX13" fmla="*/ 139210 w 8527206"/>
              <a:gd name="connsiteY13" fmla="*/ 3612403 h 6879085"/>
              <a:gd name="connsiteX14" fmla="*/ 486668 w 8527206"/>
              <a:gd name="connsiteY14" fmla="*/ 2835581 h 6879085"/>
              <a:gd name="connsiteX15" fmla="*/ 1140836 w 8527206"/>
              <a:gd name="connsiteY15" fmla="*/ 1878442 h 6879085"/>
              <a:gd name="connsiteX16" fmla="*/ 2283959 w 8527206"/>
              <a:gd name="connsiteY16" fmla="*/ 636401 h 6879085"/>
              <a:gd name="connsiteX17" fmla="*/ 2889393 w 8527206"/>
              <a:gd name="connsiteY17" fmla="*/ 87483 h 6879085"/>
              <a:gd name="connsiteX18" fmla="*/ 2971144 w 8527206"/>
              <a:gd name="connsiteY18" fmla="*/ 21085 h 687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527206" h="6879085">
                <a:moveTo>
                  <a:pt x="2971144" y="21085"/>
                </a:moveTo>
                <a:lnTo>
                  <a:pt x="7752484" y="21085"/>
                </a:lnTo>
                <a:lnTo>
                  <a:pt x="8517292" y="0"/>
                </a:lnTo>
                <a:cubicBezTo>
                  <a:pt x="8520597" y="550915"/>
                  <a:pt x="8523901" y="1101829"/>
                  <a:pt x="8527206" y="1652744"/>
                </a:cubicBezTo>
                <a:lnTo>
                  <a:pt x="8527206" y="6879085"/>
                </a:lnTo>
                <a:lnTo>
                  <a:pt x="1968306" y="6879085"/>
                </a:lnTo>
                <a:lnTo>
                  <a:pt x="1963205" y="6876715"/>
                </a:lnTo>
                <a:cubicBezTo>
                  <a:pt x="1660296" y="6729085"/>
                  <a:pt x="1369305" y="6562034"/>
                  <a:pt x="1098144" y="6361153"/>
                </a:cubicBezTo>
                <a:cubicBezTo>
                  <a:pt x="846763" y="6174731"/>
                  <a:pt x="618854" y="5964164"/>
                  <a:pt x="430707" y="5712078"/>
                </a:cubicBezTo>
                <a:cubicBezTo>
                  <a:pt x="160576" y="5349599"/>
                  <a:pt x="10446" y="4944560"/>
                  <a:pt x="561" y="4489784"/>
                </a:cubicBezTo>
                <a:cubicBezTo>
                  <a:pt x="-3349" y="4313367"/>
                  <a:pt x="13298" y="4138562"/>
                  <a:pt x="47377" y="3965404"/>
                </a:cubicBezTo>
                <a:cubicBezTo>
                  <a:pt x="54591" y="3928616"/>
                  <a:pt x="57532" y="3891117"/>
                  <a:pt x="62248" y="3853657"/>
                </a:cubicBezTo>
                <a:lnTo>
                  <a:pt x="108969" y="3679983"/>
                </a:lnTo>
                <a:cubicBezTo>
                  <a:pt x="119050" y="3657455"/>
                  <a:pt x="131522" y="3636010"/>
                  <a:pt x="139210" y="3612403"/>
                </a:cubicBezTo>
                <a:cubicBezTo>
                  <a:pt x="227692" y="3341611"/>
                  <a:pt x="347049" y="3083914"/>
                  <a:pt x="486668" y="2835581"/>
                </a:cubicBezTo>
                <a:cubicBezTo>
                  <a:pt x="676736" y="2497691"/>
                  <a:pt x="899048" y="2181095"/>
                  <a:pt x="1140836" y="1878442"/>
                </a:cubicBezTo>
                <a:cubicBezTo>
                  <a:pt x="1492243" y="1437311"/>
                  <a:pt x="1878074" y="1027633"/>
                  <a:pt x="2283959" y="636401"/>
                </a:cubicBezTo>
                <a:cubicBezTo>
                  <a:pt x="2480507" y="447118"/>
                  <a:pt x="2681614" y="263303"/>
                  <a:pt x="2889393" y="87483"/>
                </a:cubicBezTo>
                <a:lnTo>
                  <a:pt x="2971144" y="21085"/>
                </a:lnTo>
                <a:close/>
              </a:path>
            </a:pathLst>
          </a:custGeom>
          <a:solidFill>
            <a:schemeClr val="accent6">
              <a:lumMod val="20000"/>
              <a:lumOff val="80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Tree>
    <p:extLst>
      <p:ext uri="{BB962C8B-B14F-4D97-AF65-F5344CB8AC3E}">
        <p14:creationId xmlns:p14="http://schemas.microsoft.com/office/powerpoint/2010/main" val="30536618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0"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D761995D-0DF1-4E05-86F9-8FDA25736C54}"/>
              </a:ext>
            </a:extLst>
          </p:cNvPr>
          <p:cNvSpPr>
            <a:spLocks noGrp="1"/>
          </p:cNvSpPr>
          <p:nvPr>
            <p:ph type="title"/>
          </p:nvPr>
        </p:nvSpPr>
        <p:spPr>
          <a:xfrm>
            <a:off x="5237427" y="230316"/>
            <a:ext cx="6620744"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634D9C7A-5BAD-4769-A6FA-F5D17B27ACD4}"/>
              </a:ext>
            </a:extLst>
          </p:cNvPr>
          <p:cNvSpPr>
            <a:spLocks noGrp="1"/>
          </p:cNvSpPr>
          <p:nvPr>
            <p:ph type="body" sz="quarter" idx="17"/>
          </p:nvPr>
        </p:nvSpPr>
        <p:spPr>
          <a:xfrm>
            <a:off x="5237427" y="843419"/>
            <a:ext cx="6620744"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30633944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7199086"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7" name="Title 1">
            <a:extLst>
              <a:ext uri="{FF2B5EF4-FFF2-40B4-BE49-F238E27FC236}">
                <a16:creationId xmlns:a16="http://schemas.microsoft.com/office/drawing/2014/main" id="{82560FEA-821F-4038-85D3-E058A399FEAA}"/>
              </a:ext>
            </a:extLst>
          </p:cNvPr>
          <p:cNvSpPr>
            <a:spLocks noGrp="1"/>
          </p:cNvSpPr>
          <p:nvPr>
            <p:ph type="title"/>
          </p:nvPr>
        </p:nvSpPr>
        <p:spPr>
          <a:xfrm>
            <a:off x="723900" y="230316"/>
            <a:ext cx="63246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695859B5-3F97-4723-B598-3A1EF775910E}"/>
              </a:ext>
            </a:extLst>
          </p:cNvPr>
          <p:cNvSpPr>
            <a:spLocks noGrp="1"/>
          </p:cNvSpPr>
          <p:nvPr>
            <p:ph type="body" sz="quarter" idx="17"/>
          </p:nvPr>
        </p:nvSpPr>
        <p:spPr>
          <a:xfrm>
            <a:off x="725534" y="843419"/>
            <a:ext cx="6324599"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33536960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7" name="Picture Placeholder 6"/>
          <p:cNvSpPr>
            <a:spLocks noGrp="1"/>
          </p:cNvSpPr>
          <p:nvPr>
            <p:ph type="pic" sz="quarter" idx="16" hasCustomPrompt="1"/>
          </p:nvPr>
        </p:nvSpPr>
        <p:spPr>
          <a:xfrm>
            <a:off x="1325281" y="869"/>
            <a:ext cx="5195129" cy="4674887"/>
          </a:xfrm>
          <a:custGeom>
            <a:avLst/>
            <a:gdLst>
              <a:gd name="connsiteX0" fmla="*/ 1257458 w 5195129"/>
              <a:gd name="connsiteY0" fmla="*/ 0 h 4674887"/>
              <a:gd name="connsiteX1" fmla="*/ 4888355 w 5195129"/>
              <a:gd name="connsiteY1" fmla="*/ 0 h 4674887"/>
              <a:gd name="connsiteX2" fmla="*/ 4897797 w 5195129"/>
              <a:gd name="connsiteY2" fmla="*/ 10583 h 4674887"/>
              <a:gd name="connsiteX3" fmla="*/ 4991734 w 5195129"/>
              <a:gd name="connsiteY3" fmla="*/ 153016 h 4674887"/>
              <a:gd name="connsiteX4" fmla="*/ 5155578 w 5195129"/>
              <a:gd name="connsiteY4" fmla="*/ 618243 h 4674887"/>
              <a:gd name="connsiteX5" fmla="*/ 5191863 w 5195129"/>
              <a:gd name="connsiteY5" fmla="*/ 1214314 h 4674887"/>
              <a:gd name="connsiteX6" fmla="*/ 5140212 w 5195129"/>
              <a:gd name="connsiteY6" fmla="*/ 1702059 h 4674887"/>
              <a:gd name="connsiteX7" fmla="*/ 5065164 w 5195129"/>
              <a:gd name="connsiteY7" fmla="*/ 2086547 h 4674887"/>
              <a:gd name="connsiteX8" fmla="*/ 4969982 w 5195129"/>
              <a:gd name="connsiteY8" fmla="*/ 2462239 h 4674887"/>
              <a:gd name="connsiteX9" fmla="*/ 4966842 w 5195129"/>
              <a:gd name="connsiteY9" fmla="*/ 2481819 h 4674887"/>
              <a:gd name="connsiteX10" fmla="*/ 4948658 w 5195129"/>
              <a:gd name="connsiteY10" fmla="*/ 2545371 h 4674887"/>
              <a:gd name="connsiteX11" fmla="*/ 4938561 w 5195129"/>
              <a:gd name="connsiteY11" fmla="*/ 2572055 h 4674887"/>
              <a:gd name="connsiteX12" fmla="*/ 4784773 w 5195129"/>
              <a:gd name="connsiteY12" fmla="*/ 3040688 h 4674887"/>
              <a:gd name="connsiteX13" fmla="*/ 4548619 w 5195129"/>
              <a:gd name="connsiteY13" fmla="*/ 3590655 h 4674887"/>
              <a:gd name="connsiteX14" fmla="*/ 4250458 w 5195129"/>
              <a:gd name="connsiteY14" fmla="*/ 4073335 h 4674887"/>
              <a:gd name="connsiteX15" fmla="*/ 3878856 w 5195129"/>
              <a:gd name="connsiteY15" fmla="*/ 4443497 h 4674887"/>
              <a:gd name="connsiteX16" fmla="*/ 3186482 w 5195129"/>
              <a:gd name="connsiteY16" fmla="*/ 4674862 h 4674887"/>
              <a:gd name="connsiteX17" fmla="*/ 2891514 w 5195129"/>
              <a:gd name="connsiteY17" fmla="*/ 4643798 h 4674887"/>
              <a:gd name="connsiteX18" fmla="*/ 2828700 w 5195129"/>
              <a:gd name="connsiteY18" fmla="*/ 4634421 h 4674887"/>
              <a:gd name="connsiteX19" fmla="*/ 2731286 w 5195129"/>
              <a:gd name="connsiteY19" fmla="*/ 4606548 h 4674887"/>
              <a:gd name="connsiteX20" fmla="*/ 2693489 w 5195129"/>
              <a:gd name="connsiteY20" fmla="*/ 4588909 h 4674887"/>
              <a:gd name="connsiteX21" fmla="*/ 2259009 w 5195129"/>
              <a:gd name="connsiteY21" fmla="*/ 4386231 h 4674887"/>
              <a:gd name="connsiteX22" fmla="*/ 1725702 w 5195129"/>
              <a:gd name="connsiteY22" fmla="*/ 4009169 h 4674887"/>
              <a:gd name="connsiteX23" fmla="*/ 1036282 w 5195129"/>
              <a:gd name="connsiteY23" fmla="*/ 3354127 h 4674887"/>
              <a:gd name="connsiteX24" fmla="*/ 456082 w 5195129"/>
              <a:gd name="connsiteY24" fmla="*/ 2640093 h 4674887"/>
              <a:gd name="connsiteX25" fmla="*/ 152116 w 5195129"/>
              <a:gd name="connsiteY25" fmla="*/ 2096603 h 4674887"/>
              <a:gd name="connsiteX26" fmla="*/ 13326 w 5195129"/>
              <a:gd name="connsiteY26" fmla="*/ 1617813 h 4674887"/>
              <a:gd name="connsiteX27" fmla="*/ 19959 w 5195129"/>
              <a:gd name="connsiteY27" fmla="*/ 1209959 h 4674887"/>
              <a:gd name="connsiteX28" fmla="*/ 31259 w 5195129"/>
              <a:gd name="connsiteY28" fmla="*/ 1142921 h 4674887"/>
              <a:gd name="connsiteX29" fmla="*/ 53053 w 5195129"/>
              <a:gd name="connsiteY29" fmla="*/ 1066752 h 4674887"/>
              <a:gd name="connsiteX30" fmla="*/ 61817 w 5195129"/>
              <a:gd name="connsiteY30" fmla="*/ 1049035 h 4674887"/>
              <a:gd name="connsiteX31" fmla="*/ 105769 w 5195129"/>
              <a:gd name="connsiteY31" fmla="*/ 941036 h 4674887"/>
              <a:gd name="connsiteX32" fmla="*/ 367836 w 5195129"/>
              <a:gd name="connsiteY32" fmla="*/ 565570 h 4674887"/>
              <a:gd name="connsiteX33" fmla="*/ 837097 w 5195129"/>
              <a:gd name="connsiteY33" fmla="*/ 206920 h 4674887"/>
              <a:gd name="connsiteX34" fmla="*/ 1121761 w 5195129"/>
              <a:gd name="connsiteY34" fmla="*/ 57235 h 467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5129" h="4674887">
                <a:moveTo>
                  <a:pt x="1257458" y="0"/>
                </a:moveTo>
                <a:lnTo>
                  <a:pt x="4888355" y="0"/>
                </a:lnTo>
                <a:lnTo>
                  <a:pt x="4897797" y="10583"/>
                </a:lnTo>
                <a:cubicBezTo>
                  <a:pt x="4932002" y="55083"/>
                  <a:pt x="4963329" y="102548"/>
                  <a:pt x="4991734" y="153016"/>
                </a:cubicBezTo>
                <a:cubicBezTo>
                  <a:pt x="5073471" y="298496"/>
                  <a:pt x="5124502" y="454903"/>
                  <a:pt x="5155578" y="618243"/>
                </a:cubicBezTo>
                <a:cubicBezTo>
                  <a:pt x="5192956" y="815490"/>
                  <a:pt x="5200577" y="1014331"/>
                  <a:pt x="5191863" y="1214314"/>
                </a:cubicBezTo>
                <a:cubicBezTo>
                  <a:pt x="5184425" y="1378006"/>
                  <a:pt x="5166047" y="1540340"/>
                  <a:pt x="5140212" y="1702059"/>
                </a:cubicBezTo>
                <a:cubicBezTo>
                  <a:pt x="5119763" y="1831189"/>
                  <a:pt x="5095537" y="1959748"/>
                  <a:pt x="5065164" y="2086547"/>
                </a:cubicBezTo>
                <a:cubicBezTo>
                  <a:pt x="5035290" y="2212477"/>
                  <a:pt x="5001840" y="2337131"/>
                  <a:pt x="4969982" y="2462239"/>
                </a:cubicBezTo>
                <a:cubicBezTo>
                  <a:pt x="4968404" y="2468613"/>
                  <a:pt x="4967964" y="2475314"/>
                  <a:pt x="4966842" y="2481819"/>
                </a:cubicBezTo>
                <a:lnTo>
                  <a:pt x="4948658" y="2545371"/>
                </a:lnTo>
                <a:cubicBezTo>
                  <a:pt x="4945367" y="2554287"/>
                  <a:pt x="4941394" y="2563009"/>
                  <a:pt x="4938561" y="2572055"/>
                </a:cubicBezTo>
                <a:cubicBezTo>
                  <a:pt x="4891773" y="2729547"/>
                  <a:pt x="4841279" y="2886230"/>
                  <a:pt x="4784773" y="3040688"/>
                </a:cubicBezTo>
                <a:cubicBezTo>
                  <a:pt x="4715843" y="3228242"/>
                  <a:pt x="4638756" y="3412454"/>
                  <a:pt x="4548619" y="3590655"/>
                </a:cubicBezTo>
                <a:cubicBezTo>
                  <a:pt x="4462746" y="3759964"/>
                  <a:pt x="4366041" y="3922386"/>
                  <a:pt x="4250458" y="4073335"/>
                </a:cubicBezTo>
                <a:cubicBezTo>
                  <a:pt x="4143196" y="4213270"/>
                  <a:pt x="4022542" y="4339769"/>
                  <a:pt x="3878856" y="4443497"/>
                </a:cubicBezTo>
                <a:cubicBezTo>
                  <a:pt x="3672253" y="4592420"/>
                  <a:pt x="3442748" y="4673364"/>
                  <a:pt x="3186482" y="4674862"/>
                </a:cubicBezTo>
                <a:cubicBezTo>
                  <a:pt x="3087070" y="4675486"/>
                  <a:pt x="2988750" y="4664545"/>
                  <a:pt x="2891514" y="4643798"/>
                </a:cubicBezTo>
                <a:cubicBezTo>
                  <a:pt x="2870856" y="4639405"/>
                  <a:pt x="2849760" y="4637412"/>
                  <a:pt x="2828700" y="4634421"/>
                </a:cubicBezTo>
                <a:lnTo>
                  <a:pt x="2731286" y="4606548"/>
                </a:lnTo>
                <a:cubicBezTo>
                  <a:pt x="2718686" y="4600669"/>
                  <a:pt x="2706718" y="4593450"/>
                  <a:pt x="2693489" y="4588909"/>
                </a:cubicBezTo>
                <a:cubicBezTo>
                  <a:pt x="2541742" y="4536644"/>
                  <a:pt x="2397648" y="4467102"/>
                  <a:pt x="2259009" y="4386231"/>
                </a:cubicBezTo>
                <a:cubicBezTo>
                  <a:pt x="2070375" y="4276141"/>
                  <a:pt x="1894025" y="4148078"/>
                  <a:pt x="1725702" y="4009169"/>
                </a:cubicBezTo>
                <a:cubicBezTo>
                  <a:pt x="1480355" y="3807273"/>
                  <a:pt x="1253033" y="3586266"/>
                  <a:pt x="1036282" y="3354127"/>
                </a:cubicBezTo>
                <a:cubicBezTo>
                  <a:pt x="826552" y="3129305"/>
                  <a:pt x="629305" y="2894407"/>
                  <a:pt x="456082" y="2640093"/>
                </a:cubicBezTo>
                <a:cubicBezTo>
                  <a:pt x="338927" y="2467797"/>
                  <a:pt x="234138" y="2288421"/>
                  <a:pt x="152116" y="2096603"/>
                </a:cubicBezTo>
                <a:cubicBezTo>
                  <a:pt x="86077" y="1942724"/>
                  <a:pt x="36464" y="1783939"/>
                  <a:pt x="13326" y="1617813"/>
                </a:cubicBezTo>
                <a:cubicBezTo>
                  <a:pt x="-5531" y="1481481"/>
                  <a:pt x="-5295" y="1345552"/>
                  <a:pt x="19959" y="1209959"/>
                </a:cubicBezTo>
                <a:cubicBezTo>
                  <a:pt x="24128" y="1187644"/>
                  <a:pt x="27546" y="1165366"/>
                  <a:pt x="31259" y="1142921"/>
                </a:cubicBezTo>
                <a:lnTo>
                  <a:pt x="53053" y="1066752"/>
                </a:lnTo>
                <a:cubicBezTo>
                  <a:pt x="55998" y="1060766"/>
                  <a:pt x="59555" y="1055213"/>
                  <a:pt x="61817" y="1049035"/>
                </a:cubicBezTo>
                <a:cubicBezTo>
                  <a:pt x="76541" y="1013058"/>
                  <a:pt x="89516" y="976325"/>
                  <a:pt x="105769" y="941036"/>
                </a:cubicBezTo>
                <a:cubicBezTo>
                  <a:pt x="170030" y="799921"/>
                  <a:pt x="260001" y="676524"/>
                  <a:pt x="367836" y="565570"/>
                </a:cubicBezTo>
                <a:cubicBezTo>
                  <a:pt x="506395" y="422961"/>
                  <a:pt x="666033" y="307366"/>
                  <a:pt x="837097" y="206920"/>
                </a:cubicBezTo>
                <a:cubicBezTo>
                  <a:pt x="929764" y="152419"/>
                  <a:pt x="1024798" y="102766"/>
                  <a:pt x="1121761" y="57235"/>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CBF662B1-E5B0-48D2-B39D-43A30B4B8A46}"/>
              </a:ext>
            </a:extLst>
          </p:cNvPr>
          <p:cNvSpPr>
            <a:spLocks noGrp="1"/>
          </p:cNvSpPr>
          <p:nvPr>
            <p:ph type="title"/>
          </p:nvPr>
        </p:nvSpPr>
        <p:spPr>
          <a:xfrm>
            <a:off x="6859634" y="230316"/>
            <a:ext cx="5104002"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B142802C-AEEA-4B92-B5B3-0756576E8F5B}"/>
              </a:ext>
            </a:extLst>
          </p:cNvPr>
          <p:cNvSpPr>
            <a:spLocks noGrp="1"/>
          </p:cNvSpPr>
          <p:nvPr>
            <p:ph type="body" sz="quarter" idx="17"/>
          </p:nvPr>
        </p:nvSpPr>
        <p:spPr>
          <a:xfrm>
            <a:off x="6858001" y="843419"/>
            <a:ext cx="5104001"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37859099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3900"/>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dirty="0"/>
              <a:t>SlideModel.com</a:t>
            </a:r>
          </a:p>
        </p:txBody>
      </p:sp>
    </p:spTree>
    <p:extLst>
      <p:ext uri="{BB962C8B-B14F-4D97-AF65-F5344CB8AC3E}">
        <p14:creationId xmlns:p14="http://schemas.microsoft.com/office/powerpoint/2010/main" val="35412970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5569"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5569"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86334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77399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0665"/>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2601"/>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55177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44920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40627"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627"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31336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14953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54254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35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833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135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36692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35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833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135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656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386147" y="1260778"/>
            <a:ext cx="4397254" cy="4336451"/>
          </a:xfrm>
          <a:custGeom>
            <a:avLst/>
            <a:gdLst>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0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575706 h 4910916"/>
              <a:gd name="connsiteX1" fmla="*/ 1958741 w 7680637"/>
              <a:gd name="connsiteY1" fmla="*/ 578860 h 4910916"/>
              <a:gd name="connsiteX2" fmla="*/ 2359375 w 7680637"/>
              <a:gd name="connsiteY2" fmla="*/ 688177 h 4910916"/>
              <a:gd name="connsiteX3" fmla="*/ 2789536 w 7680637"/>
              <a:gd name="connsiteY3" fmla="*/ 948486 h 4910916"/>
              <a:gd name="connsiteX4" fmla="*/ 3102571 w 7680637"/>
              <a:gd name="connsiteY4" fmla="*/ 1217819 h 4910916"/>
              <a:gd name="connsiteX5" fmla="*/ 3332895 w 7680637"/>
              <a:gd name="connsiteY5" fmla="*/ 1453908 h 4910916"/>
              <a:gd name="connsiteX6" fmla="*/ 3547486 w 7680637"/>
              <a:gd name="connsiteY6" fmla="*/ 1699728 h 4910916"/>
              <a:gd name="connsiteX7" fmla="*/ 3559541 w 7680637"/>
              <a:gd name="connsiteY7" fmla="*/ 1711279 h 4910916"/>
              <a:gd name="connsiteX8" fmla="*/ 3594844 w 7680637"/>
              <a:gd name="connsiteY8" fmla="*/ 1754304 h 4910916"/>
              <a:gd name="connsiteX9" fmla="*/ 3608488 w 7680637"/>
              <a:gd name="connsiteY9" fmla="*/ 1774075 h 4910916"/>
              <a:gd name="connsiteX10" fmla="*/ 3859378 w 7680637"/>
              <a:gd name="connsiteY10" fmla="*/ 2104986 h 4910916"/>
              <a:gd name="connsiteX11" fmla="*/ 4127150 w 7680637"/>
              <a:gd name="connsiteY11" fmla="*/ 2531885 h 4910916"/>
              <a:gd name="connsiteX12" fmla="*/ 4318633 w 7680637"/>
              <a:gd name="connsiteY12" fmla="*/ 2969503 h 4910916"/>
              <a:gd name="connsiteX13" fmla="*/ 4397027 w 7680637"/>
              <a:gd name="connsiteY13" fmla="*/ 3404098 h 4910916"/>
              <a:gd name="connsiteX14" fmla="*/ 4225697 w 7680637"/>
              <a:gd name="connsiteY14" fmla="*/ 3994367 h 4910916"/>
              <a:gd name="connsiteX15" fmla="*/ 4062935 w 7680637"/>
              <a:gd name="connsiteY15" fmla="*/ 4183760 h 4910916"/>
              <a:gd name="connsiteX16" fmla="*/ 4026361 w 7680637"/>
              <a:gd name="connsiteY16" fmla="*/ 4222769 h 4910916"/>
              <a:gd name="connsiteX17" fmla="*/ 3960411 w 7680637"/>
              <a:gd name="connsiteY17" fmla="*/ 4276882 h 4910916"/>
              <a:gd name="connsiteX18" fmla="*/ 3930096 w 7680637"/>
              <a:gd name="connsiteY18" fmla="*/ 4294610 h 4910916"/>
              <a:gd name="connsiteX19" fmla="*/ 3581683 w 7680637"/>
              <a:gd name="connsiteY19" fmla="*/ 4498437 h 4910916"/>
              <a:gd name="connsiteX20" fmla="*/ 3065181 w 7680637"/>
              <a:gd name="connsiteY20" fmla="*/ 4687197 h 4910916"/>
              <a:gd name="connsiteX21" fmla="*/ 2281419 w 7680637"/>
              <a:gd name="connsiteY21" fmla="*/ 4850951 h 4910916"/>
              <a:gd name="connsiteX22" fmla="*/ 1509106 w 7680637"/>
              <a:gd name="connsiteY22" fmla="*/ 4910820 h 4910916"/>
              <a:gd name="connsiteX23" fmla="*/ 987175 w 7680637"/>
              <a:gd name="connsiteY23" fmla="*/ 4861062 h 4910916"/>
              <a:gd name="connsiteX24" fmla="*/ 589146 w 7680637"/>
              <a:gd name="connsiteY24" fmla="*/ 4727900 h 4910916"/>
              <a:gd name="connsiteX25" fmla="*/ 309879 w 7680637"/>
              <a:gd name="connsiteY25" fmla="*/ 4528000 h 4910916"/>
              <a:gd name="connsiteX26" fmla="*/ 268865 w 7680637"/>
              <a:gd name="connsiteY26" fmla="*/ 4488072 h 4910916"/>
              <a:gd name="connsiteX27" fmla="*/ 226554 w 7680637"/>
              <a:gd name="connsiteY27" fmla="*/ 4436505 h 4910916"/>
              <a:gd name="connsiteX28" fmla="*/ 218482 w 7680637"/>
              <a:gd name="connsiteY28" fmla="*/ 4421951 h 4910916"/>
              <a:gd name="connsiteX29" fmla="*/ 164739 w 7680637"/>
              <a:gd name="connsiteY29" fmla="*/ 4339798 h 4910916"/>
              <a:gd name="connsiteX30" fmla="*/ 30218 w 7680637"/>
              <a:gd name="connsiteY30" fmla="*/ 3978516 h 4910916"/>
              <a:gd name="connsiteX31" fmla="*/ 6563 w 7680637"/>
              <a:gd name="connsiteY31" fmla="*/ 3481803 h 4910916"/>
              <a:gd name="connsiteX32" fmla="*/ 94549 w 7680637"/>
              <a:gd name="connsiteY32" fmla="*/ 2948010 h 4910916"/>
              <a:gd name="connsiteX33" fmla="*/ 517592 w 7680637"/>
              <a:gd name="connsiteY33" fmla="*/ 1774309 h 4910916"/>
              <a:gd name="connsiteX34" fmla="*/ 854449 w 7680637"/>
              <a:gd name="connsiteY34" fmla="*/ 1197238 h 4910916"/>
              <a:gd name="connsiteX35" fmla="*/ 1142073 w 7680637"/>
              <a:gd name="connsiteY35" fmla="*/ 876277 h 4910916"/>
              <a:gd name="connsiteX36" fmla="*/ 1156923 w 7680637"/>
              <a:gd name="connsiteY36" fmla="*/ 860124 h 4910916"/>
              <a:gd name="connsiteX37" fmla="*/ 1219944 w 7680637"/>
              <a:gd name="connsiteY37" fmla="*/ 808414 h 4910916"/>
              <a:gd name="connsiteX38" fmla="*/ 1243132 w 7680637"/>
              <a:gd name="connsiteY38" fmla="*/ 793623 h 4910916"/>
              <a:gd name="connsiteX39" fmla="*/ 1408343 w 7680637"/>
              <a:gd name="connsiteY39" fmla="*/ 687974 h 4910916"/>
              <a:gd name="connsiteX40" fmla="*/ 1815121 w 7680637"/>
              <a:gd name="connsiteY40" fmla="*/ 575706 h 4910916"/>
              <a:gd name="connsiteX41" fmla="*/ 5284387 w 7680637"/>
              <a:gd name="connsiteY41" fmla="*/ 2396248 h 4910916"/>
              <a:gd name="connsiteX42" fmla="*/ 7680637 w 7680637"/>
              <a:gd name="connsiteY42" fmla="*/ 0 h 4910916"/>
              <a:gd name="connsiteX43" fmla="*/ 7680637 w 7680637"/>
              <a:gd name="connsiteY43" fmla="*/ 2396248 h 4910916"/>
              <a:gd name="connsiteX44" fmla="*/ 5284387 w 7680637"/>
              <a:gd name="connsiteY44" fmla="*/ 2396248 h 4910916"/>
              <a:gd name="connsiteX0" fmla="*/ 1815121 w 7680637"/>
              <a:gd name="connsiteY0" fmla="*/ 1241 h 4336451"/>
              <a:gd name="connsiteX1" fmla="*/ 1958741 w 7680637"/>
              <a:gd name="connsiteY1" fmla="*/ 4395 h 4336451"/>
              <a:gd name="connsiteX2" fmla="*/ 2359375 w 7680637"/>
              <a:gd name="connsiteY2" fmla="*/ 113712 h 4336451"/>
              <a:gd name="connsiteX3" fmla="*/ 2789536 w 7680637"/>
              <a:gd name="connsiteY3" fmla="*/ 374021 h 4336451"/>
              <a:gd name="connsiteX4" fmla="*/ 3102571 w 7680637"/>
              <a:gd name="connsiteY4" fmla="*/ 643354 h 4336451"/>
              <a:gd name="connsiteX5" fmla="*/ 3332895 w 7680637"/>
              <a:gd name="connsiteY5" fmla="*/ 879443 h 4336451"/>
              <a:gd name="connsiteX6" fmla="*/ 3547486 w 7680637"/>
              <a:gd name="connsiteY6" fmla="*/ 1125263 h 4336451"/>
              <a:gd name="connsiteX7" fmla="*/ 3559541 w 7680637"/>
              <a:gd name="connsiteY7" fmla="*/ 1136814 h 4336451"/>
              <a:gd name="connsiteX8" fmla="*/ 3594844 w 7680637"/>
              <a:gd name="connsiteY8" fmla="*/ 1179839 h 4336451"/>
              <a:gd name="connsiteX9" fmla="*/ 3608488 w 7680637"/>
              <a:gd name="connsiteY9" fmla="*/ 1199610 h 4336451"/>
              <a:gd name="connsiteX10" fmla="*/ 3859378 w 7680637"/>
              <a:gd name="connsiteY10" fmla="*/ 1530521 h 4336451"/>
              <a:gd name="connsiteX11" fmla="*/ 4127150 w 7680637"/>
              <a:gd name="connsiteY11" fmla="*/ 1957420 h 4336451"/>
              <a:gd name="connsiteX12" fmla="*/ 4318633 w 7680637"/>
              <a:gd name="connsiteY12" fmla="*/ 2395038 h 4336451"/>
              <a:gd name="connsiteX13" fmla="*/ 4397027 w 7680637"/>
              <a:gd name="connsiteY13" fmla="*/ 2829633 h 4336451"/>
              <a:gd name="connsiteX14" fmla="*/ 4225697 w 7680637"/>
              <a:gd name="connsiteY14" fmla="*/ 3419902 h 4336451"/>
              <a:gd name="connsiteX15" fmla="*/ 4062935 w 7680637"/>
              <a:gd name="connsiteY15" fmla="*/ 3609295 h 4336451"/>
              <a:gd name="connsiteX16" fmla="*/ 4026361 w 7680637"/>
              <a:gd name="connsiteY16" fmla="*/ 3648304 h 4336451"/>
              <a:gd name="connsiteX17" fmla="*/ 3960411 w 7680637"/>
              <a:gd name="connsiteY17" fmla="*/ 3702417 h 4336451"/>
              <a:gd name="connsiteX18" fmla="*/ 3930096 w 7680637"/>
              <a:gd name="connsiteY18" fmla="*/ 3720145 h 4336451"/>
              <a:gd name="connsiteX19" fmla="*/ 3581683 w 7680637"/>
              <a:gd name="connsiteY19" fmla="*/ 3923972 h 4336451"/>
              <a:gd name="connsiteX20" fmla="*/ 3065181 w 7680637"/>
              <a:gd name="connsiteY20" fmla="*/ 4112732 h 4336451"/>
              <a:gd name="connsiteX21" fmla="*/ 2281419 w 7680637"/>
              <a:gd name="connsiteY21" fmla="*/ 4276486 h 4336451"/>
              <a:gd name="connsiteX22" fmla="*/ 1509106 w 7680637"/>
              <a:gd name="connsiteY22" fmla="*/ 4336355 h 4336451"/>
              <a:gd name="connsiteX23" fmla="*/ 987175 w 7680637"/>
              <a:gd name="connsiteY23" fmla="*/ 4286597 h 4336451"/>
              <a:gd name="connsiteX24" fmla="*/ 589146 w 7680637"/>
              <a:gd name="connsiteY24" fmla="*/ 4153435 h 4336451"/>
              <a:gd name="connsiteX25" fmla="*/ 309879 w 7680637"/>
              <a:gd name="connsiteY25" fmla="*/ 3953535 h 4336451"/>
              <a:gd name="connsiteX26" fmla="*/ 268865 w 7680637"/>
              <a:gd name="connsiteY26" fmla="*/ 3913607 h 4336451"/>
              <a:gd name="connsiteX27" fmla="*/ 226554 w 7680637"/>
              <a:gd name="connsiteY27" fmla="*/ 3862040 h 4336451"/>
              <a:gd name="connsiteX28" fmla="*/ 218482 w 7680637"/>
              <a:gd name="connsiteY28" fmla="*/ 3847486 h 4336451"/>
              <a:gd name="connsiteX29" fmla="*/ 164739 w 7680637"/>
              <a:gd name="connsiteY29" fmla="*/ 3765333 h 4336451"/>
              <a:gd name="connsiteX30" fmla="*/ 30218 w 7680637"/>
              <a:gd name="connsiteY30" fmla="*/ 3404051 h 4336451"/>
              <a:gd name="connsiteX31" fmla="*/ 6563 w 7680637"/>
              <a:gd name="connsiteY31" fmla="*/ 2907338 h 4336451"/>
              <a:gd name="connsiteX32" fmla="*/ 94549 w 7680637"/>
              <a:gd name="connsiteY32" fmla="*/ 2373545 h 4336451"/>
              <a:gd name="connsiteX33" fmla="*/ 517592 w 7680637"/>
              <a:gd name="connsiteY33" fmla="*/ 1199844 h 4336451"/>
              <a:gd name="connsiteX34" fmla="*/ 854449 w 7680637"/>
              <a:gd name="connsiteY34" fmla="*/ 622773 h 4336451"/>
              <a:gd name="connsiteX35" fmla="*/ 1142073 w 7680637"/>
              <a:gd name="connsiteY35" fmla="*/ 301812 h 4336451"/>
              <a:gd name="connsiteX36" fmla="*/ 1156923 w 7680637"/>
              <a:gd name="connsiteY36" fmla="*/ 285659 h 4336451"/>
              <a:gd name="connsiteX37" fmla="*/ 1219944 w 7680637"/>
              <a:gd name="connsiteY37" fmla="*/ 233949 h 4336451"/>
              <a:gd name="connsiteX38" fmla="*/ 1243132 w 7680637"/>
              <a:gd name="connsiteY38" fmla="*/ 219158 h 4336451"/>
              <a:gd name="connsiteX39" fmla="*/ 1408343 w 7680637"/>
              <a:gd name="connsiteY39" fmla="*/ 113509 h 4336451"/>
              <a:gd name="connsiteX40" fmla="*/ 1815121 w 7680637"/>
              <a:gd name="connsiteY40" fmla="*/ 1241 h 4336451"/>
              <a:gd name="connsiteX41" fmla="*/ 5284387 w 7680637"/>
              <a:gd name="connsiteY41" fmla="*/ 1821783 h 4336451"/>
              <a:gd name="connsiteX42" fmla="*/ 7680637 w 7680637"/>
              <a:gd name="connsiteY42" fmla="*/ 1821783 h 4336451"/>
              <a:gd name="connsiteX43" fmla="*/ 5284387 w 7680637"/>
              <a:gd name="connsiteY43" fmla="*/ 1821783 h 4336451"/>
              <a:gd name="connsiteX0" fmla="*/ 1815121 w 4397254"/>
              <a:gd name="connsiteY0" fmla="*/ 1241 h 4336451"/>
              <a:gd name="connsiteX1" fmla="*/ 1958741 w 4397254"/>
              <a:gd name="connsiteY1" fmla="*/ 4395 h 4336451"/>
              <a:gd name="connsiteX2" fmla="*/ 2359375 w 4397254"/>
              <a:gd name="connsiteY2" fmla="*/ 113712 h 4336451"/>
              <a:gd name="connsiteX3" fmla="*/ 2789536 w 4397254"/>
              <a:gd name="connsiteY3" fmla="*/ 374021 h 4336451"/>
              <a:gd name="connsiteX4" fmla="*/ 3102571 w 4397254"/>
              <a:gd name="connsiteY4" fmla="*/ 643354 h 4336451"/>
              <a:gd name="connsiteX5" fmla="*/ 3332895 w 4397254"/>
              <a:gd name="connsiteY5" fmla="*/ 879443 h 4336451"/>
              <a:gd name="connsiteX6" fmla="*/ 3547486 w 4397254"/>
              <a:gd name="connsiteY6" fmla="*/ 1125263 h 4336451"/>
              <a:gd name="connsiteX7" fmla="*/ 3559541 w 4397254"/>
              <a:gd name="connsiteY7" fmla="*/ 1136814 h 4336451"/>
              <a:gd name="connsiteX8" fmla="*/ 3594844 w 4397254"/>
              <a:gd name="connsiteY8" fmla="*/ 1179839 h 4336451"/>
              <a:gd name="connsiteX9" fmla="*/ 3608488 w 4397254"/>
              <a:gd name="connsiteY9" fmla="*/ 1199610 h 4336451"/>
              <a:gd name="connsiteX10" fmla="*/ 3859378 w 4397254"/>
              <a:gd name="connsiteY10" fmla="*/ 1530521 h 4336451"/>
              <a:gd name="connsiteX11" fmla="*/ 4127150 w 4397254"/>
              <a:gd name="connsiteY11" fmla="*/ 1957420 h 4336451"/>
              <a:gd name="connsiteX12" fmla="*/ 4318633 w 4397254"/>
              <a:gd name="connsiteY12" fmla="*/ 2395038 h 4336451"/>
              <a:gd name="connsiteX13" fmla="*/ 4397027 w 4397254"/>
              <a:gd name="connsiteY13" fmla="*/ 2829633 h 4336451"/>
              <a:gd name="connsiteX14" fmla="*/ 4225697 w 4397254"/>
              <a:gd name="connsiteY14" fmla="*/ 3419902 h 4336451"/>
              <a:gd name="connsiteX15" fmla="*/ 4062935 w 4397254"/>
              <a:gd name="connsiteY15" fmla="*/ 3609295 h 4336451"/>
              <a:gd name="connsiteX16" fmla="*/ 4026361 w 4397254"/>
              <a:gd name="connsiteY16" fmla="*/ 3648304 h 4336451"/>
              <a:gd name="connsiteX17" fmla="*/ 3960411 w 4397254"/>
              <a:gd name="connsiteY17" fmla="*/ 3702417 h 4336451"/>
              <a:gd name="connsiteX18" fmla="*/ 3930096 w 4397254"/>
              <a:gd name="connsiteY18" fmla="*/ 3720145 h 4336451"/>
              <a:gd name="connsiteX19" fmla="*/ 3581683 w 4397254"/>
              <a:gd name="connsiteY19" fmla="*/ 3923972 h 4336451"/>
              <a:gd name="connsiteX20" fmla="*/ 3065181 w 4397254"/>
              <a:gd name="connsiteY20" fmla="*/ 4112732 h 4336451"/>
              <a:gd name="connsiteX21" fmla="*/ 2281419 w 4397254"/>
              <a:gd name="connsiteY21" fmla="*/ 4276486 h 4336451"/>
              <a:gd name="connsiteX22" fmla="*/ 1509106 w 4397254"/>
              <a:gd name="connsiteY22" fmla="*/ 4336355 h 4336451"/>
              <a:gd name="connsiteX23" fmla="*/ 987175 w 4397254"/>
              <a:gd name="connsiteY23" fmla="*/ 4286597 h 4336451"/>
              <a:gd name="connsiteX24" fmla="*/ 589146 w 4397254"/>
              <a:gd name="connsiteY24" fmla="*/ 4153435 h 4336451"/>
              <a:gd name="connsiteX25" fmla="*/ 309879 w 4397254"/>
              <a:gd name="connsiteY25" fmla="*/ 3953535 h 4336451"/>
              <a:gd name="connsiteX26" fmla="*/ 268865 w 4397254"/>
              <a:gd name="connsiteY26" fmla="*/ 3913607 h 4336451"/>
              <a:gd name="connsiteX27" fmla="*/ 226554 w 4397254"/>
              <a:gd name="connsiteY27" fmla="*/ 3862040 h 4336451"/>
              <a:gd name="connsiteX28" fmla="*/ 218482 w 4397254"/>
              <a:gd name="connsiteY28" fmla="*/ 3847486 h 4336451"/>
              <a:gd name="connsiteX29" fmla="*/ 164739 w 4397254"/>
              <a:gd name="connsiteY29" fmla="*/ 3765333 h 4336451"/>
              <a:gd name="connsiteX30" fmla="*/ 30218 w 4397254"/>
              <a:gd name="connsiteY30" fmla="*/ 3404051 h 4336451"/>
              <a:gd name="connsiteX31" fmla="*/ 6563 w 4397254"/>
              <a:gd name="connsiteY31" fmla="*/ 2907338 h 4336451"/>
              <a:gd name="connsiteX32" fmla="*/ 94549 w 4397254"/>
              <a:gd name="connsiteY32" fmla="*/ 2373545 h 4336451"/>
              <a:gd name="connsiteX33" fmla="*/ 517592 w 4397254"/>
              <a:gd name="connsiteY33" fmla="*/ 1199844 h 4336451"/>
              <a:gd name="connsiteX34" fmla="*/ 854449 w 4397254"/>
              <a:gd name="connsiteY34" fmla="*/ 622773 h 4336451"/>
              <a:gd name="connsiteX35" fmla="*/ 1142073 w 4397254"/>
              <a:gd name="connsiteY35" fmla="*/ 301812 h 4336451"/>
              <a:gd name="connsiteX36" fmla="*/ 1156923 w 4397254"/>
              <a:gd name="connsiteY36" fmla="*/ 285659 h 4336451"/>
              <a:gd name="connsiteX37" fmla="*/ 1219944 w 4397254"/>
              <a:gd name="connsiteY37" fmla="*/ 233949 h 4336451"/>
              <a:gd name="connsiteX38" fmla="*/ 1243132 w 4397254"/>
              <a:gd name="connsiteY38" fmla="*/ 219158 h 4336451"/>
              <a:gd name="connsiteX39" fmla="*/ 1408343 w 4397254"/>
              <a:gd name="connsiteY39" fmla="*/ 113509 h 4336451"/>
              <a:gd name="connsiteX40" fmla="*/ 1815121 w 4397254"/>
              <a:gd name="connsiteY40" fmla="*/ 1241 h 433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97254" h="4336451">
                <a:moveTo>
                  <a:pt x="1815121" y="1241"/>
                </a:moveTo>
                <a:cubicBezTo>
                  <a:pt x="1862318" y="-1137"/>
                  <a:pt x="1910189" y="-102"/>
                  <a:pt x="1958741" y="4395"/>
                </a:cubicBezTo>
                <a:cubicBezTo>
                  <a:pt x="2098628" y="17457"/>
                  <a:pt x="2231379" y="57015"/>
                  <a:pt x="2359375" y="113712"/>
                </a:cubicBezTo>
                <a:cubicBezTo>
                  <a:pt x="2513869" y="182282"/>
                  <a:pt x="2655218" y="272222"/>
                  <a:pt x="2789536" y="374021"/>
                </a:cubicBezTo>
                <a:cubicBezTo>
                  <a:pt x="2899333" y="457559"/>
                  <a:pt x="3002950" y="548021"/>
                  <a:pt x="3102571" y="643354"/>
                </a:cubicBezTo>
                <a:cubicBezTo>
                  <a:pt x="3182202" y="719351"/>
                  <a:pt x="3259630" y="797689"/>
                  <a:pt x="3332895" y="879443"/>
                </a:cubicBezTo>
                <a:cubicBezTo>
                  <a:pt x="3405797" y="960434"/>
                  <a:pt x="3476103" y="1043291"/>
                  <a:pt x="3547486" y="1125263"/>
                </a:cubicBezTo>
                <a:cubicBezTo>
                  <a:pt x="3551145" y="1129408"/>
                  <a:pt x="3555574" y="1132922"/>
                  <a:pt x="3559541" y="1136814"/>
                </a:cubicBezTo>
                <a:lnTo>
                  <a:pt x="3594844" y="1179839"/>
                </a:lnTo>
                <a:cubicBezTo>
                  <a:pt x="3599444" y="1186387"/>
                  <a:pt x="3603581" y="1193315"/>
                  <a:pt x="3608488" y="1199610"/>
                </a:cubicBezTo>
                <a:cubicBezTo>
                  <a:pt x="3695148" y="1307428"/>
                  <a:pt x="3779473" y="1417425"/>
                  <a:pt x="3859378" y="1530521"/>
                </a:cubicBezTo>
                <a:cubicBezTo>
                  <a:pt x="3956253" y="1668069"/>
                  <a:pt x="4046908" y="1809665"/>
                  <a:pt x="4127150" y="1957420"/>
                </a:cubicBezTo>
                <a:cubicBezTo>
                  <a:pt x="4203278" y="2097963"/>
                  <a:pt x="4269448" y="2242711"/>
                  <a:pt x="4318633" y="2395038"/>
                </a:cubicBezTo>
                <a:cubicBezTo>
                  <a:pt x="4364176" y="2536327"/>
                  <a:pt x="4394000" y="2680458"/>
                  <a:pt x="4397027" y="2829633"/>
                </a:cubicBezTo>
                <a:cubicBezTo>
                  <a:pt x="4401223" y="3044022"/>
                  <a:pt x="4347375" y="3241718"/>
                  <a:pt x="4225697" y="3419902"/>
                </a:cubicBezTo>
                <a:cubicBezTo>
                  <a:pt x="4178523" y="3489045"/>
                  <a:pt x="4123864" y="3551893"/>
                  <a:pt x="4062935" y="3609295"/>
                </a:cubicBezTo>
                <a:cubicBezTo>
                  <a:pt x="4050000" y="3621498"/>
                  <a:pt x="4038518" y="3635153"/>
                  <a:pt x="4026361" y="3648304"/>
                </a:cubicBezTo>
                <a:lnTo>
                  <a:pt x="3960411" y="3702417"/>
                </a:lnTo>
                <a:cubicBezTo>
                  <a:pt x="3950306" y="3708327"/>
                  <a:pt x="3939576" y="3713159"/>
                  <a:pt x="3930096" y="3720145"/>
                </a:cubicBezTo>
                <a:cubicBezTo>
                  <a:pt x="3821235" y="3800204"/>
                  <a:pt x="3704076" y="3866689"/>
                  <a:pt x="3581683" y="3923972"/>
                </a:cubicBezTo>
                <a:cubicBezTo>
                  <a:pt x="3415114" y="4001885"/>
                  <a:pt x="3241981" y="4062685"/>
                  <a:pt x="3065181" y="4112732"/>
                </a:cubicBezTo>
                <a:cubicBezTo>
                  <a:pt x="2807878" y="4185956"/>
                  <a:pt x="2545972" y="4237546"/>
                  <a:pt x="2281419" y="4276486"/>
                </a:cubicBezTo>
                <a:cubicBezTo>
                  <a:pt x="2025295" y="4314067"/>
                  <a:pt x="1768171" y="4338178"/>
                  <a:pt x="1509106" y="4336355"/>
                </a:cubicBezTo>
                <a:cubicBezTo>
                  <a:pt x="1333688" y="4334979"/>
                  <a:pt x="1159288" y="4321650"/>
                  <a:pt x="987175" y="4286597"/>
                </a:cubicBezTo>
                <a:cubicBezTo>
                  <a:pt x="848988" y="4258642"/>
                  <a:pt x="715269" y="4216963"/>
                  <a:pt x="589146" y="4153435"/>
                </a:cubicBezTo>
                <a:cubicBezTo>
                  <a:pt x="485705" y="4101209"/>
                  <a:pt x="391685" y="4035954"/>
                  <a:pt x="309879" y="3953535"/>
                </a:cubicBezTo>
                <a:cubicBezTo>
                  <a:pt x="296422" y="3939962"/>
                  <a:pt x="282631" y="3926927"/>
                  <a:pt x="268865" y="3913607"/>
                </a:cubicBezTo>
                <a:lnTo>
                  <a:pt x="226554" y="3862040"/>
                </a:lnTo>
                <a:cubicBezTo>
                  <a:pt x="223819" y="3857134"/>
                  <a:pt x="221677" y="3852011"/>
                  <a:pt x="218482" y="3847486"/>
                </a:cubicBezTo>
                <a:cubicBezTo>
                  <a:pt x="200618" y="3820062"/>
                  <a:pt x="181393" y="3793486"/>
                  <a:pt x="164739" y="3765333"/>
                </a:cubicBezTo>
                <a:cubicBezTo>
                  <a:pt x="97787" y="3653256"/>
                  <a:pt x="55417" y="3531860"/>
                  <a:pt x="30218" y="3404051"/>
                </a:cubicBezTo>
                <a:cubicBezTo>
                  <a:pt x="-2189" y="3239807"/>
                  <a:pt x="-5794" y="3073902"/>
                  <a:pt x="6563" y="2907338"/>
                </a:cubicBezTo>
                <a:cubicBezTo>
                  <a:pt x="19827" y="2726795"/>
                  <a:pt x="51054" y="2548982"/>
                  <a:pt x="94549" y="2373545"/>
                </a:cubicBezTo>
                <a:cubicBezTo>
                  <a:pt x="194967" y="1967715"/>
                  <a:pt x="339184" y="1577558"/>
                  <a:pt x="517592" y="1199844"/>
                </a:cubicBezTo>
                <a:cubicBezTo>
                  <a:pt x="613094" y="997614"/>
                  <a:pt x="722388" y="803389"/>
                  <a:pt x="854449" y="622773"/>
                </a:cubicBezTo>
                <a:cubicBezTo>
                  <a:pt x="939492" y="506147"/>
                  <a:pt x="1031609" y="395627"/>
                  <a:pt x="1142073" y="301812"/>
                </a:cubicBezTo>
                <a:cubicBezTo>
                  <a:pt x="1147644" y="296975"/>
                  <a:pt x="1152023" y="291001"/>
                  <a:pt x="1156923" y="285659"/>
                </a:cubicBezTo>
                <a:lnTo>
                  <a:pt x="1219944" y="233949"/>
                </a:lnTo>
                <a:cubicBezTo>
                  <a:pt x="1227812" y="229081"/>
                  <a:pt x="1236043" y="224975"/>
                  <a:pt x="1243132" y="219158"/>
                </a:cubicBezTo>
                <a:cubicBezTo>
                  <a:pt x="1294110" y="177594"/>
                  <a:pt x="1350030" y="143622"/>
                  <a:pt x="1408343" y="113509"/>
                </a:cubicBezTo>
                <a:cubicBezTo>
                  <a:pt x="1538001" y="46229"/>
                  <a:pt x="1673529" y="8376"/>
                  <a:pt x="1815121" y="1241"/>
                </a:cubicBezTo>
                <a:close/>
              </a:path>
            </a:pathLst>
          </a:cu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96C377F9-FA26-4D7D-8C15-5737D0343826}"/>
              </a:ext>
            </a:extLst>
          </p:cNvPr>
          <p:cNvSpPr>
            <a:spLocks noGrp="1"/>
          </p:cNvSpPr>
          <p:nvPr>
            <p:ph type="title"/>
          </p:nvPr>
        </p:nvSpPr>
        <p:spPr>
          <a:xfrm>
            <a:off x="4296227" y="230316"/>
            <a:ext cx="7665776"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8DEAE418-52E2-4DE7-A31D-BA3FF67BE6A9}"/>
              </a:ext>
            </a:extLst>
          </p:cNvPr>
          <p:cNvSpPr>
            <a:spLocks noGrp="1"/>
          </p:cNvSpPr>
          <p:nvPr>
            <p:ph type="body" sz="quarter" idx="17"/>
          </p:nvPr>
        </p:nvSpPr>
        <p:spPr>
          <a:xfrm>
            <a:off x="4296227" y="843419"/>
            <a:ext cx="7665776"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7546224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06295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742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1088" y="3886200"/>
            <a:ext cx="12192000" cy="2971800"/>
          </a:xfrm>
          <a:prstGeom prst="rect">
            <a:avLst/>
          </a:prstGeom>
          <a:gradFill flip="none" rotWithShape="1">
            <a:gsLst>
              <a:gs pos="100000">
                <a:schemeClr val="bg1">
                  <a:lumMod val="65000"/>
                  <a:alpha val="53000"/>
                </a:schemeClr>
              </a:gs>
              <a:gs pos="0">
                <a:schemeClr val="bg1">
                  <a:lumMod val="9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9" rIns="91436" bIns="45719" rtlCol="0" anchor="ctr"/>
          <a:lstStyle/>
          <a:p>
            <a:pPr algn="ctr" defTabSz="457200"/>
            <a:endParaRPr lang="en-US">
              <a:solidFill>
                <a:prstClr val="white"/>
              </a:solidFill>
            </a:endParaRPr>
          </a:p>
        </p:txBody>
      </p:sp>
      <p:sp>
        <p:nvSpPr>
          <p:cNvPr id="2" name="Title 1"/>
          <p:cNvSpPr>
            <a:spLocks noGrp="1"/>
          </p:cNvSpPr>
          <p:nvPr>
            <p:ph type="ctrTitle"/>
          </p:nvPr>
        </p:nvSpPr>
        <p:spPr>
          <a:xfrm>
            <a:off x="915488" y="3887117"/>
            <a:ext cx="10363200" cy="610820"/>
          </a:xfrm>
        </p:spPr>
        <p:txBody>
          <a:bodyPr/>
          <a:lstStyle>
            <a:lvl1pPr algn="ctr">
              <a:defRPr lang="en-US" sz="4000" kern="1200" smtClean="0">
                <a:solidFill>
                  <a:schemeClr val="tx1">
                    <a:lumMod val="75000"/>
                    <a:lumOff val="25000"/>
                  </a:schemeClr>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1828800" y="4399020"/>
            <a:ext cx="8534401" cy="764440"/>
          </a:xfrm>
        </p:spPr>
        <p:txBody>
          <a:bodyPr>
            <a:normAutofit/>
          </a:bodyPr>
          <a:lstStyle>
            <a:lvl1pPr marL="0" indent="0" algn="ctr">
              <a:buNone/>
              <a:defRPr lang="en-US" sz="2400" kern="1200" smtClean="0">
                <a:solidFill>
                  <a:schemeClr val="tx1">
                    <a:lumMod val="65000"/>
                    <a:lumOff val="35000"/>
                  </a:schemeClr>
                </a:solidFill>
                <a:latin typeface="+mj-lt"/>
                <a:ea typeface="+mj-ea"/>
                <a:cs typeface="+mj-cs"/>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4864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488" y="2132601"/>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71747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20728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9076"/>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687651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10311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687" y="1535117"/>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10687"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7"/>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71537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32547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2234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755FD07-32D4-4A25-A7A2-13926211B760}"/>
              </a:ext>
            </a:extLst>
          </p:cNvPr>
          <p:cNvSpPr>
            <a:spLocks noGrp="1"/>
          </p:cNvSpPr>
          <p:nvPr>
            <p:ph type="pic" sz="quarter" idx="16" hasCustomPrompt="1"/>
          </p:nvPr>
        </p:nvSpPr>
        <p:spPr>
          <a:xfrm>
            <a:off x="1633" y="1"/>
            <a:ext cx="12192000" cy="3187700"/>
          </a:xfrm>
          <a:prstGeom prst="rect">
            <a:avLst/>
          </a:prstGeom>
          <a:solidFill>
            <a:schemeClr val="bg1">
              <a:lumMod val="85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6" name="Title 1">
            <a:extLst>
              <a:ext uri="{FF2B5EF4-FFF2-40B4-BE49-F238E27FC236}">
                <a16:creationId xmlns:a16="http://schemas.microsoft.com/office/drawing/2014/main" id="{51F7B841-B016-4EA6-B35A-56DF9234E7A6}"/>
              </a:ext>
            </a:extLst>
          </p:cNvPr>
          <p:cNvSpPr>
            <a:spLocks noGrp="1"/>
          </p:cNvSpPr>
          <p:nvPr>
            <p:ph type="title"/>
          </p:nvPr>
        </p:nvSpPr>
        <p:spPr>
          <a:xfrm>
            <a:off x="723900" y="230316"/>
            <a:ext cx="108204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8" name="Text Placeholder 5">
            <a:extLst>
              <a:ext uri="{FF2B5EF4-FFF2-40B4-BE49-F238E27FC236}">
                <a16:creationId xmlns:a16="http://schemas.microsoft.com/office/drawing/2014/main" id="{4E848E19-DAF4-49BB-B133-74C5F04FFF33}"/>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658968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539"/>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533"/>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8625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2775"/>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90401"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90401" y="5369513"/>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2843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77925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1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1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94062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lidemodel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2808"/>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3874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1176A7-B091-469C-82C8-89C693043C40}"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
        <p:nvSpPr>
          <p:cNvPr id="6" name="Title 1"/>
          <p:cNvSpPr>
            <a:spLocks noGrp="1"/>
          </p:cNvSpPr>
          <p:nvPr>
            <p:ph type="title"/>
          </p:nvPr>
        </p:nvSpPr>
        <p:spPr>
          <a:xfrm>
            <a:off x="610687" y="275133"/>
            <a:ext cx="10972801" cy="715961"/>
          </a:xfrm>
        </p:spPr>
        <p:txBody>
          <a:bodyPr>
            <a:normAutofit/>
          </a:bodyPr>
          <a:lstStyle>
            <a:lvl1pPr algn="l">
              <a:defRPr sz="3700">
                <a:solidFill>
                  <a:schemeClr val="accent6"/>
                </a:solidFill>
              </a:defRPr>
            </a:lvl1pPr>
          </a:lstStyle>
          <a:p>
            <a:r>
              <a:rPr lang="en-US" dirty="0"/>
              <a:t>Click to edit Master title style</a:t>
            </a:r>
          </a:p>
        </p:txBody>
      </p:sp>
      <p:sp>
        <p:nvSpPr>
          <p:cNvPr id="7" name="Text Placeholder 9"/>
          <p:cNvSpPr>
            <a:spLocks noGrp="1"/>
          </p:cNvSpPr>
          <p:nvPr>
            <p:ph type="body" sz="quarter" idx="13" hasCustomPrompt="1"/>
          </p:nvPr>
        </p:nvSpPr>
        <p:spPr>
          <a:xfrm>
            <a:off x="610687" y="990600"/>
            <a:ext cx="10972801" cy="508000"/>
          </a:xfrm>
        </p:spPr>
        <p:txBody>
          <a:bodyPr>
            <a:noAutofit/>
          </a:bodyPr>
          <a:lstStyle>
            <a:lvl1pPr marL="0" indent="0">
              <a:buNone/>
              <a:defRPr sz="1900">
                <a:solidFill>
                  <a:schemeClr val="bg1">
                    <a:lumMod val="50000"/>
                  </a:schemeClr>
                </a:solidFill>
              </a:defRPr>
            </a:lvl1pPr>
          </a:lstStyle>
          <a:p>
            <a:pPr lvl="0"/>
            <a:r>
              <a:rPr lang="en-US"/>
              <a:t>Subtitle</a:t>
            </a:r>
          </a:p>
        </p:txBody>
      </p:sp>
    </p:spTree>
    <p:extLst>
      <p:ext uri="{BB962C8B-B14F-4D97-AF65-F5344CB8AC3E}">
        <p14:creationId xmlns:p14="http://schemas.microsoft.com/office/powerpoint/2010/main" val="550771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7AB0CF-A801-4CA8-A194-BDE574B29171}"/>
              </a:ext>
            </a:extLst>
          </p:cNvPr>
          <p:cNvSpPr>
            <a:spLocks noChangeArrowheads="1"/>
          </p:cNvSpPr>
          <p:nvPr userDrawn="1"/>
        </p:nvSpPr>
        <p:spPr bwMode="auto">
          <a:xfrm>
            <a:off x="916" y="-3938"/>
            <a:ext cx="12192000" cy="6861938"/>
          </a:xfrm>
          <a:prstGeom prst="rect">
            <a:avLst/>
          </a:prstGeom>
          <a:solidFill>
            <a:srgbClr val="00A8E1"/>
          </a:solid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IN" sz="2400">
              <a:solidFill>
                <a:prstClr val="black"/>
              </a:solidFill>
            </a:endParaRPr>
          </a:p>
        </p:txBody>
      </p:sp>
      <p:sp>
        <p:nvSpPr>
          <p:cNvPr id="22" name="Freeform: Shape 21">
            <a:extLst>
              <a:ext uri="{FF2B5EF4-FFF2-40B4-BE49-F238E27FC236}">
                <a16:creationId xmlns:a16="http://schemas.microsoft.com/office/drawing/2014/main" id="{65C1D0A4-8E3A-4BDB-BA57-59F64DB4CC4D}"/>
              </a:ext>
            </a:extLst>
          </p:cNvPr>
          <p:cNvSpPr>
            <a:spLocks/>
          </p:cNvSpPr>
          <p:nvPr userDrawn="1"/>
        </p:nvSpPr>
        <p:spPr bwMode="auto">
          <a:xfrm>
            <a:off x="8677757" y="-3939"/>
            <a:ext cx="3514887" cy="3346940"/>
          </a:xfrm>
          <a:custGeom>
            <a:avLst/>
            <a:gdLst>
              <a:gd name="connsiteX0" fmla="*/ 2913417 w 3513972"/>
              <a:gd name="connsiteY0" fmla="*/ 0 h 3346940"/>
              <a:gd name="connsiteX1" fmla="*/ 3513972 w 3513972"/>
              <a:gd name="connsiteY1" fmla="*/ 0 h 3346940"/>
              <a:gd name="connsiteX2" fmla="*/ 3513972 w 3513972"/>
              <a:gd name="connsiteY2" fmla="*/ 279302 h 3346940"/>
              <a:gd name="connsiteX3" fmla="*/ 540890 w 3513972"/>
              <a:gd name="connsiteY3" fmla="*/ 3246877 h 3346940"/>
              <a:gd name="connsiteX4" fmla="*/ 535325 w 3513972"/>
              <a:gd name="connsiteY4" fmla="*/ 3253409 h 3346940"/>
              <a:gd name="connsiteX5" fmla="*/ 89220 w 3513972"/>
              <a:gd name="connsiteY5" fmla="*/ 3253409 h 3346940"/>
              <a:gd name="connsiteX6" fmla="*/ 50186 w 3513972"/>
              <a:gd name="connsiteY6" fmla="*/ 2862068 h 3346940"/>
              <a:gd name="connsiteX7" fmla="*/ 88831 w 3513972"/>
              <a:gd name="connsiteY7" fmla="*/ 2814436 h 3346940"/>
              <a:gd name="connsiteX8" fmla="*/ 88383 w 3513972"/>
              <a:gd name="connsiteY8" fmla="*/ 2813995 h 334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13972" h="3346940">
                <a:moveTo>
                  <a:pt x="2913417" y="0"/>
                </a:moveTo>
                <a:lnTo>
                  <a:pt x="3513972" y="0"/>
                </a:lnTo>
                <a:lnTo>
                  <a:pt x="3513972" y="279302"/>
                </a:lnTo>
                <a:lnTo>
                  <a:pt x="540890" y="3246877"/>
                </a:lnTo>
                <a:lnTo>
                  <a:pt x="535325" y="3253409"/>
                </a:lnTo>
                <a:cubicBezTo>
                  <a:pt x="410415" y="3378118"/>
                  <a:pt x="214129" y="3378118"/>
                  <a:pt x="89220" y="3253409"/>
                </a:cubicBezTo>
                <a:cubicBezTo>
                  <a:pt x="-14871" y="3149484"/>
                  <a:pt x="-27882" y="2981906"/>
                  <a:pt x="50186" y="2862068"/>
                </a:cubicBezTo>
                <a:lnTo>
                  <a:pt x="88831" y="2814436"/>
                </a:lnTo>
                <a:lnTo>
                  <a:pt x="88383" y="2813995"/>
                </a:ln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13" name="Freeform 10">
            <a:extLst>
              <a:ext uri="{FF2B5EF4-FFF2-40B4-BE49-F238E27FC236}">
                <a16:creationId xmlns:a16="http://schemas.microsoft.com/office/drawing/2014/main" id="{B3465D94-4698-4970-BDE2-65BFAD1BE324}"/>
              </a:ext>
            </a:extLst>
          </p:cNvPr>
          <p:cNvSpPr>
            <a:spLocks/>
          </p:cNvSpPr>
          <p:nvPr userDrawn="1"/>
        </p:nvSpPr>
        <p:spPr bwMode="auto">
          <a:xfrm>
            <a:off x="2495578" y="-3936"/>
            <a:ext cx="9470967" cy="6858905"/>
          </a:xfrm>
          <a:custGeom>
            <a:avLst/>
            <a:gdLst>
              <a:gd name="T0" fmla="*/ 6204 w 8552"/>
              <a:gd name="T1" fmla="*/ 0 h 6195"/>
              <a:gd name="T2" fmla="*/ 0 w 8552"/>
              <a:gd name="T3" fmla="*/ 6195 h 6195"/>
              <a:gd name="T4" fmla="*/ 2348 w 8552"/>
              <a:gd name="T5" fmla="*/ 6195 h 6195"/>
              <a:gd name="T6" fmla="*/ 8552 w 8552"/>
              <a:gd name="T7" fmla="*/ 0 h 6195"/>
              <a:gd name="T8" fmla="*/ 6204 w 8552"/>
              <a:gd name="T9" fmla="*/ 0 h 6195"/>
            </a:gdLst>
            <a:ahLst/>
            <a:cxnLst>
              <a:cxn ang="0">
                <a:pos x="T0" y="T1"/>
              </a:cxn>
              <a:cxn ang="0">
                <a:pos x="T2" y="T3"/>
              </a:cxn>
              <a:cxn ang="0">
                <a:pos x="T4" y="T5"/>
              </a:cxn>
              <a:cxn ang="0">
                <a:pos x="T6" y="T7"/>
              </a:cxn>
              <a:cxn ang="0">
                <a:pos x="T8" y="T9"/>
              </a:cxn>
            </a:cxnLst>
            <a:rect l="0" t="0" r="r" b="b"/>
            <a:pathLst>
              <a:path w="8552" h="6195">
                <a:moveTo>
                  <a:pt x="6204" y="0"/>
                </a:moveTo>
                <a:lnTo>
                  <a:pt x="0" y="6195"/>
                </a:lnTo>
                <a:lnTo>
                  <a:pt x="2348" y="6195"/>
                </a:lnTo>
                <a:lnTo>
                  <a:pt x="8552" y="0"/>
                </a:lnTo>
                <a:lnTo>
                  <a:pt x="6204" y="0"/>
                </a:ln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bodyPr>
          <a:lstStyle/>
          <a:p>
            <a:pPr defTabSz="1218987"/>
            <a:endParaRPr lang="en-IN" sz="2400">
              <a:solidFill>
                <a:prstClr val="black"/>
              </a:solidFill>
            </a:endParaRPr>
          </a:p>
        </p:txBody>
      </p:sp>
      <p:sp>
        <p:nvSpPr>
          <p:cNvPr id="25" name="Freeform: Shape 24">
            <a:extLst>
              <a:ext uri="{FF2B5EF4-FFF2-40B4-BE49-F238E27FC236}">
                <a16:creationId xmlns:a16="http://schemas.microsoft.com/office/drawing/2014/main" id="{6FC04550-1F96-4395-B436-0C5D4753FE73}"/>
              </a:ext>
            </a:extLst>
          </p:cNvPr>
          <p:cNvSpPr>
            <a:spLocks/>
          </p:cNvSpPr>
          <p:nvPr userDrawn="1"/>
        </p:nvSpPr>
        <p:spPr bwMode="auto">
          <a:xfrm>
            <a:off x="4455544" y="-3937"/>
            <a:ext cx="5566421" cy="4868421"/>
          </a:xfrm>
          <a:custGeom>
            <a:avLst/>
            <a:gdLst>
              <a:gd name="connsiteX0" fmla="*/ 4191644 w 5564971"/>
              <a:gd name="connsiteY0" fmla="*/ 0 h 4868421"/>
              <a:gd name="connsiteX1" fmla="*/ 5564971 w 5564971"/>
              <a:gd name="connsiteY1" fmla="*/ 0 h 4868421"/>
              <a:gd name="connsiteX2" fmla="*/ 832293 w 5564971"/>
              <a:gd name="connsiteY2" fmla="*/ 4726053 h 4868421"/>
              <a:gd name="connsiteX3" fmla="*/ 832223 w 5564971"/>
              <a:gd name="connsiteY3" fmla="*/ 4725984 h 4868421"/>
              <a:gd name="connsiteX4" fmla="*/ 755896 w 5564971"/>
              <a:gd name="connsiteY4" fmla="*/ 4788243 h 4868421"/>
              <a:gd name="connsiteX5" fmla="*/ 142689 w 5564971"/>
              <a:gd name="connsiteY5" fmla="*/ 4725881 h 4868421"/>
              <a:gd name="connsiteX6" fmla="*/ 80263 w 5564971"/>
              <a:gd name="connsiteY6" fmla="*/ 4117289 h 4868421"/>
              <a:gd name="connsiteX7" fmla="*/ 142600 w 5564971"/>
              <a:gd name="connsiteY7" fmla="*/ 4042981 h 4868421"/>
              <a:gd name="connsiteX8" fmla="*/ 142318 w 5564971"/>
              <a:gd name="connsiteY8" fmla="*/ 4042702 h 486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64971" h="4868421">
                <a:moveTo>
                  <a:pt x="4191644" y="0"/>
                </a:moveTo>
                <a:lnTo>
                  <a:pt x="5564971" y="0"/>
                </a:lnTo>
                <a:lnTo>
                  <a:pt x="832293" y="4726053"/>
                </a:lnTo>
                <a:lnTo>
                  <a:pt x="832223" y="4725984"/>
                </a:lnTo>
                <a:lnTo>
                  <a:pt x="755896" y="4788243"/>
                </a:lnTo>
                <a:cubicBezTo>
                  <a:pt x="566667" y="4912966"/>
                  <a:pt x="309158" y="4892178"/>
                  <a:pt x="142689" y="4725881"/>
                </a:cubicBezTo>
                <a:cubicBezTo>
                  <a:pt x="-23781" y="4559584"/>
                  <a:pt x="-44590" y="4302343"/>
                  <a:pt x="80263" y="4117289"/>
                </a:cubicBezTo>
                <a:lnTo>
                  <a:pt x="142600" y="4042981"/>
                </a:lnTo>
                <a:lnTo>
                  <a:pt x="142318" y="4042702"/>
                </a:ln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3" name="Freeform: Shape 22">
            <a:extLst>
              <a:ext uri="{FF2B5EF4-FFF2-40B4-BE49-F238E27FC236}">
                <a16:creationId xmlns:a16="http://schemas.microsoft.com/office/drawing/2014/main" id="{DA7A7EF6-1E0B-4432-BF67-9C74D78547CA}"/>
              </a:ext>
            </a:extLst>
          </p:cNvPr>
          <p:cNvSpPr>
            <a:spLocks/>
          </p:cNvSpPr>
          <p:nvPr userDrawn="1"/>
        </p:nvSpPr>
        <p:spPr bwMode="auto">
          <a:xfrm>
            <a:off x="916" y="1038973"/>
            <a:ext cx="5852549" cy="5819568"/>
          </a:xfrm>
          <a:custGeom>
            <a:avLst/>
            <a:gdLst>
              <a:gd name="connsiteX0" fmla="*/ 4757495 w 5851025"/>
              <a:gd name="connsiteY0" fmla="*/ 0 h 5819568"/>
              <a:gd name="connsiteX1" fmla="*/ 5529880 w 5851025"/>
              <a:gd name="connsiteY1" fmla="*/ 316157 h 5819568"/>
              <a:gd name="connsiteX2" fmla="*/ 5529880 w 5851025"/>
              <a:gd name="connsiteY2" fmla="*/ 1853896 h 5819568"/>
              <a:gd name="connsiteX3" fmla="*/ 5529675 w 5851025"/>
              <a:gd name="connsiteY3" fmla="*/ 1854082 h 5819568"/>
              <a:gd name="connsiteX4" fmla="*/ 5529737 w 5851025"/>
              <a:gd name="connsiteY4" fmla="*/ 1854144 h 5819568"/>
              <a:gd name="connsiteX5" fmla="*/ 1564312 w 5851025"/>
              <a:gd name="connsiteY5" fmla="*/ 5819568 h 5819568"/>
              <a:gd name="connsiteX6" fmla="*/ 0 w 5851025"/>
              <a:gd name="connsiteY6" fmla="*/ 5819568 h 5819568"/>
              <a:gd name="connsiteX7" fmla="*/ 0 w 5851025"/>
              <a:gd name="connsiteY7" fmla="*/ 4299415 h 5819568"/>
              <a:gd name="connsiteX8" fmla="*/ 3986608 w 5851025"/>
              <a:gd name="connsiteY8" fmla="*/ 319427 h 5819568"/>
              <a:gd name="connsiteX9" fmla="*/ 3989570 w 5851025"/>
              <a:gd name="connsiteY9" fmla="*/ 316157 h 5819568"/>
              <a:gd name="connsiteX10" fmla="*/ 4757495 w 5851025"/>
              <a:gd name="connsiteY10" fmla="*/ 0 h 581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1025" h="5819568">
                <a:moveTo>
                  <a:pt x="4757495" y="0"/>
                </a:moveTo>
                <a:cubicBezTo>
                  <a:pt x="5036267" y="0"/>
                  <a:pt x="5315783" y="105385"/>
                  <a:pt x="5529880" y="316157"/>
                </a:cubicBezTo>
                <a:cubicBezTo>
                  <a:pt x="5958074" y="743636"/>
                  <a:pt x="5958074" y="1432354"/>
                  <a:pt x="5529880" y="1853896"/>
                </a:cubicBezTo>
                <a:lnTo>
                  <a:pt x="5529675" y="1854082"/>
                </a:lnTo>
                <a:lnTo>
                  <a:pt x="5529737" y="1854144"/>
                </a:lnTo>
                <a:lnTo>
                  <a:pt x="1564312" y="5819568"/>
                </a:lnTo>
                <a:lnTo>
                  <a:pt x="0" y="5819568"/>
                </a:lnTo>
                <a:lnTo>
                  <a:pt x="0" y="4299415"/>
                </a:lnTo>
                <a:lnTo>
                  <a:pt x="3986608" y="319427"/>
                </a:lnTo>
                <a:lnTo>
                  <a:pt x="3989570" y="316157"/>
                </a:lnTo>
                <a:cubicBezTo>
                  <a:pt x="4200694" y="105385"/>
                  <a:pt x="4478723" y="0"/>
                  <a:pt x="4757495" y="0"/>
                </a:cubicBez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4" name="Freeform: Shape 23">
            <a:extLst>
              <a:ext uri="{FF2B5EF4-FFF2-40B4-BE49-F238E27FC236}">
                <a16:creationId xmlns:a16="http://schemas.microsoft.com/office/drawing/2014/main" id="{5E6C6813-725A-430B-93B8-5DBAC86295AB}"/>
              </a:ext>
            </a:extLst>
          </p:cNvPr>
          <p:cNvSpPr>
            <a:spLocks/>
          </p:cNvSpPr>
          <p:nvPr userDrawn="1"/>
        </p:nvSpPr>
        <p:spPr bwMode="auto">
          <a:xfrm>
            <a:off x="269824" y="-3938"/>
            <a:ext cx="3978029" cy="3698123"/>
          </a:xfrm>
          <a:custGeom>
            <a:avLst/>
            <a:gdLst>
              <a:gd name="connsiteX0" fmla="*/ 3441572 w 3976993"/>
              <a:gd name="connsiteY0" fmla="*/ 0 h 3698123"/>
              <a:gd name="connsiteX1" fmla="*/ 3976993 w 3976993"/>
              <a:gd name="connsiteY1" fmla="*/ 0 h 3698123"/>
              <a:gd name="connsiteX2" fmla="*/ 319573 w 3976993"/>
              <a:gd name="connsiteY2" fmla="*/ 3645276 h 3698123"/>
              <a:gd name="connsiteX3" fmla="*/ 319362 w 3976993"/>
              <a:gd name="connsiteY3" fmla="*/ 3645060 h 3698123"/>
              <a:gd name="connsiteX4" fmla="*/ 258903 w 3976993"/>
              <a:gd name="connsiteY4" fmla="*/ 3684768 h 3698123"/>
              <a:gd name="connsiteX5" fmla="*/ 58030 w 3976993"/>
              <a:gd name="connsiteY5" fmla="*/ 3644702 h 3698123"/>
              <a:gd name="connsiteX6" fmla="*/ 58030 w 3976993"/>
              <a:gd name="connsiteY6" fmla="*/ 3377591 h 3698123"/>
              <a:gd name="connsiteX7" fmla="*/ 62516 w 3976993"/>
              <a:gd name="connsiteY7" fmla="*/ 3374645 h 3698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6993" h="3698123">
                <a:moveTo>
                  <a:pt x="3441572" y="0"/>
                </a:moveTo>
                <a:lnTo>
                  <a:pt x="3976993" y="0"/>
                </a:lnTo>
                <a:lnTo>
                  <a:pt x="319573" y="3645276"/>
                </a:lnTo>
                <a:lnTo>
                  <a:pt x="319362" y="3645060"/>
                </a:lnTo>
                <a:lnTo>
                  <a:pt x="258903" y="3684768"/>
                </a:lnTo>
                <a:cubicBezTo>
                  <a:pt x="191945" y="3711479"/>
                  <a:pt x="111596" y="3698124"/>
                  <a:pt x="58030" y="3644702"/>
                </a:cubicBezTo>
                <a:cubicBezTo>
                  <a:pt x="-19343" y="3573472"/>
                  <a:pt x="-19343" y="3454756"/>
                  <a:pt x="58030" y="3377591"/>
                </a:cubicBezTo>
                <a:lnTo>
                  <a:pt x="62516" y="3374645"/>
                </a:ln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1" name="Freeform: Shape 20">
            <a:extLst>
              <a:ext uri="{FF2B5EF4-FFF2-40B4-BE49-F238E27FC236}">
                <a16:creationId xmlns:a16="http://schemas.microsoft.com/office/drawing/2014/main" id="{B4C3F3B2-30E7-497F-941D-2D7F25D48B47}"/>
              </a:ext>
            </a:extLst>
          </p:cNvPr>
          <p:cNvSpPr>
            <a:spLocks/>
          </p:cNvSpPr>
          <p:nvPr userDrawn="1"/>
        </p:nvSpPr>
        <p:spPr bwMode="auto">
          <a:xfrm>
            <a:off x="6416258" y="3587752"/>
            <a:ext cx="3539446" cy="3270611"/>
          </a:xfrm>
          <a:custGeom>
            <a:avLst/>
            <a:gdLst>
              <a:gd name="connsiteX0" fmla="*/ 3353276 w 3538524"/>
              <a:gd name="connsiteY0" fmla="*/ 0 h 3270611"/>
              <a:gd name="connsiteX1" fmla="*/ 3484959 w 3538524"/>
              <a:gd name="connsiteY1" fmla="*/ 53422 h 3270611"/>
              <a:gd name="connsiteX2" fmla="*/ 3484959 w 3538524"/>
              <a:gd name="connsiteY2" fmla="*/ 320533 h 3270611"/>
              <a:gd name="connsiteX3" fmla="*/ 3483252 w 3538524"/>
              <a:gd name="connsiteY3" fmla="*/ 321652 h 3270611"/>
              <a:gd name="connsiteX4" fmla="*/ 3484624 w 3538524"/>
              <a:gd name="connsiteY4" fmla="*/ 323024 h 3270611"/>
              <a:gd name="connsiteX5" fmla="*/ 532589 w 3538524"/>
              <a:gd name="connsiteY5" fmla="*/ 3270611 h 3270611"/>
              <a:gd name="connsiteX6" fmla="*/ 0 w 3538524"/>
              <a:gd name="connsiteY6" fmla="*/ 3270611 h 3270611"/>
              <a:gd name="connsiteX7" fmla="*/ 3215550 w 3538524"/>
              <a:gd name="connsiteY7" fmla="*/ 53949 h 3270611"/>
              <a:gd name="connsiteX8" fmla="*/ 3216318 w 3538524"/>
              <a:gd name="connsiteY8" fmla="*/ 54717 h 3270611"/>
              <a:gd name="connsiteX9" fmla="*/ 3217128 w 3538524"/>
              <a:gd name="connsiteY9" fmla="*/ 53422 h 3270611"/>
              <a:gd name="connsiteX10" fmla="*/ 3353276 w 3538524"/>
              <a:gd name="connsiteY10" fmla="*/ 0 h 3270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38524" h="3270611">
                <a:moveTo>
                  <a:pt x="3353276" y="0"/>
                </a:moveTo>
                <a:cubicBezTo>
                  <a:pt x="3401634" y="0"/>
                  <a:pt x="3449248" y="17807"/>
                  <a:pt x="3484959" y="53422"/>
                </a:cubicBezTo>
                <a:cubicBezTo>
                  <a:pt x="3556380" y="130587"/>
                  <a:pt x="3556380" y="249303"/>
                  <a:pt x="3484959" y="320533"/>
                </a:cubicBezTo>
                <a:lnTo>
                  <a:pt x="3483252" y="321652"/>
                </a:lnTo>
                <a:lnTo>
                  <a:pt x="3484624" y="323024"/>
                </a:lnTo>
                <a:lnTo>
                  <a:pt x="532589" y="3270611"/>
                </a:lnTo>
                <a:lnTo>
                  <a:pt x="0" y="3270611"/>
                </a:lnTo>
                <a:lnTo>
                  <a:pt x="3215550" y="53949"/>
                </a:lnTo>
                <a:lnTo>
                  <a:pt x="3216318" y="54717"/>
                </a:lnTo>
                <a:lnTo>
                  <a:pt x="3217128" y="53422"/>
                </a:lnTo>
                <a:cubicBezTo>
                  <a:pt x="3255815" y="17807"/>
                  <a:pt x="3304917" y="0"/>
                  <a:pt x="3353276" y="0"/>
                </a:cubicBezTo>
                <a:close/>
              </a:path>
            </a:pathLst>
          </a:custGeom>
          <a:solidFill>
            <a:schemeClr val="bg1">
              <a:alpha val="1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cxnSp>
        <p:nvCxnSpPr>
          <p:cNvPr id="19" name="Straight Connector 18">
            <a:extLst>
              <a:ext uri="{FF2B5EF4-FFF2-40B4-BE49-F238E27FC236}">
                <a16:creationId xmlns:a16="http://schemas.microsoft.com/office/drawing/2014/main" id="{1269B1AF-F6F1-4A87-9255-0904F1FB7F71}"/>
              </a:ext>
            </a:extLst>
          </p:cNvPr>
          <p:cNvCxnSpPr/>
          <p:nvPr userDrawn="1"/>
        </p:nvCxnSpPr>
        <p:spPr>
          <a:xfrm flipH="1">
            <a:off x="7920121" y="-3938"/>
            <a:ext cx="3073698" cy="30728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7966618-9061-47F5-BCC8-059835F090BE}"/>
              </a:ext>
            </a:extLst>
          </p:cNvPr>
          <p:cNvCxnSpPr>
            <a:cxnSpLocks/>
          </p:cNvCxnSpPr>
          <p:nvPr userDrawn="1"/>
        </p:nvCxnSpPr>
        <p:spPr>
          <a:xfrm flipH="1">
            <a:off x="-17633" y="3029744"/>
            <a:ext cx="1737841" cy="17373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591707" y="3174779"/>
            <a:ext cx="5360240" cy="2502827"/>
          </a:xfrm>
        </p:spPr>
        <p:txBody>
          <a:bodyPr lIns="0" rIns="0" anchor="b">
            <a:noAutofit/>
          </a:bodyPr>
          <a:lstStyle>
            <a:lvl1pPr algn="l">
              <a:lnSpc>
                <a:spcPct val="80000"/>
              </a:lnSpc>
              <a:defRPr lang="en-US" sz="6600" b="1"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3" name="Subtitle 2"/>
          <p:cNvSpPr>
            <a:spLocks noGrp="1"/>
          </p:cNvSpPr>
          <p:nvPr>
            <p:ph type="subTitle" idx="1"/>
          </p:nvPr>
        </p:nvSpPr>
        <p:spPr>
          <a:xfrm>
            <a:off x="591706" y="5682374"/>
            <a:ext cx="5360240" cy="554938"/>
          </a:xfrm>
        </p:spPr>
        <p:txBody>
          <a:bodyPr lIns="0" rIns="0">
            <a:normAutofit/>
          </a:bodyPr>
          <a:lstStyle>
            <a:lvl1pPr marL="0" indent="0" algn="l">
              <a:buNone/>
              <a:defRPr lang="en-US" sz="2400" kern="1200" smtClean="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9578D6DB-6798-42D2-B9AD-FC6F1C72FC3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5EDE275-BE14-4364-AEA2-5F5667C0FD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87731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40072922-33C4-4B41-B07E-A2C165941FC0}"/>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10515" y="274989"/>
            <a:ext cx="10972801" cy="711081"/>
          </a:xfrm>
        </p:spPr>
        <p:txBody>
          <a:bodyPr lIns="0" rIns="0"/>
          <a:lstStyle>
            <a:lvl1pP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Rectangle 7">
            <a:extLst>
              <a:ext uri="{FF2B5EF4-FFF2-40B4-BE49-F238E27FC236}">
                <a16:creationId xmlns:a16="http://schemas.microsoft.com/office/drawing/2014/main" id="{181EF826-198D-4368-A76F-9E1DBEF4FFBE}"/>
              </a:ext>
            </a:extLst>
          </p:cNvPr>
          <p:cNvSpPr/>
          <p:nvPr userDrawn="1"/>
        </p:nvSpPr>
        <p:spPr>
          <a:xfrm>
            <a:off x="111" y="267769"/>
            <a:ext cx="333859" cy="73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10675" y="971296"/>
            <a:ext cx="10972482" cy="412651"/>
          </a:xfrm>
        </p:spPr>
        <p:txBody>
          <a:bodyPr lIns="0" rIns="0">
            <a:normAutofit/>
          </a:bodyPr>
          <a:lstStyle>
            <a:lvl1pPr marL="0" indent="0">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731551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enter Title Slide">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40072922-33C4-4B41-B07E-A2C165941FC0}"/>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9" name="Rectangle 8">
            <a:extLst>
              <a:ext uri="{FF2B5EF4-FFF2-40B4-BE49-F238E27FC236}">
                <a16:creationId xmlns:a16="http://schemas.microsoft.com/office/drawing/2014/main" id="{FB176D7C-AD54-4A86-A2B2-57A15452FE9A}"/>
              </a:ext>
            </a:extLst>
          </p:cNvPr>
          <p:cNvSpPr/>
          <p:nvPr userDrawn="1"/>
        </p:nvSpPr>
        <p:spPr>
          <a:xfrm>
            <a:off x="916" y="3573016"/>
            <a:ext cx="12192000" cy="32849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10515" y="736225"/>
            <a:ext cx="10972801" cy="711081"/>
          </a:xfrm>
        </p:spPr>
        <p:txBody>
          <a:bodyPr lIns="0" rIns="0"/>
          <a:lstStyle>
            <a:lvl1pPr algn="ct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10675" y="1434004"/>
            <a:ext cx="10972482" cy="412651"/>
          </a:xfrm>
        </p:spPr>
        <p:txBody>
          <a:bodyPr lIns="0" rIns="0">
            <a:normAutofit/>
          </a:bodyPr>
          <a:lstStyle>
            <a:lvl1pPr marL="0" indent="0" algn="ctr">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Tree>
    <p:extLst>
      <p:ext uri="{BB962C8B-B14F-4D97-AF65-F5344CB8AC3E}">
        <p14:creationId xmlns:p14="http://schemas.microsoft.com/office/powerpoint/2010/main" val="31846131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40072922-33C4-4B41-B07E-A2C165941FC0}"/>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9" name="Rectangle 8">
            <a:extLst>
              <a:ext uri="{FF2B5EF4-FFF2-40B4-BE49-F238E27FC236}">
                <a16:creationId xmlns:a16="http://schemas.microsoft.com/office/drawing/2014/main" id="{06E5C63D-C7C9-4425-B5F5-CDC2151D9BE1}"/>
              </a:ext>
            </a:extLst>
          </p:cNvPr>
          <p:cNvSpPr/>
          <p:nvPr userDrawn="1"/>
        </p:nvSpPr>
        <p:spPr>
          <a:xfrm>
            <a:off x="916" y="3573016"/>
            <a:ext cx="12192000" cy="32849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10515" y="274989"/>
            <a:ext cx="10972801" cy="711081"/>
          </a:xfrm>
        </p:spPr>
        <p:txBody>
          <a:bodyPr lIns="0" rIns="0"/>
          <a:lstStyle>
            <a:lvl1pP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Rectangle 7">
            <a:extLst>
              <a:ext uri="{FF2B5EF4-FFF2-40B4-BE49-F238E27FC236}">
                <a16:creationId xmlns:a16="http://schemas.microsoft.com/office/drawing/2014/main" id="{181EF826-198D-4368-A76F-9E1DBEF4FFBE}"/>
              </a:ext>
            </a:extLst>
          </p:cNvPr>
          <p:cNvSpPr/>
          <p:nvPr userDrawn="1"/>
        </p:nvSpPr>
        <p:spPr>
          <a:xfrm>
            <a:off x="111" y="267769"/>
            <a:ext cx="333859" cy="73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10675" y="971296"/>
            <a:ext cx="10972482" cy="412651"/>
          </a:xfrm>
        </p:spPr>
        <p:txBody>
          <a:bodyPr lIns="0" rIns="0">
            <a:normAutofit/>
          </a:bodyPr>
          <a:lstStyle>
            <a:lvl1pPr marL="0" indent="0">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
        <p:nvSpPr>
          <p:cNvPr id="3" name="Picture Placeholder 2">
            <a:extLst>
              <a:ext uri="{FF2B5EF4-FFF2-40B4-BE49-F238E27FC236}">
                <a16:creationId xmlns:a16="http://schemas.microsoft.com/office/drawing/2014/main" id="{D51E1A2C-83B3-4044-A99E-E73695BA6D8E}"/>
              </a:ext>
            </a:extLst>
          </p:cNvPr>
          <p:cNvSpPr>
            <a:spLocks noGrp="1"/>
          </p:cNvSpPr>
          <p:nvPr>
            <p:ph type="pic" sz="quarter" idx="14"/>
          </p:nvPr>
        </p:nvSpPr>
        <p:spPr>
          <a:xfrm>
            <a:off x="9083795" y="1700571"/>
            <a:ext cx="2499292" cy="1728787"/>
          </a:xfrm>
          <a:solidFill>
            <a:schemeClr val="bg1">
              <a:lumMod val="95000"/>
            </a:schemeClr>
          </a:solidFill>
        </p:spPr>
        <p:txBody>
          <a:bodyPr>
            <a:normAutofit/>
          </a:bodyPr>
          <a:lstStyle>
            <a:lvl1pPr marL="0" indent="0">
              <a:buFontTx/>
              <a:buNone/>
              <a:defRP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20" name="Picture Placeholder 2">
            <a:extLst>
              <a:ext uri="{FF2B5EF4-FFF2-40B4-BE49-F238E27FC236}">
                <a16:creationId xmlns:a16="http://schemas.microsoft.com/office/drawing/2014/main" id="{6B5483CB-2629-4B4B-B1D4-0AC4B7596B65}"/>
              </a:ext>
            </a:extLst>
          </p:cNvPr>
          <p:cNvSpPr>
            <a:spLocks noGrp="1"/>
          </p:cNvSpPr>
          <p:nvPr>
            <p:ph type="pic" sz="quarter" idx="15"/>
          </p:nvPr>
        </p:nvSpPr>
        <p:spPr>
          <a:xfrm>
            <a:off x="6446682" y="1700571"/>
            <a:ext cx="2499292" cy="1728787"/>
          </a:xfrm>
          <a:solidFill>
            <a:schemeClr val="bg1">
              <a:lumMod val="95000"/>
            </a:schemeClr>
          </a:solidFill>
        </p:spPr>
        <p:txBody>
          <a:bodyPr>
            <a:normAutofit/>
          </a:bodyPr>
          <a:lstStyle>
            <a:lvl1pPr marL="0" indent="0">
              <a:buFontTx/>
              <a:buNone/>
              <a:defRP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
        <p:nvSpPr>
          <p:cNvPr id="21" name="Picture Placeholder 2">
            <a:extLst>
              <a:ext uri="{FF2B5EF4-FFF2-40B4-BE49-F238E27FC236}">
                <a16:creationId xmlns:a16="http://schemas.microsoft.com/office/drawing/2014/main" id="{F1D0B764-F38F-4B40-9632-5241D6EB0030}"/>
              </a:ext>
            </a:extLst>
          </p:cNvPr>
          <p:cNvSpPr>
            <a:spLocks noGrp="1"/>
          </p:cNvSpPr>
          <p:nvPr>
            <p:ph type="pic" sz="quarter" idx="16"/>
          </p:nvPr>
        </p:nvSpPr>
        <p:spPr>
          <a:xfrm>
            <a:off x="3811330" y="1700571"/>
            <a:ext cx="2499292" cy="1728787"/>
          </a:xfrm>
          <a:solidFill>
            <a:schemeClr val="bg1">
              <a:lumMod val="95000"/>
            </a:schemeClr>
          </a:solidFill>
        </p:spPr>
        <p:txBody>
          <a:bodyPr>
            <a:normAutofit/>
          </a:bodyPr>
          <a:lstStyle>
            <a:lvl1pPr marL="0" indent="0">
              <a:buFontTx/>
              <a:buNone/>
              <a:defRPr sz="2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a:p>
        </p:txBody>
      </p:sp>
    </p:spTree>
    <p:extLst>
      <p:ext uri="{BB962C8B-B14F-4D97-AF65-F5344CB8AC3E}">
        <p14:creationId xmlns:p14="http://schemas.microsoft.com/office/powerpoint/2010/main" val="2461052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043337905"/>
              </p:ext>
            </p:extLst>
          </p:nvPr>
        </p:nvGraphicFramePr>
        <p:xfrm>
          <a:off x="3222" y="2557"/>
          <a:ext cx="1587" cy="1587"/>
        </p:xfrm>
        <a:graphic>
          <a:graphicData uri="http://schemas.openxmlformats.org/presentationml/2006/ole">
            <mc:AlternateContent xmlns:mc="http://schemas.openxmlformats.org/markup-compatibility/2006">
              <mc:Choice xmlns:v="urn:schemas-microsoft-com:vml" Requires="v">
                <p:oleObj spid="_x0000_s3382" name="think-cell Slide" r:id="rId4" imgW="347" imgH="346" progId="TCLayout.ActiveDocument.1">
                  <p:embed/>
                </p:oleObj>
              </mc:Choice>
              <mc:Fallback>
                <p:oleObj name="think-cell Slide" r:id="rId4" imgW="347" imgH="346" progId="TCLayout.ActiveDocument.1">
                  <p:embed/>
                  <p:pic>
                    <p:nvPicPr>
                      <p:cNvPr id="0" name=""/>
                      <p:cNvPicPr/>
                      <p:nvPr/>
                    </p:nvPicPr>
                    <p:blipFill>
                      <a:blip r:embed="rId5"/>
                      <a:stretch>
                        <a:fillRect/>
                      </a:stretch>
                    </p:blipFill>
                    <p:spPr>
                      <a:xfrm>
                        <a:off x="3222" y="2557"/>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lvl1pPr>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endParaRPr lang="en-GB" dirty="0"/>
          </a:p>
        </p:txBody>
      </p:sp>
      <p:sp>
        <p:nvSpPr>
          <p:cNvPr id="7" name="Text Placeholder 5">
            <a:extLst>
              <a:ext uri="{FF2B5EF4-FFF2-40B4-BE49-F238E27FC236}">
                <a16:creationId xmlns:a16="http://schemas.microsoft.com/office/drawing/2014/main" id="{502DCD3E-688B-4163-B796-566F5536398E}"/>
              </a:ext>
            </a:extLst>
          </p:cNvPr>
          <p:cNvSpPr>
            <a:spLocks noGrp="1"/>
          </p:cNvSpPr>
          <p:nvPr>
            <p:ph type="body" sz="quarter" idx="17"/>
          </p:nvPr>
        </p:nvSpPr>
        <p:spPr>
          <a:xfrm>
            <a:off x="723901" y="843419"/>
            <a:ext cx="10820400"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16297030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eatured Projects">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2D19CCD7-AB85-4AD6-9151-9EE71B428A6C}"/>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10515" y="274989"/>
            <a:ext cx="10972801" cy="711081"/>
          </a:xfrm>
        </p:spPr>
        <p:txBody>
          <a:bodyPr lIns="0" rIns="0"/>
          <a:lstStyle>
            <a:lvl1pP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Rectangle 7">
            <a:extLst>
              <a:ext uri="{FF2B5EF4-FFF2-40B4-BE49-F238E27FC236}">
                <a16:creationId xmlns:a16="http://schemas.microsoft.com/office/drawing/2014/main" id="{181EF826-198D-4368-A76F-9E1DBEF4FFBE}"/>
              </a:ext>
            </a:extLst>
          </p:cNvPr>
          <p:cNvSpPr/>
          <p:nvPr userDrawn="1"/>
        </p:nvSpPr>
        <p:spPr>
          <a:xfrm>
            <a:off x="111" y="267769"/>
            <a:ext cx="333859" cy="73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10675" y="971296"/>
            <a:ext cx="10972482" cy="412651"/>
          </a:xfrm>
        </p:spPr>
        <p:txBody>
          <a:bodyPr lIns="0" rIns="0">
            <a:normAutofit/>
          </a:bodyPr>
          <a:lstStyle>
            <a:lvl1pPr marL="0" indent="0">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
        <p:nvSpPr>
          <p:cNvPr id="3" name="Picture Placeholder 2">
            <a:extLst>
              <a:ext uri="{FF2B5EF4-FFF2-40B4-BE49-F238E27FC236}">
                <a16:creationId xmlns:a16="http://schemas.microsoft.com/office/drawing/2014/main" id="{3657E366-AA36-4EA9-A94C-3FF4A02D967C}"/>
              </a:ext>
            </a:extLst>
          </p:cNvPr>
          <p:cNvSpPr>
            <a:spLocks noGrp="1"/>
          </p:cNvSpPr>
          <p:nvPr userDrawn="1">
            <p:ph type="pic" sz="quarter" idx="14"/>
          </p:nvPr>
        </p:nvSpPr>
        <p:spPr>
          <a:xfrm>
            <a:off x="599179" y="1701356"/>
            <a:ext cx="2484203"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27" name="Picture Placeholder 2">
            <a:extLst>
              <a:ext uri="{FF2B5EF4-FFF2-40B4-BE49-F238E27FC236}">
                <a16:creationId xmlns:a16="http://schemas.microsoft.com/office/drawing/2014/main" id="{437DC947-2998-43CA-B59E-37442782D446}"/>
              </a:ext>
            </a:extLst>
          </p:cNvPr>
          <p:cNvSpPr>
            <a:spLocks noGrp="1"/>
          </p:cNvSpPr>
          <p:nvPr userDrawn="1">
            <p:ph type="pic" sz="quarter" idx="15"/>
          </p:nvPr>
        </p:nvSpPr>
        <p:spPr>
          <a:xfrm>
            <a:off x="3429850" y="1701356"/>
            <a:ext cx="2485635"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34" name="Picture Placeholder 2">
            <a:extLst>
              <a:ext uri="{FF2B5EF4-FFF2-40B4-BE49-F238E27FC236}">
                <a16:creationId xmlns:a16="http://schemas.microsoft.com/office/drawing/2014/main" id="{1900B230-BD75-4B1F-90C4-CE41EBE6D32B}"/>
              </a:ext>
            </a:extLst>
          </p:cNvPr>
          <p:cNvSpPr>
            <a:spLocks noGrp="1"/>
          </p:cNvSpPr>
          <p:nvPr>
            <p:ph type="pic" sz="quarter" idx="16"/>
          </p:nvPr>
        </p:nvSpPr>
        <p:spPr>
          <a:xfrm>
            <a:off x="6241516" y="1701356"/>
            <a:ext cx="2511442"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35" name="Picture Placeholder 2">
            <a:extLst>
              <a:ext uri="{FF2B5EF4-FFF2-40B4-BE49-F238E27FC236}">
                <a16:creationId xmlns:a16="http://schemas.microsoft.com/office/drawing/2014/main" id="{6EA71213-0238-4B27-92EB-BD1C4F27B116}"/>
              </a:ext>
            </a:extLst>
          </p:cNvPr>
          <p:cNvSpPr>
            <a:spLocks noGrp="1"/>
          </p:cNvSpPr>
          <p:nvPr>
            <p:ph type="pic" sz="quarter" idx="17"/>
          </p:nvPr>
        </p:nvSpPr>
        <p:spPr>
          <a:xfrm>
            <a:off x="9064475" y="1701356"/>
            <a:ext cx="2511442" cy="1871660"/>
          </a:xfrm>
        </p:spPr>
        <p:txBody>
          <a:bodyPr>
            <a:normAutofit/>
          </a:bodyPr>
          <a:lstStyle>
            <a:lvl1pPr marL="0" indent="0">
              <a:buFontTx/>
              <a:buNone/>
              <a:defRPr sz="1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Tree>
    <p:extLst>
      <p:ext uri="{BB962C8B-B14F-4D97-AF65-F5344CB8AC3E}">
        <p14:creationId xmlns:p14="http://schemas.microsoft.com/office/powerpoint/2010/main" val="36667633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C403490C-C0DD-4983-B376-EA874F04B364}"/>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7" name="Title 1">
            <a:extLst>
              <a:ext uri="{FF2B5EF4-FFF2-40B4-BE49-F238E27FC236}">
                <a16:creationId xmlns:a16="http://schemas.microsoft.com/office/drawing/2014/main" id="{9C6F62FE-A218-4FF4-BF4B-A352B0436A5A}"/>
              </a:ext>
            </a:extLst>
          </p:cNvPr>
          <p:cNvSpPr>
            <a:spLocks noGrp="1"/>
          </p:cNvSpPr>
          <p:nvPr>
            <p:ph type="title"/>
          </p:nvPr>
        </p:nvSpPr>
        <p:spPr>
          <a:xfrm>
            <a:off x="610515" y="274989"/>
            <a:ext cx="10972801" cy="711081"/>
          </a:xfrm>
        </p:spPr>
        <p:txBody>
          <a:bodyPr lIns="0" rIns="0"/>
          <a:lstStyle>
            <a:lvl1pPr>
              <a:defRPr b="1">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Rectangle 7">
            <a:extLst>
              <a:ext uri="{FF2B5EF4-FFF2-40B4-BE49-F238E27FC236}">
                <a16:creationId xmlns:a16="http://schemas.microsoft.com/office/drawing/2014/main" id="{181EF826-198D-4368-A76F-9E1DBEF4FFBE}"/>
              </a:ext>
            </a:extLst>
          </p:cNvPr>
          <p:cNvSpPr/>
          <p:nvPr userDrawn="1"/>
        </p:nvSpPr>
        <p:spPr>
          <a:xfrm>
            <a:off x="111" y="267769"/>
            <a:ext cx="333859" cy="73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10" name="Text Placeholder 9">
            <a:extLst>
              <a:ext uri="{FF2B5EF4-FFF2-40B4-BE49-F238E27FC236}">
                <a16:creationId xmlns:a16="http://schemas.microsoft.com/office/drawing/2014/main" id="{77DFC7F0-CE29-402B-AD65-76FC395728EE}"/>
              </a:ext>
            </a:extLst>
          </p:cNvPr>
          <p:cNvSpPr>
            <a:spLocks noGrp="1"/>
          </p:cNvSpPr>
          <p:nvPr>
            <p:ph type="body" sz="quarter" idx="13"/>
          </p:nvPr>
        </p:nvSpPr>
        <p:spPr>
          <a:xfrm>
            <a:off x="610675" y="971296"/>
            <a:ext cx="10972482" cy="412651"/>
          </a:xfrm>
        </p:spPr>
        <p:txBody>
          <a:bodyPr lIns="0" rIns="0">
            <a:normAutofit/>
          </a:bodyPr>
          <a:lstStyle>
            <a:lvl1pPr marL="0" indent="0">
              <a:buFontTx/>
              <a:buNone/>
              <a:defRPr sz="16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609494" indent="0">
              <a:buFontTx/>
              <a:buNone/>
              <a:defRPr/>
            </a:lvl2pPr>
            <a:lvl3pPr marL="1218986" indent="0">
              <a:buFontTx/>
              <a:buNone/>
              <a:defRPr/>
            </a:lvl3pPr>
            <a:lvl4pPr marL="1828480" indent="0">
              <a:buFontTx/>
              <a:buNone/>
              <a:defRPr/>
            </a:lvl4pPr>
            <a:lvl5pPr marL="2437973" indent="0">
              <a:buFontTx/>
              <a:buNone/>
              <a:defRPr/>
            </a:lvl5pPr>
          </a:lstStyle>
          <a:p>
            <a:pPr lvl="0"/>
            <a:r>
              <a:rPr lang="en-US" dirty="0"/>
              <a:t>Edit Master text styles</a:t>
            </a:r>
            <a:endParaRPr lang="en-IN" dirty="0"/>
          </a:p>
        </p:txBody>
      </p:sp>
      <p:sp>
        <p:nvSpPr>
          <p:cNvPr id="2" name="Oval 1">
            <a:extLst>
              <a:ext uri="{FF2B5EF4-FFF2-40B4-BE49-F238E27FC236}">
                <a16:creationId xmlns:a16="http://schemas.microsoft.com/office/drawing/2014/main" id="{D2FBF3A1-F236-4469-979F-4258324891A0}"/>
              </a:ext>
            </a:extLst>
          </p:cNvPr>
          <p:cNvSpPr/>
          <p:nvPr userDrawn="1"/>
        </p:nvSpPr>
        <p:spPr>
          <a:xfrm>
            <a:off x="5181260" y="1988840"/>
            <a:ext cx="1829478" cy="1829002"/>
          </a:xfrm>
          <a:prstGeom prst="ellipse">
            <a:avLst/>
          </a:prstGeom>
          <a:solidFill>
            <a:schemeClr val="accent1"/>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19" name="Oval 18">
            <a:extLst>
              <a:ext uri="{FF2B5EF4-FFF2-40B4-BE49-F238E27FC236}">
                <a16:creationId xmlns:a16="http://schemas.microsoft.com/office/drawing/2014/main" id="{5CF5E000-422C-46F8-A195-B56047F387FB}"/>
              </a:ext>
            </a:extLst>
          </p:cNvPr>
          <p:cNvSpPr/>
          <p:nvPr userDrawn="1"/>
        </p:nvSpPr>
        <p:spPr>
          <a:xfrm>
            <a:off x="5181260" y="3991643"/>
            <a:ext cx="1829478" cy="1829002"/>
          </a:xfrm>
          <a:prstGeom prst="ellipse">
            <a:avLst/>
          </a:prstGeom>
          <a:solidFill>
            <a:schemeClr val="accent1"/>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endParaRPr>
          </a:p>
        </p:txBody>
      </p:sp>
      <p:sp>
        <p:nvSpPr>
          <p:cNvPr id="20" name="Picture Placeholder 19">
            <a:extLst>
              <a:ext uri="{FF2B5EF4-FFF2-40B4-BE49-F238E27FC236}">
                <a16:creationId xmlns:a16="http://schemas.microsoft.com/office/drawing/2014/main" id="{8B4ED220-3D5A-42B3-A950-15ECEBA58E86}"/>
              </a:ext>
            </a:extLst>
          </p:cNvPr>
          <p:cNvSpPr>
            <a:spLocks noGrp="1"/>
          </p:cNvSpPr>
          <p:nvPr>
            <p:ph type="pic" sz="quarter" idx="14"/>
          </p:nvPr>
        </p:nvSpPr>
        <p:spPr>
          <a:xfrm>
            <a:off x="4253140" y="2290996"/>
            <a:ext cx="1224282" cy="1225550"/>
          </a:xfrm>
          <a:prstGeom prst="ellipse">
            <a:avLst/>
          </a:prstGeom>
          <a:solidFill>
            <a:schemeClr val="bg1">
              <a:lumMod val="85000"/>
            </a:schemeClr>
          </a:solidFill>
        </p:spPr>
        <p:txBody>
          <a:bodyPr anchor="ctr">
            <a:normAutofit/>
          </a:bodyPr>
          <a:lstStyle>
            <a:lvl1pPr marL="0" indent="0" algn="ctr">
              <a:buFontTx/>
              <a:buNone/>
              <a:defRPr sz="14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22" name="Picture Placeholder 19">
            <a:extLst>
              <a:ext uri="{FF2B5EF4-FFF2-40B4-BE49-F238E27FC236}">
                <a16:creationId xmlns:a16="http://schemas.microsoft.com/office/drawing/2014/main" id="{9FEA6652-3D1F-43EE-B32C-FB752362A0DE}"/>
              </a:ext>
            </a:extLst>
          </p:cNvPr>
          <p:cNvSpPr>
            <a:spLocks noGrp="1"/>
          </p:cNvSpPr>
          <p:nvPr>
            <p:ph type="pic" sz="quarter" idx="15"/>
          </p:nvPr>
        </p:nvSpPr>
        <p:spPr>
          <a:xfrm>
            <a:off x="6695380" y="2290996"/>
            <a:ext cx="1224282" cy="1225550"/>
          </a:xfrm>
          <a:prstGeom prst="ellipse">
            <a:avLst/>
          </a:prstGeom>
          <a:solidFill>
            <a:schemeClr val="bg1">
              <a:lumMod val="85000"/>
            </a:schemeClr>
          </a:solidFill>
        </p:spPr>
        <p:txBody>
          <a:bodyPr anchor="ctr">
            <a:normAutofit/>
          </a:bodyPr>
          <a:lstStyle>
            <a:lvl1pPr marL="0" indent="0" algn="ctr">
              <a:buFontTx/>
              <a:buNone/>
              <a:defRPr sz="14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23" name="Picture Placeholder 19">
            <a:extLst>
              <a:ext uri="{FF2B5EF4-FFF2-40B4-BE49-F238E27FC236}">
                <a16:creationId xmlns:a16="http://schemas.microsoft.com/office/drawing/2014/main" id="{4C7D7BA5-A821-45C6-A829-C61F00A8CC1D}"/>
              </a:ext>
            </a:extLst>
          </p:cNvPr>
          <p:cNvSpPr>
            <a:spLocks noGrp="1"/>
          </p:cNvSpPr>
          <p:nvPr>
            <p:ph type="pic" sz="quarter" idx="16"/>
          </p:nvPr>
        </p:nvSpPr>
        <p:spPr>
          <a:xfrm>
            <a:off x="4253140" y="4306228"/>
            <a:ext cx="1224282" cy="1225550"/>
          </a:xfrm>
          <a:prstGeom prst="ellipse">
            <a:avLst/>
          </a:prstGeom>
          <a:solidFill>
            <a:schemeClr val="bg1">
              <a:lumMod val="85000"/>
            </a:schemeClr>
          </a:solidFill>
        </p:spPr>
        <p:txBody>
          <a:bodyPr anchor="ctr">
            <a:normAutofit/>
          </a:bodyPr>
          <a:lstStyle>
            <a:lvl1pPr marL="0" indent="0" algn="ctr">
              <a:buFontTx/>
              <a:buNone/>
              <a:defRPr sz="14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24" name="Picture Placeholder 19">
            <a:extLst>
              <a:ext uri="{FF2B5EF4-FFF2-40B4-BE49-F238E27FC236}">
                <a16:creationId xmlns:a16="http://schemas.microsoft.com/office/drawing/2014/main" id="{B4FF7CDE-8CFB-4605-8C59-25CCE0EA6D8D}"/>
              </a:ext>
            </a:extLst>
          </p:cNvPr>
          <p:cNvSpPr>
            <a:spLocks noGrp="1"/>
          </p:cNvSpPr>
          <p:nvPr>
            <p:ph type="pic" sz="quarter" idx="17"/>
          </p:nvPr>
        </p:nvSpPr>
        <p:spPr>
          <a:xfrm>
            <a:off x="6695380" y="4306228"/>
            <a:ext cx="1224282" cy="1225550"/>
          </a:xfrm>
          <a:prstGeom prst="ellipse">
            <a:avLst/>
          </a:prstGeom>
          <a:solidFill>
            <a:schemeClr val="bg1">
              <a:lumMod val="85000"/>
            </a:schemeClr>
          </a:solidFill>
        </p:spPr>
        <p:txBody>
          <a:bodyPr anchor="ctr">
            <a:normAutofit/>
          </a:bodyPr>
          <a:lstStyle>
            <a:lvl1pPr marL="0" indent="0" algn="ctr">
              <a:buFontTx/>
              <a:buNone/>
              <a:defRPr sz="14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Tree>
    <p:extLst>
      <p:ext uri="{BB962C8B-B14F-4D97-AF65-F5344CB8AC3E}">
        <p14:creationId xmlns:p14="http://schemas.microsoft.com/office/powerpoint/2010/main" val="36033807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Gallery">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2448AEA-8FD6-461E-AC3D-1FD529D4B582}"/>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13" name="Text Placeholder 12">
            <a:extLst>
              <a:ext uri="{FF2B5EF4-FFF2-40B4-BE49-F238E27FC236}">
                <a16:creationId xmlns:a16="http://schemas.microsoft.com/office/drawing/2014/main" id="{D0AD1238-EC5A-403E-B5C2-D1E0B7D52754}"/>
              </a:ext>
            </a:extLst>
          </p:cNvPr>
          <p:cNvSpPr>
            <a:spLocks noGrp="1"/>
          </p:cNvSpPr>
          <p:nvPr userDrawn="1">
            <p:ph type="body" sz="quarter" idx="13"/>
          </p:nvPr>
        </p:nvSpPr>
        <p:spPr>
          <a:xfrm>
            <a:off x="5087675" y="551082"/>
            <a:ext cx="6500918" cy="605452"/>
          </a:xfrm>
        </p:spPr>
        <p:txBody>
          <a:bodyPr lIns="0" tIns="0" rIns="0" bIns="0">
            <a:noAutofit/>
          </a:bodyPr>
          <a:lstStyle>
            <a:lvl1pPr marL="0" indent="0">
              <a:buFontTx/>
              <a:buNone/>
              <a:defRPr sz="36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33" name="Text Placeholder 12">
            <a:extLst>
              <a:ext uri="{FF2B5EF4-FFF2-40B4-BE49-F238E27FC236}">
                <a16:creationId xmlns:a16="http://schemas.microsoft.com/office/drawing/2014/main" id="{2CA630E1-973F-4371-95DA-3F964B9B52B4}"/>
              </a:ext>
            </a:extLst>
          </p:cNvPr>
          <p:cNvSpPr>
            <a:spLocks noGrp="1"/>
          </p:cNvSpPr>
          <p:nvPr userDrawn="1">
            <p:ph type="body" sz="quarter" idx="14"/>
          </p:nvPr>
        </p:nvSpPr>
        <p:spPr>
          <a:xfrm>
            <a:off x="5087675" y="1102530"/>
            <a:ext cx="6500918" cy="515421"/>
          </a:xfrm>
        </p:spPr>
        <p:txBody>
          <a:bodyPr lIns="0" rIns="0">
            <a:noAutofit/>
          </a:bodyPr>
          <a:lstStyle>
            <a:lvl1pPr marL="0" indent="0">
              <a:buFontTx/>
              <a:buNone/>
              <a:defRPr sz="20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37" name="Picture Placeholder 36">
            <a:extLst>
              <a:ext uri="{FF2B5EF4-FFF2-40B4-BE49-F238E27FC236}">
                <a16:creationId xmlns:a16="http://schemas.microsoft.com/office/drawing/2014/main" id="{9F20B0CB-EAF3-49FB-A486-CE4A0226D750}"/>
              </a:ext>
            </a:extLst>
          </p:cNvPr>
          <p:cNvSpPr>
            <a:spLocks noGrp="1"/>
          </p:cNvSpPr>
          <p:nvPr>
            <p:ph type="pic" sz="quarter" idx="15"/>
          </p:nvPr>
        </p:nvSpPr>
        <p:spPr>
          <a:xfrm>
            <a:off x="5088541" y="3573016"/>
            <a:ext cx="2135339" cy="1872206"/>
          </a:xfrm>
          <a:custGeom>
            <a:avLst/>
            <a:gdLst>
              <a:gd name="connsiteX0" fmla="*/ 0 w 2134783"/>
              <a:gd name="connsiteY0" fmla="*/ 0 h 1872206"/>
              <a:gd name="connsiteX1" fmla="*/ 2134783 w 2134783"/>
              <a:gd name="connsiteY1" fmla="*/ 0 h 1872206"/>
              <a:gd name="connsiteX2" fmla="*/ 2134783 w 2134783"/>
              <a:gd name="connsiteY2" fmla="*/ 1872206 h 1872206"/>
              <a:gd name="connsiteX3" fmla="*/ 0 w 2134783"/>
              <a:gd name="connsiteY3" fmla="*/ 1872206 h 1872206"/>
            </a:gdLst>
            <a:ahLst/>
            <a:cxnLst>
              <a:cxn ang="0">
                <a:pos x="connsiteX0" y="connsiteY0"/>
              </a:cxn>
              <a:cxn ang="0">
                <a:pos x="connsiteX1" y="connsiteY1"/>
              </a:cxn>
              <a:cxn ang="0">
                <a:pos x="connsiteX2" y="connsiteY2"/>
              </a:cxn>
              <a:cxn ang="0">
                <a:pos x="connsiteX3" y="connsiteY3"/>
              </a:cxn>
            </a:cxnLst>
            <a:rect l="l" t="t" r="r" b="b"/>
            <a:pathLst>
              <a:path w="2134783" h="1872206">
                <a:moveTo>
                  <a:pt x="0" y="0"/>
                </a:moveTo>
                <a:lnTo>
                  <a:pt x="2134783" y="0"/>
                </a:lnTo>
                <a:lnTo>
                  <a:pt x="2134783" y="1872206"/>
                </a:lnTo>
                <a:lnTo>
                  <a:pt x="0" y="1872206"/>
                </a:lnTo>
                <a:close/>
              </a:path>
            </a:pathLst>
          </a:custGeom>
        </p:spPr>
        <p:txBody>
          <a:bodyPr wrap="square">
            <a:noAutofit/>
          </a:bodyPr>
          <a:lstStyle>
            <a:lvl1pPr marL="0" indent="0">
              <a:buFontTx/>
              <a:buNone/>
              <a:defRPr sz="2000">
                <a:solidFill>
                  <a:schemeClr val="bg1"/>
                </a:solidFill>
              </a:defRPr>
            </a:lvl1pPr>
          </a:lstStyle>
          <a:p>
            <a:endParaRPr lang="en-IN"/>
          </a:p>
        </p:txBody>
      </p:sp>
      <p:sp>
        <p:nvSpPr>
          <p:cNvPr id="38" name="Picture Placeholder 37">
            <a:extLst>
              <a:ext uri="{FF2B5EF4-FFF2-40B4-BE49-F238E27FC236}">
                <a16:creationId xmlns:a16="http://schemas.microsoft.com/office/drawing/2014/main" id="{66DBDB99-159D-4BCC-922C-8731F776C711}"/>
              </a:ext>
            </a:extLst>
          </p:cNvPr>
          <p:cNvSpPr>
            <a:spLocks noGrp="1"/>
          </p:cNvSpPr>
          <p:nvPr>
            <p:ph type="pic" sz="quarter" idx="16"/>
          </p:nvPr>
        </p:nvSpPr>
        <p:spPr>
          <a:xfrm>
            <a:off x="7271575" y="3573016"/>
            <a:ext cx="2135339" cy="1872206"/>
          </a:xfrm>
          <a:custGeom>
            <a:avLst/>
            <a:gdLst>
              <a:gd name="connsiteX0" fmla="*/ 0 w 2134783"/>
              <a:gd name="connsiteY0" fmla="*/ 0 h 1872206"/>
              <a:gd name="connsiteX1" fmla="*/ 2134783 w 2134783"/>
              <a:gd name="connsiteY1" fmla="*/ 0 h 1872206"/>
              <a:gd name="connsiteX2" fmla="*/ 2134783 w 2134783"/>
              <a:gd name="connsiteY2" fmla="*/ 1872206 h 1872206"/>
              <a:gd name="connsiteX3" fmla="*/ 0 w 2134783"/>
              <a:gd name="connsiteY3" fmla="*/ 1872206 h 1872206"/>
            </a:gdLst>
            <a:ahLst/>
            <a:cxnLst>
              <a:cxn ang="0">
                <a:pos x="connsiteX0" y="connsiteY0"/>
              </a:cxn>
              <a:cxn ang="0">
                <a:pos x="connsiteX1" y="connsiteY1"/>
              </a:cxn>
              <a:cxn ang="0">
                <a:pos x="connsiteX2" y="connsiteY2"/>
              </a:cxn>
              <a:cxn ang="0">
                <a:pos x="connsiteX3" y="connsiteY3"/>
              </a:cxn>
            </a:cxnLst>
            <a:rect l="l" t="t" r="r" b="b"/>
            <a:pathLst>
              <a:path w="2134783" h="1872206">
                <a:moveTo>
                  <a:pt x="0" y="0"/>
                </a:moveTo>
                <a:lnTo>
                  <a:pt x="2134783" y="0"/>
                </a:lnTo>
                <a:lnTo>
                  <a:pt x="2134783" y="1872206"/>
                </a:lnTo>
                <a:lnTo>
                  <a:pt x="0" y="1872206"/>
                </a:lnTo>
                <a:close/>
              </a:path>
            </a:pathLst>
          </a:custGeom>
        </p:spPr>
        <p:txBody>
          <a:bodyPr wrap="square">
            <a:noAutofit/>
          </a:bodyPr>
          <a:lstStyle>
            <a:lvl1pPr marL="0" indent="0">
              <a:buFontTx/>
              <a:buNone/>
              <a:defRPr sz="2000">
                <a:solidFill>
                  <a:schemeClr val="bg1"/>
                </a:solidFill>
              </a:defRPr>
            </a:lvl1pPr>
          </a:lstStyle>
          <a:p>
            <a:endParaRPr lang="en-IN" dirty="0"/>
          </a:p>
        </p:txBody>
      </p:sp>
      <p:sp>
        <p:nvSpPr>
          <p:cNvPr id="39" name="Picture Placeholder 38">
            <a:extLst>
              <a:ext uri="{FF2B5EF4-FFF2-40B4-BE49-F238E27FC236}">
                <a16:creationId xmlns:a16="http://schemas.microsoft.com/office/drawing/2014/main" id="{1CFA485B-3C79-4711-AEFD-6EA48A1BA976}"/>
              </a:ext>
            </a:extLst>
          </p:cNvPr>
          <p:cNvSpPr>
            <a:spLocks noGrp="1"/>
          </p:cNvSpPr>
          <p:nvPr>
            <p:ph type="pic" sz="quarter" idx="17"/>
          </p:nvPr>
        </p:nvSpPr>
        <p:spPr>
          <a:xfrm>
            <a:off x="9454610" y="3573016"/>
            <a:ext cx="2135339" cy="1872206"/>
          </a:xfrm>
          <a:custGeom>
            <a:avLst/>
            <a:gdLst>
              <a:gd name="connsiteX0" fmla="*/ 0 w 2134783"/>
              <a:gd name="connsiteY0" fmla="*/ 0 h 1872206"/>
              <a:gd name="connsiteX1" fmla="*/ 2134783 w 2134783"/>
              <a:gd name="connsiteY1" fmla="*/ 0 h 1872206"/>
              <a:gd name="connsiteX2" fmla="*/ 2134783 w 2134783"/>
              <a:gd name="connsiteY2" fmla="*/ 1872206 h 1872206"/>
              <a:gd name="connsiteX3" fmla="*/ 0 w 2134783"/>
              <a:gd name="connsiteY3" fmla="*/ 1872206 h 1872206"/>
            </a:gdLst>
            <a:ahLst/>
            <a:cxnLst>
              <a:cxn ang="0">
                <a:pos x="connsiteX0" y="connsiteY0"/>
              </a:cxn>
              <a:cxn ang="0">
                <a:pos x="connsiteX1" y="connsiteY1"/>
              </a:cxn>
              <a:cxn ang="0">
                <a:pos x="connsiteX2" y="connsiteY2"/>
              </a:cxn>
              <a:cxn ang="0">
                <a:pos x="connsiteX3" y="connsiteY3"/>
              </a:cxn>
            </a:cxnLst>
            <a:rect l="l" t="t" r="r" b="b"/>
            <a:pathLst>
              <a:path w="2134783" h="1872206">
                <a:moveTo>
                  <a:pt x="0" y="0"/>
                </a:moveTo>
                <a:lnTo>
                  <a:pt x="2134783" y="0"/>
                </a:lnTo>
                <a:lnTo>
                  <a:pt x="2134783" y="1872206"/>
                </a:lnTo>
                <a:lnTo>
                  <a:pt x="0" y="1872206"/>
                </a:lnTo>
                <a:close/>
              </a:path>
            </a:pathLst>
          </a:custGeom>
        </p:spPr>
        <p:txBody>
          <a:bodyPr wrap="square">
            <a:noAutofit/>
          </a:bodyPr>
          <a:lstStyle>
            <a:lvl1pPr marL="0" indent="0">
              <a:buFontTx/>
              <a:buNone/>
              <a:defRPr sz="2000">
                <a:solidFill>
                  <a:schemeClr val="bg1"/>
                </a:solidFill>
              </a:defRPr>
            </a:lvl1pPr>
          </a:lstStyle>
          <a:p>
            <a:endParaRPr lang="en-IN" dirty="0"/>
          </a:p>
        </p:txBody>
      </p:sp>
    </p:spTree>
    <p:extLst>
      <p:ext uri="{BB962C8B-B14F-4D97-AF65-F5344CB8AC3E}">
        <p14:creationId xmlns:p14="http://schemas.microsoft.com/office/powerpoint/2010/main" val="6089169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Galler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23F811D-E035-477F-BC73-6FB5409854F4}"/>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10" name="Text Placeholder 12">
            <a:extLst>
              <a:ext uri="{FF2B5EF4-FFF2-40B4-BE49-F238E27FC236}">
                <a16:creationId xmlns:a16="http://schemas.microsoft.com/office/drawing/2014/main" id="{C60448AE-CEA2-438A-AA77-6DBCFE448D94}"/>
              </a:ext>
            </a:extLst>
          </p:cNvPr>
          <p:cNvSpPr>
            <a:spLocks noGrp="1"/>
          </p:cNvSpPr>
          <p:nvPr>
            <p:ph type="body" sz="quarter" idx="13"/>
          </p:nvPr>
        </p:nvSpPr>
        <p:spPr>
          <a:xfrm>
            <a:off x="5087675" y="551082"/>
            <a:ext cx="6500918" cy="605452"/>
          </a:xfrm>
        </p:spPr>
        <p:txBody>
          <a:bodyPr lIns="0" tIns="0" rIns="0" bIns="0">
            <a:noAutofit/>
          </a:bodyPr>
          <a:lstStyle>
            <a:lvl1pPr marL="0" indent="0">
              <a:buFontTx/>
              <a:buNone/>
              <a:defRPr sz="36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11" name="Text Placeholder 12">
            <a:extLst>
              <a:ext uri="{FF2B5EF4-FFF2-40B4-BE49-F238E27FC236}">
                <a16:creationId xmlns:a16="http://schemas.microsoft.com/office/drawing/2014/main" id="{63FC0189-1D9B-40D1-90B6-3B3507B1254C}"/>
              </a:ext>
            </a:extLst>
          </p:cNvPr>
          <p:cNvSpPr>
            <a:spLocks noGrp="1"/>
          </p:cNvSpPr>
          <p:nvPr>
            <p:ph type="body" sz="quarter" idx="14"/>
          </p:nvPr>
        </p:nvSpPr>
        <p:spPr>
          <a:xfrm>
            <a:off x="5087675" y="1102530"/>
            <a:ext cx="6500918" cy="515421"/>
          </a:xfrm>
        </p:spPr>
        <p:txBody>
          <a:bodyPr lIns="0" rIns="0">
            <a:noAutofit/>
          </a:bodyPr>
          <a:lstStyle>
            <a:lvl1pPr marL="0" indent="0">
              <a:buFontTx/>
              <a:buNone/>
              <a:defRPr sz="20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Tree>
    <p:extLst>
      <p:ext uri="{BB962C8B-B14F-4D97-AF65-F5344CB8AC3E}">
        <p14:creationId xmlns:p14="http://schemas.microsoft.com/office/powerpoint/2010/main" val="41873239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rvic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2F900862-F812-4E34-9022-2FC6494B674A}"/>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3" name="Picture Placeholder 2">
            <a:extLst>
              <a:ext uri="{FF2B5EF4-FFF2-40B4-BE49-F238E27FC236}">
                <a16:creationId xmlns:a16="http://schemas.microsoft.com/office/drawing/2014/main" id="{21115A7A-40DD-4601-B537-0614FDC2C2AB}"/>
              </a:ext>
            </a:extLst>
          </p:cNvPr>
          <p:cNvSpPr>
            <a:spLocks noGrp="1"/>
          </p:cNvSpPr>
          <p:nvPr>
            <p:ph type="pic" sz="quarter" idx="15"/>
          </p:nvPr>
        </p:nvSpPr>
        <p:spPr>
          <a:xfrm>
            <a:off x="5072942" y="1926402"/>
            <a:ext cx="6502131" cy="3302805"/>
          </a:xfrm>
        </p:spPr>
        <p:txBody>
          <a:bodyPr>
            <a:normAutofit/>
          </a:bodyPr>
          <a:lstStyle>
            <a:lvl1pPr marL="0" indent="0">
              <a:buFontTx/>
              <a:buNone/>
              <a:defRPr sz="20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
        <p:nvSpPr>
          <p:cNvPr id="16" name="Text Placeholder 12">
            <a:extLst>
              <a:ext uri="{FF2B5EF4-FFF2-40B4-BE49-F238E27FC236}">
                <a16:creationId xmlns:a16="http://schemas.microsoft.com/office/drawing/2014/main" id="{77983BE5-1983-4A7D-9A98-032E4E83170B}"/>
              </a:ext>
            </a:extLst>
          </p:cNvPr>
          <p:cNvSpPr>
            <a:spLocks noGrp="1"/>
          </p:cNvSpPr>
          <p:nvPr>
            <p:ph type="body" sz="quarter" idx="13"/>
          </p:nvPr>
        </p:nvSpPr>
        <p:spPr>
          <a:xfrm>
            <a:off x="5087675" y="551082"/>
            <a:ext cx="6500918" cy="605452"/>
          </a:xfrm>
        </p:spPr>
        <p:txBody>
          <a:bodyPr lIns="0" tIns="0" rIns="0" bIns="0">
            <a:noAutofit/>
          </a:bodyPr>
          <a:lstStyle>
            <a:lvl1pPr marL="0" indent="0">
              <a:buFontTx/>
              <a:buNone/>
              <a:defRPr sz="36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
        <p:nvSpPr>
          <p:cNvPr id="17" name="Text Placeholder 12">
            <a:extLst>
              <a:ext uri="{FF2B5EF4-FFF2-40B4-BE49-F238E27FC236}">
                <a16:creationId xmlns:a16="http://schemas.microsoft.com/office/drawing/2014/main" id="{56D521F2-1007-44BB-B6CD-841ECCC0E978}"/>
              </a:ext>
            </a:extLst>
          </p:cNvPr>
          <p:cNvSpPr>
            <a:spLocks noGrp="1"/>
          </p:cNvSpPr>
          <p:nvPr>
            <p:ph type="body" sz="quarter" idx="14"/>
          </p:nvPr>
        </p:nvSpPr>
        <p:spPr>
          <a:xfrm>
            <a:off x="5087675" y="1102530"/>
            <a:ext cx="6500918" cy="515421"/>
          </a:xfrm>
        </p:spPr>
        <p:txBody>
          <a:bodyPr lIns="0" rIns="0">
            <a:noAutofit/>
          </a:bodyPr>
          <a:lstStyle>
            <a:lvl1pPr marL="0" indent="0">
              <a:buFontTx/>
              <a:buNone/>
              <a:defRPr sz="200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Edit Master text styles</a:t>
            </a:r>
            <a:endParaRPr lang="en-IN" dirty="0"/>
          </a:p>
        </p:txBody>
      </p:sp>
    </p:spTree>
    <p:extLst>
      <p:ext uri="{BB962C8B-B14F-4D97-AF65-F5344CB8AC3E}">
        <p14:creationId xmlns:p14="http://schemas.microsoft.com/office/powerpoint/2010/main" val="1427843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ab-right-image">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07738A3-970C-4068-BDC3-66BFA764C3EA}"/>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16" name="Picture Placeholder 15">
            <a:extLst>
              <a:ext uri="{FF2B5EF4-FFF2-40B4-BE49-F238E27FC236}">
                <a16:creationId xmlns:a16="http://schemas.microsoft.com/office/drawing/2014/main" id="{704CD50C-6BC6-42E1-AC65-BA6F7D53B8DA}"/>
              </a:ext>
            </a:extLst>
          </p:cNvPr>
          <p:cNvSpPr>
            <a:spLocks noGrp="1"/>
          </p:cNvSpPr>
          <p:nvPr>
            <p:ph type="pic" sz="quarter" idx="13"/>
          </p:nvPr>
        </p:nvSpPr>
        <p:spPr>
          <a:xfrm>
            <a:off x="617699" y="638631"/>
            <a:ext cx="4984460" cy="2286315"/>
          </a:xfrm>
          <a:solidFill>
            <a:schemeClr val="bg1">
              <a:lumMod val="95000"/>
            </a:schemeClr>
          </a:solidFill>
        </p:spPr>
        <p:txBody>
          <a:bodyPr>
            <a:normAutofit/>
          </a:bodyPr>
          <a:lstStyle>
            <a:lvl1pPr marL="0" indent="0">
              <a:buFontTx/>
              <a:buNone/>
              <a:defRPr sz="2400">
                <a:latin typeface="Open Sans" panose="020B0606030504020204" pitchFamily="34" charset="0"/>
                <a:ea typeface="Open Sans" panose="020B0606030504020204" pitchFamily="34" charset="0"/>
                <a:cs typeface="Open Sans" panose="020B0606030504020204" pitchFamily="34" charset="0"/>
              </a:defRPr>
            </a:lvl1pPr>
          </a:lstStyle>
          <a:p>
            <a:endParaRPr lang="en-IN" dirty="0"/>
          </a:p>
        </p:txBody>
      </p:sp>
    </p:spTree>
    <p:extLst>
      <p:ext uri="{BB962C8B-B14F-4D97-AF65-F5344CB8AC3E}">
        <p14:creationId xmlns:p14="http://schemas.microsoft.com/office/powerpoint/2010/main" val="27957132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l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A464045-3D7F-412D-BDAC-2BAC67DAF352}"/>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
        <p:nvSpPr>
          <p:cNvPr id="33" name="Picture Placeholder 32">
            <a:extLst>
              <a:ext uri="{FF2B5EF4-FFF2-40B4-BE49-F238E27FC236}">
                <a16:creationId xmlns:a16="http://schemas.microsoft.com/office/drawing/2014/main" id="{045FC956-0407-4BD5-80E9-3ACF26CCDB25}"/>
              </a:ext>
            </a:extLst>
          </p:cNvPr>
          <p:cNvSpPr>
            <a:spLocks noGrp="1"/>
          </p:cNvSpPr>
          <p:nvPr>
            <p:ph type="pic" sz="quarter" idx="13"/>
          </p:nvPr>
        </p:nvSpPr>
        <p:spPr>
          <a:xfrm>
            <a:off x="996359" y="992571"/>
            <a:ext cx="2976195" cy="2562667"/>
          </a:xfrm>
          <a:custGeom>
            <a:avLst/>
            <a:gdLst>
              <a:gd name="connsiteX0" fmla="*/ 0 w 2975420"/>
              <a:gd name="connsiteY0" fmla="*/ 0 h 2562667"/>
              <a:gd name="connsiteX1" fmla="*/ 2975420 w 2975420"/>
              <a:gd name="connsiteY1" fmla="*/ 0 h 2562667"/>
              <a:gd name="connsiteX2" fmla="*/ 2975420 w 2975420"/>
              <a:gd name="connsiteY2" fmla="*/ 2562667 h 2562667"/>
              <a:gd name="connsiteX3" fmla="*/ 0 w 2975420"/>
              <a:gd name="connsiteY3" fmla="*/ 2562667 h 2562667"/>
            </a:gdLst>
            <a:ahLst/>
            <a:cxnLst>
              <a:cxn ang="0">
                <a:pos x="connsiteX0" y="connsiteY0"/>
              </a:cxn>
              <a:cxn ang="0">
                <a:pos x="connsiteX1" y="connsiteY1"/>
              </a:cxn>
              <a:cxn ang="0">
                <a:pos x="connsiteX2" y="connsiteY2"/>
              </a:cxn>
              <a:cxn ang="0">
                <a:pos x="connsiteX3" y="connsiteY3"/>
              </a:cxn>
            </a:cxnLst>
            <a:rect l="l" t="t" r="r" b="b"/>
            <a:pathLst>
              <a:path w="2975420" h="2562667">
                <a:moveTo>
                  <a:pt x="0" y="0"/>
                </a:moveTo>
                <a:lnTo>
                  <a:pt x="2975420" y="0"/>
                </a:lnTo>
                <a:lnTo>
                  <a:pt x="2975420" y="2562667"/>
                </a:lnTo>
                <a:lnTo>
                  <a:pt x="0" y="2562667"/>
                </a:lnTo>
                <a:close/>
              </a:path>
            </a:pathLst>
          </a:custGeom>
          <a:solidFill>
            <a:schemeClr val="bg1">
              <a:lumMod val="95000"/>
            </a:schemeClr>
          </a:solidFill>
        </p:spPr>
        <p:txBody>
          <a:bodyPr wrap="square">
            <a:noAutofit/>
          </a:bodyPr>
          <a:lstStyle>
            <a:lvl1pPr marL="0" indent="0">
              <a:buNone/>
              <a:defRPr sz="2400"/>
            </a:lvl1pPr>
          </a:lstStyle>
          <a:p>
            <a:endParaRPr lang="en-IN"/>
          </a:p>
        </p:txBody>
      </p:sp>
      <p:sp>
        <p:nvSpPr>
          <p:cNvPr id="36" name="Picture Placeholder 35">
            <a:extLst>
              <a:ext uri="{FF2B5EF4-FFF2-40B4-BE49-F238E27FC236}">
                <a16:creationId xmlns:a16="http://schemas.microsoft.com/office/drawing/2014/main" id="{43FEC80B-FB98-4363-AA5A-150371C3A58F}"/>
              </a:ext>
            </a:extLst>
          </p:cNvPr>
          <p:cNvSpPr>
            <a:spLocks noGrp="1"/>
          </p:cNvSpPr>
          <p:nvPr>
            <p:ph type="pic" sz="quarter" idx="14"/>
          </p:nvPr>
        </p:nvSpPr>
        <p:spPr>
          <a:xfrm>
            <a:off x="7088938" y="3943368"/>
            <a:ext cx="4104365" cy="1912851"/>
          </a:xfrm>
          <a:custGeom>
            <a:avLst/>
            <a:gdLst>
              <a:gd name="connsiteX0" fmla="*/ 0 w 4103296"/>
              <a:gd name="connsiteY0" fmla="*/ 0 h 1912851"/>
              <a:gd name="connsiteX1" fmla="*/ 4103296 w 4103296"/>
              <a:gd name="connsiteY1" fmla="*/ 0 h 1912851"/>
              <a:gd name="connsiteX2" fmla="*/ 4103296 w 4103296"/>
              <a:gd name="connsiteY2" fmla="*/ 1912851 h 1912851"/>
              <a:gd name="connsiteX3" fmla="*/ 0 w 4103296"/>
              <a:gd name="connsiteY3" fmla="*/ 1912851 h 1912851"/>
            </a:gdLst>
            <a:ahLst/>
            <a:cxnLst>
              <a:cxn ang="0">
                <a:pos x="connsiteX0" y="connsiteY0"/>
              </a:cxn>
              <a:cxn ang="0">
                <a:pos x="connsiteX1" y="connsiteY1"/>
              </a:cxn>
              <a:cxn ang="0">
                <a:pos x="connsiteX2" y="connsiteY2"/>
              </a:cxn>
              <a:cxn ang="0">
                <a:pos x="connsiteX3" y="connsiteY3"/>
              </a:cxn>
            </a:cxnLst>
            <a:rect l="l" t="t" r="r" b="b"/>
            <a:pathLst>
              <a:path w="4103296" h="1912851">
                <a:moveTo>
                  <a:pt x="0" y="0"/>
                </a:moveTo>
                <a:lnTo>
                  <a:pt x="4103296" y="0"/>
                </a:lnTo>
                <a:lnTo>
                  <a:pt x="4103296" y="1912851"/>
                </a:lnTo>
                <a:lnTo>
                  <a:pt x="0" y="1912851"/>
                </a:lnTo>
                <a:close/>
              </a:path>
            </a:pathLst>
          </a:custGeom>
          <a:solidFill>
            <a:schemeClr val="bg1">
              <a:lumMod val="95000"/>
            </a:schemeClr>
          </a:solidFill>
        </p:spPr>
        <p:txBody>
          <a:bodyPr wrap="square">
            <a:noAutofit/>
          </a:bodyPr>
          <a:lstStyle>
            <a:lvl1pPr marL="0" indent="0">
              <a:buNone/>
              <a:defRPr sz="2400"/>
            </a:lvl1pPr>
          </a:lstStyle>
          <a:p>
            <a:endParaRPr lang="en-IN"/>
          </a:p>
        </p:txBody>
      </p:sp>
    </p:spTree>
    <p:extLst>
      <p:ext uri="{BB962C8B-B14F-4D97-AF65-F5344CB8AC3E}">
        <p14:creationId xmlns:p14="http://schemas.microsoft.com/office/powerpoint/2010/main" val="13480373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01451AF-AAB8-4200-9AA1-70DF9E952F11}"/>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 name="Date Placeholder 1"/>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99150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48242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8732"/>
            <a:ext cx="10363200" cy="1362075"/>
          </a:xfrm>
        </p:spPr>
        <p:txBody>
          <a:bodyPr anchor="t"/>
          <a:lstStyle>
            <a:lvl1pPr algn="l">
              <a:defRPr sz="53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7342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AB6AC99-4036-4871-B44A-163F75919769}"/>
              </a:ext>
            </a:extLst>
          </p:cNvPr>
          <p:cNvSpPr>
            <a:spLocks noGrp="1"/>
          </p:cNvSpPr>
          <p:nvPr>
            <p:ph type="title"/>
          </p:nvPr>
        </p:nvSpPr>
        <p:spPr>
          <a:xfrm>
            <a:off x="723900" y="230316"/>
            <a:ext cx="5219700" cy="1077218"/>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8806BEB1-554E-441B-8143-1262D1DD2187}"/>
              </a:ext>
            </a:extLst>
          </p:cNvPr>
          <p:cNvSpPr>
            <a:spLocks noGrp="1"/>
          </p:cNvSpPr>
          <p:nvPr>
            <p:ph type="body" sz="quarter" idx="17"/>
          </p:nvPr>
        </p:nvSpPr>
        <p:spPr>
          <a:xfrm>
            <a:off x="725191" y="843419"/>
            <a:ext cx="5219699" cy="246221"/>
          </a:xfrm>
        </p:spPr>
        <p:txBody>
          <a:bodyPr lIns="90000"/>
          <a:lstStyle>
            <a:lvl1pPr>
              <a:defRPr>
                <a:solidFill>
                  <a:schemeClr val="tx1"/>
                </a:solidFill>
              </a:defRPr>
            </a:lvl1pPr>
          </a:lstStyle>
          <a:p>
            <a:pPr lvl="0"/>
            <a:r>
              <a:rPr lang="en-US" dirty="0"/>
              <a:t>Edit Master text styles</a:t>
            </a:r>
          </a:p>
        </p:txBody>
      </p:sp>
      <p:sp>
        <p:nvSpPr>
          <p:cNvPr id="5" name="Picture Placeholder 5">
            <a:extLst>
              <a:ext uri="{FF2B5EF4-FFF2-40B4-BE49-F238E27FC236}">
                <a16:creationId xmlns:a16="http://schemas.microsoft.com/office/drawing/2014/main" id="{0A28A75D-08F0-4C74-9485-2A3A830F979B}"/>
              </a:ext>
            </a:extLst>
          </p:cNvPr>
          <p:cNvSpPr>
            <a:spLocks noGrp="1"/>
          </p:cNvSpPr>
          <p:nvPr>
            <p:ph type="pic" sz="quarter" idx="13" hasCustomPrompt="1"/>
          </p:nvPr>
        </p:nvSpPr>
        <p:spPr bwMode="auto">
          <a:xfrm>
            <a:off x="4640947" y="-21085"/>
            <a:ext cx="7552668" cy="6879085"/>
          </a:xfrm>
          <a:custGeom>
            <a:avLst/>
            <a:gdLst>
              <a:gd name="connsiteX0" fmla="*/ 2971144 w 8527206"/>
              <a:gd name="connsiteY0" fmla="*/ 0 h 6858000"/>
              <a:gd name="connsiteX1" fmla="*/ 7752484 w 8527206"/>
              <a:gd name="connsiteY1" fmla="*/ 0 h 6858000"/>
              <a:gd name="connsiteX2" fmla="*/ 7863964 w 8527206"/>
              <a:gd name="connsiteY2" fmla="*/ 173070 h 6858000"/>
              <a:gd name="connsiteX3" fmla="*/ 8367759 w 8527206"/>
              <a:gd name="connsiteY3" fmla="*/ 1196300 h 6858000"/>
              <a:gd name="connsiteX4" fmla="*/ 8527206 w 8527206"/>
              <a:gd name="connsiteY4" fmla="*/ 1631659 h 6858000"/>
              <a:gd name="connsiteX5" fmla="*/ 8527206 w 8527206"/>
              <a:gd name="connsiteY5" fmla="*/ 6858000 h 6858000"/>
              <a:gd name="connsiteX6" fmla="*/ 1968306 w 8527206"/>
              <a:gd name="connsiteY6" fmla="*/ 6858000 h 6858000"/>
              <a:gd name="connsiteX7" fmla="*/ 1963205 w 8527206"/>
              <a:gd name="connsiteY7" fmla="*/ 6855630 h 6858000"/>
              <a:gd name="connsiteX8" fmla="*/ 1098144 w 8527206"/>
              <a:gd name="connsiteY8" fmla="*/ 6340068 h 6858000"/>
              <a:gd name="connsiteX9" fmla="*/ 430707 w 8527206"/>
              <a:gd name="connsiteY9" fmla="*/ 5690993 h 6858000"/>
              <a:gd name="connsiteX10" fmla="*/ 561 w 8527206"/>
              <a:gd name="connsiteY10" fmla="*/ 4468699 h 6858000"/>
              <a:gd name="connsiteX11" fmla="*/ 47377 w 8527206"/>
              <a:gd name="connsiteY11" fmla="*/ 3944319 h 6858000"/>
              <a:gd name="connsiteX12" fmla="*/ 62248 w 8527206"/>
              <a:gd name="connsiteY12" fmla="*/ 3832572 h 6858000"/>
              <a:gd name="connsiteX13" fmla="*/ 108969 w 8527206"/>
              <a:gd name="connsiteY13" fmla="*/ 3658898 h 6858000"/>
              <a:gd name="connsiteX14" fmla="*/ 139210 w 8527206"/>
              <a:gd name="connsiteY14" fmla="*/ 3591318 h 6858000"/>
              <a:gd name="connsiteX15" fmla="*/ 486668 w 8527206"/>
              <a:gd name="connsiteY15" fmla="*/ 2814496 h 6858000"/>
              <a:gd name="connsiteX16" fmla="*/ 1140836 w 8527206"/>
              <a:gd name="connsiteY16" fmla="*/ 1857357 h 6858000"/>
              <a:gd name="connsiteX17" fmla="*/ 2283959 w 8527206"/>
              <a:gd name="connsiteY17" fmla="*/ 615316 h 6858000"/>
              <a:gd name="connsiteX18" fmla="*/ 2889393 w 8527206"/>
              <a:gd name="connsiteY18" fmla="*/ 66398 h 6858000"/>
              <a:gd name="connsiteX0" fmla="*/ 2971144 w 8548017"/>
              <a:gd name="connsiteY0" fmla="*/ 0 h 6858000"/>
              <a:gd name="connsiteX1" fmla="*/ 7752484 w 8548017"/>
              <a:gd name="connsiteY1" fmla="*/ 0 h 6858000"/>
              <a:gd name="connsiteX2" fmla="*/ 7863964 w 8548017"/>
              <a:gd name="connsiteY2" fmla="*/ 173070 h 6858000"/>
              <a:gd name="connsiteX3" fmla="*/ 8548017 w 8548017"/>
              <a:gd name="connsiteY3" fmla="*/ 1036643 h 6858000"/>
              <a:gd name="connsiteX4" fmla="*/ 8527206 w 8548017"/>
              <a:gd name="connsiteY4" fmla="*/ 1631659 h 6858000"/>
              <a:gd name="connsiteX5" fmla="*/ 8527206 w 8548017"/>
              <a:gd name="connsiteY5" fmla="*/ 6858000 h 6858000"/>
              <a:gd name="connsiteX6" fmla="*/ 1968306 w 8548017"/>
              <a:gd name="connsiteY6" fmla="*/ 6858000 h 6858000"/>
              <a:gd name="connsiteX7" fmla="*/ 1963205 w 8548017"/>
              <a:gd name="connsiteY7" fmla="*/ 6855630 h 6858000"/>
              <a:gd name="connsiteX8" fmla="*/ 1098144 w 8548017"/>
              <a:gd name="connsiteY8" fmla="*/ 6340068 h 6858000"/>
              <a:gd name="connsiteX9" fmla="*/ 430707 w 8548017"/>
              <a:gd name="connsiteY9" fmla="*/ 5690993 h 6858000"/>
              <a:gd name="connsiteX10" fmla="*/ 561 w 8548017"/>
              <a:gd name="connsiteY10" fmla="*/ 4468699 h 6858000"/>
              <a:gd name="connsiteX11" fmla="*/ 47377 w 8548017"/>
              <a:gd name="connsiteY11" fmla="*/ 3944319 h 6858000"/>
              <a:gd name="connsiteX12" fmla="*/ 62248 w 8548017"/>
              <a:gd name="connsiteY12" fmla="*/ 3832572 h 6858000"/>
              <a:gd name="connsiteX13" fmla="*/ 108969 w 8548017"/>
              <a:gd name="connsiteY13" fmla="*/ 3658898 h 6858000"/>
              <a:gd name="connsiteX14" fmla="*/ 139210 w 8548017"/>
              <a:gd name="connsiteY14" fmla="*/ 3591318 h 6858000"/>
              <a:gd name="connsiteX15" fmla="*/ 486668 w 8548017"/>
              <a:gd name="connsiteY15" fmla="*/ 2814496 h 6858000"/>
              <a:gd name="connsiteX16" fmla="*/ 1140836 w 8548017"/>
              <a:gd name="connsiteY16" fmla="*/ 1857357 h 6858000"/>
              <a:gd name="connsiteX17" fmla="*/ 2283959 w 8548017"/>
              <a:gd name="connsiteY17" fmla="*/ 615316 h 6858000"/>
              <a:gd name="connsiteX18" fmla="*/ 2889393 w 8548017"/>
              <a:gd name="connsiteY18" fmla="*/ 66398 h 6858000"/>
              <a:gd name="connsiteX19" fmla="*/ 2971144 w 8548017"/>
              <a:gd name="connsiteY19" fmla="*/ 0 h 6858000"/>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548017"/>
              <a:gd name="connsiteY0" fmla="*/ 73672 h 6931672"/>
              <a:gd name="connsiteX1" fmla="*/ 7752484 w 8548017"/>
              <a:gd name="connsiteY1" fmla="*/ 73672 h 6931672"/>
              <a:gd name="connsiteX2" fmla="*/ 8453900 w 8548017"/>
              <a:gd name="connsiteY2" fmla="*/ 0 h 6931672"/>
              <a:gd name="connsiteX3" fmla="*/ 8548017 w 8548017"/>
              <a:gd name="connsiteY3" fmla="*/ 1110315 h 6931672"/>
              <a:gd name="connsiteX4" fmla="*/ 8527206 w 8548017"/>
              <a:gd name="connsiteY4" fmla="*/ 1705331 h 6931672"/>
              <a:gd name="connsiteX5" fmla="*/ 8527206 w 8548017"/>
              <a:gd name="connsiteY5" fmla="*/ 6931672 h 6931672"/>
              <a:gd name="connsiteX6" fmla="*/ 1968306 w 8548017"/>
              <a:gd name="connsiteY6" fmla="*/ 6931672 h 6931672"/>
              <a:gd name="connsiteX7" fmla="*/ 1963205 w 8548017"/>
              <a:gd name="connsiteY7" fmla="*/ 6929302 h 6931672"/>
              <a:gd name="connsiteX8" fmla="*/ 1098144 w 8548017"/>
              <a:gd name="connsiteY8" fmla="*/ 6413740 h 6931672"/>
              <a:gd name="connsiteX9" fmla="*/ 430707 w 8548017"/>
              <a:gd name="connsiteY9" fmla="*/ 5764665 h 6931672"/>
              <a:gd name="connsiteX10" fmla="*/ 561 w 8548017"/>
              <a:gd name="connsiteY10" fmla="*/ 4542371 h 6931672"/>
              <a:gd name="connsiteX11" fmla="*/ 47377 w 8548017"/>
              <a:gd name="connsiteY11" fmla="*/ 4017991 h 6931672"/>
              <a:gd name="connsiteX12" fmla="*/ 62248 w 8548017"/>
              <a:gd name="connsiteY12" fmla="*/ 3906244 h 6931672"/>
              <a:gd name="connsiteX13" fmla="*/ 108969 w 8548017"/>
              <a:gd name="connsiteY13" fmla="*/ 3732570 h 6931672"/>
              <a:gd name="connsiteX14" fmla="*/ 139210 w 8548017"/>
              <a:gd name="connsiteY14" fmla="*/ 3664990 h 6931672"/>
              <a:gd name="connsiteX15" fmla="*/ 486668 w 8548017"/>
              <a:gd name="connsiteY15" fmla="*/ 2888168 h 6931672"/>
              <a:gd name="connsiteX16" fmla="*/ 1140836 w 8548017"/>
              <a:gd name="connsiteY16" fmla="*/ 1931029 h 6931672"/>
              <a:gd name="connsiteX17" fmla="*/ 2283959 w 8548017"/>
              <a:gd name="connsiteY17" fmla="*/ 688988 h 6931672"/>
              <a:gd name="connsiteX18" fmla="*/ 2889393 w 8548017"/>
              <a:gd name="connsiteY18" fmla="*/ 140070 h 6931672"/>
              <a:gd name="connsiteX19" fmla="*/ 2971144 w 8548017"/>
              <a:gd name="connsiteY19" fmla="*/ 73672 h 6931672"/>
              <a:gd name="connsiteX0" fmla="*/ 2971144 w 8601798"/>
              <a:gd name="connsiteY0" fmla="*/ 1101 h 6859101"/>
              <a:gd name="connsiteX1" fmla="*/ 7752484 w 8601798"/>
              <a:gd name="connsiteY1" fmla="*/ 1101 h 6859101"/>
              <a:gd name="connsiteX2" fmla="*/ 8535835 w 8601798"/>
              <a:gd name="connsiteY2" fmla="*/ 0 h 6859101"/>
              <a:gd name="connsiteX3" fmla="*/ 8548017 w 8601798"/>
              <a:gd name="connsiteY3" fmla="*/ 1037744 h 6859101"/>
              <a:gd name="connsiteX4" fmla="*/ 8527206 w 8601798"/>
              <a:gd name="connsiteY4" fmla="*/ 1632760 h 6859101"/>
              <a:gd name="connsiteX5" fmla="*/ 8527206 w 8601798"/>
              <a:gd name="connsiteY5" fmla="*/ 6859101 h 6859101"/>
              <a:gd name="connsiteX6" fmla="*/ 1968306 w 8601798"/>
              <a:gd name="connsiteY6" fmla="*/ 6859101 h 6859101"/>
              <a:gd name="connsiteX7" fmla="*/ 1963205 w 8601798"/>
              <a:gd name="connsiteY7" fmla="*/ 6856731 h 6859101"/>
              <a:gd name="connsiteX8" fmla="*/ 1098144 w 8601798"/>
              <a:gd name="connsiteY8" fmla="*/ 6341169 h 6859101"/>
              <a:gd name="connsiteX9" fmla="*/ 430707 w 8601798"/>
              <a:gd name="connsiteY9" fmla="*/ 5692094 h 6859101"/>
              <a:gd name="connsiteX10" fmla="*/ 561 w 8601798"/>
              <a:gd name="connsiteY10" fmla="*/ 4469800 h 6859101"/>
              <a:gd name="connsiteX11" fmla="*/ 47377 w 8601798"/>
              <a:gd name="connsiteY11" fmla="*/ 3945420 h 6859101"/>
              <a:gd name="connsiteX12" fmla="*/ 62248 w 8601798"/>
              <a:gd name="connsiteY12" fmla="*/ 3833673 h 6859101"/>
              <a:gd name="connsiteX13" fmla="*/ 108969 w 8601798"/>
              <a:gd name="connsiteY13" fmla="*/ 3659999 h 6859101"/>
              <a:gd name="connsiteX14" fmla="*/ 139210 w 8601798"/>
              <a:gd name="connsiteY14" fmla="*/ 3592419 h 6859101"/>
              <a:gd name="connsiteX15" fmla="*/ 486668 w 8601798"/>
              <a:gd name="connsiteY15" fmla="*/ 2815597 h 6859101"/>
              <a:gd name="connsiteX16" fmla="*/ 1140836 w 8601798"/>
              <a:gd name="connsiteY16" fmla="*/ 1858458 h 6859101"/>
              <a:gd name="connsiteX17" fmla="*/ 2283959 w 8601798"/>
              <a:gd name="connsiteY17" fmla="*/ 616417 h 6859101"/>
              <a:gd name="connsiteX18" fmla="*/ 2889393 w 8601798"/>
              <a:gd name="connsiteY18" fmla="*/ 67499 h 6859101"/>
              <a:gd name="connsiteX19" fmla="*/ 2971144 w 8601798"/>
              <a:gd name="connsiteY19" fmla="*/ 1101 h 6859101"/>
              <a:gd name="connsiteX0" fmla="*/ 2971144 w 8875759"/>
              <a:gd name="connsiteY0" fmla="*/ 1101 h 6859101"/>
              <a:gd name="connsiteX1" fmla="*/ 7752484 w 8875759"/>
              <a:gd name="connsiteY1" fmla="*/ 1101 h 6859101"/>
              <a:gd name="connsiteX2" fmla="*/ 8535835 w 8875759"/>
              <a:gd name="connsiteY2" fmla="*/ 0 h 6859101"/>
              <a:gd name="connsiteX3" fmla="*/ 8875759 w 8875759"/>
              <a:gd name="connsiteY3" fmla="*/ 1139344 h 6859101"/>
              <a:gd name="connsiteX4" fmla="*/ 8527206 w 8875759"/>
              <a:gd name="connsiteY4" fmla="*/ 1632760 h 6859101"/>
              <a:gd name="connsiteX5" fmla="*/ 8527206 w 8875759"/>
              <a:gd name="connsiteY5" fmla="*/ 6859101 h 6859101"/>
              <a:gd name="connsiteX6" fmla="*/ 1968306 w 8875759"/>
              <a:gd name="connsiteY6" fmla="*/ 6859101 h 6859101"/>
              <a:gd name="connsiteX7" fmla="*/ 1963205 w 8875759"/>
              <a:gd name="connsiteY7" fmla="*/ 6856731 h 6859101"/>
              <a:gd name="connsiteX8" fmla="*/ 1098144 w 8875759"/>
              <a:gd name="connsiteY8" fmla="*/ 6341169 h 6859101"/>
              <a:gd name="connsiteX9" fmla="*/ 430707 w 8875759"/>
              <a:gd name="connsiteY9" fmla="*/ 5692094 h 6859101"/>
              <a:gd name="connsiteX10" fmla="*/ 561 w 8875759"/>
              <a:gd name="connsiteY10" fmla="*/ 4469800 h 6859101"/>
              <a:gd name="connsiteX11" fmla="*/ 47377 w 8875759"/>
              <a:gd name="connsiteY11" fmla="*/ 3945420 h 6859101"/>
              <a:gd name="connsiteX12" fmla="*/ 62248 w 8875759"/>
              <a:gd name="connsiteY12" fmla="*/ 3833673 h 6859101"/>
              <a:gd name="connsiteX13" fmla="*/ 108969 w 8875759"/>
              <a:gd name="connsiteY13" fmla="*/ 3659999 h 6859101"/>
              <a:gd name="connsiteX14" fmla="*/ 139210 w 8875759"/>
              <a:gd name="connsiteY14" fmla="*/ 3592419 h 6859101"/>
              <a:gd name="connsiteX15" fmla="*/ 486668 w 8875759"/>
              <a:gd name="connsiteY15" fmla="*/ 2815597 h 6859101"/>
              <a:gd name="connsiteX16" fmla="*/ 1140836 w 8875759"/>
              <a:gd name="connsiteY16" fmla="*/ 1858458 h 6859101"/>
              <a:gd name="connsiteX17" fmla="*/ 2283959 w 8875759"/>
              <a:gd name="connsiteY17" fmla="*/ 616417 h 6859101"/>
              <a:gd name="connsiteX18" fmla="*/ 2889393 w 8875759"/>
              <a:gd name="connsiteY18" fmla="*/ 67499 h 6859101"/>
              <a:gd name="connsiteX19" fmla="*/ 2971144 w 8875759"/>
              <a:gd name="connsiteY19" fmla="*/ 1101 h 6859101"/>
              <a:gd name="connsiteX0" fmla="*/ 2971144 w 8875759"/>
              <a:gd name="connsiteY0" fmla="*/ 0 h 6858000"/>
              <a:gd name="connsiteX1" fmla="*/ 7752484 w 8875759"/>
              <a:gd name="connsiteY1" fmla="*/ 0 h 6858000"/>
              <a:gd name="connsiteX2" fmla="*/ 8781642 w 8875759"/>
              <a:gd name="connsiteY2" fmla="*/ 85984 h 6858000"/>
              <a:gd name="connsiteX3" fmla="*/ 8875759 w 8875759"/>
              <a:gd name="connsiteY3" fmla="*/ 1138243 h 6858000"/>
              <a:gd name="connsiteX4" fmla="*/ 8527206 w 8875759"/>
              <a:gd name="connsiteY4" fmla="*/ 1631659 h 6858000"/>
              <a:gd name="connsiteX5" fmla="*/ 8527206 w 8875759"/>
              <a:gd name="connsiteY5" fmla="*/ 6858000 h 6858000"/>
              <a:gd name="connsiteX6" fmla="*/ 1968306 w 8875759"/>
              <a:gd name="connsiteY6" fmla="*/ 6858000 h 6858000"/>
              <a:gd name="connsiteX7" fmla="*/ 1963205 w 8875759"/>
              <a:gd name="connsiteY7" fmla="*/ 6855630 h 6858000"/>
              <a:gd name="connsiteX8" fmla="*/ 1098144 w 8875759"/>
              <a:gd name="connsiteY8" fmla="*/ 6340068 h 6858000"/>
              <a:gd name="connsiteX9" fmla="*/ 430707 w 8875759"/>
              <a:gd name="connsiteY9" fmla="*/ 5690993 h 6858000"/>
              <a:gd name="connsiteX10" fmla="*/ 561 w 8875759"/>
              <a:gd name="connsiteY10" fmla="*/ 4468699 h 6858000"/>
              <a:gd name="connsiteX11" fmla="*/ 47377 w 8875759"/>
              <a:gd name="connsiteY11" fmla="*/ 3944319 h 6858000"/>
              <a:gd name="connsiteX12" fmla="*/ 62248 w 8875759"/>
              <a:gd name="connsiteY12" fmla="*/ 3832572 h 6858000"/>
              <a:gd name="connsiteX13" fmla="*/ 108969 w 8875759"/>
              <a:gd name="connsiteY13" fmla="*/ 3658898 h 6858000"/>
              <a:gd name="connsiteX14" fmla="*/ 139210 w 8875759"/>
              <a:gd name="connsiteY14" fmla="*/ 3591318 h 6858000"/>
              <a:gd name="connsiteX15" fmla="*/ 486668 w 8875759"/>
              <a:gd name="connsiteY15" fmla="*/ 2814496 h 6858000"/>
              <a:gd name="connsiteX16" fmla="*/ 1140836 w 8875759"/>
              <a:gd name="connsiteY16" fmla="*/ 1857357 h 6858000"/>
              <a:gd name="connsiteX17" fmla="*/ 2283959 w 8875759"/>
              <a:gd name="connsiteY17" fmla="*/ 615316 h 6858000"/>
              <a:gd name="connsiteX18" fmla="*/ 2889393 w 8875759"/>
              <a:gd name="connsiteY18" fmla="*/ 66398 h 6858000"/>
              <a:gd name="connsiteX19" fmla="*/ 2971144 w 8875759"/>
              <a:gd name="connsiteY19" fmla="*/ 0 h 6858000"/>
              <a:gd name="connsiteX0" fmla="*/ 2971144 w 8943533"/>
              <a:gd name="connsiteY0" fmla="*/ 1101 h 6859101"/>
              <a:gd name="connsiteX1" fmla="*/ 7752484 w 8943533"/>
              <a:gd name="connsiteY1" fmla="*/ 1101 h 6859101"/>
              <a:gd name="connsiteX2" fmla="*/ 8879965 w 8943533"/>
              <a:gd name="connsiteY2" fmla="*/ 0 h 6859101"/>
              <a:gd name="connsiteX3" fmla="*/ 8875759 w 8943533"/>
              <a:gd name="connsiteY3" fmla="*/ 1139344 h 6859101"/>
              <a:gd name="connsiteX4" fmla="*/ 8527206 w 8943533"/>
              <a:gd name="connsiteY4" fmla="*/ 1632760 h 6859101"/>
              <a:gd name="connsiteX5" fmla="*/ 8527206 w 8943533"/>
              <a:gd name="connsiteY5" fmla="*/ 6859101 h 6859101"/>
              <a:gd name="connsiteX6" fmla="*/ 1968306 w 8943533"/>
              <a:gd name="connsiteY6" fmla="*/ 6859101 h 6859101"/>
              <a:gd name="connsiteX7" fmla="*/ 1963205 w 8943533"/>
              <a:gd name="connsiteY7" fmla="*/ 6856731 h 6859101"/>
              <a:gd name="connsiteX8" fmla="*/ 1098144 w 8943533"/>
              <a:gd name="connsiteY8" fmla="*/ 6341169 h 6859101"/>
              <a:gd name="connsiteX9" fmla="*/ 430707 w 8943533"/>
              <a:gd name="connsiteY9" fmla="*/ 5692094 h 6859101"/>
              <a:gd name="connsiteX10" fmla="*/ 561 w 8943533"/>
              <a:gd name="connsiteY10" fmla="*/ 4469800 h 6859101"/>
              <a:gd name="connsiteX11" fmla="*/ 47377 w 8943533"/>
              <a:gd name="connsiteY11" fmla="*/ 3945420 h 6859101"/>
              <a:gd name="connsiteX12" fmla="*/ 62248 w 8943533"/>
              <a:gd name="connsiteY12" fmla="*/ 3833673 h 6859101"/>
              <a:gd name="connsiteX13" fmla="*/ 108969 w 8943533"/>
              <a:gd name="connsiteY13" fmla="*/ 3659999 h 6859101"/>
              <a:gd name="connsiteX14" fmla="*/ 139210 w 8943533"/>
              <a:gd name="connsiteY14" fmla="*/ 3592419 h 6859101"/>
              <a:gd name="connsiteX15" fmla="*/ 486668 w 8943533"/>
              <a:gd name="connsiteY15" fmla="*/ 2815597 h 6859101"/>
              <a:gd name="connsiteX16" fmla="*/ 1140836 w 8943533"/>
              <a:gd name="connsiteY16" fmla="*/ 1858458 h 6859101"/>
              <a:gd name="connsiteX17" fmla="*/ 2283959 w 8943533"/>
              <a:gd name="connsiteY17" fmla="*/ 616417 h 6859101"/>
              <a:gd name="connsiteX18" fmla="*/ 2889393 w 8943533"/>
              <a:gd name="connsiteY18" fmla="*/ 67499 h 6859101"/>
              <a:gd name="connsiteX19" fmla="*/ 2971144 w 8943533"/>
              <a:gd name="connsiteY19" fmla="*/ 1101 h 6859101"/>
              <a:gd name="connsiteX0" fmla="*/ 2971144 w 8914877"/>
              <a:gd name="connsiteY0" fmla="*/ 1101 h 6859101"/>
              <a:gd name="connsiteX1" fmla="*/ 7752484 w 8914877"/>
              <a:gd name="connsiteY1" fmla="*/ 1101 h 6859101"/>
              <a:gd name="connsiteX2" fmla="*/ 8879965 w 8914877"/>
              <a:gd name="connsiteY2" fmla="*/ 0 h 6859101"/>
              <a:gd name="connsiteX3" fmla="*/ 8498857 w 8914877"/>
              <a:gd name="connsiteY3" fmla="*/ 616830 h 6859101"/>
              <a:gd name="connsiteX4" fmla="*/ 8527206 w 8914877"/>
              <a:gd name="connsiteY4" fmla="*/ 1632760 h 6859101"/>
              <a:gd name="connsiteX5" fmla="*/ 8527206 w 8914877"/>
              <a:gd name="connsiteY5" fmla="*/ 6859101 h 6859101"/>
              <a:gd name="connsiteX6" fmla="*/ 1968306 w 8914877"/>
              <a:gd name="connsiteY6" fmla="*/ 6859101 h 6859101"/>
              <a:gd name="connsiteX7" fmla="*/ 1963205 w 8914877"/>
              <a:gd name="connsiteY7" fmla="*/ 6856731 h 6859101"/>
              <a:gd name="connsiteX8" fmla="*/ 1098144 w 8914877"/>
              <a:gd name="connsiteY8" fmla="*/ 6341169 h 6859101"/>
              <a:gd name="connsiteX9" fmla="*/ 430707 w 8914877"/>
              <a:gd name="connsiteY9" fmla="*/ 5692094 h 6859101"/>
              <a:gd name="connsiteX10" fmla="*/ 561 w 8914877"/>
              <a:gd name="connsiteY10" fmla="*/ 4469800 h 6859101"/>
              <a:gd name="connsiteX11" fmla="*/ 47377 w 8914877"/>
              <a:gd name="connsiteY11" fmla="*/ 3945420 h 6859101"/>
              <a:gd name="connsiteX12" fmla="*/ 62248 w 8914877"/>
              <a:gd name="connsiteY12" fmla="*/ 3833673 h 6859101"/>
              <a:gd name="connsiteX13" fmla="*/ 108969 w 8914877"/>
              <a:gd name="connsiteY13" fmla="*/ 3659999 h 6859101"/>
              <a:gd name="connsiteX14" fmla="*/ 139210 w 8914877"/>
              <a:gd name="connsiteY14" fmla="*/ 3592419 h 6859101"/>
              <a:gd name="connsiteX15" fmla="*/ 486668 w 8914877"/>
              <a:gd name="connsiteY15" fmla="*/ 2815597 h 6859101"/>
              <a:gd name="connsiteX16" fmla="*/ 1140836 w 8914877"/>
              <a:gd name="connsiteY16" fmla="*/ 1858458 h 6859101"/>
              <a:gd name="connsiteX17" fmla="*/ 2283959 w 8914877"/>
              <a:gd name="connsiteY17" fmla="*/ 616417 h 6859101"/>
              <a:gd name="connsiteX18" fmla="*/ 2889393 w 8914877"/>
              <a:gd name="connsiteY18" fmla="*/ 67499 h 6859101"/>
              <a:gd name="connsiteX19" fmla="*/ 2971144 w 8914877"/>
              <a:gd name="connsiteY19" fmla="*/ 1101 h 6859101"/>
              <a:gd name="connsiteX0" fmla="*/ 2971144 w 8527206"/>
              <a:gd name="connsiteY0" fmla="*/ 0 h 6858000"/>
              <a:gd name="connsiteX1" fmla="*/ 7752484 w 8527206"/>
              <a:gd name="connsiteY1" fmla="*/ 0 h 6858000"/>
              <a:gd name="connsiteX2" fmla="*/ 8498857 w 8527206"/>
              <a:gd name="connsiteY2" fmla="*/ 615729 h 6858000"/>
              <a:gd name="connsiteX3" fmla="*/ 8527206 w 8527206"/>
              <a:gd name="connsiteY3" fmla="*/ 1631659 h 6858000"/>
              <a:gd name="connsiteX4" fmla="*/ 8527206 w 8527206"/>
              <a:gd name="connsiteY4" fmla="*/ 6858000 h 6858000"/>
              <a:gd name="connsiteX5" fmla="*/ 1968306 w 8527206"/>
              <a:gd name="connsiteY5" fmla="*/ 6858000 h 6858000"/>
              <a:gd name="connsiteX6" fmla="*/ 1963205 w 8527206"/>
              <a:gd name="connsiteY6" fmla="*/ 6855630 h 6858000"/>
              <a:gd name="connsiteX7" fmla="*/ 1098144 w 8527206"/>
              <a:gd name="connsiteY7" fmla="*/ 6340068 h 6858000"/>
              <a:gd name="connsiteX8" fmla="*/ 430707 w 8527206"/>
              <a:gd name="connsiteY8" fmla="*/ 5690993 h 6858000"/>
              <a:gd name="connsiteX9" fmla="*/ 561 w 8527206"/>
              <a:gd name="connsiteY9" fmla="*/ 4468699 h 6858000"/>
              <a:gd name="connsiteX10" fmla="*/ 47377 w 8527206"/>
              <a:gd name="connsiteY10" fmla="*/ 3944319 h 6858000"/>
              <a:gd name="connsiteX11" fmla="*/ 62248 w 8527206"/>
              <a:gd name="connsiteY11" fmla="*/ 3832572 h 6858000"/>
              <a:gd name="connsiteX12" fmla="*/ 108969 w 8527206"/>
              <a:gd name="connsiteY12" fmla="*/ 3658898 h 6858000"/>
              <a:gd name="connsiteX13" fmla="*/ 139210 w 8527206"/>
              <a:gd name="connsiteY13" fmla="*/ 3591318 h 6858000"/>
              <a:gd name="connsiteX14" fmla="*/ 486668 w 8527206"/>
              <a:gd name="connsiteY14" fmla="*/ 2814496 h 6858000"/>
              <a:gd name="connsiteX15" fmla="*/ 1140836 w 8527206"/>
              <a:gd name="connsiteY15" fmla="*/ 1857357 h 6858000"/>
              <a:gd name="connsiteX16" fmla="*/ 2283959 w 8527206"/>
              <a:gd name="connsiteY16" fmla="*/ 615316 h 6858000"/>
              <a:gd name="connsiteX17" fmla="*/ 2889393 w 8527206"/>
              <a:gd name="connsiteY17" fmla="*/ 66398 h 6858000"/>
              <a:gd name="connsiteX18" fmla="*/ 2971144 w 8527206"/>
              <a:gd name="connsiteY18" fmla="*/ 0 h 6858000"/>
              <a:gd name="connsiteX0" fmla="*/ 2971144 w 8531631"/>
              <a:gd name="connsiteY0" fmla="*/ 8385 h 6866385"/>
              <a:gd name="connsiteX1" fmla="*/ 7752484 w 8531631"/>
              <a:gd name="connsiteY1" fmla="*/ 8385 h 6866385"/>
              <a:gd name="connsiteX2" fmla="*/ 8531631 w 8531631"/>
              <a:gd name="connsiteY2" fmla="*/ 0 h 6866385"/>
              <a:gd name="connsiteX3" fmla="*/ 8527206 w 8531631"/>
              <a:gd name="connsiteY3" fmla="*/ 1640044 h 6866385"/>
              <a:gd name="connsiteX4" fmla="*/ 8527206 w 8531631"/>
              <a:gd name="connsiteY4" fmla="*/ 6866385 h 6866385"/>
              <a:gd name="connsiteX5" fmla="*/ 1968306 w 8531631"/>
              <a:gd name="connsiteY5" fmla="*/ 6866385 h 6866385"/>
              <a:gd name="connsiteX6" fmla="*/ 1963205 w 8531631"/>
              <a:gd name="connsiteY6" fmla="*/ 6864015 h 6866385"/>
              <a:gd name="connsiteX7" fmla="*/ 1098144 w 8531631"/>
              <a:gd name="connsiteY7" fmla="*/ 6348453 h 6866385"/>
              <a:gd name="connsiteX8" fmla="*/ 430707 w 8531631"/>
              <a:gd name="connsiteY8" fmla="*/ 5699378 h 6866385"/>
              <a:gd name="connsiteX9" fmla="*/ 561 w 8531631"/>
              <a:gd name="connsiteY9" fmla="*/ 4477084 h 6866385"/>
              <a:gd name="connsiteX10" fmla="*/ 47377 w 8531631"/>
              <a:gd name="connsiteY10" fmla="*/ 3952704 h 6866385"/>
              <a:gd name="connsiteX11" fmla="*/ 62248 w 8531631"/>
              <a:gd name="connsiteY11" fmla="*/ 3840957 h 6866385"/>
              <a:gd name="connsiteX12" fmla="*/ 108969 w 8531631"/>
              <a:gd name="connsiteY12" fmla="*/ 3667283 h 6866385"/>
              <a:gd name="connsiteX13" fmla="*/ 139210 w 8531631"/>
              <a:gd name="connsiteY13" fmla="*/ 3599703 h 6866385"/>
              <a:gd name="connsiteX14" fmla="*/ 486668 w 8531631"/>
              <a:gd name="connsiteY14" fmla="*/ 2822881 h 6866385"/>
              <a:gd name="connsiteX15" fmla="*/ 1140836 w 8531631"/>
              <a:gd name="connsiteY15" fmla="*/ 1865742 h 6866385"/>
              <a:gd name="connsiteX16" fmla="*/ 2283959 w 8531631"/>
              <a:gd name="connsiteY16" fmla="*/ 623701 h 6866385"/>
              <a:gd name="connsiteX17" fmla="*/ 2889393 w 8531631"/>
              <a:gd name="connsiteY17" fmla="*/ 74783 h 6866385"/>
              <a:gd name="connsiteX18" fmla="*/ 2971144 w 8531631"/>
              <a:gd name="connsiteY18" fmla="*/ 8385 h 6866385"/>
              <a:gd name="connsiteX0" fmla="*/ 2971144 w 8527206"/>
              <a:gd name="connsiteY0" fmla="*/ 21085 h 6879085"/>
              <a:gd name="connsiteX1" fmla="*/ 7752484 w 8527206"/>
              <a:gd name="connsiteY1" fmla="*/ 21085 h 6879085"/>
              <a:gd name="connsiteX2" fmla="*/ 8517292 w 8527206"/>
              <a:gd name="connsiteY2" fmla="*/ 0 h 6879085"/>
              <a:gd name="connsiteX3" fmla="*/ 8527206 w 8527206"/>
              <a:gd name="connsiteY3" fmla="*/ 1652744 h 6879085"/>
              <a:gd name="connsiteX4" fmla="*/ 8527206 w 8527206"/>
              <a:gd name="connsiteY4" fmla="*/ 6879085 h 6879085"/>
              <a:gd name="connsiteX5" fmla="*/ 1968306 w 8527206"/>
              <a:gd name="connsiteY5" fmla="*/ 6879085 h 6879085"/>
              <a:gd name="connsiteX6" fmla="*/ 1963205 w 8527206"/>
              <a:gd name="connsiteY6" fmla="*/ 6876715 h 6879085"/>
              <a:gd name="connsiteX7" fmla="*/ 1098144 w 8527206"/>
              <a:gd name="connsiteY7" fmla="*/ 6361153 h 6879085"/>
              <a:gd name="connsiteX8" fmla="*/ 430707 w 8527206"/>
              <a:gd name="connsiteY8" fmla="*/ 5712078 h 6879085"/>
              <a:gd name="connsiteX9" fmla="*/ 561 w 8527206"/>
              <a:gd name="connsiteY9" fmla="*/ 4489784 h 6879085"/>
              <a:gd name="connsiteX10" fmla="*/ 47377 w 8527206"/>
              <a:gd name="connsiteY10" fmla="*/ 3965404 h 6879085"/>
              <a:gd name="connsiteX11" fmla="*/ 62248 w 8527206"/>
              <a:gd name="connsiteY11" fmla="*/ 3853657 h 6879085"/>
              <a:gd name="connsiteX12" fmla="*/ 108969 w 8527206"/>
              <a:gd name="connsiteY12" fmla="*/ 3679983 h 6879085"/>
              <a:gd name="connsiteX13" fmla="*/ 139210 w 8527206"/>
              <a:gd name="connsiteY13" fmla="*/ 3612403 h 6879085"/>
              <a:gd name="connsiteX14" fmla="*/ 486668 w 8527206"/>
              <a:gd name="connsiteY14" fmla="*/ 2835581 h 6879085"/>
              <a:gd name="connsiteX15" fmla="*/ 1140836 w 8527206"/>
              <a:gd name="connsiteY15" fmla="*/ 1878442 h 6879085"/>
              <a:gd name="connsiteX16" fmla="*/ 2283959 w 8527206"/>
              <a:gd name="connsiteY16" fmla="*/ 636401 h 6879085"/>
              <a:gd name="connsiteX17" fmla="*/ 2889393 w 8527206"/>
              <a:gd name="connsiteY17" fmla="*/ 87483 h 6879085"/>
              <a:gd name="connsiteX18" fmla="*/ 2971144 w 8527206"/>
              <a:gd name="connsiteY18" fmla="*/ 21085 h 687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527206" h="6879085">
                <a:moveTo>
                  <a:pt x="2971144" y="21085"/>
                </a:moveTo>
                <a:lnTo>
                  <a:pt x="7752484" y="21085"/>
                </a:lnTo>
                <a:lnTo>
                  <a:pt x="8517292" y="0"/>
                </a:lnTo>
                <a:cubicBezTo>
                  <a:pt x="8520597" y="550915"/>
                  <a:pt x="8523901" y="1101829"/>
                  <a:pt x="8527206" y="1652744"/>
                </a:cubicBezTo>
                <a:lnTo>
                  <a:pt x="8527206" y="6879085"/>
                </a:lnTo>
                <a:lnTo>
                  <a:pt x="1968306" y="6879085"/>
                </a:lnTo>
                <a:lnTo>
                  <a:pt x="1963205" y="6876715"/>
                </a:lnTo>
                <a:cubicBezTo>
                  <a:pt x="1660296" y="6729085"/>
                  <a:pt x="1369305" y="6562034"/>
                  <a:pt x="1098144" y="6361153"/>
                </a:cubicBezTo>
                <a:cubicBezTo>
                  <a:pt x="846763" y="6174731"/>
                  <a:pt x="618854" y="5964164"/>
                  <a:pt x="430707" y="5712078"/>
                </a:cubicBezTo>
                <a:cubicBezTo>
                  <a:pt x="160576" y="5349599"/>
                  <a:pt x="10446" y="4944560"/>
                  <a:pt x="561" y="4489784"/>
                </a:cubicBezTo>
                <a:cubicBezTo>
                  <a:pt x="-3349" y="4313367"/>
                  <a:pt x="13298" y="4138562"/>
                  <a:pt x="47377" y="3965404"/>
                </a:cubicBezTo>
                <a:cubicBezTo>
                  <a:pt x="54591" y="3928616"/>
                  <a:pt x="57532" y="3891117"/>
                  <a:pt x="62248" y="3853657"/>
                </a:cubicBezTo>
                <a:lnTo>
                  <a:pt x="108969" y="3679983"/>
                </a:lnTo>
                <a:cubicBezTo>
                  <a:pt x="119050" y="3657455"/>
                  <a:pt x="131522" y="3636010"/>
                  <a:pt x="139210" y="3612403"/>
                </a:cubicBezTo>
                <a:cubicBezTo>
                  <a:pt x="227692" y="3341611"/>
                  <a:pt x="347049" y="3083914"/>
                  <a:pt x="486668" y="2835581"/>
                </a:cubicBezTo>
                <a:cubicBezTo>
                  <a:pt x="676736" y="2497691"/>
                  <a:pt x="899048" y="2181095"/>
                  <a:pt x="1140836" y="1878442"/>
                </a:cubicBezTo>
                <a:cubicBezTo>
                  <a:pt x="1492243" y="1437311"/>
                  <a:pt x="1878074" y="1027633"/>
                  <a:pt x="2283959" y="636401"/>
                </a:cubicBezTo>
                <a:cubicBezTo>
                  <a:pt x="2480507" y="447118"/>
                  <a:pt x="2681614" y="263303"/>
                  <a:pt x="2889393" y="87483"/>
                </a:cubicBezTo>
                <a:lnTo>
                  <a:pt x="2971144" y="21085"/>
                </a:lnTo>
                <a:close/>
              </a:path>
            </a:pathLst>
          </a:custGeom>
          <a:solidFill>
            <a:schemeClr val="accent6">
              <a:lumMod val="20000"/>
              <a:lumOff val="80000"/>
            </a:schemeClr>
          </a:solid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Tree>
    <p:extLst>
      <p:ext uri="{BB962C8B-B14F-4D97-AF65-F5344CB8AC3E}">
        <p14:creationId xmlns:p14="http://schemas.microsoft.com/office/powerpoint/2010/main" val="17288706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92070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10515" y="1535117"/>
            <a:ext cx="5386917"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610515"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7"/>
            <a:ext cx="5389033"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095094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52EE2A-D916-4AED-B325-45EC43B25400}"/>
              </a:ext>
            </a:extLst>
          </p:cNvPr>
          <p:cNvSpPr>
            <a:spLocks/>
          </p:cNvSpPr>
          <p:nvPr userDrawn="1"/>
        </p:nvSpPr>
        <p:spPr bwMode="auto">
          <a:xfrm>
            <a:off x="1" y="-3938"/>
            <a:ext cx="12191999" cy="6862478"/>
          </a:xfrm>
          <a:custGeom>
            <a:avLst/>
            <a:gdLst>
              <a:gd name="connsiteX0" fmla="*/ 9767862 w 12188824"/>
              <a:gd name="connsiteY0" fmla="*/ 3591325 h 6862478"/>
              <a:gd name="connsiteX1" fmla="*/ 9899546 w 12188824"/>
              <a:gd name="connsiteY1" fmla="*/ 3644748 h 6862478"/>
              <a:gd name="connsiteX2" fmla="*/ 9899546 w 12188824"/>
              <a:gd name="connsiteY2" fmla="*/ 3911859 h 6862478"/>
              <a:gd name="connsiteX3" fmla="*/ 9897839 w 12188824"/>
              <a:gd name="connsiteY3" fmla="*/ 3912978 h 6862478"/>
              <a:gd name="connsiteX4" fmla="*/ 9899211 w 12188824"/>
              <a:gd name="connsiteY4" fmla="*/ 3914350 h 6862478"/>
              <a:gd name="connsiteX5" fmla="*/ 6947176 w 12188824"/>
              <a:gd name="connsiteY5" fmla="*/ 6861937 h 6862478"/>
              <a:gd name="connsiteX6" fmla="*/ 6414587 w 12188824"/>
              <a:gd name="connsiteY6" fmla="*/ 6861937 h 6862478"/>
              <a:gd name="connsiteX7" fmla="*/ 9630137 w 12188824"/>
              <a:gd name="connsiteY7" fmla="*/ 3645275 h 6862478"/>
              <a:gd name="connsiteX8" fmla="*/ 9630905 w 12188824"/>
              <a:gd name="connsiteY8" fmla="*/ 3646043 h 6862478"/>
              <a:gd name="connsiteX9" fmla="*/ 9631715 w 12188824"/>
              <a:gd name="connsiteY9" fmla="*/ 3644748 h 6862478"/>
              <a:gd name="connsiteX10" fmla="*/ 9767862 w 12188824"/>
              <a:gd name="connsiteY10" fmla="*/ 3591325 h 6862478"/>
              <a:gd name="connsiteX11" fmla="*/ 4757494 w 12188824"/>
              <a:gd name="connsiteY11" fmla="*/ 1042910 h 6862478"/>
              <a:gd name="connsiteX12" fmla="*/ 5529879 w 12188824"/>
              <a:gd name="connsiteY12" fmla="*/ 1359067 h 6862478"/>
              <a:gd name="connsiteX13" fmla="*/ 5529879 w 12188824"/>
              <a:gd name="connsiteY13" fmla="*/ 2896807 h 6862478"/>
              <a:gd name="connsiteX14" fmla="*/ 5529674 w 12188824"/>
              <a:gd name="connsiteY14" fmla="*/ 2896992 h 6862478"/>
              <a:gd name="connsiteX15" fmla="*/ 5529736 w 12188824"/>
              <a:gd name="connsiteY15" fmla="*/ 2897055 h 6862478"/>
              <a:gd name="connsiteX16" fmla="*/ 1564312 w 12188824"/>
              <a:gd name="connsiteY16" fmla="*/ 6862478 h 6862478"/>
              <a:gd name="connsiteX17" fmla="*/ 0 w 12188824"/>
              <a:gd name="connsiteY17" fmla="*/ 6862478 h 6862478"/>
              <a:gd name="connsiteX18" fmla="*/ 0 w 12188824"/>
              <a:gd name="connsiteY18" fmla="*/ 5342325 h 6862478"/>
              <a:gd name="connsiteX19" fmla="*/ 3988160 w 12188824"/>
              <a:gd name="connsiteY19" fmla="*/ 1360788 h 6862478"/>
              <a:gd name="connsiteX20" fmla="*/ 3989570 w 12188824"/>
              <a:gd name="connsiteY20" fmla="*/ 1359067 h 6862478"/>
              <a:gd name="connsiteX21" fmla="*/ 4757494 w 12188824"/>
              <a:gd name="connsiteY21" fmla="*/ 1042910 h 6862478"/>
              <a:gd name="connsiteX22" fmla="*/ 3710411 w 12188824"/>
              <a:gd name="connsiteY22" fmla="*/ 0 h 6862478"/>
              <a:gd name="connsiteX23" fmla="*/ 4245830 w 12188824"/>
              <a:gd name="connsiteY23" fmla="*/ 0 h 6862478"/>
              <a:gd name="connsiteX24" fmla="*/ 588411 w 12188824"/>
              <a:gd name="connsiteY24" fmla="*/ 3645275 h 6862478"/>
              <a:gd name="connsiteX25" fmla="*/ 588200 w 12188824"/>
              <a:gd name="connsiteY25" fmla="*/ 3645059 h 6862478"/>
              <a:gd name="connsiteX26" fmla="*/ 527740 w 12188824"/>
              <a:gd name="connsiteY26" fmla="*/ 3684767 h 6862478"/>
              <a:gd name="connsiteX27" fmla="*/ 326868 w 12188824"/>
              <a:gd name="connsiteY27" fmla="*/ 3644701 h 6862478"/>
              <a:gd name="connsiteX28" fmla="*/ 326868 w 12188824"/>
              <a:gd name="connsiteY28" fmla="*/ 3377590 h 6862478"/>
              <a:gd name="connsiteX29" fmla="*/ 331357 w 12188824"/>
              <a:gd name="connsiteY29" fmla="*/ 3374641 h 6862478"/>
              <a:gd name="connsiteX30" fmla="*/ 9362881 w 12188824"/>
              <a:gd name="connsiteY30" fmla="*/ 0 h 6862478"/>
              <a:gd name="connsiteX31" fmla="*/ 11962512 w 12188824"/>
              <a:gd name="connsiteY31" fmla="*/ 0 h 6862478"/>
              <a:gd name="connsiteX32" fmla="*/ 11962512 w 12188824"/>
              <a:gd name="connsiteY32" fmla="*/ 0 h 6862478"/>
              <a:gd name="connsiteX33" fmla="*/ 12188824 w 12188824"/>
              <a:gd name="connsiteY33" fmla="*/ 0 h 6862478"/>
              <a:gd name="connsiteX34" fmla="*/ 12188824 w 12188824"/>
              <a:gd name="connsiteY34" fmla="*/ 279302 h 6862478"/>
              <a:gd name="connsiteX35" fmla="*/ 9215738 w 12188824"/>
              <a:gd name="connsiteY35" fmla="*/ 3246880 h 6862478"/>
              <a:gd name="connsiteX36" fmla="*/ 9210177 w 12188824"/>
              <a:gd name="connsiteY36" fmla="*/ 3253408 h 6862478"/>
              <a:gd name="connsiteX37" fmla="*/ 8764072 w 12188824"/>
              <a:gd name="connsiteY37" fmla="*/ 3253408 h 6862478"/>
              <a:gd name="connsiteX38" fmla="*/ 8737355 w 12188824"/>
              <a:gd name="connsiteY38" fmla="*/ 3220478 h 6862478"/>
              <a:gd name="connsiteX39" fmla="*/ 5093641 w 12188824"/>
              <a:gd name="connsiteY39" fmla="*/ 6858904 h 6862478"/>
              <a:gd name="connsiteX40" fmla="*/ 2494012 w 12188824"/>
              <a:gd name="connsiteY40" fmla="*/ 6858904 h 6862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188824" h="6862478">
                <a:moveTo>
                  <a:pt x="9767862" y="3591325"/>
                </a:moveTo>
                <a:cubicBezTo>
                  <a:pt x="9816221" y="3591325"/>
                  <a:pt x="9863835" y="3609133"/>
                  <a:pt x="9899546" y="3644748"/>
                </a:cubicBezTo>
                <a:cubicBezTo>
                  <a:pt x="9970967" y="3721913"/>
                  <a:pt x="9970967" y="3840629"/>
                  <a:pt x="9899546" y="3911859"/>
                </a:cubicBezTo>
                <a:lnTo>
                  <a:pt x="9897839" y="3912978"/>
                </a:lnTo>
                <a:lnTo>
                  <a:pt x="9899211" y="3914350"/>
                </a:lnTo>
                <a:lnTo>
                  <a:pt x="6947176" y="6861937"/>
                </a:lnTo>
                <a:lnTo>
                  <a:pt x="6414587" y="6861937"/>
                </a:lnTo>
                <a:lnTo>
                  <a:pt x="9630137" y="3645275"/>
                </a:lnTo>
                <a:lnTo>
                  <a:pt x="9630905" y="3646043"/>
                </a:lnTo>
                <a:lnTo>
                  <a:pt x="9631715" y="3644748"/>
                </a:lnTo>
                <a:cubicBezTo>
                  <a:pt x="9670402" y="3609133"/>
                  <a:pt x="9719504" y="3591325"/>
                  <a:pt x="9767862" y="3591325"/>
                </a:cubicBezTo>
                <a:close/>
                <a:moveTo>
                  <a:pt x="4757494" y="1042910"/>
                </a:moveTo>
                <a:cubicBezTo>
                  <a:pt x="5036266" y="1042910"/>
                  <a:pt x="5315782" y="1148296"/>
                  <a:pt x="5529879" y="1359067"/>
                </a:cubicBezTo>
                <a:cubicBezTo>
                  <a:pt x="5958073" y="1786547"/>
                  <a:pt x="5958073" y="2475264"/>
                  <a:pt x="5529879" y="2896807"/>
                </a:cubicBezTo>
                <a:lnTo>
                  <a:pt x="5529674" y="2896992"/>
                </a:lnTo>
                <a:lnTo>
                  <a:pt x="5529736" y="2897055"/>
                </a:lnTo>
                <a:lnTo>
                  <a:pt x="1564312" y="6862478"/>
                </a:lnTo>
                <a:lnTo>
                  <a:pt x="0" y="6862478"/>
                </a:lnTo>
                <a:lnTo>
                  <a:pt x="0" y="5342325"/>
                </a:lnTo>
                <a:lnTo>
                  <a:pt x="3988160" y="1360788"/>
                </a:lnTo>
                <a:lnTo>
                  <a:pt x="3989570" y="1359067"/>
                </a:lnTo>
                <a:cubicBezTo>
                  <a:pt x="4200693" y="1148296"/>
                  <a:pt x="4478721" y="1042910"/>
                  <a:pt x="4757494" y="1042910"/>
                </a:cubicBezTo>
                <a:close/>
                <a:moveTo>
                  <a:pt x="3710411" y="0"/>
                </a:moveTo>
                <a:lnTo>
                  <a:pt x="4245830" y="0"/>
                </a:lnTo>
                <a:lnTo>
                  <a:pt x="588411" y="3645275"/>
                </a:lnTo>
                <a:lnTo>
                  <a:pt x="588200" y="3645059"/>
                </a:lnTo>
                <a:lnTo>
                  <a:pt x="527740" y="3684767"/>
                </a:lnTo>
                <a:cubicBezTo>
                  <a:pt x="460783" y="3711478"/>
                  <a:pt x="380433" y="3698123"/>
                  <a:pt x="326868" y="3644701"/>
                </a:cubicBezTo>
                <a:cubicBezTo>
                  <a:pt x="249494" y="3573471"/>
                  <a:pt x="249494" y="3454755"/>
                  <a:pt x="326868" y="3377590"/>
                </a:cubicBezTo>
                <a:lnTo>
                  <a:pt x="331357" y="3374641"/>
                </a:lnTo>
                <a:close/>
                <a:moveTo>
                  <a:pt x="9362881" y="0"/>
                </a:moveTo>
                <a:lnTo>
                  <a:pt x="11962512" y="0"/>
                </a:lnTo>
                <a:lnTo>
                  <a:pt x="11962512" y="0"/>
                </a:lnTo>
                <a:lnTo>
                  <a:pt x="12188824" y="0"/>
                </a:lnTo>
                <a:lnTo>
                  <a:pt x="12188824" y="279302"/>
                </a:lnTo>
                <a:lnTo>
                  <a:pt x="9215738" y="3246880"/>
                </a:lnTo>
                <a:lnTo>
                  <a:pt x="9210177" y="3253408"/>
                </a:lnTo>
                <a:cubicBezTo>
                  <a:pt x="9085267" y="3378117"/>
                  <a:pt x="8888981" y="3378117"/>
                  <a:pt x="8764072" y="3253408"/>
                </a:cubicBezTo>
                <a:lnTo>
                  <a:pt x="8737355" y="3220478"/>
                </a:lnTo>
                <a:lnTo>
                  <a:pt x="5093641" y="6858904"/>
                </a:lnTo>
                <a:lnTo>
                  <a:pt x="2494012" y="6858904"/>
                </a:lnTo>
                <a:close/>
              </a:path>
            </a:pathLst>
          </a:custGeom>
          <a:solidFill>
            <a:schemeClr val="accent1">
              <a:alpha val="2000"/>
            </a:schemeClr>
          </a:solidFill>
          <a:ln w="9525">
            <a:noFill/>
            <a:round/>
            <a:headEnd/>
            <a:tailEnd/>
          </a:ln>
        </p:spPr>
        <p:txBody>
          <a:bodyPr vert="horz" wrap="square" lIns="91440" tIns="45720" rIns="91440" bIns="45720" numCol="1" anchor="t" anchorCtr="0" compatLnSpc="1">
            <a:prstTxWarp prst="textNoShape">
              <a:avLst/>
            </a:prstTxWarp>
            <a:noAutofit/>
          </a:bodyPr>
          <a:lstStyle/>
          <a:p>
            <a:pPr defTabSz="1218987"/>
            <a:endParaRPr lang="en-IN" sz="2400">
              <a:solidFill>
                <a:prstClr val="black"/>
              </a:solidFill>
            </a:endParaRPr>
          </a:p>
        </p:txBody>
      </p:sp>
      <p:sp>
        <p:nvSpPr>
          <p:cNvPr id="2" name="Title 1"/>
          <p:cNvSpPr>
            <a:spLocks noGrp="1"/>
          </p:cNvSpPr>
          <p:nvPr>
            <p:ph type="title"/>
          </p:nvPr>
        </p:nvSpPr>
        <p:spPr/>
        <p:txBody>
          <a:bodyPr>
            <a:noAutofit/>
          </a:bodyPr>
          <a:lstStyle>
            <a:lvl1pPr>
              <a:defRPr sz="3600"/>
            </a:lvl1pPr>
          </a:lstStyle>
          <a:p>
            <a:r>
              <a:rPr lang="en-US"/>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73367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399"/>
            <a:ext cx="4011084" cy="1162051"/>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733" y="273390"/>
            <a:ext cx="6815667"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840824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2431"/>
            <a:ext cx="7315200" cy="566739"/>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90401" y="612775"/>
            <a:ext cx="73152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2390401" y="5369169"/>
            <a:ext cx="73152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1596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43763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98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98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674696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slidemodel2">
    <p:bg>
      <p:bgPr>
        <a:gradFill flip="none" rotWithShape="1">
          <a:gsLst>
            <a:gs pos="55000">
              <a:srgbClr val="1181AE"/>
            </a:gs>
            <a:gs pos="0">
              <a:srgbClr val="1181AE"/>
            </a:gs>
            <a:gs pos="100000">
              <a:srgbClr val="09547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18672" y="2872464"/>
            <a:ext cx="5932223" cy="711081"/>
          </a:xfrm>
        </p:spPr>
        <p:txBody>
          <a:bodyPr>
            <a:normAutofit/>
          </a:bodyPr>
          <a:lstStyle>
            <a:lvl1pPr algn="ctr">
              <a:defRPr sz="3600" b="0">
                <a:solidFill>
                  <a:schemeClr val="bg1"/>
                </a:solidFill>
                <a:effectLst>
                  <a:outerShdw blurRad="38100" dist="38100" dir="2700000" algn="tl">
                    <a:srgbClr val="000000">
                      <a:alpha val="43137"/>
                    </a:srgbClr>
                  </a:outerShdw>
                </a:effectLst>
                <a:latin typeface="+mj-lt"/>
                <a:ea typeface="Open Sans" pitchFamily="34" charset="0"/>
                <a:cs typeface="Open Sans" pitchFamily="34" charset="0"/>
              </a:defRPr>
            </a:lvl1pPr>
          </a:lstStyle>
          <a:p>
            <a:r>
              <a:rPr lang="en-US"/>
              <a:t>SlideModel.com</a:t>
            </a:r>
          </a:p>
        </p:txBody>
      </p:sp>
      <p:sp>
        <p:nvSpPr>
          <p:cNvPr id="3" name="Date Placeholder 2"/>
          <p:cNvSpPr>
            <a:spLocks noGrp="1"/>
          </p:cNvSpPr>
          <p:nvPr>
            <p:ph type="dt" sz="half" idx="10"/>
          </p:nvPr>
        </p:nvSpPr>
        <p:spPr/>
        <p:txBody>
          <a:bodyPr/>
          <a:lstStyle/>
          <a:p>
            <a:fld id="{425404F2-BE9A-4460-8815-8F645183555F}"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6E69268-9C8B-4EBF-A9EE-DC5DC2D48DC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820144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644"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644"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078729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7979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0"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3" name="Title 1">
            <a:extLst>
              <a:ext uri="{FF2B5EF4-FFF2-40B4-BE49-F238E27FC236}">
                <a16:creationId xmlns:a16="http://schemas.microsoft.com/office/drawing/2014/main" id="{D761995D-0DF1-4E05-86F9-8FDA25736C54}"/>
              </a:ext>
            </a:extLst>
          </p:cNvPr>
          <p:cNvSpPr>
            <a:spLocks noGrp="1"/>
          </p:cNvSpPr>
          <p:nvPr>
            <p:ph type="title"/>
          </p:nvPr>
        </p:nvSpPr>
        <p:spPr>
          <a:xfrm>
            <a:off x="5237427" y="230316"/>
            <a:ext cx="6620744"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6" name="Text Placeholder 5">
            <a:extLst>
              <a:ext uri="{FF2B5EF4-FFF2-40B4-BE49-F238E27FC236}">
                <a16:creationId xmlns:a16="http://schemas.microsoft.com/office/drawing/2014/main" id="{634D9C7A-5BAD-4769-A6FA-F5D17B27ACD4}"/>
              </a:ext>
            </a:extLst>
          </p:cNvPr>
          <p:cNvSpPr>
            <a:spLocks noGrp="1"/>
          </p:cNvSpPr>
          <p:nvPr>
            <p:ph type="body" sz="quarter" idx="17"/>
          </p:nvPr>
        </p:nvSpPr>
        <p:spPr>
          <a:xfrm>
            <a:off x="5237427" y="843419"/>
            <a:ext cx="6620744"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26410687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0193"/>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0751"/>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38451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465850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40432"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432"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891061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22269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86613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432"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88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43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667046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432"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881"/>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43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8367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7300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51590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587"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587"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887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7199086" y="4"/>
            <a:ext cx="4992914" cy="6857999"/>
          </a:xfrm>
          <a:prstGeom prst="rect">
            <a:avLst/>
          </a:prstGeom>
          <a:pattFill prst="pct10">
            <a:fgClr>
              <a:schemeClr val="tx1"/>
            </a:fgClr>
            <a:bgClr>
              <a:schemeClr val="bg1"/>
            </a:bgClr>
          </a:pattFill>
        </p:spPr>
        <p:txBody>
          <a:bodyPr wrap="square" anchor="ctr">
            <a:noAutofit/>
          </a:bodyPr>
          <a:lstStyle>
            <a:lvl1pPr algn="ctr">
              <a:defRPr sz="1600" b="0" i="0">
                <a:latin typeface="Titillium" charset="0"/>
                <a:ea typeface="Titillium" charset="0"/>
                <a:cs typeface="Titillium" charset="0"/>
              </a:defRPr>
            </a:lvl1pPr>
          </a:lstStyle>
          <a:p>
            <a:r>
              <a:rPr lang="en-US" dirty="0"/>
              <a:t>Insert Image</a:t>
            </a:r>
          </a:p>
        </p:txBody>
      </p:sp>
      <p:sp>
        <p:nvSpPr>
          <p:cNvPr id="7" name="Title 1">
            <a:extLst>
              <a:ext uri="{FF2B5EF4-FFF2-40B4-BE49-F238E27FC236}">
                <a16:creationId xmlns:a16="http://schemas.microsoft.com/office/drawing/2014/main" id="{82560FEA-821F-4038-85D3-E058A399FEAA}"/>
              </a:ext>
            </a:extLst>
          </p:cNvPr>
          <p:cNvSpPr>
            <a:spLocks noGrp="1"/>
          </p:cNvSpPr>
          <p:nvPr>
            <p:ph type="title"/>
          </p:nvPr>
        </p:nvSpPr>
        <p:spPr>
          <a:xfrm>
            <a:off x="723900" y="230316"/>
            <a:ext cx="6324600" cy="584775"/>
          </a:xfrm>
        </p:spPr>
        <p:txBody>
          <a:bodyPr>
            <a:spAutoFit/>
          </a:bodyPr>
          <a:lstStyle>
            <a:lvl1pPr>
              <a:defRPr lang="en-GB" dirty="0">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Master title style</a:t>
            </a:r>
            <a:endParaRPr lang="en-GB" dirty="0"/>
          </a:p>
        </p:txBody>
      </p:sp>
      <p:sp>
        <p:nvSpPr>
          <p:cNvPr id="9" name="Text Placeholder 5">
            <a:extLst>
              <a:ext uri="{FF2B5EF4-FFF2-40B4-BE49-F238E27FC236}">
                <a16:creationId xmlns:a16="http://schemas.microsoft.com/office/drawing/2014/main" id="{695859B5-3F97-4723-B598-3A1EF775910E}"/>
              </a:ext>
            </a:extLst>
          </p:cNvPr>
          <p:cNvSpPr>
            <a:spLocks noGrp="1"/>
          </p:cNvSpPr>
          <p:nvPr>
            <p:ph type="body" sz="quarter" idx="17"/>
          </p:nvPr>
        </p:nvSpPr>
        <p:spPr>
          <a:xfrm>
            <a:off x="725534" y="843419"/>
            <a:ext cx="6324599" cy="246221"/>
          </a:xfrm>
        </p:spPr>
        <p:txBody>
          <a:bodyPr lIns="90000"/>
          <a:lstStyle>
            <a:lvl1pPr>
              <a:defRPr>
                <a:solidFill>
                  <a:schemeClr val="tx1"/>
                </a:solidFill>
              </a:defRPr>
            </a:lvl1pPr>
          </a:lstStyle>
          <a:p>
            <a:pPr lvl="0"/>
            <a:r>
              <a:rPr lang="en-US" dirty="0"/>
              <a:t>Edit Master text styles</a:t>
            </a:r>
          </a:p>
        </p:txBody>
      </p:sp>
    </p:spTree>
    <p:extLst>
      <p:ext uri="{BB962C8B-B14F-4D97-AF65-F5344CB8AC3E}">
        <p14:creationId xmlns:p14="http://schemas.microsoft.com/office/powerpoint/2010/main" val="31817447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50529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0163"/>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9063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382803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32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429595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75"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75"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542330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725272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311664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75"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84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75"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136900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75"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84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75"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95821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456216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746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26" Type="http://schemas.openxmlformats.org/officeDocument/2006/relationships/tags" Target="../tags/tag14.xml"/><Relationship Id="rId3" Type="http://schemas.openxmlformats.org/officeDocument/2006/relationships/slideLayout" Target="../slideLayouts/slideLayout3.xml"/><Relationship Id="rId21" Type="http://schemas.openxmlformats.org/officeDocument/2006/relationships/tags" Target="../tags/tag9.xml"/><Relationship Id="rId7" Type="http://schemas.openxmlformats.org/officeDocument/2006/relationships/slideLayout" Target="../slideLayouts/slideLayout7.xml"/><Relationship Id="rId12" Type="http://schemas.openxmlformats.org/officeDocument/2006/relationships/vmlDrawing" Target="../drawings/vmlDrawing1.vml"/><Relationship Id="rId17" Type="http://schemas.openxmlformats.org/officeDocument/2006/relationships/tags" Target="../tags/tag5.xml"/><Relationship Id="rId25" Type="http://schemas.openxmlformats.org/officeDocument/2006/relationships/tags" Target="../tags/tag13.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tags" Target="../tags/tag8.xml"/><Relationship Id="rId29" Type="http://schemas.openxmlformats.org/officeDocument/2006/relationships/tags" Target="../tags/tag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24" Type="http://schemas.openxmlformats.org/officeDocument/2006/relationships/tags" Target="../tags/tag12.xml"/><Relationship Id="rId32"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10" Type="http://schemas.openxmlformats.org/officeDocument/2006/relationships/slideLayout" Target="../slideLayouts/slideLayout10.xml"/><Relationship Id="rId19" Type="http://schemas.openxmlformats.org/officeDocument/2006/relationships/tags" Target="../tags/tag7.xml"/><Relationship Id="rId3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0.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theme" Target="../theme/theme12.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18" Type="http://schemas.openxmlformats.org/officeDocument/2006/relationships/slideLayout" Target="../slideLayouts/slideLayout168.xml"/><Relationship Id="rId26" Type="http://schemas.openxmlformats.org/officeDocument/2006/relationships/theme" Target="../theme/theme13.xml"/><Relationship Id="rId3" Type="http://schemas.openxmlformats.org/officeDocument/2006/relationships/slideLayout" Target="../slideLayouts/slideLayout153.xml"/><Relationship Id="rId21" Type="http://schemas.openxmlformats.org/officeDocument/2006/relationships/slideLayout" Target="../slideLayouts/slideLayout171.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17" Type="http://schemas.openxmlformats.org/officeDocument/2006/relationships/slideLayout" Target="../slideLayouts/slideLayout167.xml"/><Relationship Id="rId25" Type="http://schemas.openxmlformats.org/officeDocument/2006/relationships/slideLayout" Target="../slideLayouts/slideLayout175.xml"/><Relationship Id="rId2" Type="http://schemas.openxmlformats.org/officeDocument/2006/relationships/slideLayout" Target="../slideLayouts/slideLayout152.xml"/><Relationship Id="rId16" Type="http://schemas.openxmlformats.org/officeDocument/2006/relationships/slideLayout" Target="../slideLayouts/slideLayout166.xml"/><Relationship Id="rId20" Type="http://schemas.openxmlformats.org/officeDocument/2006/relationships/slideLayout" Target="../slideLayouts/slideLayout170.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24" Type="http://schemas.openxmlformats.org/officeDocument/2006/relationships/slideLayout" Target="../slideLayouts/slideLayout174.xml"/><Relationship Id="rId5" Type="http://schemas.openxmlformats.org/officeDocument/2006/relationships/slideLayout" Target="../slideLayouts/slideLayout155.xml"/><Relationship Id="rId15" Type="http://schemas.openxmlformats.org/officeDocument/2006/relationships/slideLayout" Target="../slideLayouts/slideLayout165.xml"/><Relationship Id="rId23" Type="http://schemas.openxmlformats.org/officeDocument/2006/relationships/slideLayout" Target="../slideLayouts/slideLayout173.xml"/><Relationship Id="rId10" Type="http://schemas.openxmlformats.org/officeDocument/2006/relationships/slideLayout" Target="../slideLayouts/slideLayout160.xml"/><Relationship Id="rId19" Type="http://schemas.openxmlformats.org/officeDocument/2006/relationships/slideLayout" Target="../slideLayouts/slideLayout169.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slideLayout" Target="../slideLayouts/slideLayout164.xml"/><Relationship Id="rId22" Type="http://schemas.openxmlformats.org/officeDocument/2006/relationships/slideLayout" Target="../slideLayouts/slideLayout17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83.xml"/><Relationship Id="rId13" Type="http://schemas.openxmlformats.org/officeDocument/2006/relationships/theme" Target="../theme/theme14.xml"/><Relationship Id="rId3" Type="http://schemas.openxmlformats.org/officeDocument/2006/relationships/slideLayout" Target="../slideLayouts/slideLayout178.xml"/><Relationship Id="rId7" Type="http://schemas.openxmlformats.org/officeDocument/2006/relationships/slideLayout" Target="../slideLayouts/slideLayout182.xml"/><Relationship Id="rId12" Type="http://schemas.openxmlformats.org/officeDocument/2006/relationships/slideLayout" Target="../slideLayouts/slideLayout187.xml"/><Relationship Id="rId2" Type="http://schemas.openxmlformats.org/officeDocument/2006/relationships/slideLayout" Target="../slideLayouts/slideLayout177.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5" Type="http://schemas.openxmlformats.org/officeDocument/2006/relationships/slideLayout" Target="../slideLayouts/slideLayout180.xml"/><Relationship Id="rId10" Type="http://schemas.openxmlformats.org/officeDocument/2006/relationships/slideLayout" Target="../slideLayouts/slideLayout185.xml"/><Relationship Id="rId4" Type="http://schemas.openxmlformats.org/officeDocument/2006/relationships/slideLayout" Target="../slideLayouts/slideLayout179.xml"/><Relationship Id="rId9" Type="http://schemas.openxmlformats.org/officeDocument/2006/relationships/slideLayout" Target="../slideLayouts/slideLayout18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theme" Target="../theme/theme1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07.xml"/><Relationship Id="rId3" Type="http://schemas.openxmlformats.org/officeDocument/2006/relationships/slideLayout" Target="../slideLayouts/slideLayout202.xml"/><Relationship Id="rId7" Type="http://schemas.openxmlformats.org/officeDocument/2006/relationships/slideLayout" Target="../slideLayouts/slideLayout206.xml"/><Relationship Id="rId12" Type="http://schemas.openxmlformats.org/officeDocument/2006/relationships/theme" Target="../theme/theme16.xml"/><Relationship Id="rId2" Type="http://schemas.openxmlformats.org/officeDocument/2006/relationships/slideLayout" Target="../slideLayouts/slideLayout201.xml"/><Relationship Id="rId1" Type="http://schemas.openxmlformats.org/officeDocument/2006/relationships/slideLayout" Target="../slideLayouts/slideLayout200.xml"/><Relationship Id="rId6" Type="http://schemas.openxmlformats.org/officeDocument/2006/relationships/slideLayout" Target="../slideLayouts/slideLayout205.xml"/><Relationship Id="rId11" Type="http://schemas.openxmlformats.org/officeDocument/2006/relationships/slideLayout" Target="../slideLayouts/slideLayout210.xml"/><Relationship Id="rId5" Type="http://schemas.openxmlformats.org/officeDocument/2006/relationships/slideLayout" Target="../slideLayouts/slideLayout204.xml"/><Relationship Id="rId10" Type="http://schemas.openxmlformats.org/officeDocument/2006/relationships/slideLayout" Target="../slideLayouts/slideLayout209.xml"/><Relationship Id="rId4" Type="http://schemas.openxmlformats.org/officeDocument/2006/relationships/slideLayout" Target="../slideLayouts/slideLayout203.xml"/><Relationship Id="rId9" Type="http://schemas.openxmlformats.org/officeDocument/2006/relationships/slideLayout" Target="../slideLayouts/slideLayout208.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18.xml"/><Relationship Id="rId13" Type="http://schemas.openxmlformats.org/officeDocument/2006/relationships/theme" Target="../theme/theme17.xml"/><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slideLayout" Target="../slideLayouts/slideLayout222.xml"/><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slideLayout" Target="../slideLayouts/slideLayout221.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ags" Target="../tags/tag21.xml"/><Relationship Id="rId18" Type="http://schemas.openxmlformats.org/officeDocument/2006/relationships/tags" Target="../tags/tag26.xml"/><Relationship Id="rId26" Type="http://schemas.openxmlformats.org/officeDocument/2006/relationships/tags" Target="../tags/tag34.xml"/><Relationship Id="rId3" Type="http://schemas.openxmlformats.org/officeDocument/2006/relationships/slideLayout" Target="../slideLayouts/slideLayout13.xml"/><Relationship Id="rId21" Type="http://schemas.openxmlformats.org/officeDocument/2006/relationships/tags" Target="../tags/tag29.xml"/><Relationship Id="rId7" Type="http://schemas.openxmlformats.org/officeDocument/2006/relationships/slideLayout" Target="../slideLayouts/slideLayout17.xml"/><Relationship Id="rId12" Type="http://schemas.openxmlformats.org/officeDocument/2006/relationships/vmlDrawing" Target="../drawings/vmlDrawing4.vml"/><Relationship Id="rId17" Type="http://schemas.openxmlformats.org/officeDocument/2006/relationships/tags" Target="../tags/tag25.xml"/><Relationship Id="rId25" Type="http://schemas.openxmlformats.org/officeDocument/2006/relationships/tags" Target="../tags/tag33.xml"/><Relationship Id="rId2" Type="http://schemas.openxmlformats.org/officeDocument/2006/relationships/slideLayout" Target="../slideLayouts/slideLayout12.xml"/><Relationship Id="rId16" Type="http://schemas.openxmlformats.org/officeDocument/2006/relationships/tags" Target="../tags/tag24.xml"/><Relationship Id="rId20" Type="http://schemas.openxmlformats.org/officeDocument/2006/relationships/tags" Target="../tags/tag28.xml"/><Relationship Id="rId29" Type="http://schemas.openxmlformats.org/officeDocument/2006/relationships/tags" Target="../tags/tag37.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24" Type="http://schemas.openxmlformats.org/officeDocument/2006/relationships/tags" Target="../tags/tag32.xml"/><Relationship Id="rId32" Type="http://schemas.openxmlformats.org/officeDocument/2006/relationships/image" Target="../media/image1.emf"/><Relationship Id="rId5" Type="http://schemas.openxmlformats.org/officeDocument/2006/relationships/slideLayout" Target="../slideLayouts/slideLayout15.xml"/><Relationship Id="rId15" Type="http://schemas.openxmlformats.org/officeDocument/2006/relationships/tags" Target="../tags/tag23.xml"/><Relationship Id="rId23" Type="http://schemas.openxmlformats.org/officeDocument/2006/relationships/tags" Target="../tags/tag31.xml"/><Relationship Id="rId28" Type="http://schemas.openxmlformats.org/officeDocument/2006/relationships/tags" Target="../tags/tag36.xml"/><Relationship Id="rId10" Type="http://schemas.openxmlformats.org/officeDocument/2006/relationships/slideLayout" Target="../slideLayouts/slideLayout20.xml"/><Relationship Id="rId19" Type="http://schemas.openxmlformats.org/officeDocument/2006/relationships/tags" Target="../tags/tag27.xml"/><Relationship Id="rId31" Type="http://schemas.openxmlformats.org/officeDocument/2006/relationships/oleObject" Target="../embeddings/oleObject4.bin"/><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ags" Target="../tags/tag22.xml"/><Relationship Id="rId22" Type="http://schemas.openxmlformats.org/officeDocument/2006/relationships/tags" Target="../tags/tag30.xml"/><Relationship Id="rId27" Type="http://schemas.openxmlformats.org/officeDocument/2006/relationships/tags" Target="../tags/tag35.xml"/><Relationship Id="rId30" Type="http://schemas.openxmlformats.org/officeDocument/2006/relationships/tags" Target="../tags/tag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ags" Target="../tags/tag41.xml"/><Relationship Id="rId18" Type="http://schemas.openxmlformats.org/officeDocument/2006/relationships/tags" Target="../tags/tag46.xml"/><Relationship Id="rId26" Type="http://schemas.openxmlformats.org/officeDocument/2006/relationships/tags" Target="../tags/tag54.xml"/><Relationship Id="rId3" Type="http://schemas.openxmlformats.org/officeDocument/2006/relationships/slideLayout" Target="../slideLayouts/slideLayout23.xml"/><Relationship Id="rId21" Type="http://schemas.openxmlformats.org/officeDocument/2006/relationships/tags" Target="../tags/tag49.xml"/><Relationship Id="rId7" Type="http://schemas.openxmlformats.org/officeDocument/2006/relationships/slideLayout" Target="../slideLayouts/slideLayout27.xml"/><Relationship Id="rId12" Type="http://schemas.openxmlformats.org/officeDocument/2006/relationships/vmlDrawing" Target="../drawings/vmlDrawing7.vml"/><Relationship Id="rId17" Type="http://schemas.openxmlformats.org/officeDocument/2006/relationships/tags" Target="../tags/tag45.xml"/><Relationship Id="rId25" Type="http://schemas.openxmlformats.org/officeDocument/2006/relationships/tags" Target="../tags/tag53.xml"/><Relationship Id="rId2" Type="http://schemas.openxmlformats.org/officeDocument/2006/relationships/slideLayout" Target="../slideLayouts/slideLayout22.xml"/><Relationship Id="rId16" Type="http://schemas.openxmlformats.org/officeDocument/2006/relationships/tags" Target="../tags/tag44.xml"/><Relationship Id="rId20" Type="http://schemas.openxmlformats.org/officeDocument/2006/relationships/tags" Target="../tags/tag48.xml"/><Relationship Id="rId29" Type="http://schemas.openxmlformats.org/officeDocument/2006/relationships/tags" Target="../tags/tag57.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24" Type="http://schemas.openxmlformats.org/officeDocument/2006/relationships/tags" Target="../tags/tag52.xml"/><Relationship Id="rId32" Type="http://schemas.openxmlformats.org/officeDocument/2006/relationships/image" Target="../media/image1.emf"/><Relationship Id="rId5" Type="http://schemas.openxmlformats.org/officeDocument/2006/relationships/slideLayout" Target="../slideLayouts/slideLayout25.xml"/><Relationship Id="rId15" Type="http://schemas.openxmlformats.org/officeDocument/2006/relationships/tags" Target="../tags/tag43.xml"/><Relationship Id="rId23" Type="http://schemas.openxmlformats.org/officeDocument/2006/relationships/tags" Target="../tags/tag51.xml"/><Relationship Id="rId28" Type="http://schemas.openxmlformats.org/officeDocument/2006/relationships/tags" Target="../tags/tag56.xml"/><Relationship Id="rId10" Type="http://schemas.openxmlformats.org/officeDocument/2006/relationships/slideLayout" Target="../slideLayouts/slideLayout30.xml"/><Relationship Id="rId19" Type="http://schemas.openxmlformats.org/officeDocument/2006/relationships/tags" Target="../tags/tag47.xml"/><Relationship Id="rId31" Type="http://schemas.openxmlformats.org/officeDocument/2006/relationships/oleObject" Target="../embeddings/oleObject7.bin"/><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ags" Target="../tags/tag42.xml"/><Relationship Id="rId22" Type="http://schemas.openxmlformats.org/officeDocument/2006/relationships/tags" Target="../tags/tag50.xml"/><Relationship Id="rId27" Type="http://schemas.openxmlformats.org/officeDocument/2006/relationships/tags" Target="../tags/tag55.xml"/><Relationship Id="rId30" Type="http://schemas.openxmlformats.org/officeDocument/2006/relationships/tags" Target="../tags/tag5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theme" Target="../theme/theme5.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theme" Target="../theme/theme6.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7.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theme" Target="../theme/theme8.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theme" Target="../theme/theme9.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3"/>
            </p:custDataLst>
            <p:extLst>
              <p:ext uri="{D42A27DB-BD31-4B8C-83A1-F6EECF244321}">
                <p14:modId xmlns:p14="http://schemas.microsoft.com/office/powerpoint/2010/main" val="998154244"/>
              </p:ext>
            </p:extLst>
          </p:nvPr>
        </p:nvGraphicFramePr>
        <p:xfrm>
          <a:off x="1634" y="0"/>
          <a:ext cx="215979" cy="161974"/>
        </p:xfrm>
        <a:graphic>
          <a:graphicData uri="http://schemas.openxmlformats.org/presentationml/2006/ole">
            <mc:AlternateContent xmlns:mc="http://schemas.openxmlformats.org/markup-compatibility/2006">
              <mc:Choice xmlns:v="urn:schemas-microsoft-com:vml" Requires="v">
                <p:oleObj spid="_x0000_s1334" name="think-cell Slide" r:id="rId31" imgW="270" imgH="270" progId="TCLayout.ActiveDocument.1">
                  <p:embed/>
                </p:oleObj>
              </mc:Choice>
              <mc:Fallback>
                <p:oleObj name="think-cell Slide" r:id="rId31" imgW="270" imgH="270" progId="TCLayout.ActiveDocument.1">
                  <p:embed/>
                  <p:pic>
                    <p:nvPicPr>
                      <p:cNvPr id="0" name=""/>
                      <p:cNvPicPr/>
                      <p:nvPr/>
                    </p:nvPicPr>
                    <p:blipFill>
                      <a:blip r:embed="rId32"/>
                      <a:stretch>
                        <a:fillRect/>
                      </a:stretch>
                    </p:blipFill>
                    <p:spPr>
                      <a:xfrm>
                        <a:off x="1634" y="0"/>
                        <a:ext cx="215979" cy="161974"/>
                      </a:xfrm>
                      <a:prstGeom prst="rect">
                        <a:avLst/>
                      </a:prstGeom>
                    </p:spPr>
                  </p:pic>
                </p:oleObj>
              </mc:Fallback>
            </mc:AlternateContent>
          </a:graphicData>
        </a:graphic>
      </p:graphicFrame>
      <p:sp>
        <p:nvSpPr>
          <p:cNvPr id="6" name="Rectangle 5" hidden="1"/>
          <p:cNvSpPr/>
          <p:nvPr>
            <p:custDataLst>
              <p:tags r:id="rId14"/>
            </p:custDataLst>
          </p:nvPr>
        </p:nvSpPr>
        <p:spPr bwMode="auto">
          <a:xfrm>
            <a:off x="1634" y="0"/>
            <a:ext cx="215979"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983" dirty="0">
              <a:solidFill>
                <a:srgbClr val="000000"/>
              </a:solidFill>
              <a:sym typeface="Arial" panose="020B0604020202020204" pitchFamily="34" charset="0"/>
            </a:endParaRPr>
          </a:p>
        </p:txBody>
      </p:sp>
      <p:sp>
        <p:nvSpPr>
          <p:cNvPr id="107" name="Slide Number"/>
          <p:cNvSpPr txBox="1">
            <a:spLocks/>
          </p:cNvSpPr>
          <p:nvPr userDrawn="1"/>
        </p:nvSpPr>
        <p:spPr bwMode="auto">
          <a:xfrm>
            <a:off x="11731110" y="6627914"/>
            <a:ext cx="230892"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fontAlgn="base">
              <a:spcBef>
                <a:spcPct val="0"/>
              </a:spcBef>
              <a:spcAft>
                <a:spcPct val="0"/>
              </a:spcAft>
            </a:pPr>
            <a:fld id="{42C328C1-A84F-4A39-A664-DBA00541A8C6}" type="slidenum">
              <a:rPr lang="en-US" smtClean="0">
                <a:solidFill>
                  <a:prstClr val="black"/>
                </a:solidFill>
              </a:rPr>
              <a:pPr algn="r" fontAlgn="base">
                <a:spcBef>
                  <a:spcPct val="0"/>
                </a:spcBef>
                <a:spcAft>
                  <a:spcPct val="0"/>
                </a:spcAft>
              </a:pPr>
              <a:t>‹#›</a:t>
            </a:fld>
            <a:endParaRPr lang="en-US" dirty="0">
              <a:solidFill>
                <a:prstClr val="black"/>
              </a:solidFill>
            </a:endParaRPr>
          </a:p>
        </p:txBody>
      </p:sp>
      <p:sp>
        <p:nvSpPr>
          <p:cNvPr id="19" name="Title Placeholder 2"/>
          <p:cNvSpPr>
            <a:spLocks noGrp="1" noChangeArrowheads="1"/>
          </p:cNvSpPr>
          <p:nvPr>
            <p:ph type="title"/>
          </p:nvPr>
        </p:nvSpPr>
        <p:spPr bwMode="auto">
          <a:xfrm>
            <a:off x="723900" y="230316"/>
            <a:ext cx="10820400" cy="584775"/>
          </a:xfrm>
          <a:prstGeom prst="rect">
            <a:avLst/>
          </a:prstGeom>
        </p:spPr>
        <p:txBody>
          <a:bodyPr>
            <a:spAutoFit/>
          </a:bodyPr>
          <a:lstStyle/>
          <a:p>
            <a:pPr lvl="0"/>
            <a:r>
              <a:rPr lang="en-US" dirty="0"/>
              <a:t>Click to edit Master title style</a:t>
            </a:r>
            <a:endParaRPr lang="en-US" noProof="0" dirty="0"/>
          </a:p>
        </p:txBody>
      </p:sp>
      <p:sp>
        <p:nvSpPr>
          <p:cNvPr id="3" name="Text Placeholder 2"/>
          <p:cNvSpPr>
            <a:spLocks noGrp="1"/>
          </p:cNvSpPr>
          <p:nvPr>
            <p:ph type="body" idx="1"/>
          </p:nvPr>
        </p:nvSpPr>
        <p:spPr bwMode="auto">
          <a:xfrm>
            <a:off x="1976208" y="2935527"/>
            <a:ext cx="5853024" cy="1231106"/>
          </a:xfrm>
          <a:prstGeom prst="rect">
            <a:avLst/>
          </a:prstGeom>
        </p:spPr>
        <p:txBody>
          <a:bodyPr vert="horz" lIns="0" tIns="0" rIns="0" bIns="0" rtlCol="0">
            <a:spAutoFit/>
          </a:bodyPr>
          <a:lstStyle/>
          <a:p>
            <a:pPr lvl="0" latinLnBrk="0"/>
            <a:r>
              <a:rPr lang="en-US"/>
              <a:t>Edit Master text styles</a:t>
            </a:r>
          </a:p>
          <a:p>
            <a:pPr lvl="1" latinLnBrk="0"/>
            <a:r>
              <a:rPr lang="en-US"/>
              <a:t>Second level</a:t>
            </a:r>
          </a:p>
          <a:p>
            <a:pPr lvl="2" latinLnBrk="0"/>
            <a:r>
              <a:rPr lang="en-US"/>
              <a:t>Third level</a:t>
            </a:r>
          </a:p>
          <a:p>
            <a:pPr lvl="3" latinLnBrk="0"/>
            <a:r>
              <a:rPr lang="en-US"/>
              <a:t>Fourth level</a:t>
            </a:r>
          </a:p>
          <a:p>
            <a:pPr lvl="4" latinLnBrk="0"/>
            <a:r>
              <a:rPr lang="en-US"/>
              <a:t>Fifth level</a:t>
            </a:r>
            <a:endParaRPr lang="en-US" dirty="0"/>
          </a:p>
        </p:txBody>
      </p:sp>
      <p:sp>
        <p:nvSpPr>
          <p:cNvPr id="10" name="1. On-page tracker" hidden="1"/>
          <p:cNvSpPr>
            <a:spLocks noChangeArrowheads="1"/>
          </p:cNvSpPr>
          <p:nvPr/>
        </p:nvSpPr>
        <p:spPr bwMode="auto">
          <a:xfrm>
            <a:off x="234537" y="9525"/>
            <a:ext cx="66372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1400" cap="all" dirty="0">
                <a:solidFill>
                  <a:srgbClr val="70AD47"/>
                </a:solidFill>
              </a:rPr>
              <a:t>Tracker</a:t>
            </a:r>
          </a:p>
        </p:txBody>
      </p:sp>
      <p:sp>
        <p:nvSpPr>
          <p:cNvPr id="11" name="3. Unit of measure" hidden="1"/>
          <p:cNvSpPr txBox="1">
            <a:spLocks noChangeArrowheads="1"/>
          </p:cNvSpPr>
          <p:nvPr/>
        </p:nvSpPr>
        <p:spPr bwMode="auto">
          <a:xfrm>
            <a:off x="233256" y="610399"/>
            <a:ext cx="102870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00" dirty="0">
                <a:solidFill>
                  <a:srgbClr val="70AD47"/>
                </a:solidFill>
                <a:latin typeface="Calibri" panose="020F0502020204030204"/>
              </a:rPr>
              <a:t>Unit of measure</a:t>
            </a:r>
          </a:p>
        </p:txBody>
      </p:sp>
      <p:grpSp>
        <p:nvGrpSpPr>
          <p:cNvPr id="4" name="Slide Elements" hidden="1"/>
          <p:cNvGrpSpPr/>
          <p:nvPr userDrawn="1"/>
        </p:nvGrpSpPr>
        <p:grpSpPr bwMode="auto">
          <a:xfrm>
            <a:off x="234019" y="6425471"/>
            <a:ext cx="11539643" cy="359597"/>
            <a:chOff x="119063" y="6278944"/>
            <a:chExt cx="8618537" cy="352439"/>
          </a:xfrm>
        </p:grpSpPr>
        <p:sp>
          <p:nvSpPr>
            <p:cNvPr id="13" name="4. Footnote"/>
            <p:cNvSpPr txBox="1">
              <a:spLocks noChangeArrowheads="1"/>
            </p:cNvSpPr>
            <p:nvPr/>
          </p:nvSpPr>
          <p:spPr bwMode="auto">
            <a:xfrm>
              <a:off x="119063" y="6278944"/>
              <a:ext cx="861853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95250" indent="-95250" fontAlgn="base">
                <a:spcBef>
                  <a:spcPct val="0"/>
                </a:spcBef>
                <a:spcAft>
                  <a:spcPct val="0"/>
                </a:spcAft>
                <a:defRPr/>
              </a:pPr>
              <a:r>
                <a:rPr lang="en-US" sz="1000" dirty="0">
                  <a:solidFill>
                    <a:prstClr val="black"/>
                  </a:solidFill>
                  <a:latin typeface="Calibri" panose="020F0502020204030204"/>
                </a:rPr>
                <a:t>1 Footnote</a:t>
              </a:r>
            </a:p>
          </p:txBody>
        </p:sp>
        <p:sp>
          <p:nvSpPr>
            <p:cNvPr id="14" name="5. Source"/>
            <p:cNvSpPr>
              <a:spLocks noChangeArrowheads="1"/>
            </p:cNvSpPr>
            <p:nvPr/>
          </p:nvSpPr>
          <p:spPr bwMode="auto">
            <a:xfrm>
              <a:off x="119064" y="6480558"/>
              <a:ext cx="825138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85775" indent="-485775" defTabSz="913800" fontAlgn="base">
                <a:spcBef>
                  <a:spcPct val="0"/>
                </a:spcBef>
                <a:spcAft>
                  <a:spcPct val="0"/>
                </a:spcAft>
                <a:tabLst>
                  <a:tab pos="609600" algn="l"/>
                </a:tabLst>
              </a:pPr>
              <a:r>
                <a:rPr lang="en-US" sz="1000" dirty="0">
                  <a:solidFill>
                    <a:prstClr val="black"/>
                  </a:solidFill>
                </a:rPr>
                <a:t>SOURCE: Source</a:t>
              </a:r>
            </a:p>
          </p:txBody>
        </p:sp>
      </p:grpSp>
      <p:grpSp>
        <p:nvGrpSpPr>
          <p:cNvPr id="15" name="ACET" hidden="1"/>
          <p:cNvGrpSpPr>
            <a:grpSpLocks/>
          </p:cNvGrpSpPr>
          <p:nvPr/>
        </p:nvGrpSpPr>
        <p:grpSpPr bwMode="auto">
          <a:xfrm>
            <a:off x="1976206" y="2350212"/>
            <a:ext cx="5853024" cy="510220"/>
            <a:chOff x="915" y="715"/>
            <a:chExt cx="2686" cy="315"/>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00" b="1" dirty="0">
                  <a:solidFill>
                    <a:srgbClr val="000000"/>
                  </a:solidFill>
                </a:rPr>
                <a:t>Title</a:t>
              </a:r>
            </a:p>
            <a:p>
              <a:pPr fontAlgn="base">
                <a:spcBef>
                  <a:spcPct val="0"/>
                </a:spcBef>
                <a:spcAft>
                  <a:spcPct val="0"/>
                </a:spcAft>
              </a:pPr>
              <a:r>
                <a:rPr lang="en-US" sz="1600" dirty="0">
                  <a:solidFill>
                    <a:srgbClr val="70AD47"/>
                  </a:solidFill>
                </a:rPr>
                <a:t>Unit of measure</a:t>
              </a:r>
            </a:p>
          </p:txBody>
        </p:sp>
      </p:grpSp>
      <p:grpSp>
        <p:nvGrpSpPr>
          <p:cNvPr id="63" name="LegendBoxes" hidden="1"/>
          <p:cNvGrpSpPr>
            <a:grpSpLocks/>
          </p:cNvGrpSpPr>
          <p:nvPr userDrawn="1"/>
        </p:nvGrpSpPr>
        <p:grpSpPr bwMode="auto">
          <a:xfrm>
            <a:off x="9819959" y="305507"/>
            <a:ext cx="703263" cy="996951"/>
            <a:chOff x="4936" y="176"/>
            <a:chExt cx="443" cy="628"/>
          </a:xfrm>
        </p:grpSpPr>
        <p:sp>
          <p:nvSpPr>
            <p:cNvPr id="64" name="Legend1"/>
            <p:cNvSpPr>
              <a:spLocks noChangeArrowheads="1"/>
            </p:cNvSpPr>
            <p:nvPr/>
          </p:nvSpPr>
          <p:spPr bwMode="auto">
            <a:xfrm>
              <a:off x="5096" y="17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5" name="LegendRectangle1"/>
            <p:cNvSpPr>
              <a:spLocks noChangeArrowheads="1"/>
            </p:cNvSpPr>
            <p:nvPr/>
          </p:nvSpPr>
          <p:spPr bwMode="auto">
            <a:xfrm>
              <a:off x="4936" y="183"/>
              <a:ext cx="104" cy="101"/>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6" name="Legend2"/>
            <p:cNvSpPr>
              <a:spLocks noChangeArrowheads="1"/>
            </p:cNvSpPr>
            <p:nvPr/>
          </p:nvSpPr>
          <p:spPr bwMode="auto">
            <a:xfrm>
              <a:off x="5096" y="34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7" name="LegendRectangle2"/>
            <p:cNvSpPr>
              <a:spLocks noChangeArrowheads="1"/>
            </p:cNvSpPr>
            <p:nvPr/>
          </p:nvSpPr>
          <p:spPr bwMode="auto">
            <a:xfrm>
              <a:off x="4936" y="353"/>
              <a:ext cx="104" cy="101"/>
            </a:xfrm>
            <a:prstGeom prst="rect">
              <a:avLst/>
            </a:prstGeom>
            <a:solidFill>
              <a:schemeClr val="accent2"/>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8" name="Legend3"/>
            <p:cNvSpPr>
              <a:spLocks noChangeArrowheads="1"/>
            </p:cNvSpPr>
            <p:nvPr/>
          </p:nvSpPr>
          <p:spPr bwMode="auto">
            <a:xfrm>
              <a:off x="5096" y="517"/>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9" name="LegendRectangle3"/>
            <p:cNvSpPr>
              <a:spLocks noChangeArrowheads="1"/>
            </p:cNvSpPr>
            <p:nvPr/>
          </p:nvSpPr>
          <p:spPr bwMode="auto">
            <a:xfrm>
              <a:off x="4936" y="524"/>
              <a:ext cx="104" cy="101"/>
            </a:xfrm>
            <a:prstGeom prst="rect">
              <a:avLst/>
            </a:prstGeom>
            <a:solidFill>
              <a:schemeClr va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70" name="Legend4"/>
            <p:cNvSpPr>
              <a:spLocks noChangeArrowheads="1"/>
            </p:cNvSpPr>
            <p:nvPr/>
          </p:nvSpPr>
          <p:spPr bwMode="auto">
            <a:xfrm>
              <a:off x="5096" y="688"/>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1" name="LegendRectangle4"/>
            <p:cNvSpPr>
              <a:spLocks noChangeArrowheads="1"/>
            </p:cNvSpPr>
            <p:nvPr/>
          </p:nvSpPr>
          <p:spPr bwMode="auto">
            <a:xfrm>
              <a:off x="4936" y="695"/>
              <a:ext cx="104" cy="101"/>
            </a:xfrm>
            <a:prstGeom prst="rect">
              <a:avLst/>
            </a:prstGeom>
            <a:solidFill>
              <a:schemeClr val="fo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72" name="LegendLines" hidden="1"/>
          <p:cNvGrpSpPr>
            <a:grpSpLocks/>
          </p:cNvGrpSpPr>
          <p:nvPr userDrawn="1"/>
        </p:nvGrpSpPr>
        <p:grpSpPr bwMode="auto">
          <a:xfrm>
            <a:off x="9512942" y="305507"/>
            <a:ext cx="1011238" cy="730251"/>
            <a:chOff x="4750" y="176"/>
            <a:chExt cx="637" cy="460"/>
          </a:xfrm>
        </p:grpSpPr>
        <p:sp>
          <p:nvSpPr>
            <p:cNvPr id="73"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4"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5"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6" name="Legend1"/>
            <p:cNvSpPr>
              <a:spLocks noChangeArrowheads="1"/>
            </p:cNvSpPr>
            <p:nvPr/>
          </p:nvSpPr>
          <p:spPr bwMode="auto">
            <a:xfrm>
              <a:off x="5104" y="176"/>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7" name="Legend2"/>
            <p:cNvSpPr>
              <a:spLocks noChangeArrowheads="1"/>
            </p:cNvSpPr>
            <p:nvPr/>
          </p:nvSpPr>
          <p:spPr bwMode="auto">
            <a:xfrm>
              <a:off x="5104" y="344"/>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8" name="Legend3"/>
            <p:cNvSpPr>
              <a:spLocks noChangeArrowheads="1"/>
            </p:cNvSpPr>
            <p:nvPr/>
          </p:nvSpPr>
          <p:spPr bwMode="auto">
            <a:xfrm>
              <a:off x="5104" y="520"/>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grpSp>
      <p:grpSp>
        <p:nvGrpSpPr>
          <p:cNvPr id="79" name="LegendMoons" hidden="1"/>
          <p:cNvGrpSpPr/>
          <p:nvPr userDrawn="1"/>
        </p:nvGrpSpPr>
        <p:grpSpPr bwMode="auto">
          <a:xfrm>
            <a:off x="9753502" y="304619"/>
            <a:ext cx="769720" cy="1306516"/>
            <a:chOff x="7875175" y="286625"/>
            <a:chExt cx="769720" cy="1306516"/>
          </a:xfrm>
        </p:grpSpPr>
        <p:grpSp>
          <p:nvGrpSpPr>
            <p:cNvPr id="80" name="MoonLegend2"/>
            <p:cNvGrpSpPr>
              <a:grpSpLocks noChangeAspect="1"/>
            </p:cNvGrpSpPr>
            <p:nvPr>
              <p:custDataLst>
                <p:tags r:id="rId16"/>
              </p:custDataLst>
            </p:nvPr>
          </p:nvGrpSpPr>
          <p:grpSpPr bwMode="auto">
            <a:xfrm>
              <a:off x="7875175" y="560866"/>
              <a:ext cx="209550" cy="209551"/>
              <a:chOff x="1694" y="2044"/>
              <a:chExt cx="160" cy="160"/>
            </a:xfrm>
          </p:grpSpPr>
          <p:sp>
            <p:nvSpPr>
              <p:cNvPr id="98" name="Oval 41"/>
              <p:cNvSpPr>
                <a:spLocks noChangeAspect="1" noChangeArrowheads="1"/>
              </p:cNvSpPr>
              <p:nvPr>
                <p:custDataLst>
                  <p:tags r:id="rId29"/>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9" name="Arc 42"/>
              <p:cNvSpPr>
                <a:spLocks noChangeAspect="1"/>
              </p:cNvSpPr>
              <p:nvPr>
                <p:custDataLst>
                  <p:tags r:id="rId30"/>
                </p:custDataLst>
              </p:nvPr>
            </p:nvSpPr>
            <p:spPr bwMode="auto">
              <a:xfrm>
                <a:off x="1694" y="2044"/>
                <a:ext cx="160" cy="160"/>
              </a:xfrm>
              <a:prstGeom prst="arc">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1" name="MoonLegend4"/>
            <p:cNvGrpSpPr>
              <a:grpSpLocks noChangeAspect="1"/>
            </p:cNvGrpSpPr>
            <p:nvPr>
              <p:custDataLst>
                <p:tags r:id="rId17"/>
              </p:custDataLst>
            </p:nvPr>
          </p:nvGrpSpPr>
          <p:grpSpPr bwMode="auto">
            <a:xfrm>
              <a:off x="7875175" y="1109348"/>
              <a:ext cx="209550" cy="209551"/>
              <a:chOff x="4495" y="1198"/>
              <a:chExt cx="160" cy="160"/>
            </a:xfrm>
          </p:grpSpPr>
          <p:sp>
            <p:nvSpPr>
              <p:cNvPr id="96" name="Oval 47"/>
              <p:cNvSpPr>
                <a:spLocks noChangeAspect="1" noChangeArrowheads="1"/>
              </p:cNvSpPr>
              <p:nvPr>
                <p:custDataLst>
                  <p:tags r:id="rId27"/>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7" name="Arc 48"/>
              <p:cNvSpPr>
                <a:spLocks noChangeAspect="1"/>
              </p:cNvSpPr>
              <p:nvPr>
                <p:custDataLst>
                  <p:tags r:id="rId28"/>
                </p:custDataLst>
              </p:nvPr>
            </p:nvSpPr>
            <p:spPr bwMode="auto">
              <a:xfrm>
                <a:off x="4495" y="1198"/>
                <a:ext cx="160" cy="160"/>
              </a:xfrm>
              <a:prstGeom prst="arc">
                <a:avLst>
                  <a:gd name="adj1" fmla="val 16200000"/>
                  <a:gd name="adj2" fmla="val 108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2" name="MoonLegend5"/>
            <p:cNvGrpSpPr>
              <a:grpSpLocks noChangeAspect="1"/>
            </p:cNvGrpSpPr>
            <p:nvPr>
              <p:custDataLst>
                <p:tags r:id="rId18"/>
              </p:custDataLst>
            </p:nvPr>
          </p:nvGrpSpPr>
          <p:grpSpPr bwMode="auto">
            <a:xfrm>
              <a:off x="7875175" y="1383590"/>
              <a:ext cx="209550" cy="209551"/>
              <a:chOff x="4495" y="1440"/>
              <a:chExt cx="160" cy="160"/>
            </a:xfrm>
          </p:grpSpPr>
          <p:sp>
            <p:nvSpPr>
              <p:cNvPr id="94" name="Oval 50"/>
              <p:cNvSpPr>
                <a:spLocks noChangeAspect="1" noChangeArrowheads="1"/>
              </p:cNvSpPr>
              <p:nvPr>
                <p:custDataLst>
                  <p:tags r:id="rId25"/>
                </p:custDataLst>
              </p:nvPr>
            </p:nvSpPr>
            <p:spPr bwMode="auto">
              <a:xfrm>
                <a:off x="4495" y="1440"/>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5" name="Oval 51"/>
              <p:cNvSpPr>
                <a:spLocks noChangeAspect="1" noChangeArrowheads="1"/>
              </p:cNvSpPr>
              <p:nvPr>
                <p:custDataLst>
                  <p:tags r:id="rId26"/>
                </p:custDataLst>
              </p:nvPr>
            </p:nvSpPr>
            <p:spPr bwMode="auto">
              <a:xfrm>
                <a:off x="4495" y="1440"/>
                <a:ext cx="160" cy="160"/>
              </a:xfrm>
              <a:prstGeom prst="arc">
                <a:avLst>
                  <a:gd name="adj1" fmla="val 16200000"/>
                  <a:gd name="adj2" fmla="val 162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sp>
          <p:nvSpPr>
            <p:cNvPr id="83" name="Legend1"/>
            <p:cNvSpPr>
              <a:spLocks noChangeArrowheads="1"/>
            </p:cNvSpPr>
            <p:nvPr/>
          </p:nvSpPr>
          <p:spPr bwMode="auto">
            <a:xfrm>
              <a:off x="8195850" y="29932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4" name="Legend2"/>
            <p:cNvSpPr>
              <a:spLocks noChangeArrowheads="1"/>
            </p:cNvSpPr>
            <p:nvPr/>
          </p:nvSpPr>
          <p:spPr bwMode="auto">
            <a:xfrm>
              <a:off x="8195850" y="573963"/>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5" name="Legend3"/>
            <p:cNvSpPr>
              <a:spLocks noChangeArrowheads="1"/>
            </p:cNvSpPr>
            <p:nvPr/>
          </p:nvSpPr>
          <p:spPr bwMode="auto">
            <a:xfrm>
              <a:off x="8195850" y="848602"/>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6" name="Legend4"/>
            <p:cNvSpPr>
              <a:spLocks noChangeArrowheads="1"/>
            </p:cNvSpPr>
            <p:nvPr/>
          </p:nvSpPr>
          <p:spPr bwMode="auto">
            <a:xfrm>
              <a:off x="8195850" y="112006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87" name="Legend5"/>
            <p:cNvSpPr>
              <a:spLocks noChangeArrowheads="1"/>
            </p:cNvSpPr>
            <p:nvPr/>
          </p:nvSpPr>
          <p:spPr bwMode="auto">
            <a:xfrm>
              <a:off x="8195850" y="1396290"/>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grpSp>
          <p:nvGrpSpPr>
            <p:cNvPr id="88" name="MoonLegend3"/>
            <p:cNvGrpSpPr>
              <a:grpSpLocks noChangeAspect="1"/>
            </p:cNvGrpSpPr>
            <p:nvPr>
              <p:custDataLst>
                <p:tags r:id="rId19"/>
              </p:custDataLst>
            </p:nvPr>
          </p:nvGrpSpPr>
          <p:grpSpPr bwMode="auto">
            <a:xfrm>
              <a:off x="7875175" y="835107"/>
              <a:ext cx="209550" cy="209551"/>
              <a:chOff x="4495" y="1198"/>
              <a:chExt cx="160" cy="160"/>
            </a:xfrm>
          </p:grpSpPr>
          <p:sp>
            <p:nvSpPr>
              <p:cNvPr id="92" name="Oval 47"/>
              <p:cNvSpPr>
                <a:spLocks noChangeAspect="1" noChangeArrowheads="1"/>
              </p:cNvSpPr>
              <p:nvPr>
                <p:custDataLst>
                  <p:tags r:id="rId23"/>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3" name="Arc 48"/>
              <p:cNvSpPr>
                <a:spLocks noChangeAspect="1"/>
              </p:cNvSpPr>
              <p:nvPr>
                <p:custDataLst>
                  <p:tags r:id="rId24"/>
                </p:custDataLst>
              </p:nvPr>
            </p:nvSpPr>
            <p:spPr bwMode="auto">
              <a:xfrm>
                <a:off x="4495" y="1198"/>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9" name="MoonLegend1"/>
            <p:cNvGrpSpPr>
              <a:grpSpLocks noChangeAspect="1"/>
            </p:cNvGrpSpPr>
            <p:nvPr userDrawn="1">
              <p:custDataLst>
                <p:tags r:id="rId20"/>
              </p:custDataLst>
            </p:nvPr>
          </p:nvGrpSpPr>
          <p:grpSpPr bwMode="auto">
            <a:xfrm>
              <a:off x="7875175" y="286625"/>
              <a:ext cx="209550" cy="209551"/>
              <a:chOff x="1694" y="2044"/>
              <a:chExt cx="160" cy="160"/>
            </a:xfrm>
          </p:grpSpPr>
          <p:sp>
            <p:nvSpPr>
              <p:cNvPr id="90"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1" name="Arc 42"/>
              <p:cNvSpPr>
                <a:spLocks noChangeAspect="1"/>
              </p:cNvSpPr>
              <p:nvPr>
                <p:custDataLst>
                  <p:tags r:id="rId22"/>
                </p:custDataLst>
              </p:nvPr>
            </p:nvSpPr>
            <p:spPr bwMode="auto">
              <a:xfrm>
                <a:off x="1694" y="2044"/>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grpSp>
        <p:nvGrpSpPr>
          <p:cNvPr id="100" name="McKSticker" hidden="1"/>
          <p:cNvGrpSpPr/>
          <p:nvPr userDrawn="1"/>
        </p:nvGrpSpPr>
        <p:grpSpPr bwMode="auto">
          <a:xfrm>
            <a:off x="9640420" y="304619"/>
            <a:ext cx="884435" cy="212366"/>
            <a:chOff x="7856340" y="285750"/>
            <a:chExt cx="884435" cy="212366"/>
          </a:xfrm>
        </p:grpSpPr>
        <p:sp>
          <p:nvSpPr>
            <p:cNvPr id="101" name="StickerRectangle"/>
            <p:cNvSpPr>
              <a:spLocks noChangeArrowheads="1"/>
            </p:cNvSpPr>
            <p:nvPr/>
          </p:nvSpPr>
          <p:spPr bwMode="auto">
            <a:xfrm>
              <a:off x="7856340" y="285750"/>
              <a:ext cx="88443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619" fontAlgn="base">
                <a:spcBef>
                  <a:spcPct val="0"/>
                </a:spcBef>
                <a:spcAft>
                  <a:spcPct val="0"/>
                </a:spcAft>
                <a:buClr>
                  <a:srgbClr val="44546A"/>
                </a:buClr>
              </a:pPr>
              <a:r>
                <a:rPr lang="en-US" sz="1200" dirty="0">
                  <a:solidFill>
                    <a:srgbClr val="808080"/>
                  </a:solidFill>
                </a:rPr>
                <a:t>PRELIMINARY</a:t>
              </a:r>
            </a:p>
          </p:txBody>
        </p:sp>
        <p:cxnSp>
          <p:nvCxnSpPr>
            <p:cNvPr id="102" name="AutoShape 31"/>
            <p:cNvCxnSpPr>
              <a:cxnSpLocks noChangeShapeType="1"/>
              <a:stCxn id="101" idx="2"/>
              <a:endCxn id="101" idx="4"/>
            </p:cNvCxnSpPr>
            <p:nvPr/>
          </p:nvCxnSpPr>
          <p:spPr bwMode="auto">
            <a:xfrm>
              <a:off x="785634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103" name="AutoShape 32"/>
            <p:cNvCxnSpPr>
              <a:cxnSpLocks noChangeShapeType="1"/>
              <a:stCxn id="101" idx="4"/>
              <a:endCxn id="101" idx="6"/>
            </p:cNvCxnSpPr>
            <p:nvPr/>
          </p:nvCxnSpPr>
          <p:spPr bwMode="auto">
            <a:xfrm>
              <a:off x="7856340" y="498116"/>
              <a:ext cx="88443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2" name="Moon" hidden="1"/>
          <p:cNvGrpSpPr/>
          <p:nvPr userDrawn="1">
            <p:custDataLst>
              <p:tags r:id="rId15"/>
            </p:custDataLst>
          </p:nvPr>
        </p:nvGrpSpPr>
        <p:grpSpPr>
          <a:xfrm>
            <a:off x="8515925" y="1214424"/>
            <a:ext cx="254000" cy="254000"/>
            <a:chOff x="762000" y="1270000"/>
            <a:chExt cx="254000" cy="254000"/>
          </a:xfrm>
        </p:grpSpPr>
        <p:sp>
          <p:nvSpPr>
            <p:cNvPr id="106" name="Oval 105"/>
            <p:cNvSpPr/>
            <p:nvPr/>
          </p:nvSpPr>
          <p:spPr>
            <a:xfrm>
              <a:off x="762000" y="1270000"/>
              <a:ext cx="254000" cy="254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944" dirty="0" err="1">
                <a:solidFill>
                  <a:prstClr val="black"/>
                </a:solidFill>
              </a:endParaRPr>
            </a:p>
          </p:txBody>
        </p:sp>
        <p:sp>
          <p:nvSpPr>
            <p:cNvPr id="109" name="Arc 108"/>
            <p:cNvSpPr/>
            <p:nvPr/>
          </p:nvSpPr>
          <p:spPr>
            <a:xfrm>
              <a:off x="762000" y="1270000"/>
              <a:ext cx="254000" cy="254000"/>
            </a:xfrm>
            <a:prstGeom prst="arc">
              <a:avLst/>
            </a:prstGeom>
            <a:solidFill>
              <a:schemeClr val="accent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en-GB" sz="1944">
                <a:solidFill>
                  <a:prstClr val="black"/>
                </a:solidFill>
              </a:endParaRPr>
            </a:p>
          </p:txBody>
        </p:sp>
      </p:grpSp>
    </p:spTree>
    <p:extLst>
      <p:ext uri="{BB962C8B-B14F-4D97-AF65-F5344CB8AC3E}">
        <p14:creationId xmlns:p14="http://schemas.microsoft.com/office/powerpoint/2010/main" val="506445051"/>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Lst>
  <p:hf hdr="0" ftr="0" dt="0"/>
  <p:txStyles>
    <p:titleStyle>
      <a:lvl1pPr algn="l" defTabSz="913800" rtl="0" eaLnBrk="1" fontAlgn="base" hangingPunct="1">
        <a:spcBef>
          <a:spcPct val="0"/>
        </a:spcBef>
        <a:spcAft>
          <a:spcPct val="0"/>
        </a:spcAft>
        <a:tabLst>
          <a:tab pos="275436" algn="l"/>
        </a:tabLst>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algn="l" defTabSz="913800" rtl="0" eaLnBrk="1" fontAlgn="base" hangingPunct="1">
        <a:spcBef>
          <a:spcPct val="0"/>
        </a:spcBef>
        <a:spcAft>
          <a:spcPct val="0"/>
        </a:spcAft>
        <a:defRPr sz="1940" b="1">
          <a:solidFill>
            <a:schemeClr val="tx2"/>
          </a:solidFill>
          <a:latin typeface="Arial" charset="0"/>
        </a:defRPr>
      </a:lvl2pPr>
      <a:lvl3pPr algn="l" defTabSz="913800" rtl="0" eaLnBrk="1" fontAlgn="base" hangingPunct="1">
        <a:spcBef>
          <a:spcPct val="0"/>
        </a:spcBef>
        <a:spcAft>
          <a:spcPct val="0"/>
        </a:spcAft>
        <a:defRPr sz="1940" b="1">
          <a:solidFill>
            <a:schemeClr val="tx2"/>
          </a:solidFill>
          <a:latin typeface="Arial" charset="0"/>
        </a:defRPr>
      </a:lvl3pPr>
      <a:lvl4pPr algn="l" defTabSz="913800" rtl="0" eaLnBrk="1" fontAlgn="base" hangingPunct="1">
        <a:spcBef>
          <a:spcPct val="0"/>
        </a:spcBef>
        <a:spcAft>
          <a:spcPct val="0"/>
        </a:spcAft>
        <a:defRPr sz="1940" b="1">
          <a:solidFill>
            <a:schemeClr val="tx2"/>
          </a:solidFill>
          <a:latin typeface="Arial" charset="0"/>
        </a:defRPr>
      </a:lvl4pPr>
      <a:lvl5pPr algn="l" defTabSz="913800" rtl="0" eaLnBrk="1" fontAlgn="base" hangingPunct="1">
        <a:spcBef>
          <a:spcPct val="0"/>
        </a:spcBef>
        <a:spcAft>
          <a:spcPct val="0"/>
        </a:spcAft>
        <a:defRPr sz="1940" b="1">
          <a:solidFill>
            <a:schemeClr val="tx2"/>
          </a:solidFill>
          <a:latin typeface="Arial" charset="0"/>
        </a:defRPr>
      </a:lvl5pPr>
      <a:lvl6pPr marL="466621" algn="l" defTabSz="913800" rtl="0" eaLnBrk="1" fontAlgn="base" hangingPunct="1">
        <a:spcBef>
          <a:spcPct val="0"/>
        </a:spcBef>
        <a:spcAft>
          <a:spcPct val="0"/>
        </a:spcAft>
        <a:defRPr sz="1940" b="1">
          <a:solidFill>
            <a:schemeClr val="tx2"/>
          </a:solidFill>
          <a:latin typeface="Arial" charset="0"/>
        </a:defRPr>
      </a:lvl6pPr>
      <a:lvl7pPr marL="933242" algn="l" defTabSz="913800" rtl="0" eaLnBrk="1" fontAlgn="base" hangingPunct="1">
        <a:spcBef>
          <a:spcPct val="0"/>
        </a:spcBef>
        <a:spcAft>
          <a:spcPct val="0"/>
        </a:spcAft>
        <a:defRPr sz="1940" b="1">
          <a:solidFill>
            <a:schemeClr val="tx2"/>
          </a:solidFill>
          <a:latin typeface="Arial" charset="0"/>
        </a:defRPr>
      </a:lvl7pPr>
      <a:lvl8pPr marL="1399863" algn="l" defTabSz="913800" rtl="0" eaLnBrk="1" fontAlgn="base" hangingPunct="1">
        <a:spcBef>
          <a:spcPct val="0"/>
        </a:spcBef>
        <a:spcAft>
          <a:spcPct val="0"/>
        </a:spcAft>
        <a:defRPr sz="1940" b="1">
          <a:solidFill>
            <a:schemeClr val="tx2"/>
          </a:solidFill>
          <a:latin typeface="Arial" charset="0"/>
        </a:defRPr>
      </a:lvl8pPr>
      <a:lvl9pPr marL="1866485" algn="l" defTabSz="913800" rtl="0" eaLnBrk="1" fontAlgn="base" hangingPunct="1">
        <a:spcBef>
          <a:spcPct val="0"/>
        </a:spcBef>
        <a:spcAft>
          <a:spcPct val="0"/>
        </a:spcAft>
        <a:defRPr sz="1940" b="1">
          <a:solidFill>
            <a:schemeClr val="tx2"/>
          </a:solidFill>
          <a:latin typeface="Arial" charset="0"/>
        </a:defRPr>
      </a:lvl9pPr>
    </p:titleStyle>
    <p:bodyStyle>
      <a:lvl1pPr marL="0" indent="0" algn="l" defTabSz="913800" rtl="0" eaLnBrk="1" fontAlgn="base" hangingPunct="1">
        <a:spcBef>
          <a:spcPct val="0"/>
        </a:spcBef>
        <a:spcAft>
          <a:spcPct val="0"/>
        </a:spcAft>
        <a:buClr>
          <a:schemeClr val="tx2"/>
        </a:buClr>
        <a:buSzPct val="100000"/>
        <a:defRPr sz="1600" baseline="0">
          <a:solidFill>
            <a:schemeClr val="tx1"/>
          </a:solidFill>
          <a:latin typeface="+mn-lt"/>
          <a:ea typeface="+mn-ea"/>
          <a:cs typeface="+mn-cs"/>
        </a:defRPr>
      </a:lvl1pPr>
      <a:lvl2pPr marL="192082" indent="-196046" algn="l" defTabSz="913800"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defRPr>
      </a:lvl2pPr>
      <a:lvl3pPr marL="457337" indent="-267335"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3pPr>
      <a:lvl4pPr marL="612832" indent="-158781"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4pPr>
      <a:lvl5pPr marL="750033" indent="-128054" algn="l" defTabSz="91380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5pPr>
      <a:lvl6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3242" rtl="0" eaLnBrk="1" latinLnBrk="0" hangingPunct="1">
        <a:defRPr sz="1838" kern="1200">
          <a:solidFill>
            <a:schemeClr val="tx1"/>
          </a:solidFill>
          <a:latin typeface="+mn-lt"/>
          <a:ea typeface="+mn-ea"/>
          <a:cs typeface="+mn-cs"/>
        </a:defRPr>
      </a:lvl1pPr>
      <a:lvl2pPr marL="466621" algn="l" defTabSz="933242" rtl="0" eaLnBrk="1" latinLnBrk="0" hangingPunct="1">
        <a:defRPr sz="1838" kern="1200">
          <a:solidFill>
            <a:schemeClr val="tx1"/>
          </a:solidFill>
          <a:latin typeface="+mn-lt"/>
          <a:ea typeface="+mn-ea"/>
          <a:cs typeface="+mn-cs"/>
        </a:defRPr>
      </a:lvl2pPr>
      <a:lvl3pPr marL="933242" algn="l" defTabSz="933242" rtl="0" eaLnBrk="1" latinLnBrk="0" hangingPunct="1">
        <a:defRPr sz="1838" kern="1200">
          <a:solidFill>
            <a:schemeClr val="tx1"/>
          </a:solidFill>
          <a:latin typeface="+mn-lt"/>
          <a:ea typeface="+mn-ea"/>
          <a:cs typeface="+mn-cs"/>
        </a:defRPr>
      </a:lvl3pPr>
      <a:lvl4pPr marL="1399863" algn="l" defTabSz="933242" rtl="0" eaLnBrk="1" latinLnBrk="0" hangingPunct="1">
        <a:defRPr sz="1838" kern="1200">
          <a:solidFill>
            <a:schemeClr val="tx1"/>
          </a:solidFill>
          <a:latin typeface="+mn-lt"/>
          <a:ea typeface="+mn-ea"/>
          <a:cs typeface="+mn-cs"/>
        </a:defRPr>
      </a:lvl4pPr>
      <a:lvl5pPr marL="1866485" algn="l" defTabSz="933242" rtl="0" eaLnBrk="1" latinLnBrk="0" hangingPunct="1">
        <a:defRPr sz="1838" kern="1200">
          <a:solidFill>
            <a:schemeClr val="tx1"/>
          </a:solidFill>
          <a:latin typeface="+mn-lt"/>
          <a:ea typeface="+mn-ea"/>
          <a:cs typeface="+mn-cs"/>
        </a:defRPr>
      </a:lvl5pPr>
      <a:lvl6pPr marL="2333106" algn="l" defTabSz="933242" rtl="0" eaLnBrk="1" latinLnBrk="0" hangingPunct="1">
        <a:defRPr sz="1838" kern="1200">
          <a:solidFill>
            <a:schemeClr val="tx1"/>
          </a:solidFill>
          <a:latin typeface="+mn-lt"/>
          <a:ea typeface="+mn-ea"/>
          <a:cs typeface="+mn-cs"/>
        </a:defRPr>
      </a:lvl6pPr>
      <a:lvl7pPr marL="2799727" algn="l" defTabSz="933242" rtl="0" eaLnBrk="1" latinLnBrk="0" hangingPunct="1">
        <a:defRPr sz="1838" kern="1200">
          <a:solidFill>
            <a:schemeClr val="tx1"/>
          </a:solidFill>
          <a:latin typeface="+mn-lt"/>
          <a:ea typeface="+mn-ea"/>
          <a:cs typeface="+mn-cs"/>
        </a:defRPr>
      </a:lvl7pPr>
      <a:lvl8pPr marL="3266348" algn="l" defTabSz="933242" rtl="0" eaLnBrk="1" latinLnBrk="0" hangingPunct="1">
        <a:defRPr sz="1838" kern="1200">
          <a:solidFill>
            <a:schemeClr val="tx1"/>
          </a:solidFill>
          <a:latin typeface="+mn-lt"/>
          <a:ea typeface="+mn-ea"/>
          <a:cs typeface="+mn-cs"/>
        </a:defRPr>
      </a:lvl8pPr>
      <a:lvl9pPr marL="3732969" algn="l" defTabSz="933242" rtl="0" eaLnBrk="1" latinLnBrk="0" hangingPunct="1">
        <a:defRPr sz="183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userDrawn="1">
          <p15:clr>
            <a:srgbClr val="F26B43"/>
          </p15:clr>
        </p15:guide>
        <p15:guide id="2" pos="384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858799"/>
      </p:ext>
    </p:extLst>
  </p:cSld>
  <p:clrMap bg1="lt1" tx1="dk1" bg2="lt2" tx2="dk2" accent1="accent1" accent2="accent2" accent3="accent3" accent4="accent4" accent5="accent5" accent6="accent6" hlink="hlink" folHlink="folHlink"/>
  <p:sldLayoutIdLst>
    <p:sldLayoutId id="2147484706" r:id="rId1"/>
    <p:sldLayoutId id="2147484707" r:id="rId2"/>
    <p:sldLayoutId id="2147484708" r:id="rId3"/>
    <p:sldLayoutId id="2147484709" r:id="rId4"/>
    <p:sldLayoutId id="2147484710" r:id="rId5"/>
    <p:sldLayoutId id="2147484711" r:id="rId6"/>
    <p:sldLayoutId id="2147484712" r:id="rId7"/>
    <p:sldLayoutId id="2147484713" r:id="rId8"/>
    <p:sldLayoutId id="2147484714" r:id="rId9"/>
    <p:sldLayoutId id="2147484715" r:id="rId10"/>
    <p:sldLayoutId id="2147484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FF4B169-CC33-4B02-ABFF-E5AAE1E1AAB5}"/>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Click to edit Master title style</a:t>
            </a:r>
          </a:p>
        </p:txBody>
      </p:sp>
      <p:sp>
        <p:nvSpPr>
          <p:cNvPr id="1027" name="Rectangle 3">
            <a:extLst>
              <a:ext uri="{FF2B5EF4-FFF2-40B4-BE49-F238E27FC236}">
                <a16:creationId xmlns:a16="http://schemas.microsoft.com/office/drawing/2014/main" id="{1C081AA1-7882-4AA5-A4BC-8915E42D96FA}"/>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Click to edit Master text styles</a:t>
            </a:r>
          </a:p>
          <a:p>
            <a:pPr lvl="1"/>
            <a:r>
              <a:rPr lang="nl-NL" altLang="nl-NL"/>
              <a:t>Second level</a:t>
            </a:r>
          </a:p>
          <a:p>
            <a:pPr lvl="2"/>
            <a:r>
              <a:rPr lang="nl-NL" altLang="nl-NL"/>
              <a:t>Third level</a:t>
            </a:r>
          </a:p>
          <a:p>
            <a:pPr lvl="3"/>
            <a:r>
              <a:rPr lang="nl-NL" altLang="nl-NL"/>
              <a:t>Fourth level</a:t>
            </a:r>
          </a:p>
          <a:p>
            <a:pPr lvl="4"/>
            <a:r>
              <a:rPr lang="nl-NL" altLang="nl-NL"/>
              <a:t>Fifth level</a:t>
            </a:r>
          </a:p>
        </p:txBody>
      </p:sp>
      <p:sp>
        <p:nvSpPr>
          <p:cNvPr id="1028" name="Rectangle 4">
            <a:extLst>
              <a:ext uri="{FF2B5EF4-FFF2-40B4-BE49-F238E27FC236}">
                <a16:creationId xmlns:a16="http://schemas.microsoft.com/office/drawing/2014/main" id="{3B1BF634-1492-42E1-BB21-57DD08FC7107}"/>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nl-NL"/>
          </a:p>
        </p:txBody>
      </p:sp>
      <p:sp>
        <p:nvSpPr>
          <p:cNvPr id="1029" name="Rectangle 5">
            <a:extLst>
              <a:ext uri="{FF2B5EF4-FFF2-40B4-BE49-F238E27FC236}">
                <a16:creationId xmlns:a16="http://schemas.microsoft.com/office/drawing/2014/main" id="{C8DC6E39-60EB-4EA8-9F1D-876A962AC364}"/>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nl-NL"/>
          </a:p>
        </p:txBody>
      </p:sp>
      <p:sp>
        <p:nvSpPr>
          <p:cNvPr id="1030" name="Rectangle 6">
            <a:extLst>
              <a:ext uri="{FF2B5EF4-FFF2-40B4-BE49-F238E27FC236}">
                <a16:creationId xmlns:a16="http://schemas.microsoft.com/office/drawing/2014/main" id="{825D0CC6-6582-4E58-BD8F-27151BC9FBFF}"/>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EED16D9C-8909-4BA9-8F51-C7AC3195F7E1}" type="slidenum">
              <a:rPr lang="nl-NL" altLang="nl-NL"/>
              <a:pPr/>
              <a:t>‹#›</a:t>
            </a:fld>
            <a:endParaRPr lang="nl-NL" altLang="nl-NL"/>
          </a:p>
        </p:txBody>
      </p:sp>
    </p:spTree>
    <p:extLst>
      <p:ext uri="{BB962C8B-B14F-4D97-AF65-F5344CB8AC3E}">
        <p14:creationId xmlns:p14="http://schemas.microsoft.com/office/powerpoint/2010/main" val="1211749153"/>
      </p:ext>
    </p:extLst>
  </p:cSld>
  <p:clrMap bg1="lt1" tx1="dk1" bg2="lt2" tx2="dk2" accent1="accent1" accent2="accent2" accent3="accent3" accent4="accent4" accent5="accent5" accent6="accent6" hlink="hlink" folHlink="folHlink"/>
  <p:sldLayoutIdLst>
    <p:sldLayoutId id="2147484718" r:id="rId1"/>
    <p:sldLayoutId id="2147484719" r:id="rId2"/>
    <p:sldLayoutId id="2147484720" r:id="rId3"/>
    <p:sldLayoutId id="2147484721" r:id="rId4"/>
    <p:sldLayoutId id="2147484722" r:id="rId5"/>
    <p:sldLayoutId id="2147484723" r:id="rId6"/>
    <p:sldLayoutId id="2147484724" r:id="rId7"/>
    <p:sldLayoutId id="2147484725" r:id="rId8"/>
    <p:sldLayoutId id="2147484726" r:id="rId9"/>
    <p:sldLayoutId id="2147484727" r:id="rId10"/>
    <p:sldLayoutId id="2147484728" r:id="rId11"/>
    <p:sldLayoutId id="2147484729" r:id="rId12"/>
    <p:sldLayoutId id="2147484807" r:id="rId13"/>
  </p:sldLayoutIdLst>
  <p:transition spd="slow" advClick="0" advTm="1000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70022"/>
      </p:ext>
    </p:extLst>
  </p:cSld>
  <p:clrMap bg1="lt1" tx1="dk1" bg2="lt2" tx2="dk2" accent1="accent1" accent2="accent2" accent3="accent3" accent4="accent4" accent5="accent5" accent6="accent6" hlink="hlink" folHlink="folHlink"/>
  <p:sldLayoutIdLst>
    <p:sldLayoutId id="2147484731" r:id="rId1"/>
    <p:sldLayoutId id="2147484732" r:id="rId2"/>
    <p:sldLayoutId id="2147484733" r:id="rId3"/>
    <p:sldLayoutId id="2147484734" r:id="rId4"/>
    <p:sldLayoutId id="2147484735" r:id="rId5"/>
    <p:sldLayoutId id="2147484736" r:id="rId6"/>
    <p:sldLayoutId id="2147484737" r:id="rId7"/>
    <p:sldLayoutId id="2147484738" r:id="rId8"/>
    <p:sldLayoutId id="2147484739" r:id="rId9"/>
    <p:sldLayoutId id="2147484740" r:id="rId10"/>
    <p:sldLayoutId id="2147484741" r:id="rId11"/>
    <p:sldLayoutId id="214748474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267" y="274784"/>
            <a:ext cx="10972801" cy="711081"/>
          </a:xfrm>
          <a:prstGeom prst="rect">
            <a:avLst/>
          </a:prstGeom>
        </p:spPr>
        <p:txBody>
          <a:bodyPr vert="horz" lIns="121851" tIns="60925" rIns="121851" bIns="60925" rtlCol="0" anchor="ctr">
            <a:normAutofit/>
          </a:bodyPr>
          <a:lstStyle/>
          <a:p>
            <a:r>
              <a:rPr lang="en-US"/>
              <a:t>Click to edit Master title style</a:t>
            </a:r>
          </a:p>
        </p:txBody>
      </p:sp>
      <p:sp>
        <p:nvSpPr>
          <p:cNvPr id="3" name="Text Placeholder 2"/>
          <p:cNvSpPr>
            <a:spLocks noGrp="1"/>
          </p:cNvSpPr>
          <p:nvPr>
            <p:ph type="body" idx="1"/>
          </p:nvPr>
        </p:nvSpPr>
        <p:spPr>
          <a:xfrm>
            <a:off x="610267" y="1138426"/>
            <a:ext cx="10972801" cy="4987739"/>
          </a:xfrm>
          <a:prstGeom prst="rect">
            <a:avLst/>
          </a:prstGeom>
        </p:spPr>
        <p:txBody>
          <a:bodyPr vert="horz" lIns="121851" tIns="60925" rIns="121851" bIns="6092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7689"/>
            <a:ext cx="2844800" cy="365125"/>
          </a:xfrm>
          <a:prstGeom prst="rect">
            <a:avLst/>
          </a:prstGeom>
        </p:spPr>
        <p:txBody>
          <a:bodyPr vert="horz" lIns="121851" tIns="60925" rIns="121851" bIns="60925" rtlCol="0" anchor="ctr"/>
          <a:lstStyle>
            <a:lvl1pPr algn="l">
              <a:defRPr sz="1600">
                <a:solidFill>
                  <a:schemeClr val="tx1">
                    <a:tint val="75000"/>
                  </a:schemeClr>
                </a:solidFill>
              </a:defRPr>
            </a:lvl1pPr>
          </a:lstStyle>
          <a:p>
            <a:pPr defTabSz="1218531"/>
            <a:fld id="{425404F2-BE9A-4460-8815-8F645183555F}" type="datetimeFigureOut">
              <a:rPr lang="en-US" smtClean="0">
                <a:solidFill>
                  <a:prstClr val="black">
                    <a:tint val="75000"/>
                  </a:prstClr>
                </a:solidFill>
              </a:rPr>
              <a:pPr defTabSz="1218531"/>
              <a:t>10/13/2020</a:t>
            </a:fld>
            <a:endParaRPr lang="en-US">
              <a:solidFill>
                <a:prstClr val="black">
                  <a:tint val="75000"/>
                </a:prstClr>
              </a:solidFill>
            </a:endParaRPr>
          </a:p>
        </p:txBody>
      </p:sp>
      <p:sp>
        <p:nvSpPr>
          <p:cNvPr id="5" name="Footer Placeholder 4"/>
          <p:cNvSpPr>
            <a:spLocks noGrp="1"/>
          </p:cNvSpPr>
          <p:nvPr>
            <p:ph type="ftr" sz="quarter" idx="3"/>
          </p:nvPr>
        </p:nvSpPr>
        <p:spPr>
          <a:xfrm>
            <a:off x="4166268" y="6357689"/>
            <a:ext cx="3860800" cy="365125"/>
          </a:xfrm>
          <a:prstGeom prst="rect">
            <a:avLst/>
          </a:prstGeom>
        </p:spPr>
        <p:txBody>
          <a:bodyPr vert="horz" lIns="121851" tIns="60925" rIns="121851" bIns="60925" rtlCol="0" anchor="ctr"/>
          <a:lstStyle>
            <a:lvl1pPr algn="ctr">
              <a:defRPr sz="1600">
                <a:solidFill>
                  <a:schemeClr val="tx1">
                    <a:tint val="75000"/>
                  </a:schemeClr>
                </a:solidFill>
              </a:defRPr>
            </a:lvl1pPr>
          </a:lstStyle>
          <a:p>
            <a:pPr defTabSz="1218531"/>
            <a:endParaRPr lang="en-US">
              <a:solidFill>
                <a:prstClr val="black">
                  <a:tint val="75000"/>
                </a:prstClr>
              </a:solidFill>
            </a:endParaRPr>
          </a:p>
        </p:txBody>
      </p:sp>
      <p:sp>
        <p:nvSpPr>
          <p:cNvPr id="6" name="Slide Number Placeholder 5"/>
          <p:cNvSpPr>
            <a:spLocks noGrp="1"/>
          </p:cNvSpPr>
          <p:nvPr>
            <p:ph type="sldNum" sz="quarter" idx="4"/>
          </p:nvPr>
        </p:nvSpPr>
        <p:spPr>
          <a:xfrm>
            <a:off x="8738241" y="6357689"/>
            <a:ext cx="2844800" cy="365125"/>
          </a:xfrm>
          <a:prstGeom prst="rect">
            <a:avLst/>
          </a:prstGeom>
        </p:spPr>
        <p:txBody>
          <a:bodyPr vert="horz" lIns="121851" tIns="60925" rIns="121851" bIns="60925" rtlCol="0" anchor="ctr"/>
          <a:lstStyle>
            <a:lvl1pPr algn="r">
              <a:defRPr sz="1600">
                <a:solidFill>
                  <a:schemeClr val="tx1">
                    <a:tint val="75000"/>
                  </a:schemeClr>
                </a:solidFill>
              </a:defRPr>
            </a:lvl1pPr>
          </a:lstStyle>
          <a:p>
            <a:pPr defTabSz="1218531"/>
            <a:fld id="{96E69268-9C8B-4EBF-A9EE-DC5DC2D48DC3}" type="slidenum">
              <a:rPr lang="en-US" smtClean="0">
                <a:solidFill>
                  <a:prstClr val="black">
                    <a:tint val="75000"/>
                  </a:prstClr>
                </a:solidFill>
              </a:rPr>
              <a:pPr defTabSz="1218531"/>
              <a:t>‹#›</a:t>
            </a:fld>
            <a:endParaRPr lang="en-US">
              <a:solidFill>
                <a:prstClr val="black">
                  <a:tint val="75000"/>
                </a:prstClr>
              </a:solidFill>
            </a:endParaRPr>
          </a:p>
        </p:txBody>
      </p:sp>
    </p:spTree>
    <p:extLst>
      <p:ext uri="{BB962C8B-B14F-4D97-AF65-F5344CB8AC3E}">
        <p14:creationId xmlns:p14="http://schemas.microsoft.com/office/powerpoint/2010/main" val="3753824187"/>
      </p:ext>
    </p:extLst>
  </p:cSld>
  <p:clrMap bg1="lt1" tx1="dk1" bg2="lt2" tx2="dk2" accent1="accent1" accent2="accent2" accent3="accent3" accent4="accent4" accent5="accent5" accent6="accent6" hlink="hlink" folHlink="folHlink"/>
  <p:sldLayoutIdLst>
    <p:sldLayoutId id="2147484744" r:id="rId1"/>
    <p:sldLayoutId id="2147484745" r:id="rId2"/>
    <p:sldLayoutId id="2147484746" r:id="rId3"/>
    <p:sldLayoutId id="2147484747" r:id="rId4"/>
    <p:sldLayoutId id="2147484748" r:id="rId5"/>
    <p:sldLayoutId id="2147484749" r:id="rId6"/>
    <p:sldLayoutId id="2147484750" r:id="rId7"/>
    <p:sldLayoutId id="2147484751" r:id="rId8"/>
    <p:sldLayoutId id="2147484752" r:id="rId9"/>
    <p:sldLayoutId id="2147484753" r:id="rId10"/>
    <p:sldLayoutId id="2147484754" r:id="rId11"/>
    <p:sldLayoutId id="2147484755" r:id="rId12"/>
    <p:sldLayoutId id="2147484756" r:id="rId13"/>
    <p:sldLayoutId id="2147484757" r:id="rId14"/>
    <p:sldLayoutId id="2147484758" r:id="rId15"/>
    <p:sldLayoutId id="2147484759" r:id="rId16"/>
    <p:sldLayoutId id="2147484760" r:id="rId17"/>
    <p:sldLayoutId id="2147484761" r:id="rId18"/>
    <p:sldLayoutId id="2147484762" r:id="rId19"/>
    <p:sldLayoutId id="2147484763" r:id="rId20"/>
    <p:sldLayoutId id="2147484764" r:id="rId21"/>
    <p:sldLayoutId id="2147484765" r:id="rId22"/>
    <p:sldLayoutId id="2147484766" r:id="rId23"/>
    <p:sldLayoutId id="2147484767" r:id="rId24"/>
    <p:sldLayoutId id="2147484768" r:id="rId25"/>
  </p:sldLayoutIdLst>
  <p:txStyles>
    <p:titleStyle>
      <a:lvl1pPr algn="l" defTabSz="1218531" rtl="0" eaLnBrk="1" latinLnBrk="0" hangingPunct="1">
        <a:spcBef>
          <a:spcPct val="0"/>
        </a:spcBef>
        <a:buNone/>
        <a:defRPr sz="3600" kern="1200">
          <a:solidFill>
            <a:schemeClr val="tx1"/>
          </a:solidFill>
          <a:latin typeface="+mj-lt"/>
          <a:ea typeface="+mj-ea"/>
          <a:cs typeface="+mj-cs"/>
        </a:defRPr>
      </a:lvl1pPr>
    </p:titleStyle>
    <p:bodyStyle>
      <a:lvl1pPr marL="456941" indent="-456941" algn="l" defTabSz="1218531"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055" indent="-380789" algn="l" defTabSz="1218531"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157" indent="-304639" algn="l" defTabSz="1218531"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2435" indent="-304639" algn="l" defTabSz="1218531"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1688" indent="-304639" algn="l" defTabSz="1218531"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0953" indent="-304639" algn="l" defTabSz="1218531"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0219" indent="-304639" algn="l" defTabSz="1218531"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9484" indent="-304639" algn="l" defTabSz="1218531"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8750" indent="-304639" algn="l" defTabSz="1218531"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531" rtl="0" eaLnBrk="1" latinLnBrk="0" hangingPunct="1">
        <a:defRPr sz="2400" kern="1200">
          <a:solidFill>
            <a:schemeClr val="tx1"/>
          </a:solidFill>
          <a:latin typeface="+mn-lt"/>
          <a:ea typeface="+mn-ea"/>
          <a:cs typeface="+mn-cs"/>
        </a:defRPr>
      </a:lvl1pPr>
      <a:lvl2pPr marL="609265" algn="l" defTabSz="1218531" rtl="0" eaLnBrk="1" latinLnBrk="0" hangingPunct="1">
        <a:defRPr sz="2400" kern="1200">
          <a:solidFill>
            <a:schemeClr val="tx1"/>
          </a:solidFill>
          <a:latin typeface="+mn-lt"/>
          <a:ea typeface="+mn-ea"/>
          <a:cs typeface="+mn-cs"/>
        </a:defRPr>
      </a:lvl2pPr>
      <a:lvl3pPr marL="1218531" algn="l" defTabSz="1218531" rtl="0" eaLnBrk="1" latinLnBrk="0" hangingPunct="1">
        <a:defRPr sz="2400" kern="1200">
          <a:solidFill>
            <a:schemeClr val="tx1"/>
          </a:solidFill>
          <a:latin typeface="+mn-lt"/>
          <a:ea typeface="+mn-ea"/>
          <a:cs typeface="+mn-cs"/>
        </a:defRPr>
      </a:lvl3pPr>
      <a:lvl4pPr marL="1827796" algn="l" defTabSz="1218531" rtl="0" eaLnBrk="1" latinLnBrk="0" hangingPunct="1">
        <a:defRPr sz="2400" kern="1200">
          <a:solidFill>
            <a:schemeClr val="tx1"/>
          </a:solidFill>
          <a:latin typeface="+mn-lt"/>
          <a:ea typeface="+mn-ea"/>
          <a:cs typeface="+mn-cs"/>
        </a:defRPr>
      </a:lvl4pPr>
      <a:lvl5pPr marL="2437059" algn="l" defTabSz="1218531" rtl="0" eaLnBrk="1" latinLnBrk="0" hangingPunct="1">
        <a:defRPr sz="2400" kern="1200">
          <a:solidFill>
            <a:schemeClr val="tx1"/>
          </a:solidFill>
          <a:latin typeface="+mn-lt"/>
          <a:ea typeface="+mn-ea"/>
          <a:cs typeface="+mn-cs"/>
        </a:defRPr>
      </a:lvl5pPr>
      <a:lvl6pPr marL="3046317" algn="l" defTabSz="1218531" rtl="0" eaLnBrk="1" latinLnBrk="0" hangingPunct="1">
        <a:defRPr sz="2400" kern="1200">
          <a:solidFill>
            <a:schemeClr val="tx1"/>
          </a:solidFill>
          <a:latin typeface="+mn-lt"/>
          <a:ea typeface="+mn-ea"/>
          <a:cs typeface="+mn-cs"/>
        </a:defRPr>
      </a:lvl6pPr>
      <a:lvl7pPr marL="3655592" algn="l" defTabSz="1218531" rtl="0" eaLnBrk="1" latinLnBrk="0" hangingPunct="1">
        <a:defRPr sz="2400" kern="1200">
          <a:solidFill>
            <a:schemeClr val="tx1"/>
          </a:solidFill>
          <a:latin typeface="+mn-lt"/>
          <a:ea typeface="+mn-ea"/>
          <a:cs typeface="+mn-cs"/>
        </a:defRPr>
      </a:lvl7pPr>
      <a:lvl8pPr marL="4264851" algn="l" defTabSz="1218531" rtl="0" eaLnBrk="1" latinLnBrk="0" hangingPunct="1">
        <a:defRPr sz="2400" kern="1200">
          <a:solidFill>
            <a:schemeClr val="tx1"/>
          </a:solidFill>
          <a:latin typeface="+mn-lt"/>
          <a:ea typeface="+mn-ea"/>
          <a:cs typeface="+mn-cs"/>
        </a:defRPr>
      </a:lvl8pPr>
      <a:lvl9pPr marL="4874115" algn="l" defTabSz="1218531" rtl="0" eaLnBrk="1" latinLnBrk="0" hangingPunct="1">
        <a:defRPr sz="2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42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CD41D3-26C1-481A-A8BB-66D4049DF4C4}"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642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42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FFA717-15E7-42EC-94A2-3073080A590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2088203"/>
      </p:ext>
    </p:extLst>
  </p:cSld>
  <p:clrMap bg1="lt1" tx1="dk1" bg2="lt2" tx2="dk2" accent1="accent1" accent2="accent2" accent3="accent3" accent4="accent4" accent5="accent5" accent6="accent6" hlink="hlink" folHlink="folHlink"/>
  <p:sldLayoutIdLst>
    <p:sldLayoutId id="2147484770" r:id="rId1"/>
    <p:sldLayoutId id="2147484771" r:id="rId2"/>
    <p:sldLayoutId id="2147484772" r:id="rId3"/>
    <p:sldLayoutId id="2147484773" r:id="rId4"/>
    <p:sldLayoutId id="2147484774" r:id="rId5"/>
    <p:sldLayoutId id="2147484775" r:id="rId6"/>
    <p:sldLayoutId id="2147484776" r:id="rId7"/>
    <p:sldLayoutId id="2147484777" r:id="rId8"/>
    <p:sldLayoutId id="2147484778" r:id="rId9"/>
    <p:sldLayoutId id="2147484779" r:id="rId10"/>
    <p:sldLayoutId id="2147484780" r:id="rId11"/>
    <p:sldLayoutId id="21474847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74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65710-EF40-4ECF-9912-35A95F0EBCCD}"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74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74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39A9A-98C8-4709-8B32-A2DC24DB658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7279892"/>
      </p:ext>
    </p:extLst>
  </p:cSld>
  <p:clrMap bg1="lt1" tx1="dk1" bg2="lt2" tx2="dk2" accent1="accent1" accent2="accent2" accent3="accent3" accent4="accent4" accent5="accent5" accent6="accent6" hlink="hlink" folHlink="folHlink"/>
  <p:sldLayoutIdLst>
    <p:sldLayoutId id="2147484783" r:id="rId1"/>
    <p:sldLayoutId id="2147484784" r:id="rId2"/>
    <p:sldLayoutId id="2147484785" r:id="rId3"/>
    <p:sldLayoutId id="2147484786" r:id="rId4"/>
    <p:sldLayoutId id="2147484787" r:id="rId5"/>
    <p:sldLayoutId id="2147484788" r:id="rId6"/>
    <p:sldLayoutId id="2147484789" r:id="rId7"/>
    <p:sldLayoutId id="2147484790" r:id="rId8"/>
    <p:sldLayoutId id="2147484791" r:id="rId9"/>
    <p:sldLayoutId id="2147484792" r:id="rId10"/>
    <p:sldLayoutId id="2147484793" r:id="rId11"/>
    <p:sldLayoutId id="214748479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781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4CF14B-2803-492F-8958-8EDD28B417D2}"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781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781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36822-2815-4A98-B8E1-2BBE0B69F32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1228512"/>
      </p:ext>
    </p:extLst>
  </p:cSld>
  <p:clrMap bg1="lt1" tx1="dk1" bg2="lt2" tx2="dk2" accent1="accent1" accent2="accent2" accent3="accent3" accent4="accent4" accent5="accent5" accent6="accent6" hlink="hlink" folHlink="folHlink"/>
  <p:sldLayoutIdLst>
    <p:sldLayoutId id="2147484796" r:id="rId1"/>
    <p:sldLayoutId id="2147484797" r:id="rId2"/>
    <p:sldLayoutId id="2147484798" r:id="rId3"/>
    <p:sldLayoutId id="2147484799" r:id="rId4"/>
    <p:sldLayoutId id="2147484800" r:id="rId5"/>
    <p:sldLayoutId id="2147484801" r:id="rId6"/>
    <p:sldLayoutId id="2147484802" r:id="rId7"/>
    <p:sldLayoutId id="2147484803" r:id="rId8"/>
    <p:sldLayoutId id="2147484804" r:id="rId9"/>
    <p:sldLayoutId id="2147484805" r:id="rId10"/>
    <p:sldLayoutId id="214748480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21" y="275159"/>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10321"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7794"/>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pPr defTabSz="1218987"/>
            <a:fld id="{425404F2-BE9A-4460-8815-8F645183555F}" type="datetimeFigureOut">
              <a:rPr lang="en-US" smtClean="0">
                <a:solidFill>
                  <a:prstClr val="black">
                    <a:tint val="75000"/>
                  </a:prstClr>
                </a:solidFill>
              </a:rPr>
              <a:pPr defTabSz="1218987"/>
              <a:t>10/13/2020</a:t>
            </a:fld>
            <a:endParaRPr lang="en-US" dirty="0">
              <a:solidFill>
                <a:prstClr val="black">
                  <a:tint val="75000"/>
                </a:prstClr>
              </a:solidFill>
            </a:endParaRPr>
          </a:p>
        </p:txBody>
      </p:sp>
      <p:sp>
        <p:nvSpPr>
          <p:cNvPr id="5" name="Footer Placeholder 4"/>
          <p:cNvSpPr>
            <a:spLocks noGrp="1"/>
          </p:cNvSpPr>
          <p:nvPr>
            <p:ph type="ftr" sz="quarter" idx="3"/>
          </p:nvPr>
        </p:nvSpPr>
        <p:spPr>
          <a:xfrm>
            <a:off x="4166322" y="6357794"/>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pPr defTabSz="1218987"/>
            <a:endParaRPr lang="en-US" dirty="0">
              <a:solidFill>
                <a:prstClr val="black">
                  <a:tint val="75000"/>
                </a:prstClr>
              </a:solidFill>
            </a:endParaRPr>
          </a:p>
        </p:txBody>
      </p:sp>
      <p:sp>
        <p:nvSpPr>
          <p:cNvPr id="6" name="Slide Number Placeholder 5"/>
          <p:cNvSpPr>
            <a:spLocks noGrp="1"/>
          </p:cNvSpPr>
          <p:nvPr>
            <p:ph type="sldNum" sz="quarter" idx="4"/>
          </p:nvPr>
        </p:nvSpPr>
        <p:spPr>
          <a:xfrm>
            <a:off x="8738241" y="6357794"/>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pPr defTabSz="1218987"/>
            <a:fld id="{96E69268-9C8B-4EBF-A9EE-DC5DC2D48DC3}" type="slidenum">
              <a:rPr lang="en-US" smtClean="0">
                <a:solidFill>
                  <a:prstClr val="black">
                    <a:tint val="75000"/>
                  </a:prstClr>
                </a:solidFill>
              </a:rPr>
              <a:pPr defTabSz="1218987"/>
              <a:t>‹#›</a:t>
            </a:fld>
            <a:endParaRPr lang="en-US" dirty="0">
              <a:solidFill>
                <a:prstClr val="black">
                  <a:tint val="75000"/>
                </a:prstClr>
              </a:solidFill>
            </a:endParaRPr>
          </a:p>
        </p:txBody>
      </p:sp>
    </p:spTree>
    <p:extLst>
      <p:ext uri="{BB962C8B-B14F-4D97-AF65-F5344CB8AC3E}">
        <p14:creationId xmlns:p14="http://schemas.microsoft.com/office/powerpoint/2010/main" val="3259183569"/>
      </p:ext>
    </p:extLst>
  </p:cSld>
  <p:clrMap bg1="lt1" tx1="dk1" bg2="lt2" tx2="dk2" accent1="accent1" accent2="accent2" accent3="accent3" accent4="accent4" accent5="accent5" accent6="accent6" hlink="hlink" folHlink="folHlink"/>
  <p:sldLayoutIdLst>
    <p:sldLayoutId id="2147484809" r:id="rId1"/>
    <p:sldLayoutId id="2147484810" r:id="rId2"/>
    <p:sldLayoutId id="2147484811" r:id="rId3"/>
    <p:sldLayoutId id="2147484812" r:id="rId4"/>
    <p:sldLayoutId id="2147484813" r:id="rId5"/>
    <p:sldLayoutId id="2147484814" r:id="rId6"/>
    <p:sldLayoutId id="2147484815" r:id="rId7"/>
    <p:sldLayoutId id="2147484816" r:id="rId8"/>
    <p:sldLayoutId id="2147484817" r:id="rId9"/>
    <p:sldLayoutId id="2147484818" r:id="rId10"/>
    <p:sldLayoutId id="2147484819" r:id="rId11"/>
    <p:sldLayoutId id="2147484820" r:id="rId12"/>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3"/>
            </p:custDataLst>
            <p:extLst>
              <p:ext uri="{D42A27DB-BD31-4B8C-83A1-F6EECF244321}">
                <p14:modId xmlns:p14="http://schemas.microsoft.com/office/powerpoint/2010/main" val="2768283554"/>
              </p:ext>
            </p:extLst>
          </p:nvPr>
        </p:nvGraphicFramePr>
        <p:xfrm>
          <a:off x="1541" y="0"/>
          <a:ext cx="215979" cy="161974"/>
        </p:xfrm>
        <a:graphic>
          <a:graphicData uri="http://schemas.openxmlformats.org/presentationml/2006/ole">
            <mc:AlternateContent xmlns:mc="http://schemas.openxmlformats.org/markup-compatibility/2006">
              <mc:Choice xmlns:v="urn:schemas-microsoft-com:vml" Requires="v">
                <p:oleObj spid="_x0000_s4377" name="think-cell Slide" r:id="rId31" imgW="270" imgH="270" progId="TCLayout.ActiveDocument.1">
                  <p:embed/>
                </p:oleObj>
              </mc:Choice>
              <mc:Fallback>
                <p:oleObj name="think-cell Slide" r:id="rId31" imgW="270" imgH="270" progId="TCLayout.ActiveDocument.1">
                  <p:embed/>
                  <p:pic>
                    <p:nvPicPr>
                      <p:cNvPr id="0" name=""/>
                      <p:cNvPicPr/>
                      <p:nvPr/>
                    </p:nvPicPr>
                    <p:blipFill>
                      <a:blip r:embed="rId32"/>
                      <a:stretch>
                        <a:fillRect/>
                      </a:stretch>
                    </p:blipFill>
                    <p:spPr>
                      <a:xfrm>
                        <a:off x="1541" y="0"/>
                        <a:ext cx="215979" cy="161974"/>
                      </a:xfrm>
                      <a:prstGeom prst="rect">
                        <a:avLst/>
                      </a:prstGeom>
                    </p:spPr>
                  </p:pic>
                </p:oleObj>
              </mc:Fallback>
            </mc:AlternateContent>
          </a:graphicData>
        </a:graphic>
      </p:graphicFrame>
      <p:sp>
        <p:nvSpPr>
          <p:cNvPr id="6" name="Rectangle 5" hidden="1"/>
          <p:cNvSpPr/>
          <p:nvPr>
            <p:custDataLst>
              <p:tags r:id="rId14"/>
            </p:custDataLst>
          </p:nvPr>
        </p:nvSpPr>
        <p:spPr bwMode="auto">
          <a:xfrm>
            <a:off x="1541" y="0"/>
            <a:ext cx="215979"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983" dirty="0">
              <a:solidFill>
                <a:srgbClr val="000000"/>
              </a:solidFill>
              <a:sym typeface="Arial" panose="020B0604020202020204" pitchFamily="34" charset="0"/>
            </a:endParaRPr>
          </a:p>
        </p:txBody>
      </p:sp>
      <p:sp>
        <p:nvSpPr>
          <p:cNvPr id="107" name="Slide Number"/>
          <p:cNvSpPr txBox="1">
            <a:spLocks/>
          </p:cNvSpPr>
          <p:nvPr userDrawn="1"/>
        </p:nvSpPr>
        <p:spPr bwMode="auto">
          <a:xfrm>
            <a:off x="11731110" y="6627914"/>
            <a:ext cx="230892"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fontAlgn="base">
              <a:spcBef>
                <a:spcPct val="0"/>
              </a:spcBef>
              <a:spcAft>
                <a:spcPct val="0"/>
              </a:spcAft>
            </a:pPr>
            <a:fld id="{42C328C1-A84F-4A39-A664-DBA00541A8C6}" type="slidenum">
              <a:rPr lang="en-US" smtClean="0">
                <a:solidFill>
                  <a:prstClr val="black"/>
                </a:solidFill>
              </a:rPr>
              <a:pPr algn="r" fontAlgn="base">
                <a:spcBef>
                  <a:spcPct val="0"/>
                </a:spcBef>
                <a:spcAft>
                  <a:spcPct val="0"/>
                </a:spcAft>
              </a:pPr>
              <a:t>‹#›</a:t>
            </a:fld>
            <a:endParaRPr lang="en-US" dirty="0">
              <a:solidFill>
                <a:prstClr val="black"/>
              </a:solidFill>
            </a:endParaRPr>
          </a:p>
        </p:txBody>
      </p:sp>
      <p:sp>
        <p:nvSpPr>
          <p:cNvPr id="19" name="Title Placeholder 2"/>
          <p:cNvSpPr>
            <a:spLocks noGrp="1" noChangeArrowheads="1"/>
          </p:cNvSpPr>
          <p:nvPr>
            <p:ph type="title"/>
          </p:nvPr>
        </p:nvSpPr>
        <p:spPr bwMode="auto">
          <a:xfrm>
            <a:off x="723900" y="230316"/>
            <a:ext cx="10820400" cy="584775"/>
          </a:xfrm>
          <a:prstGeom prst="rect">
            <a:avLst/>
          </a:prstGeom>
        </p:spPr>
        <p:txBody>
          <a:bodyPr>
            <a:spAutoFit/>
          </a:bodyPr>
          <a:lstStyle/>
          <a:p>
            <a:pPr lvl="0"/>
            <a:r>
              <a:rPr lang="en-US" dirty="0"/>
              <a:t>Click to edit Master title style</a:t>
            </a:r>
            <a:endParaRPr lang="en-US" noProof="0" dirty="0"/>
          </a:p>
        </p:txBody>
      </p:sp>
      <p:sp>
        <p:nvSpPr>
          <p:cNvPr id="3" name="Text Placeholder 2"/>
          <p:cNvSpPr>
            <a:spLocks noGrp="1"/>
          </p:cNvSpPr>
          <p:nvPr>
            <p:ph type="body" idx="1"/>
          </p:nvPr>
        </p:nvSpPr>
        <p:spPr bwMode="auto">
          <a:xfrm>
            <a:off x="1976208" y="2935527"/>
            <a:ext cx="5853024" cy="1231106"/>
          </a:xfrm>
          <a:prstGeom prst="rect">
            <a:avLst/>
          </a:prstGeom>
        </p:spPr>
        <p:txBody>
          <a:bodyPr vert="horz" lIns="0" tIns="0" rIns="0" bIns="0" rtlCol="0">
            <a:spAutoFit/>
          </a:bodyPr>
          <a:lstStyle/>
          <a:p>
            <a:pPr lvl="0" latinLnBrk="0"/>
            <a:r>
              <a:rPr lang="en-US"/>
              <a:t>Edit Master text styles</a:t>
            </a:r>
          </a:p>
          <a:p>
            <a:pPr lvl="1" latinLnBrk="0"/>
            <a:r>
              <a:rPr lang="en-US"/>
              <a:t>Second level</a:t>
            </a:r>
          </a:p>
          <a:p>
            <a:pPr lvl="2" latinLnBrk="0"/>
            <a:r>
              <a:rPr lang="en-US"/>
              <a:t>Third level</a:t>
            </a:r>
          </a:p>
          <a:p>
            <a:pPr lvl="3" latinLnBrk="0"/>
            <a:r>
              <a:rPr lang="en-US"/>
              <a:t>Fourth level</a:t>
            </a:r>
          </a:p>
          <a:p>
            <a:pPr lvl="4" latinLnBrk="0"/>
            <a:r>
              <a:rPr lang="en-US"/>
              <a:t>Fifth level</a:t>
            </a:r>
            <a:endParaRPr lang="en-US" dirty="0"/>
          </a:p>
        </p:txBody>
      </p:sp>
      <p:sp>
        <p:nvSpPr>
          <p:cNvPr id="10" name="1. On-page tracker" hidden="1"/>
          <p:cNvSpPr>
            <a:spLocks noChangeArrowheads="1"/>
          </p:cNvSpPr>
          <p:nvPr/>
        </p:nvSpPr>
        <p:spPr bwMode="auto">
          <a:xfrm>
            <a:off x="234537" y="9525"/>
            <a:ext cx="66372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1400" cap="all" dirty="0">
                <a:solidFill>
                  <a:srgbClr val="70AD47"/>
                </a:solidFill>
              </a:rPr>
              <a:t>Tracker</a:t>
            </a:r>
          </a:p>
        </p:txBody>
      </p:sp>
      <p:sp>
        <p:nvSpPr>
          <p:cNvPr id="11" name="3. Unit of measure" hidden="1"/>
          <p:cNvSpPr txBox="1">
            <a:spLocks noChangeArrowheads="1"/>
          </p:cNvSpPr>
          <p:nvPr/>
        </p:nvSpPr>
        <p:spPr bwMode="auto">
          <a:xfrm>
            <a:off x="233256" y="610213"/>
            <a:ext cx="102870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00" dirty="0">
                <a:solidFill>
                  <a:srgbClr val="70AD47"/>
                </a:solidFill>
                <a:latin typeface="Calibri" panose="020F0502020204030204"/>
              </a:rPr>
              <a:t>Unit of measure</a:t>
            </a:r>
          </a:p>
        </p:txBody>
      </p:sp>
      <p:grpSp>
        <p:nvGrpSpPr>
          <p:cNvPr id="4" name="Slide Elements" hidden="1"/>
          <p:cNvGrpSpPr/>
          <p:nvPr userDrawn="1"/>
        </p:nvGrpSpPr>
        <p:grpSpPr bwMode="auto">
          <a:xfrm>
            <a:off x="234019" y="6425285"/>
            <a:ext cx="11539643" cy="359597"/>
            <a:chOff x="119063" y="6278944"/>
            <a:chExt cx="8618537" cy="352439"/>
          </a:xfrm>
        </p:grpSpPr>
        <p:sp>
          <p:nvSpPr>
            <p:cNvPr id="13" name="4. Footnote"/>
            <p:cNvSpPr txBox="1">
              <a:spLocks noChangeArrowheads="1"/>
            </p:cNvSpPr>
            <p:nvPr/>
          </p:nvSpPr>
          <p:spPr bwMode="auto">
            <a:xfrm>
              <a:off x="119063" y="6278944"/>
              <a:ext cx="861853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95250" indent="-95250" fontAlgn="base">
                <a:spcBef>
                  <a:spcPct val="0"/>
                </a:spcBef>
                <a:spcAft>
                  <a:spcPct val="0"/>
                </a:spcAft>
                <a:defRPr/>
              </a:pPr>
              <a:r>
                <a:rPr lang="en-US" sz="1000" dirty="0">
                  <a:solidFill>
                    <a:prstClr val="black"/>
                  </a:solidFill>
                  <a:latin typeface="Calibri" panose="020F0502020204030204"/>
                </a:rPr>
                <a:t>1 Footnote</a:t>
              </a:r>
            </a:p>
          </p:txBody>
        </p:sp>
        <p:sp>
          <p:nvSpPr>
            <p:cNvPr id="14" name="5. Source"/>
            <p:cNvSpPr>
              <a:spLocks noChangeArrowheads="1"/>
            </p:cNvSpPr>
            <p:nvPr/>
          </p:nvSpPr>
          <p:spPr bwMode="auto">
            <a:xfrm>
              <a:off x="119064" y="6480558"/>
              <a:ext cx="825138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85775" indent="-485775" defTabSz="913800" fontAlgn="base">
                <a:spcBef>
                  <a:spcPct val="0"/>
                </a:spcBef>
                <a:spcAft>
                  <a:spcPct val="0"/>
                </a:spcAft>
                <a:tabLst>
                  <a:tab pos="609600" algn="l"/>
                </a:tabLst>
              </a:pPr>
              <a:r>
                <a:rPr lang="en-US" sz="1000" dirty="0">
                  <a:solidFill>
                    <a:prstClr val="black"/>
                  </a:solidFill>
                </a:rPr>
                <a:t>SOURCE: Source</a:t>
              </a:r>
            </a:p>
          </p:txBody>
        </p:sp>
      </p:grpSp>
      <p:grpSp>
        <p:nvGrpSpPr>
          <p:cNvPr id="15" name="ACET" hidden="1"/>
          <p:cNvGrpSpPr>
            <a:grpSpLocks/>
          </p:cNvGrpSpPr>
          <p:nvPr/>
        </p:nvGrpSpPr>
        <p:grpSpPr bwMode="auto">
          <a:xfrm>
            <a:off x="1976206" y="2350212"/>
            <a:ext cx="5853024" cy="510220"/>
            <a:chOff x="915" y="715"/>
            <a:chExt cx="2686" cy="315"/>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00" b="1" dirty="0">
                  <a:solidFill>
                    <a:srgbClr val="000000"/>
                  </a:solidFill>
                </a:rPr>
                <a:t>Title</a:t>
              </a:r>
            </a:p>
            <a:p>
              <a:pPr fontAlgn="base">
                <a:spcBef>
                  <a:spcPct val="0"/>
                </a:spcBef>
                <a:spcAft>
                  <a:spcPct val="0"/>
                </a:spcAft>
              </a:pPr>
              <a:r>
                <a:rPr lang="en-US" sz="1600" dirty="0">
                  <a:solidFill>
                    <a:srgbClr val="70AD47"/>
                  </a:solidFill>
                </a:rPr>
                <a:t>Unit of measure</a:t>
              </a:r>
            </a:p>
          </p:txBody>
        </p:sp>
      </p:grpSp>
      <p:grpSp>
        <p:nvGrpSpPr>
          <p:cNvPr id="63" name="LegendBoxes" hidden="1"/>
          <p:cNvGrpSpPr>
            <a:grpSpLocks/>
          </p:cNvGrpSpPr>
          <p:nvPr userDrawn="1"/>
        </p:nvGrpSpPr>
        <p:grpSpPr bwMode="auto">
          <a:xfrm>
            <a:off x="9819959" y="305469"/>
            <a:ext cx="703263" cy="996951"/>
            <a:chOff x="4936" y="176"/>
            <a:chExt cx="443" cy="628"/>
          </a:xfrm>
        </p:grpSpPr>
        <p:sp>
          <p:nvSpPr>
            <p:cNvPr id="64" name="Legend1"/>
            <p:cNvSpPr>
              <a:spLocks noChangeArrowheads="1"/>
            </p:cNvSpPr>
            <p:nvPr/>
          </p:nvSpPr>
          <p:spPr bwMode="auto">
            <a:xfrm>
              <a:off x="5096" y="17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5" name="LegendRectangle1"/>
            <p:cNvSpPr>
              <a:spLocks noChangeArrowheads="1"/>
            </p:cNvSpPr>
            <p:nvPr/>
          </p:nvSpPr>
          <p:spPr bwMode="auto">
            <a:xfrm>
              <a:off x="4936" y="183"/>
              <a:ext cx="104" cy="101"/>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6" name="Legend2"/>
            <p:cNvSpPr>
              <a:spLocks noChangeArrowheads="1"/>
            </p:cNvSpPr>
            <p:nvPr/>
          </p:nvSpPr>
          <p:spPr bwMode="auto">
            <a:xfrm>
              <a:off x="5096" y="34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7" name="LegendRectangle2"/>
            <p:cNvSpPr>
              <a:spLocks noChangeArrowheads="1"/>
            </p:cNvSpPr>
            <p:nvPr/>
          </p:nvSpPr>
          <p:spPr bwMode="auto">
            <a:xfrm>
              <a:off x="4936" y="353"/>
              <a:ext cx="104" cy="101"/>
            </a:xfrm>
            <a:prstGeom prst="rect">
              <a:avLst/>
            </a:prstGeom>
            <a:solidFill>
              <a:schemeClr val="accent2"/>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8" name="Legend3"/>
            <p:cNvSpPr>
              <a:spLocks noChangeArrowheads="1"/>
            </p:cNvSpPr>
            <p:nvPr/>
          </p:nvSpPr>
          <p:spPr bwMode="auto">
            <a:xfrm>
              <a:off x="5096" y="517"/>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9" name="LegendRectangle3"/>
            <p:cNvSpPr>
              <a:spLocks noChangeArrowheads="1"/>
            </p:cNvSpPr>
            <p:nvPr/>
          </p:nvSpPr>
          <p:spPr bwMode="auto">
            <a:xfrm>
              <a:off x="4936" y="524"/>
              <a:ext cx="104" cy="101"/>
            </a:xfrm>
            <a:prstGeom prst="rect">
              <a:avLst/>
            </a:prstGeom>
            <a:solidFill>
              <a:schemeClr va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70" name="Legend4"/>
            <p:cNvSpPr>
              <a:spLocks noChangeArrowheads="1"/>
            </p:cNvSpPr>
            <p:nvPr/>
          </p:nvSpPr>
          <p:spPr bwMode="auto">
            <a:xfrm>
              <a:off x="5096" y="688"/>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1" name="LegendRectangle4"/>
            <p:cNvSpPr>
              <a:spLocks noChangeArrowheads="1"/>
            </p:cNvSpPr>
            <p:nvPr/>
          </p:nvSpPr>
          <p:spPr bwMode="auto">
            <a:xfrm>
              <a:off x="4936" y="695"/>
              <a:ext cx="104" cy="101"/>
            </a:xfrm>
            <a:prstGeom prst="rect">
              <a:avLst/>
            </a:prstGeom>
            <a:solidFill>
              <a:schemeClr val="fo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72" name="LegendLines" hidden="1"/>
          <p:cNvGrpSpPr>
            <a:grpSpLocks/>
          </p:cNvGrpSpPr>
          <p:nvPr userDrawn="1"/>
        </p:nvGrpSpPr>
        <p:grpSpPr bwMode="auto">
          <a:xfrm>
            <a:off x="9512942" y="305475"/>
            <a:ext cx="1011238" cy="730251"/>
            <a:chOff x="4750" y="176"/>
            <a:chExt cx="637" cy="460"/>
          </a:xfrm>
        </p:grpSpPr>
        <p:sp>
          <p:nvSpPr>
            <p:cNvPr id="73"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4"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5"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6" name="Legend1"/>
            <p:cNvSpPr>
              <a:spLocks noChangeArrowheads="1"/>
            </p:cNvSpPr>
            <p:nvPr/>
          </p:nvSpPr>
          <p:spPr bwMode="auto">
            <a:xfrm>
              <a:off x="5104" y="176"/>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7" name="Legend2"/>
            <p:cNvSpPr>
              <a:spLocks noChangeArrowheads="1"/>
            </p:cNvSpPr>
            <p:nvPr/>
          </p:nvSpPr>
          <p:spPr bwMode="auto">
            <a:xfrm>
              <a:off x="5104" y="344"/>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8" name="Legend3"/>
            <p:cNvSpPr>
              <a:spLocks noChangeArrowheads="1"/>
            </p:cNvSpPr>
            <p:nvPr/>
          </p:nvSpPr>
          <p:spPr bwMode="auto">
            <a:xfrm>
              <a:off x="5104" y="520"/>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grpSp>
      <p:grpSp>
        <p:nvGrpSpPr>
          <p:cNvPr id="79" name="LegendMoons" hidden="1"/>
          <p:cNvGrpSpPr/>
          <p:nvPr userDrawn="1"/>
        </p:nvGrpSpPr>
        <p:grpSpPr bwMode="auto">
          <a:xfrm>
            <a:off x="9753502" y="304619"/>
            <a:ext cx="769720" cy="1306516"/>
            <a:chOff x="7875175" y="286625"/>
            <a:chExt cx="769720" cy="1306516"/>
          </a:xfrm>
        </p:grpSpPr>
        <p:grpSp>
          <p:nvGrpSpPr>
            <p:cNvPr id="80" name="MoonLegend2"/>
            <p:cNvGrpSpPr>
              <a:grpSpLocks noChangeAspect="1"/>
            </p:cNvGrpSpPr>
            <p:nvPr>
              <p:custDataLst>
                <p:tags r:id="rId16"/>
              </p:custDataLst>
            </p:nvPr>
          </p:nvGrpSpPr>
          <p:grpSpPr bwMode="auto">
            <a:xfrm>
              <a:off x="7875175" y="560866"/>
              <a:ext cx="209550" cy="209551"/>
              <a:chOff x="1694" y="2044"/>
              <a:chExt cx="160" cy="160"/>
            </a:xfrm>
          </p:grpSpPr>
          <p:sp>
            <p:nvSpPr>
              <p:cNvPr id="98" name="Oval 41"/>
              <p:cNvSpPr>
                <a:spLocks noChangeAspect="1" noChangeArrowheads="1"/>
              </p:cNvSpPr>
              <p:nvPr>
                <p:custDataLst>
                  <p:tags r:id="rId29"/>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9" name="Arc 42"/>
              <p:cNvSpPr>
                <a:spLocks noChangeAspect="1"/>
              </p:cNvSpPr>
              <p:nvPr>
                <p:custDataLst>
                  <p:tags r:id="rId30"/>
                </p:custDataLst>
              </p:nvPr>
            </p:nvSpPr>
            <p:spPr bwMode="auto">
              <a:xfrm>
                <a:off x="1694" y="2044"/>
                <a:ext cx="160" cy="160"/>
              </a:xfrm>
              <a:prstGeom prst="arc">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1" name="MoonLegend4"/>
            <p:cNvGrpSpPr>
              <a:grpSpLocks noChangeAspect="1"/>
            </p:cNvGrpSpPr>
            <p:nvPr>
              <p:custDataLst>
                <p:tags r:id="rId17"/>
              </p:custDataLst>
            </p:nvPr>
          </p:nvGrpSpPr>
          <p:grpSpPr bwMode="auto">
            <a:xfrm>
              <a:off x="7875175" y="1109348"/>
              <a:ext cx="209550" cy="209551"/>
              <a:chOff x="4495" y="1198"/>
              <a:chExt cx="160" cy="160"/>
            </a:xfrm>
          </p:grpSpPr>
          <p:sp>
            <p:nvSpPr>
              <p:cNvPr id="96" name="Oval 47"/>
              <p:cNvSpPr>
                <a:spLocks noChangeAspect="1" noChangeArrowheads="1"/>
              </p:cNvSpPr>
              <p:nvPr>
                <p:custDataLst>
                  <p:tags r:id="rId27"/>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7" name="Arc 48"/>
              <p:cNvSpPr>
                <a:spLocks noChangeAspect="1"/>
              </p:cNvSpPr>
              <p:nvPr>
                <p:custDataLst>
                  <p:tags r:id="rId28"/>
                </p:custDataLst>
              </p:nvPr>
            </p:nvSpPr>
            <p:spPr bwMode="auto">
              <a:xfrm>
                <a:off x="4495" y="1198"/>
                <a:ext cx="160" cy="160"/>
              </a:xfrm>
              <a:prstGeom prst="arc">
                <a:avLst>
                  <a:gd name="adj1" fmla="val 16200000"/>
                  <a:gd name="adj2" fmla="val 108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2" name="MoonLegend5"/>
            <p:cNvGrpSpPr>
              <a:grpSpLocks noChangeAspect="1"/>
            </p:cNvGrpSpPr>
            <p:nvPr>
              <p:custDataLst>
                <p:tags r:id="rId18"/>
              </p:custDataLst>
            </p:nvPr>
          </p:nvGrpSpPr>
          <p:grpSpPr bwMode="auto">
            <a:xfrm>
              <a:off x="7875175" y="1383590"/>
              <a:ext cx="209550" cy="209551"/>
              <a:chOff x="4495" y="1440"/>
              <a:chExt cx="160" cy="160"/>
            </a:xfrm>
          </p:grpSpPr>
          <p:sp>
            <p:nvSpPr>
              <p:cNvPr id="94" name="Oval 50"/>
              <p:cNvSpPr>
                <a:spLocks noChangeAspect="1" noChangeArrowheads="1"/>
              </p:cNvSpPr>
              <p:nvPr>
                <p:custDataLst>
                  <p:tags r:id="rId25"/>
                </p:custDataLst>
              </p:nvPr>
            </p:nvSpPr>
            <p:spPr bwMode="auto">
              <a:xfrm>
                <a:off x="4495" y="1440"/>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5" name="Oval 51"/>
              <p:cNvSpPr>
                <a:spLocks noChangeAspect="1" noChangeArrowheads="1"/>
              </p:cNvSpPr>
              <p:nvPr>
                <p:custDataLst>
                  <p:tags r:id="rId26"/>
                </p:custDataLst>
              </p:nvPr>
            </p:nvSpPr>
            <p:spPr bwMode="auto">
              <a:xfrm>
                <a:off x="4495" y="1440"/>
                <a:ext cx="160" cy="160"/>
              </a:xfrm>
              <a:prstGeom prst="arc">
                <a:avLst>
                  <a:gd name="adj1" fmla="val 16200000"/>
                  <a:gd name="adj2" fmla="val 162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sp>
          <p:nvSpPr>
            <p:cNvPr id="83" name="Legend1"/>
            <p:cNvSpPr>
              <a:spLocks noChangeArrowheads="1"/>
            </p:cNvSpPr>
            <p:nvPr/>
          </p:nvSpPr>
          <p:spPr bwMode="auto">
            <a:xfrm>
              <a:off x="8195850" y="29932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4" name="Legend2"/>
            <p:cNvSpPr>
              <a:spLocks noChangeArrowheads="1"/>
            </p:cNvSpPr>
            <p:nvPr/>
          </p:nvSpPr>
          <p:spPr bwMode="auto">
            <a:xfrm>
              <a:off x="8195850" y="573963"/>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5" name="Legend3"/>
            <p:cNvSpPr>
              <a:spLocks noChangeArrowheads="1"/>
            </p:cNvSpPr>
            <p:nvPr/>
          </p:nvSpPr>
          <p:spPr bwMode="auto">
            <a:xfrm>
              <a:off x="8195850" y="848602"/>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6" name="Legend4"/>
            <p:cNvSpPr>
              <a:spLocks noChangeArrowheads="1"/>
            </p:cNvSpPr>
            <p:nvPr/>
          </p:nvSpPr>
          <p:spPr bwMode="auto">
            <a:xfrm>
              <a:off x="8195850" y="112006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87" name="Legend5"/>
            <p:cNvSpPr>
              <a:spLocks noChangeArrowheads="1"/>
            </p:cNvSpPr>
            <p:nvPr/>
          </p:nvSpPr>
          <p:spPr bwMode="auto">
            <a:xfrm>
              <a:off x="8195850" y="1396290"/>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grpSp>
          <p:nvGrpSpPr>
            <p:cNvPr id="88" name="MoonLegend3"/>
            <p:cNvGrpSpPr>
              <a:grpSpLocks noChangeAspect="1"/>
            </p:cNvGrpSpPr>
            <p:nvPr>
              <p:custDataLst>
                <p:tags r:id="rId19"/>
              </p:custDataLst>
            </p:nvPr>
          </p:nvGrpSpPr>
          <p:grpSpPr bwMode="auto">
            <a:xfrm>
              <a:off x="7875175" y="835107"/>
              <a:ext cx="209550" cy="209551"/>
              <a:chOff x="4495" y="1198"/>
              <a:chExt cx="160" cy="160"/>
            </a:xfrm>
          </p:grpSpPr>
          <p:sp>
            <p:nvSpPr>
              <p:cNvPr id="92" name="Oval 47"/>
              <p:cNvSpPr>
                <a:spLocks noChangeAspect="1" noChangeArrowheads="1"/>
              </p:cNvSpPr>
              <p:nvPr>
                <p:custDataLst>
                  <p:tags r:id="rId23"/>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3" name="Arc 48"/>
              <p:cNvSpPr>
                <a:spLocks noChangeAspect="1"/>
              </p:cNvSpPr>
              <p:nvPr>
                <p:custDataLst>
                  <p:tags r:id="rId24"/>
                </p:custDataLst>
              </p:nvPr>
            </p:nvSpPr>
            <p:spPr bwMode="auto">
              <a:xfrm>
                <a:off x="4495" y="1198"/>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9" name="MoonLegend1"/>
            <p:cNvGrpSpPr>
              <a:grpSpLocks noChangeAspect="1"/>
            </p:cNvGrpSpPr>
            <p:nvPr userDrawn="1">
              <p:custDataLst>
                <p:tags r:id="rId20"/>
              </p:custDataLst>
            </p:nvPr>
          </p:nvGrpSpPr>
          <p:grpSpPr bwMode="auto">
            <a:xfrm>
              <a:off x="7875175" y="286625"/>
              <a:ext cx="209550" cy="209551"/>
              <a:chOff x="1694" y="2044"/>
              <a:chExt cx="160" cy="160"/>
            </a:xfrm>
          </p:grpSpPr>
          <p:sp>
            <p:nvSpPr>
              <p:cNvPr id="90"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1" name="Arc 42"/>
              <p:cNvSpPr>
                <a:spLocks noChangeAspect="1"/>
              </p:cNvSpPr>
              <p:nvPr>
                <p:custDataLst>
                  <p:tags r:id="rId22"/>
                </p:custDataLst>
              </p:nvPr>
            </p:nvSpPr>
            <p:spPr bwMode="auto">
              <a:xfrm>
                <a:off x="1694" y="2044"/>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grpSp>
        <p:nvGrpSpPr>
          <p:cNvPr id="100" name="McKSticker" hidden="1"/>
          <p:cNvGrpSpPr/>
          <p:nvPr userDrawn="1"/>
        </p:nvGrpSpPr>
        <p:grpSpPr bwMode="auto">
          <a:xfrm>
            <a:off x="9640327" y="304619"/>
            <a:ext cx="884435" cy="212366"/>
            <a:chOff x="7856340" y="285750"/>
            <a:chExt cx="884435" cy="212366"/>
          </a:xfrm>
        </p:grpSpPr>
        <p:sp>
          <p:nvSpPr>
            <p:cNvPr id="101" name="StickerRectangle"/>
            <p:cNvSpPr>
              <a:spLocks noChangeArrowheads="1"/>
            </p:cNvSpPr>
            <p:nvPr/>
          </p:nvSpPr>
          <p:spPr bwMode="auto">
            <a:xfrm>
              <a:off x="7856340" y="285750"/>
              <a:ext cx="88443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619" fontAlgn="base">
                <a:spcBef>
                  <a:spcPct val="0"/>
                </a:spcBef>
                <a:spcAft>
                  <a:spcPct val="0"/>
                </a:spcAft>
                <a:buClr>
                  <a:srgbClr val="44546A"/>
                </a:buClr>
              </a:pPr>
              <a:r>
                <a:rPr lang="en-US" sz="1200" dirty="0">
                  <a:solidFill>
                    <a:srgbClr val="808080"/>
                  </a:solidFill>
                </a:rPr>
                <a:t>PRELIMINARY</a:t>
              </a:r>
            </a:p>
          </p:txBody>
        </p:sp>
        <p:cxnSp>
          <p:nvCxnSpPr>
            <p:cNvPr id="102" name="AutoShape 31"/>
            <p:cNvCxnSpPr>
              <a:cxnSpLocks noChangeShapeType="1"/>
              <a:stCxn id="101" idx="2"/>
              <a:endCxn id="101" idx="4"/>
            </p:cNvCxnSpPr>
            <p:nvPr/>
          </p:nvCxnSpPr>
          <p:spPr bwMode="auto">
            <a:xfrm>
              <a:off x="785634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103" name="AutoShape 32"/>
            <p:cNvCxnSpPr>
              <a:cxnSpLocks noChangeShapeType="1"/>
              <a:stCxn id="101" idx="4"/>
              <a:endCxn id="101" idx="6"/>
            </p:cNvCxnSpPr>
            <p:nvPr/>
          </p:nvCxnSpPr>
          <p:spPr bwMode="auto">
            <a:xfrm>
              <a:off x="7856340" y="498116"/>
              <a:ext cx="88443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2" name="Moon" hidden="1"/>
          <p:cNvGrpSpPr/>
          <p:nvPr userDrawn="1">
            <p:custDataLst>
              <p:tags r:id="rId15"/>
            </p:custDataLst>
          </p:nvPr>
        </p:nvGrpSpPr>
        <p:grpSpPr>
          <a:xfrm>
            <a:off x="8515925" y="1214424"/>
            <a:ext cx="254000" cy="254000"/>
            <a:chOff x="762000" y="1270000"/>
            <a:chExt cx="254000" cy="254000"/>
          </a:xfrm>
        </p:grpSpPr>
        <p:sp>
          <p:nvSpPr>
            <p:cNvPr id="106" name="Oval 105"/>
            <p:cNvSpPr/>
            <p:nvPr/>
          </p:nvSpPr>
          <p:spPr>
            <a:xfrm>
              <a:off x="762000" y="1270000"/>
              <a:ext cx="254000" cy="254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944" dirty="0" err="1">
                <a:solidFill>
                  <a:prstClr val="black"/>
                </a:solidFill>
              </a:endParaRPr>
            </a:p>
          </p:txBody>
        </p:sp>
        <p:sp>
          <p:nvSpPr>
            <p:cNvPr id="109" name="Arc 108"/>
            <p:cNvSpPr/>
            <p:nvPr/>
          </p:nvSpPr>
          <p:spPr>
            <a:xfrm>
              <a:off x="762000" y="1270000"/>
              <a:ext cx="254000" cy="254000"/>
            </a:xfrm>
            <a:prstGeom prst="arc">
              <a:avLst/>
            </a:prstGeom>
            <a:solidFill>
              <a:schemeClr val="accent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en-GB" sz="1944">
                <a:solidFill>
                  <a:prstClr val="black"/>
                </a:solidFill>
              </a:endParaRPr>
            </a:p>
          </p:txBody>
        </p:sp>
      </p:grpSp>
    </p:spTree>
    <p:extLst>
      <p:ext uri="{BB962C8B-B14F-4D97-AF65-F5344CB8AC3E}">
        <p14:creationId xmlns:p14="http://schemas.microsoft.com/office/powerpoint/2010/main" val="1837218062"/>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Lst>
  <p:hf hdr="0" ftr="0" dt="0"/>
  <p:txStyles>
    <p:titleStyle>
      <a:lvl1pPr algn="l" defTabSz="913800" rtl="0" eaLnBrk="1" fontAlgn="base" hangingPunct="1">
        <a:spcBef>
          <a:spcPct val="0"/>
        </a:spcBef>
        <a:spcAft>
          <a:spcPct val="0"/>
        </a:spcAft>
        <a:tabLst>
          <a:tab pos="275436" algn="l"/>
        </a:tabLst>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algn="l" defTabSz="913800" rtl="0" eaLnBrk="1" fontAlgn="base" hangingPunct="1">
        <a:spcBef>
          <a:spcPct val="0"/>
        </a:spcBef>
        <a:spcAft>
          <a:spcPct val="0"/>
        </a:spcAft>
        <a:defRPr sz="1940" b="1">
          <a:solidFill>
            <a:schemeClr val="tx2"/>
          </a:solidFill>
          <a:latin typeface="Arial" charset="0"/>
        </a:defRPr>
      </a:lvl2pPr>
      <a:lvl3pPr algn="l" defTabSz="913800" rtl="0" eaLnBrk="1" fontAlgn="base" hangingPunct="1">
        <a:spcBef>
          <a:spcPct val="0"/>
        </a:spcBef>
        <a:spcAft>
          <a:spcPct val="0"/>
        </a:spcAft>
        <a:defRPr sz="1940" b="1">
          <a:solidFill>
            <a:schemeClr val="tx2"/>
          </a:solidFill>
          <a:latin typeface="Arial" charset="0"/>
        </a:defRPr>
      </a:lvl3pPr>
      <a:lvl4pPr algn="l" defTabSz="913800" rtl="0" eaLnBrk="1" fontAlgn="base" hangingPunct="1">
        <a:spcBef>
          <a:spcPct val="0"/>
        </a:spcBef>
        <a:spcAft>
          <a:spcPct val="0"/>
        </a:spcAft>
        <a:defRPr sz="1940" b="1">
          <a:solidFill>
            <a:schemeClr val="tx2"/>
          </a:solidFill>
          <a:latin typeface="Arial" charset="0"/>
        </a:defRPr>
      </a:lvl4pPr>
      <a:lvl5pPr algn="l" defTabSz="913800" rtl="0" eaLnBrk="1" fontAlgn="base" hangingPunct="1">
        <a:spcBef>
          <a:spcPct val="0"/>
        </a:spcBef>
        <a:spcAft>
          <a:spcPct val="0"/>
        </a:spcAft>
        <a:defRPr sz="1940" b="1">
          <a:solidFill>
            <a:schemeClr val="tx2"/>
          </a:solidFill>
          <a:latin typeface="Arial" charset="0"/>
        </a:defRPr>
      </a:lvl5pPr>
      <a:lvl6pPr marL="466621" algn="l" defTabSz="913800" rtl="0" eaLnBrk="1" fontAlgn="base" hangingPunct="1">
        <a:spcBef>
          <a:spcPct val="0"/>
        </a:spcBef>
        <a:spcAft>
          <a:spcPct val="0"/>
        </a:spcAft>
        <a:defRPr sz="1940" b="1">
          <a:solidFill>
            <a:schemeClr val="tx2"/>
          </a:solidFill>
          <a:latin typeface="Arial" charset="0"/>
        </a:defRPr>
      </a:lvl6pPr>
      <a:lvl7pPr marL="933242" algn="l" defTabSz="913800" rtl="0" eaLnBrk="1" fontAlgn="base" hangingPunct="1">
        <a:spcBef>
          <a:spcPct val="0"/>
        </a:spcBef>
        <a:spcAft>
          <a:spcPct val="0"/>
        </a:spcAft>
        <a:defRPr sz="1940" b="1">
          <a:solidFill>
            <a:schemeClr val="tx2"/>
          </a:solidFill>
          <a:latin typeface="Arial" charset="0"/>
        </a:defRPr>
      </a:lvl7pPr>
      <a:lvl8pPr marL="1399863" algn="l" defTabSz="913800" rtl="0" eaLnBrk="1" fontAlgn="base" hangingPunct="1">
        <a:spcBef>
          <a:spcPct val="0"/>
        </a:spcBef>
        <a:spcAft>
          <a:spcPct val="0"/>
        </a:spcAft>
        <a:defRPr sz="1940" b="1">
          <a:solidFill>
            <a:schemeClr val="tx2"/>
          </a:solidFill>
          <a:latin typeface="Arial" charset="0"/>
        </a:defRPr>
      </a:lvl8pPr>
      <a:lvl9pPr marL="1866485" algn="l" defTabSz="913800" rtl="0" eaLnBrk="1" fontAlgn="base" hangingPunct="1">
        <a:spcBef>
          <a:spcPct val="0"/>
        </a:spcBef>
        <a:spcAft>
          <a:spcPct val="0"/>
        </a:spcAft>
        <a:defRPr sz="1940" b="1">
          <a:solidFill>
            <a:schemeClr val="tx2"/>
          </a:solidFill>
          <a:latin typeface="Arial" charset="0"/>
        </a:defRPr>
      </a:lvl9pPr>
    </p:titleStyle>
    <p:bodyStyle>
      <a:lvl1pPr marL="0" indent="0" algn="l" defTabSz="913800" rtl="0" eaLnBrk="1" fontAlgn="base" hangingPunct="1">
        <a:spcBef>
          <a:spcPct val="0"/>
        </a:spcBef>
        <a:spcAft>
          <a:spcPct val="0"/>
        </a:spcAft>
        <a:buClr>
          <a:schemeClr val="tx2"/>
        </a:buClr>
        <a:buSzPct val="100000"/>
        <a:defRPr sz="1600" baseline="0">
          <a:solidFill>
            <a:schemeClr val="tx1"/>
          </a:solidFill>
          <a:latin typeface="+mn-lt"/>
          <a:ea typeface="+mn-ea"/>
          <a:cs typeface="+mn-cs"/>
        </a:defRPr>
      </a:lvl1pPr>
      <a:lvl2pPr marL="192082" indent="-196046" algn="l" defTabSz="913800"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defRPr>
      </a:lvl2pPr>
      <a:lvl3pPr marL="457337" indent="-267335"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3pPr>
      <a:lvl4pPr marL="612832" indent="-158781"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4pPr>
      <a:lvl5pPr marL="750033" indent="-128054" algn="l" defTabSz="91380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5pPr>
      <a:lvl6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3242" rtl="0" eaLnBrk="1" latinLnBrk="0" hangingPunct="1">
        <a:defRPr sz="1838" kern="1200">
          <a:solidFill>
            <a:schemeClr val="tx1"/>
          </a:solidFill>
          <a:latin typeface="+mn-lt"/>
          <a:ea typeface="+mn-ea"/>
          <a:cs typeface="+mn-cs"/>
        </a:defRPr>
      </a:lvl1pPr>
      <a:lvl2pPr marL="466621" algn="l" defTabSz="933242" rtl="0" eaLnBrk="1" latinLnBrk="0" hangingPunct="1">
        <a:defRPr sz="1838" kern="1200">
          <a:solidFill>
            <a:schemeClr val="tx1"/>
          </a:solidFill>
          <a:latin typeface="+mn-lt"/>
          <a:ea typeface="+mn-ea"/>
          <a:cs typeface="+mn-cs"/>
        </a:defRPr>
      </a:lvl2pPr>
      <a:lvl3pPr marL="933242" algn="l" defTabSz="933242" rtl="0" eaLnBrk="1" latinLnBrk="0" hangingPunct="1">
        <a:defRPr sz="1838" kern="1200">
          <a:solidFill>
            <a:schemeClr val="tx1"/>
          </a:solidFill>
          <a:latin typeface="+mn-lt"/>
          <a:ea typeface="+mn-ea"/>
          <a:cs typeface="+mn-cs"/>
        </a:defRPr>
      </a:lvl3pPr>
      <a:lvl4pPr marL="1399863" algn="l" defTabSz="933242" rtl="0" eaLnBrk="1" latinLnBrk="0" hangingPunct="1">
        <a:defRPr sz="1838" kern="1200">
          <a:solidFill>
            <a:schemeClr val="tx1"/>
          </a:solidFill>
          <a:latin typeface="+mn-lt"/>
          <a:ea typeface="+mn-ea"/>
          <a:cs typeface="+mn-cs"/>
        </a:defRPr>
      </a:lvl4pPr>
      <a:lvl5pPr marL="1866485" algn="l" defTabSz="933242" rtl="0" eaLnBrk="1" latinLnBrk="0" hangingPunct="1">
        <a:defRPr sz="1838" kern="1200">
          <a:solidFill>
            <a:schemeClr val="tx1"/>
          </a:solidFill>
          <a:latin typeface="+mn-lt"/>
          <a:ea typeface="+mn-ea"/>
          <a:cs typeface="+mn-cs"/>
        </a:defRPr>
      </a:lvl5pPr>
      <a:lvl6pPr marL="2333106" algn="l" defTabSz="933242" rtl="0" eaLnBrk="1" latinLnBrk="0" hangingPunct="1">
        <a:defRPr sz="1838" kern="1200">
          <a:solidFill>
            <a:schemeClr val="tx1"/>
          </a:solidFill>
          <a:latin typeface="+mn-lt"/>
          <a:ea typeface="+mn-ea"/>
          <a:cs typeface="+mn-cs"/>
        </a:defRPr>
      </a:lvl6pPr>
      <a:lvl7pPr marL="2799727" algn="l" defTabSz="933242" rtl="0" eaLnBrk="1" latinLnBrk="0" hangingPunct="1">
        <a:defRPr sz="1838" kern="1200">
          <a:solidFill>
            <a:schemeClr val="tx1"/>
          </a:solidFill>
          <a:latin typeface="+mn-lt"/>
          <a:ea typeface="+mn-ea"/>
          <a:cs typeface="+mn-cs"/>
        </a:defRPr>
      </a:lvl7pPr>
      <a:lvl8pPr marL="3266348" algn="l" defTabSz="933242" rtl="0" eaLnBrk="1" latinLnBrk="0" hangingPunct="1">
        <a:defRPr sz="1838" kern="1200">
          <a:solidFill>
            <a:schemeClr val="tx1"/>
          </a:solidFill>
          <a:latin typeface="+mn-lt"/>
          <a:ea typeface="+mn-ea"/>
          <a:cs typeface="+mn-cs"/>
        </a:defRPr>
      </a:lvl8pPr>
      <a:lvl9pPr marL="3732969" algn="l" defTabSz="933242" rtl="0" eaLnBrk="1" latinLnBrk="0" hangingPunct="1">
        <a:defRPr sz="183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3"/>
            </p:custDataLst>
            <p:extLst>
              <p:ext uri="{D42A27DB-BD31-4B8C-83A1-F6EECF244321}">
                <p14:modId xmlns:p14="http://schemas.microsoft.com/office/powerpoint/2010/main" val="1678420928"/>
              </p:ext>
            </p:extLst>
          </p:nvPr>
        </p:nvGraphicFramePr>
        <p:xfrm>
          <a:off x="1634" y="0"/>
          <a:ext cx="215979" cy="161974"/>
        </p:xfrm>
        <a:graphic>
          <a:graphicData uri="http://schemas.openxmlformats.org/presentationml/2006/ole">
            <mc:AlternateContent xmlns:mc="http://schemas.openxmlformats.org/markup-compatibility/2006">
              <mc:Choice xmlns:v="urn:schemas-microsoft-com:vml" Requires="v">
                <p:oleObj spid="_x0000_s7436" name="think-cell Slide" r:id="rId31" imgW="270" imgH="270" progId="TCLayout.ActiveDocument.1">
                  <p:embed/>
                </p:oleObj>
              </mc:Choice>
              <mc:Fallback>
                <p:oleObj name="think-cell Slide" r:id="rId31" imgW="270" imgH="270" progId="TCLayout.ActiveDocument.1">
                  <p:embed/>
                  <p:pic>
                    <p:nvPicPr>
                      <p:cNvPr id="0" name=""/>
                      <p:cNvPicPr/>
                      <p:nvPr/>
                    </p:nvPicPr>
                    <p:blipFill>
                      <a:blip r:embed="rId32"/>
                      <a:stretch>
                        <a:fillRect/>
                      </a:stretch>
                    </p:blipFill>
                    <p:spPr>
                      <a:xfrm>
                        <a:off x="1634" y="0"/>
                        <a:ext cx="215979" cy="161974"/>
                      </a:xfrm>
                      <a:prstGeom prst="rect">
                        <a:avLst/>
                      </a:prstGeom>
                    </p:spPr>
                  </p:pic>
                </p:oleObj>
              </mc:Fallback>
            </mc:AlternateContent>
          </a:graphicData>
        </a:graphic>
      </p:graphicFrame>
      <p:sp>
        <p:nvSpPr>
          <p:cNvPr id="6" name="Rectangle 5" hidden="1"/>
          <p:cNvSpPr/>
          <p:nvPr>
            <p:custDataLst>
              <p:tags r:id="rId14"/>
            </p:custDataLst>
          </p:nvPr>
        </p:nvSpPr>
        <p:spPr bwMode="auto">
          <a:xfrm>
            <a:off x="1634" y="0"/>
            <a:ext cx="215979"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fontAlgn="base">
              <a:spcBef>
                <a:spcPct val="0"/>
              </a:spcBef>
              <a:spcAft>
                <a:spcPct val="0"/>
              </a:spcAft>
            </a:pPr>
            <a:endParaRPr lang="en-US" sz="1983" dirty="0">
              <a:solidFill>
                <a:srgbClr val="000000"/>
              </a:solidFill>
              <a:sym typeface="Arial" panose="020B0604020202020204" pitchFamily="34" charset="0"/>
            </a:endParaRPr>
          </a:p>
        </p:txBody>
      </p:sp>
      <p:sp>
        <p:nvSpPr>
          <p:cNvPr id="107" name="Slide Number"/>
          <p:cNvSpPr txBox="1">
            <a:spLocks/>
          </p:cNvSpPr>
          <p:nvPr userDrawn="1"/>
        </p:nvSpPr>
        <p:spPr bwMode="auto">
          <a:xfrm>
            <a:off x="11731110" y="6627914"/>
            <a:ext cx="230892"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algn="r" fontAlgn="base">
              <a:spcBef>
                <a:spcPct val="0"/>
              </a:spcBef>
              <a:spcAft>
                <a:spcPct val="0"/>
              </a:spcAft>
            </a:pPr>
            <a:fld id="{42C328C1-A84F-4A39-A664-DBA00541A8C6}" type="slidenum">
              <a:rPr lang="en-US" smtClean="0">
                <a:solidFill>
                  <a:prstClr val="black"/>
                </a:solidFill>
              </a:rPr>
              <a:pPr algn="r" fontAlgn="base">
                <a:spcBef>
                  <a:spcPct val="0"/>
                </a:spcBef>
                <a:spcAft>
                  <a:spcPct val="0"/>
                </a:spcAft>
              </a:pPr>
              <a:t>‹#›</a:t>
            </a:fld>
            <a:endParaRPr lang="en-US" dirty="0">
              <a:solidFill>
                <a:prstClr val="black"/>
              </a:solidFill>
            </a:endParaRPr>
          </a:p>
        </p:txBody>
      </p:sp>
      <p:sp>
        <p:nvSpPr>
          <p:cNvPr id="19" name="Title Placeholder 2"/>
          <p:cNvSpPr>
            <a:spLocks noGrp="1" noChangeArrowheads="1"/>
          </p:cNvSpPr>
          <p:nvPr>
            <p:ph type="title"/>
          </p:nvPr>
        </p:nvSpPr>
        <p:spPr bwMode="auto">
          <a:xfrm>
            <a:off x="723900" y="230316"/>
            <a:ext cx="10820400" cy="584775"/>
          </a:xfrm>
          <a:prstGeom prst="rect">
            <a:avLst/>
          </a:prstGeom>
        </p:spPr>
        <p:txBody>
          <a:bodyPr>
            <a:spAutoFit/>
          </a:bodyPr>
          <a:lstStyle/>
          <a:p>
            <a:pPr lvl="0"/>
            <a:r>
              <a:rPr lang="en-US" dirty="0"/>
              <a:t>Click to edit Master title style</a:t>
            </a:r>
            <a:endParaRPr lang="en-US" noProof="0" dirty="0"/>
          </a:p>
        </p:txBody>
      </p:sp>
      <p:sp>
        <p:nvSpPr>
          <p:cNvPr id="3" name="Text Placeholder 2"/>
          <p:cNvSpPr>
            <a:spLocks noGrp="1"/>
          </p:cNvSpPr>
          <p:nvPr>
            <p:ph type="body" idx="1"/>
          </p:nvPr>
        </p:nvSpPr>
        <p:spPr bwMode="auto">
          <a:xfrm>
            <a:off x="1976208" y="2935527"/>
            <a:ext cx="5853024" cy="1231106"/>
          </a:xfrm>
          <a:prstGeom prst="rect">
            <a:avLst/>
          </a:prstGeom>
        </p:spPr>
        <p:txBody>
          <a:bodyPr vert="horz" lIns="0" tIns="0" rIns="0" bIns="0" rtlCol="0">
            <a:spAutoFit/>
          </a:bodyPr>
          <a:lstStyle/>
          <a:p>
            <a:pPr lvl="0" latinLnBrk="0"/>
            <a:r>
              <a:rPr lang="en-US"/>
              <a:t>Edit Master text styles</a:t>
            </a:r>
          </a:p>
          <a:p>
            <a:pPr lvl="1" latinLnBrk="0"/>
            <a:r>
              <a:rPr lang="en-US"/>
              <a:t>Second level</a:t>
            </a:r>
          </a:p>
          <a:p>
            <a:pPr lvl="2" latinLnBrk="0"/>
            <a:r>
              <a:rPr lang="en-US"/>
              <a:t>Third level</a:t>
            </a:r>
          </a:p>
          <a:p>
            <a:pPr lvl="3" latinLnBrk="0"/>
            <a:r>
              <a:rPr lang="en-US"/>
              <a:t>Fourth level</a:t>
            </a:r>
          </a:p>
          <a:p>
            <a:pPr lvl="4" latinLnBrk="0"/>
            <a:r>
              <a:rPr lang="en-US"/>
              <a:t>Fifth level</a:t>
            </a:r>
            <a:endParaRPr lang="en-US" dirty="0"/>
          </a:p>
        </p:txBody>
      </p:sp>
      <p:sp>
        <p:nvSpPr>
          <p:cNvPr id="10" name="1. On-page tracker" hidden="1"/>
          <p:cNvSpPr>
            <a:spLocks noChangeArrowheads="1"/>
          </p:cNvSpPr>
          <p:nvPr/>
        </p:nvSpPr>
        <p:spPr bwMode="auto">
          <a:xfrm>
            <a:off x="234537" y="9525"/>
            <a:ext cx="66372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en-US" sz="1400" cap="all" dirty="0">
                <a:solidFill>
                  <a:srgbClr val="70AD47"/>
                </a:solidFill>
              </a:rPr>
              <a:t>Tracker</a:t>
            </a:r>
          </a:p>
        </p:txBody>
      </p:sp>
      <p:sp>
        <p:nvSpPr>
          <p:cNvPr id="11" name="3. Unit of measure" hidden="1"/>
          <p:cNvSpPr txBox="1">
            <a:spLocks noChangeArrowheads="1"/>
          </p:cNvSpPr>
          <p:nvPr/>
        </p:nvSpPr>
        <p:spPr bwMode="auto">
          <a:xfrm>
            <a:off x="233256" y="610399"/>
            <a:ext cx="1028700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00" dirty="0">
                <a:solidFill>
                  <a:srgbClr val="70AD47"/>
                </a:solidFill>
                <a:latin typeface="Calibri" panose="020F0502020204030204"/>
              </a:rPr>
              <a:t>Unit of measure</a:t>
            </a:r>
          </a:p>
        </p:txBody>
      </p:sp>
      <p:grpSp>
        <p:nvGrpSpPr>
          <p:cNvPr id="4" name="Slide Elements" hidden="1"/>
          <p:cNvGrpSpPr/>
          <p:nvPr userDrawn="1"/>
        </p:nvGrpSpPr>
        <p:grpSpPr bwMode="auto">
          <a:xfrm>
            <a:off x="234019" y="6425471"/>
            <a:ext cx="11539643" cy="359597"/>
            <a:chOff x="119063" y="6278944"/>
            <a:chExt cx="8618537" cy="352439"/>
          </a:xfrm>
        </p:grpSpPr>
        <p:sp>
          <p:nvSpPr>
            <p:cNvPr id="13" name="4. Footnote"/>
            <p:cNvSpPr txBox="1">
              <a:spLocks noChangeArrowheads="1"/>
            </p:cNvSpPr>
            <p:nvPr/>
          </p:nvSpPr>
          <p:spPr bwMode="auto">
            <a:xfrm>
              <a:off x="119063" y="6278944"/>
              <a:ext cx="861853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95250" indent="-95250" fontAlgn="base">
                <a:spcBef>
                  <a:spcPct val="0"/>
                </a:spcBef>
                <a:spcAft>
                  <a:spcPct val="0"/>
                </a:spcAft>
                <a:defRPr/>
              </a:pPr>
              <a:r>
                <a:rPr lang="en-US" sz="1000" dirty="0">
                  <a:solidFill>
                    <a:prstClr val="black"/>
                  </a:solidFill>
                  <a:latin typeface="Calibri" panose="020F0502020204030204"/>
                </a:rPr>
                <a:t>1 Footnote</a:t>
              </a:r>
            </a:p>
          </p:txBody>
        </p:sp>
        <p:sp>
          <p:nvSpPr>
            <p:cNvPr id="14" name="5. Source"/>
            <p:cNvSpPr>
              <a:spLocks noChangeArrowheads="1"/>
            </p:cNvSpPr>
            <p:nvPr/>
          </p:nvSpPr>
          <p:spPr bwMode="auto">
            <a:xfrm>
              <a:off x="119064" y="6480558"/>
              <a:ext cx="8251387" cy="1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85775" indent="-485775" defTabSz="913800" fontAlgn="base">
                <a:spcBef>
                  <a:spcPct val="0"/>
                </a:spcBef>
                <a:spcAft>
                  <a:spcPct val="0"/>
                </a:spcAft>
                <a:tabLst>
                  <a:tab pos="609600" algn="l"/>
                </a:tabLst>
              </a:pPr>
              <a:r>
                <a:rPr lang="en-US" sz="1000" dirty="0">
                  <a:solidFill>
                    <a:prstClr val="black"/>
                  </a:solidFill>
                </a:rPr>
                <a:t>SOURCE: Source</a:t>
              </a:r>
            </a:p>
          </p:txBody>
        </p:sp>
      </p:grpSp>
      <p:grpSp>
        <p:nvGrpSpPr>
          <p:cNvPr id="15" name="ACET" hidden="1"/>
          <p:cNvGrpSpPr>
            <a:grpSpLocks/>
          </p:cNvGrpSpPr>
          <p:nvPr/>
        </p:nvGrpSpPr>
        <p:grpSpPr bwMode="auto">
          <a:xfrm>
            <a:off x="1976206" y="2350212"/>
            <a:ext cx="5853024" cy="510220"/>
            <a:chOff x="915" y="715"/>
            <a:chExt cx="2686" cy="315"/>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en-US" sz="1600" b="1" dirty="0">
                  <a:solidFill>
                    <a:srgbClr val="000000"/>
                  </a:solidFill>
                </a:rPr>
                <a:t>Title</a:t>
              </a:r>
            </a:p>
            <a:p>
              <a:pPr fontAlgn="base">
                <a:spcBef>
                  <a:spcPct val="0"/>
                </a:spcBef>
                <a:spcAft>
                  <a:spcPct val="0"/>
                </a:spcAft>
              </a:pPr>
              <a:r>
                <a:rPr lang="en-US" sz="1600" dirty="0">
                  <a:solidFill>
                    <a:srgbClr val="70AD47"/>
                  </a:solidFill>
                </a:rPr>
                <a:t>Unit of measure</a:t>
              </a:r>
            </a:p>
          </p:txBody>
        </p:sp>
      </p:grpSp>
      <p:grpSp>
        <p:nvGrpSpPr>
          <p:cNvPr id="63" name="LegendBoxes" hidden="1"/>
          <p:cNvGrpSpPr>
            <a:grpSpLocks/>
          </p:cNvGrpSpPr>
          <p:nvPr userDrawn="1"/>
        </p:nvGrpSpPr>
        <p:grpSpPr bwMode="auto">
          <a:xfrm>
            <a:off x="9819959" y="305507"/>
            <a:ext cx="703263" cy="996951"/>
            <a:chOff x="4936" y="176"/>
            <a:chExt cx="443" cy="628"/>
          </a:xfrm>
        </p:grpSpPr>
        <p:sp>
          <p:nvSpPr>
            <p:cNvPr id="64" name="Legend1"/>
            <p:cNvSpPr>
              <a:spLocks noChangeArrowheads="1"/>
            </p:cNvSpPr>
            <p:nvPr/>
          </p:nvSpPr>
          <p:spPr bwMode="auto">
            <a:xfrm>
              <a:off x="5096" y="17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5" name="LegendRectangle1"/>
            <p:cNvSpPr>
              <a:spLocks noChangeArrowheads="1"/>
            </p:cNvSpPr>
            <p:nvPr/>
          </p:nvSpPr>
          <p:spPr bwMode="auto">
            <a:xfrm>
              <a:off x="4936" y="183"/>
              <a:ext cx="104" cy="101"/>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6" name="Legend2"/>
            <p:cNvSpPr>
              <a:spLocks noChangeArrowheads="1"/>
            </p:cNvSpPr>
            <p:nvPr/>
          </p:nvSpPr>
          <p:spPr bwMode="auto">
            <a:xfrm>
              <a:off x="5096" y="346"/>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7" name="LegendRectangle2"/>
            <p:cNvSpPr>
              <a:spLocks noChangeArrowheads="1"/>
            </p:cNvSpPr>
            <p:nvPr/>
          </p:nvSpPr>
          <p:spPr bwMode="auto">
            <a:xfrm>
              <a:off x="4936" y="353"/>
              <a:ext cx="104" cy="101"/>
            </a:xfrm>
            <a:prstGeom prst="rect">
              <a:avLst/>
            </a:prstGeom>
            <a:solidFill>
              <a:schemeClr val="accent2"/>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68" name="Legend3"/>
            <p:cNvSpPr>
              <a:spLocks noChangeArrowheads="1"/>
            </p:cNvSpPr>
            <p:nvPr/>
          </p:nvSpPr>
          <p:spPr bwMode="auto">
            <a:xfrm>
              <a:off x="5096" y="517"/>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69" name="LegendRectangle3"/>
            <p:cNvSpPr>
              <a:spLocks noChangeArrowheads="1"/>
            </p:cNvSpPr>
            <p:nvPr/>
          </p:nvSpPr>
          <p:spPr bwMode="auto">
            <a:xfrm>
              <a:off x="4936" y="524"/>
              <a:ext cx="104" cy="101"/>
            </a:xfrm>
            <a:prstGeom prst="rect">
              <a:avLst/>
            </a:prstGeom>
            <a:solidFill>
              <a:schemeClr va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70" name="Legend4"/>
            <p:cNvSpPr>
              <a:spLocks noChangeArrowheads="1"/>
            </p:cNvSpPr>
            <p:nvPr/>
          </p:nvSpPr>
          <p:spPr bwMode="auto">
            <a:xfrm>
              <a:off x="5096" y="688"/>
              <a:ext cx="283" cy="1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1" name="LegendRectangle4"/>
            <p:cNvSpPr>
              <a:spLocks noChangeArrowheads="1"/>
            </p:cNvSpPr>
            <p:nvPr/>
          </p:nvSpPr>
          <p:spPr bwMode="auto">
            <a:xfrm>
              <a:off x="4936" y="695"/>
              <a:ext cx="104" cy="101"/>
            </a:xfrm>
            <a:prstGeom prst="rect">
              <a:avLst/>
            </a:prstGeom>
            <a:solidFill>
              <a:schemeClr val="folHlink"/>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72" name="LegendLines" hidden="1"/>
          <p:cNvGrpSpPr>
            <a:grpSpLocks/>
          </p:cNvGrpSpPr>
          <p:nvPr userDrawn="1"/>
        </p:nvGrpSpPr>
        <p:grpSpPr bwMode="auto">
          <a:xfrm>
            <a:off x="9512942" y="305507"/>
            <a:ext cx="1011238" cy="730251"/>
            <a:chOff x="4750" y="176"/>
            <a:chExt cx="637" cy="460"/>
          </a:xfrm>
        </p:grpSpPr>
        <p:sp>
          <p:nvSpPr>
            <p:cNvPr id="73"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4"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5"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944">
                <a:solidFill>
                  <a:prstClr val="black"/>
                </a:solidFill>
              </a:endParaRPr>
            </a:p>
          </p:txBody>
        </p:sp>
        <p:sp>
          <p:nvSpPr>
            <p:cNvPr id="76" name="Legend1"/>
            <p:cNvSpPr>
              <a:spLocks noChangeArrowheads="1"/>
            </p:cNvSpPr>
            <p:nvPr/>
          </p:nvSpPr>
          <p:spPr bwMode="auto">
            <a:xfrm>
              <a:off x="5104" y="176"/>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7" name="Legend2"/>
            <p:cNvSpPr>
              <a:spLocks noChangeArrowheads="1"/>
            </p:cNvSpPr>
            <p:nvPr/>
          </p:nvSpPr>
          <p:spPr bwMode="auto">
            <a:xfrm>
              <a:off x="5104" y="344"/>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78" name="Legend3"/>
            <p:cNvSpPr>
              <a:spLocks noChangeArrowheads="1"/>
            </p:cNvSpPr>
            <p:nvPr/>
          </p:nvSpPr>
          <p:spPr bwMode="auto">
            <a:xfrm>
              <a:off x="5104" y="520"/>
              <a:ext cx="283"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grpSp>
      <p:grpSp>
        <p:nvGrpSpPr>
          <p:cNvPr id="79" name="LegendMoons" hidden="1"/>
          <p:cNvGrpSpPr/>
          <p:nvPr userDrawn="1"/>
        </p:nvGrpSpPr>
        <p:grpSpPr bwMode="auto">
          <a:xfrm>
            <a:off x="9753502" y="304619"/>
            <a:ext cx="769720" cy="1306516"/>
            <a:chOff x="7875175" y="286625"/>
            <a:chExt cx="769720" cy="1306516"/>
          </a:xfrm>
        </p:grpSpPr>
        <p:grpSp>
          <p:nvGrpSpPr>
            <p:cNvPr id="80" name="MoonLegend2"/>
            <p:cNvGrpSpPr>
              <a:grpSpLocks noChangeAspect="1"/>
            </p:cNvGrpSpPr>
            <p:nvPr>
              <p:custDataLst>
                <p:tags r:id="rId16"/>
              </p:custDataLst>
            </p:nvPr>
          </p:nvGrpSpPr>
          <p:grpSpPr bwMode="auto">
            <a:xfrm>
              <a:off x="7875175" y="560866"/>
              <a:ext cx="209550" cy="209551"/>
              <a:chOff x="1694" y="2044"/>
              <a:chExt cx="160" cy="160"/>
            </a:xfrm>
          </p:grpSpPr>
          <p:sp>
            <p:nvSpPr>
              <p:cNvPr id="98" name="Oval 41"/>
              <p:cNvSpPr>
                <a:spLocks noChangeAspect="1" noChangeArrowheads="1"/>
              </p:cNvSpPr>
              <p:nvPr>
                <p:custDataLst>
                  <p:tags r:id="rId29"/>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9" name="Arc 42"/>
              <p:cNvSpPr>
                <a:spLocks noChangeAspect="1"/>
              </p:cNvSpPr>
              <p:nvPr>
                <p:custDataLst>
                  <p:tags r:id="rId30"/>
                </p:custDataLst>
              </p:nvPr>
            </p:nvSpPr>
            <p:spPr bwMode="auto">
              <a:xfrm>
                <a:off x="1694" y="2044"/>
                <a:ext cx="160" cy="160"/>
              </a:xfrm>
              <a:prstGeom prst="arc">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1" name="MoonLegend4"/>
            <p:cNvGrpSpPr>
              <a:grpSpLocks noChangeAspect="1"/>
            </p:cNvGrpSpPr>
            <p:nvPr>
              <p:custDataLst>
                <p:tags r:id="rId17"/>
              </p:custDataLst>
            </p:nvPr>
          </p:nvGrpSpPr>
          <p:grpSpPr bwMode="auto">
            <a:xfrm>
              <a:off x="7875175" y="1109348"/>
              <a:ext cx="209550" cy="209551"/>
              <a:chOff x="4495" y="1198"/>
              <a:chExt cx="160" cy="160"/>
            </a:xfrm>
          </p:grpSpPr>
          <p:sp>
            <p:nvSpPr>
              <p:cNvPr id="96" name="Oval 47"/>
              <p:cNvSpPr>
                <a:spLocks noChangeAspect="1" noChangeArrowheads="1"/>
              </p:cNvSpPr>
              <p:nvPr>
                <p:custDataLst>
                  <p:tags r:id="rId27"/>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7" name="Arc 48"/>
              <p:cNvSpPr>
                <a:spLocks noChangeAspect="1"/>
              </p:cNvSpPr>
              <p:nvPr>
                <p:custDataLst>
                  <p:tags r:id="rId28"/>
                </p:custDataLst>
              </p:nvPr>
            </p:nvSpPr>
            <p:spPr bwMode="auto">
              <a:xfrm>
                <a:off x="4495" y="1198"/>
                <a:ext cx="160" cy="160"/>
              </a:xfrm>
              <a:prstGeom prst="arc">
                <a:avLst>
                  <a:gd name="adj1" fmla="val 16200000"/>
                  <a:gd name="adj2" fmla="val 108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2" name="MoonLegend5"/>
            <p:cNvGrpSpPr>
              <a:grpSpLocks noChangeAspect="1"/>
            </p:cNvGrpSpPr>
            <p:nvPr>
              <p:custDataLst>
                <p:tags r:id="rId18"/>
              </p:custDataLst>
            </p:nvPr>
          </p:nvGrpSpPr>
          <p:grpSpPr bwMode="auto">
            <a:xfrm>
              <a:off x="7875175" y="1383590"/>
              <a:ext cx="209550" cy="209551"/>
              <a:chOff x="4495" y="1440"/>
              <a:chExt cx="160" cy="160"/>
            </a:xfrm>
          </p:grpSpPr>
          <p:sp>
            <p:nvSpPr>
              <p:cNvPr id="94" name="Oval 50"/>
              <p:cNvSpPr>
                <a:spLocks noChangeAspect="1" noChangeArrowheads="1"/>
              </p:cNvSpPr>
              <p:nvPr>
                <p:custDataLst>
                  <p:tags r:id="rId25"/>
                </p:custDataLst>
              </p:nvPr>
            </p:nvSpPr>
            <p:spPr bwMode="auto">
              <a:xfrm>
                <a:off x="4495" y="1440"/>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5" name="Oval 51"/>
              <p:cNvSpPr>
                <a:spLocks noChangeAspect="1" noChangeArrowheads="1"/>
              </p:cNvSpPr>
              <p:nvPr>
                <p:custDataLst>
                  <p:tags r:id="rId26"/>
                </p:custDataLst>
              </p:nvPr>
            </p:nvSpPr>
            <p:spPr bwMode="auto">
              <a:xfrm>
                <a:off x="4495" y="1440"/>
                <a:ext cx="160" cy="160"/>
              </a:xfrm>
              <a:prstGeom prst="arc">
                <a:avLst>
                  <a:gd name="adj1" fmla="val 16200000"/>
                  <a:gd name="adj2" fmla="val 162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sp>
          <p:nvSpPr>
            <p:cNvPr id="83" name="Legend1"/>
            <p:cNvSpPr>
              <a:spLocks noChangeArrowheads="1"/>
            </p:cNvSpPr>
            <p:nvPr/>
          </p:nvSpPr>
          <p:spPr bwMode="auto">
            <a:xfrm>
              <a:off x="8195850" y="29932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4" name="Legend2"/>
            <p:cNvSpPr>
              <a:spLocks noChangeArrowheads="1"/>
            </p:cNvSpPr>
            <p:nvPr/>
          </p:nvSpPr>
          <p:spPr bwMode="auto">
            <a:xfrm>
              <a:off x="8195850" y="573963"/>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5" name="Legend3"/>
            <p:cNvSpPr>
              <a:spLocks noChangeArrowheads="1"/>
            </p:cNvSpPr>
            <p:nvPr/>
          </p:nvSpPr>
          <p:spPr bwMode="auto">
            <a:xfrm>
              <a:off x="8195850" y="848602"/>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sp>
          <p:nvSpPr>
            <p:cNvPr id="86" name="Legend4"/>
            <p:cNvSpPr>
              <a:spLocks noChangeArrowheads="1"/>
            </p:cNvSpPr>
            <p:nvPr/>
          </p:nvSpPr>
          <p:spPr bwMode="auto">
            <a:xfrm>
              <a:off x="8195850" y="1120065"/>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a:solidFill>
                    <a:prstClr val="black"/>
                  </a:solidFill>
                </a:rPr>
                <a:t>Legend</a:t>
              </a:r>
            </a:p>
          </p:txBody>
        </p:sp>
        <p:sp>
          <p:nvSpPr>
            <p:cNvPr id="87" name="Legend5"/>
            <p:cNvSpPr>
              <a:spLocks noChangeArrowheads="1"/>
            </p:cNvSpPr>
            <p:nvPr/>
          </p:nvSpPr>
          <p:spPr bwMode="auto">
            <a:xfrm>
              <a:off x="8195850" y="1396290"/>
              <a:ext cx="44904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619" fontAlgn="base">
                <a:spcBef>
                  <a:spcPct val="0"/>
                </a:spcBef>
                <a:spcAft>
                  <a:spcPct val="0"/>
                </a:spcAft>
                <a:buClr>
                  <a:srgbClr val="44546A"/>
                </a:buClr>
              </a:pPr>
              <a:r>
                <a:rPr lang="en-US" sz="1200" dirty="0">
                  <a:solidFill>
                    <a:prstClr val="black"/>
                  </a:solidFill>
                </a:rPr>
                <a:t>Legend</a:t>
              </a:r>
            </a:p>
          </p:txBody>
        </p:sp>
        <p:grpSp>
          <p:nvGrpSpPr>
            <p:cNvPr id="88" name="MoonLegend3"/>
            <p:cNvGrpSpPr>
              <a:grpSpLocks noChangeAspect="1"/>
            </p:cNvGrpSpPr>
            <p:nvPr>
              <p:custDataLst>
                <p:tags r:id="rId19"/>
              </p:custDataLst>
            </p:nvPr>
          </p:nvGrpSpPr>
          <p:grpSpPr bwMode="auto">
            <a:xfrm>
              <a:off x="7875175" y="835107"/>
              <a:ext cx="209550" cy="209551"/>
              <a:chOff x="4495" y="1198"/>
              <a:chExt cx="160" cy="160"/>
            </a:xfrm>
          </p:grpSpPr>
          <p:sp>
            <p:nvSpPr>
              <p:cNvPr id="92" name="Oval 47"/>
              <p:cNvSpPr>
                <a:spLocks noChangeAspect="1" noChangeArrowheads="1"/>
              </p:cNvSpPr>
              <p:nvPr>
                <p:custDataLst>
                  <p:tags r:id="rId23"/>
                </p:custDataLst>
              </p:nvPr>
            </p:nvSpPr>
            <p:spPr bwMode="auto">
              <a:xfrm>
                <a:off x="4495" y="1198"/>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3" name="Arc 48"/>
              <p:cNvSpPr>
                <a:spLocks noChangeAspect="1"/>
              </p:cNvSpPr>
              <p:nvPr>
                <p:custDataLst>
                  <p:tags r:id="rId24"/>
                </p:custDataLst>
              </p:nvPr>
            </p:nvSpPr>
            <p:spPr bwMode="auto">
              <a:xfrm>
                <a:off x="4495" y="1198"/>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nvGrpSpPr>
            <p:cNvPr id="89" name="MoonLegend1"/>
            <p:cNvGrpSpPr>
              <a:grpSpLocks noChangeAspect="1"/>
            </p:cNvGrpSpPr>
            <p:nvPr userDrawn="1">
              <p:custDataLst>
                <p:tags r:id="rId20"/>
              </p:custDataLst>
            </p:nvPr>
          </p:nvGrpSpPr>
          <p:grpSpPr bwMode="auto">
            <a:xfrm>
              <a:off x="7875175" y="286625"/>
              <a:ext cx="209550" cy="209551"/>
              <a:chOff x="1694" y="2044"/>
              <a:chExt cx="160" cy="160"/>
            </a:xfrm>
          </p:grpSpPr>
          <p:sp>
            <p:nvSpPr>
              <p:cNvPr id="90"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sp>
            <p:nvSpPr>
              <p:cNvPr id="91" name="Arc 42"/>
              <p:cNvSpPr>
                <a:spLocks noChangeAspect="1"/>
              </p:cNvSpPr>
              <p:nvPr>
                <p:custDataLst>
                  <p:tags r:id="rId22"/>
                </p:custDataLst>
              </p:nvPr>
            </p:nvSpPr>
            <p:spPr bwMode="auto">
              <a:xfrm>
                <a:off x="1694" y="2044"/>
                <a:ext cx="160" cy="160"/>
              </a:xfrm>
              <a:prstGeom prst="arc">
                <a:avLst>
                  <a:gd name="adj1" fmla="val 16200000"/>
                  <a:gd name="adj2" fmla="val 5400000"/>
                </a:avLst>
              </a:prstGeom>
              <a:solidFill>
                <a:schemeClr val="folHlink"/>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944">
                  <a:solidFill>
                    <a:prstClr val="black"/>
                  </a:solidFill>
                </a:endParaRPr>
              </a:p>
            </p:txBody>
          </p:sp>
        </p:grpSp>
      </p:grpSp>
      <p:grpSp>
        <p:nvGrpSpPr>
          <p:cNvPr id="100" name="McKSticker" hidden="1"/>
          <p:cNvGrpSpPr/>
          <p:nvPr userDrawn="1"/>
        </p:nvGrpSpPr>
        <p:grpSpPr bwMode="auto">
          <a:xfrm>
            <a:off x="9640420" y="304619"/>
            <a:ext cx="884435" cy="212366"/>
            <a:chOff x="7856340" y="285750"/>
            <a:chExt cx="884435" cy="212366"/>
          </a:xfrm>
        </p:grpSpPr>
        <p:sp>
          <p:nvSpPr>
            <p:cNvPr id="101" name="StickerRectangle"/>
            <p:cNvSpPr>
              <a:spLocks noChangeArrowheads="1"/>
            </p:cNvSpPr>
            <p:nvPr/>
          </p:nvSpPr>
          <p:spPr bwMode="auto">
            <a:xfrm>
              <a:off x="7856340" y="285750"/>
              <a:ext cx="88443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619" fontAlgn="base">
                <a:spcBef>
                  <a:spcPct val="0"/>
                </a:spcBef>
                <a:spcAft>
                  <a:spcPct val="0"/>
                </a:spcAft>
                <a:buClr>
                  <a:srgbClr val="44546A"/>
                </a:buClr>
              </a:pPr>
              <a:r>
                <a:rPr lang="en-US" sz="1200" dirty="0">
                  <a:solidFill>
                    <a:srgbClr val="808080"/>
                  </a:solidFill>
                </a:rPr>
                <a:t>PRELIMINARY</a:t>
              </a:r>
            </a:p>
          </p:txBody>
        </p:sp>
        <p:cxnSp>
          <p:nvCxnSpPr>
            <p:cNvPr id="102" name="AutoShape 31"/>
            <p:cNvCxnSpPr>
              <a:cxnSpLocks noChangeShapeType="1"/>
              <a:stCxn id="101" idx="2"/>
              <a:endCxn id="101" idx="4"/>
            </p:cNvCxnSpPr>
            <p:nvPr/>
          </p:nvCxnSpPr>
          <p:spPr bwMode="auto">
            <a:xfrm>
              <a:off x="785634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103" name="AutoShape 32"/>
            <p:cNvCxnSpPr>
              <a:cxnSpLocks noChangeShapeType="1"/>
              <a:stCxn id="101" idx="4"/>
              <a:endCxn id="101" idx="6"/>
            </p:cNvCxnSpPr>
            <p:nvPr/>
          </p:nvCxnSpPr>
          <p:spPr bwMode="auto">
            <a:xfrm>
              <a:off x="7856340" y="498116"/>
              <a:ext cx="88443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2" name="Moon" hidden="1"/>
          <p:cNvGrpSpPr/>
          <p:nvPr userDrawn="1">
            <p:custDataLst>
              <p:tags r:id="rId15"/>
            </p:custDataLst>
          </p:nvPr>
        </p:nvGrpSpPr>
        <p:grpSpPr>
          <a:xfrm>
            <a:off x="8515925" y="1214424"/>
            <a:ext cx="254000" cy="254000"/>
            <a:chOff x="762000" y="1270000"/>
            <a:chExt cx="254000" cy="254000"/>
          </a:xfrm>
        </p:grpSpPr>
        <p:sp>
          <p:nvSpPr>
            <p:cNvPr id="106" name="Oval 105"/>
            <p:cNvSpPr/>
            <p:nvPr/>
          </p:nvSpPr>
          <p:spPr>
            <a:xfrm>
              <a:off x="762000" y="1270000"/>
              <a:ext cx="254000" cy="254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944" dirty="0" err="1">
                <a:solidFill>
                  <a:prstClr val="black"/>
                </a:solidFill>
              </a:endParaRPr>
            </a:p>
          </p:txBody>
        </p:sp>
        <p:sp>
          <p:nvSpPr>
            <p:cNvPr id="109" name="Arc 108"/>
            <p:cNvSpPr/>
            <p:nvPr/>
          </p:nvSpPr>
          <p:spPr>
            <a:xfrm>
              <a:off x="762000" y="1270000"/>
              <a:ext cx="254000" cy="254000"/>
            </a:xfrm>
            <a:prstGeom prst="arc">
              <a:avLst/>
            </a:prstGeom>
            <a:solidFill>
              <a:schemeClr val="accent4"/>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en-GB" sz="1944">
                <a:solidFill>
                  <a:prstClr val="black"/>
                </a:solidFill>
              </a:endParaRPr>
            </a:p>
          </p:txBody>
        </p:sp>
      </p:grpSp>
    </p:spTree>
    <p:extLst>
      <p:ext uri="{BB962C8B-B14F-4D97-AF65-F5344CB8AC3E}">
        <p14:creationId xmlns:p14="http://schemas.microsoft.com/office/powerpoint/2010/main" val="1013333381"/>
      </p:ext>
    </p:extLst>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Lst>
  <p:hf hdr="0" ftr="0" dt="0"/>
  <p:txStyles>
    <p:titleStyle>
      <a:lvl1pPr algn="l" defTabSz="913800" rtl="0" eaLnBrk="1" fontAlgn="base" hangingPunct="1">
        <a:spcBef>
          <a:spcPct val="0"/>
        </a:spcBef>
        <a:spcAft>
          <a:spcPct val="0"/>
        </a:spcAft>
        <a:tabLst>
          <a:tab pos="275436" algn="l"/>
        </a:tabLst>
        <a:defRPr lang="en-US" sz="3200" b="1" kern="0" baseline="0" noProof="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algn="l" defTabSz="913800" rtl="0" eaLnBrk="1" fontAlgn="base" hangingPunct="1">
        <a:spcBef>
          <a:spcPct val="0"/>
        </a:spcBef>
        <a:spcAft>
          <a:spcPct val="0"/>
        </a:spcAft>
        <a:defRPr sz="1940" b="1">
          <a:solidFill>
            <a:schemeClr val="tx2"/>
          </a:solidFill>
          <a:latin typeface="Arial" charset="0"/>
        </a:defRPr>
      </a:lvl2pPr>
      <a:lvl3pPr algn="l" defTabSz="913800" rtl="0" eaLnBrk="1" fontAlgn="base" hangingPunct="1">
        <a:spcBef>
          <a:spcPct val="0"/>
        </a:spcBef>
        <a:spcAft>
          <a:spcPct val="0"/>
        </a:spcAft>
        <a:defRPr sz="1940" b="1">
          <a:solidFill>
            <a:schemeClr val="tx2"/>
          </a:solidFill>
          <a:latin typeface="Arial" charset="0"/>
        </a:defRPr>
      </a:lvl3pPr>
      <a:lvl4pPr algn="l" defTabSz="913800" rtl="0" eaLnBrk="1" fontAlgn="base" hangingPunct="1">
        <a:spcBef>
          <a:spcPct val="0"/>
        </a:spcBef>
        <a:spcAft>
          <a:spcPct val="0"/>
        </a:spcAft>
        <a:defRPr sz="1940" b="1">
          <a:solidFill>
            <a:schemeClr val="tx2"/>
          </a:solidFill>
          <a:latin typeface="Arial" charset="0"/>
        </a:defRPr>
      </a:lvl4pPr>
      <a:lvl5pPr algn="l" defTabSz="913800" rtl="0" eaLnBrk="1" fontAlgn="base" hangingPunct="1">
        <a:spcBef>
          <a:spcPct val="0"/>
        </a:spcBef>
        <a:spcAft>
          <a:spcPct val="0"/>
        </a:spcAft>
        <a:defRPr sz="1940" b="1">
          <a:solidFill>
            <a:schemeClr val="tx2"/>
          </a:solidFill>
          <a:latin typeface="Arial" charset="0"/>
        </a:defRPr>
      </a:lvl5pPr>
      <a:lvl6pPr marL="466621" algn="l" defTabSz="913800" rtl="0" eaLnBrk="1" fontAlgn="base" hangingPunct="1">
        <a:spcBef>
          <a:spcPct val="0"/>
        </a:spcBef>
        <a:spcAft>
          <a:spcPct val="0"/>
        </a:spcAft>
        <a:defRPr sz="1940" b="1">
          <a:solidFill>
            <a:schemeClr val="tx2"/>
          </a:solidFill>
          <a:latin typeface="Arial" charset="0"/>
        </a:defRPr>
      </a:lvl6pPr>
      <a:lvl7pPr marL="933242" algn="l" defTabSz="913800" rtl="0" eaLnBrk="1" fontAlgn="base" hangingPunct="1">
        <a:spcBef>
          <a:spcPct val="0"/>
        </a:spcBef>
        <a:spcAft>
          <a:spcPct val="0"/>
        </a:spcAft>
        <a:defRPr sz="1940" b="1">
          <a:solidFill>
            <a:schemeClr val="tx2"/>
          </a:solidFill>
          <a:latin typeface="Arial" charset="0"/>
        </a:defRPr>
      </a:lvl7pPr>
      <a:lvl8pPr marL="1399863" algn="l" defTabSz="913800" rtl="0" eaLnBrk="1" fontAlgn="base" hangingPunct="1">
        <a:spcBef>
          <a:spcPct val="0"/>
        </a:spcBef>
        <a:spcAft>
          <a:spcPct val="0"/>
        </a:spcAft>
        <a:defRPr sz="1940" b="1">
          <a:solidFill>
            <a:schemeClr val="tx2"/>
          </a:solidFill>
          <a:latin typeface="Arial" charset="0"/>
        </a:defRPr>
      </a:lvl8pPr>
      <a:lvl9pPr marL="1866485" algn="l" defTabSz="913800" rtl="0" eaLnBrk="1" fontAlgn="base" hangingPunct="1">
        <a:spcBef>
          <a:spcPct val="0"/>
        </a:spcBef>
        <a:spcAft>
          <a:spcPct val="0"/>
        </a:spcAft>
        <a:defRPr sz="1940" b="1">
          <a:solidFill>
            <a:schemeClr val="tx2"/>
          </a:solidFill>
          <a:latin typeface="Arial" charset="0"/>
        </a:defRPr>
      </a:lvl9pPr>
    </p:titleStyle>
    <p:bodyStyle>
      <a:lvl1pPr marL="0" indent="0" algn="l" defTabSz="913800" rtl="0" eaLnBrk="1" fontAlgn="base" hangingPunct="1">
        <a:spcBef>
          <a:spcPct val="0"/>
        </a:spcBef>
        <a:spcAft>
          <a:spcPct val="0"/>
        </a:spcAft>
        <a:buClr>
          <a:schemeClr val="tx2"/>
        </a:buClr>
        <a:buSzPct val="100000"/>
        <a:defRPr sz="1600" baseline="0">
          <a:solidFill>
            <a:schemeClr val="tx1"/>
          </a:solidFill>
          <a:latin typeface="+mn-lt"/>
          <a:ea typeface="+mn-ea"/>
          <a:cs typeface="+mn-cs"/>
        </a:defRPr>
      </a:lvl1pPr>
      <a:lvl2pPr marL="192082" indent="-196046" algn="l" defTabSz="913800" rtl="0" eaLnBrk="1" fontAlgn="base" hangingPunct="1">
        <a:spcBef>
          <a:spcPct val="0"/>
        </a:spcBef>
        <a:spcAft>
          <a:spcPct val="0"/>
        </a:spcAft>
        <a:buClr>
          <a:schemeClr val="tx2"/>
        </a:buClr>
        <a:buSzPct val="125000"/>
        <a:buFont typeface="Arial" charset="0"/>
        <a:buChar char="▪"/>
        <a:defRPr sz="1600" baseline="0">
          <a:solidFill>
            <a:schemeClr val="tx1"/>
          </a:solidFill>
          <a:latin typeface="+mn-lt"/>
        </a:defRPr>
      </a:lvl2pPr>
      <a:lvl3pPr marL="457337" indent="-267335"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3pPr>
      <a:lvl4pPr marL="612832" indent="-158781" algn="l" defTabSz="913800"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4pPr>
      <a:lvl5pPr marL="750033" indent="-128054" algn="l" defTabSz="91380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5pPr>
      <a:lvl6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6pPr>
      <a:lvl7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7pPr>
      <a:lvl8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8pPr>
      <a:lvl9pPr marL="765259" indent="-132858" algn="l" defTabSz="913800" rtl="0" eaLnBrk="1" fontAlgn="base" hangingPunct="1">
        <a:spcBef>
          <a:spcPct val="0"/>
        </a:spcBef>
        <a:spcAft>
          <a:spcPct val="0"/>
        </a:spcAft>
        <a:buClr>
          <a:schemeClr val="tx2"/>
        </a:buClr>
        <a:buSzPct val="89000"/>
        <a:buFont typeface="Arial" charset="0"/>
        <a:buChar char="-"/>
        <a:defRPr sz="1632" baseline="0">
          <a:solidFill>
            <a:schemeClr val="tx1"/>
          </a:solidFill>
          <a:latin typeface="+mn-lt"/>
        </a:defRPr>
      </a:lvl9pPr>
    </p:bodyStyle>
    <p:otherStyle>
      <a:defPPr>
        <a:defRPr lang="en-US"/>
      </a:defPPr>
      <a:lvl1pPr marL="0" algn="l" defTabSz="933242" rtl="0" eaLnBrk="1" latinLnBrk="0" hangingPunct="1">
        <a:defRPr sz="1838" kern="1200">
          <a:solidFill>
            <a:schemeClr val="tx1"/>
          </a:solidFill>
          <a:latin typeface="+mn-lt"/>
          <a:ea typeface="+mn-ea"/>
          <a:cs typeface="+mn-cs"/>
        </a:defRPr>
      </a:lvl1pPr>
      <a:lvl2pPr marL="466621" algn="l" defTabSz="933242" rtl="0" eaLnBrk="1" latinLnBrk="0" hangingPunct="1">
        <a:defRPr sz="1838" kern="1200">
          <a:solidFill>
            <a:schemeClr val="tx1"/>
          </a:solidFill>
          <a:latin typeface="+mn-lt"/>
          <a:ea typeface="+mn-ea"/>
          <a:cs typeface="+mn-cs"/>
        </a:defRPr>
      </a:lvl2pPr>
      <a:lvl3pPr marL="933242" algn="l" defTabSz="933242" rtl="0" eaLnBrk="1" latinLnBrk="0" hangingPunct="1">
        <a:defRPr sz="1838" kern="1200">
          <a:solidFill>
            <a:schemeClr val="tx1"/>
          </a:solidFill>
          <a:latin typeface="+mn-lt"/>
          <a:ea typeface="+mn-ea"/>
          <a:cs typeface="+mn-cs"/>
        </a:defRPr>
      </a:lvl3pPr>
      <a:lvl4pPr marL="1399863" algn="l" defTabSz="933242" rtl="0" eaLnBrk="1" latinLnBrk="0" hangingPunct="1">
        <a:defRPr sz="1838" kern="1200">
          <a:solidFill>
            <a:schemeClr val="tx1"/>
          </a:solidFill>
          <a:latin typeface="+mn-lt"/>
          <a:ea typeface="+mn-ea"/>
          <a:cs typeface="+mn-cs"/>
        </a:defRPr>
      </a:lvl4pPr>
      <a:lvl5pPr marL="1866485" algn="l" defTabSz="933242" rtl="0" eaLnBrk="1" latinLnBrk="0" hangingPunct="1">
        <a:defRPr sz="1838" kern="1200">
          <a:solidFill>
            <a:schemeClr val="tx1"/>
          </a:solidFill>
          <a:latin typeface="+mn-lt"/>
          <a:ea typeface="+mn-ea"/>
          <a:cs typeface="+mn-cs"/>
        </a:defRPr>
      </a:lvl5pPr>
      <a:lvl6pPr marL="2333106" algn="l" defTabSz="933242" rtl="0" eaLnBrk="1" latinLnBrk="0" hangingPunct="1">
        <a:defRPr sz="1838" kern="1200">
          <a:solidFill>
            <a:schemeClr val="tx1"/>
          </a:solidFill>
          <a:latin typeface="+mn-lt"/>
          <a:ea typeface="+mn-ea"/>
          <a:cs typeface="+mn-cs"/>
        </a:defRPr>
      </a:lvl6pPr>
      <a:lvl7pPr marL="2799727" algn="l" defTabSz="933242" rtl="0" eaLnBrk="1" latinLnBrk="0" hangingPunct="1">
        <a:defRPr sz="1838" kern="1200">
          <a:solidFill>
            <a:schemeClr val="tx1"/>
          </a:solidFill>
          <a:latin typeface="+mn-lt"/>
          <a:ea typeface="+mn-ea"/>
          <a:cs typeface="+mn-cs"/>
        </a:defRPr>
      </a:lvl7pPr>
      <a:lvl8pPr marL="3266348" algn="l" defTabSz="933242" rtl="0" eaLnBrk="1" latinLnBrk="0" hangingPunct="1">
        <a:defRPr sz="1838" kern="1200">
          <a:solidFill>
            <a:schemeClr val="tx1"/>
          </a:solidFill>
          <a:latin typeface="+mn-lt"/>
          <a:ea typeface="+mn-ea"/>
          <a:cs typeface="+mn-cs"/>
        </a:defRPr>
      </a:lvl8pPr>
      <a:lvl9pPr marL="3732969" algn="l" defTabSz="933242" rtl="0" eaLnBrk="1" latinLnBrk="0" hangingPunct="1">
        <a:defRPr sz="183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948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AC42E-AD4F-4F14-8CC6-2562D0A45690}"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948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948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90225-7458-4E5F-AFE5-E142CAAEBF3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2702507"/>
      </p:ext>
    </p:extLst>
  </p:cSld>
  <p:clrMap bg1="lt1" tx1="dk1" bg2="lt2" tx2="dk2" accent1="accent1" accent2="accent2" accent3="accent3" accent4="accent4" accent5="accent5" accent6="accent6" hlink="hlink" folHlink="folHlink"/>
  <p:sldLayoutIdLst>
    <p:sldLayoutId id="2147484116" r:id="rId1"/>
    <p:sldLayoutId id="2147484117" r:id="rId2"/>
    <p:sldLayoutId id="2147484118" r:id="rId3"/>
    <p:sldLayoutId id="2147484119" r:id="rId4"/>
    <p:sldLayoutId id="2147484120" r:id="rId5"/>
    <p:sldLayoutId id="2147484121" r:id="rId6"/>
    <p:sldLayoutId id="2147484122" r:id="rId7"/>
    <p:sldLayoutId id="2147484123" r:id="rId8"/>
    <p:sldLayoutId id="2147484124" r:id="rId9"/>
    <p:sldLayoutId id="2147484125" r:id="rId10"/>
    <p:sldLayoutId id="21474841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687" y="275128"/>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10687"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8526"/>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pPr defTabSz="457200"/>
            <a:fld id="{425404F2-BE9A-4460-8815-8F645183555F}" type="datetimeFigureOut">
              <a:rPr lang="en-US" smtClean="0">
                <a:solidFill>
                  <a:prstClr val="black">
                    <a:tint val="75000"/>
                  </a:prstClr>
                </a:solidFill>
              </a:rPr>
              <a:pPr defTabSz="457200"/>
              <a:t>10/13/2020</a:t>
            </a:fld>
            <a:endParaRPr lang="en-US">
              <a:solidFill>
                <a:prstClr val="black">
                  <a:tint val="75000"/>
                </a:prstClr>
              </a:solidFill>
            </a:endParaRPr>
          </a:p>
        </p:txBody>
      </p:sp>
      <p:sp>
        <p:nvSpPr>
          <p:cNvPr id="5" name="Footer Placeholder 4"/>
          <p:cNvSpPr>
            <a:spLocks noGrp="1"/>
          </p:cNvSpPr>
          <p:nvPr>
            <p:ph type="ftr" sz="quarter" idx="3"/>
          </p:nvPr>
        </p:nvSpPr>
        <p:spPr>
          <a:xfrm>
            <a:off x="4166688" y="6358526"/>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8738241" y="6358526"/>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pPr defTabSz="457200"/>
            <a:fld id="{96E69268-9C8B-4EBF-A9EE-DC5DC2D48DC3}"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949836047"/>
      </p:ext>
    </p:extLst>
  </p:cSld>
  <p:clrMap bg1="lt1" tx1="dk1" bg2="lt2" tx2="dk2" accent1="accent1" accent2="accent2" accent3="accent3" accent4="accent4" accent5="accent5" accent6="accent6" hlink="hlink" folHlink="folHlink"/>
  <p:sldLayoutIdLst>
    <p:sldLayoutId id="2147484488" r:id="rId1"/>
    <p:sldLayoutId id="2147484489" r:id="rId2"/>
    <p:sldLayoutId id="2147484490" r:id="rId3"/>
    <p:sldLayoutId id="2147484491" r:id="rId4"/>
    <p:sldLayoutId id="2147484492" r:id="rId5"/>
    <p:sldLayoutId id="2147484493" r:id="rId6"/>
    <p:sldLayoutId id="2147484494" r:id="rId7"/>
    <p:sldLayoutId id="2147484496" r:id="rId8"/>
    <p:sldLayoutId id="2147484497" r:id="rId9"/>
    <p:sldLayoutId id="2147484498" r:id="rId10"/>
    <p:sldLayoutId id="2147484499" r:id="rId11"/>
    <p:sldLayoutId id="2147484500" r:id="rId12"/>
    <p:sldLayoutId id="2147484501" r:id="rId13"/>
    <p:sldLayoutId id="2147484502" r:id="rId14"/>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515" y="274989"/>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10515"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8182"/>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pPr defTabSz="1218987"/>
            <a:fld id="{425404F2-BE9A-4460-8815-8F645183555F}" type="datetimeFigureOut">
              <a:rPr lang="en-US" smtClean="0">
                <a:solidFill>
                  <a:prstClr val="black">
                    <a:tint val="75000"/>
                  </a:prstClr>
                </a:solidFill>
              </a:rPr>
              <a:pPr defTabSz="1218987"/>
              <a:t>10/13/2020</a:t>
            </a:fld>
            <a:endParaRPr lang="en-US">
              <a:solidFill>
                <a:prstClr val="black">
                  <a:tint val="75000"/>
                </a:prstClr>
              </a:solidFill>
            </a:endParaRPr>
          </a:p>
        </p:txBody>
      </p:sp>
      <p:sp>
        <p:nvSpPr>
          <p:cNvPr id="5" name="Footer Placeholder 4"/>
          <p:cNvSpPr>
            <a:spLocks noGrp="1"/>
          </p:cNvSpPr>
          <p:nvPr>
            <p:ph type="ftr" sz="quarter" idx="3"/>
          </p:nvPr>
        </p:nvSpPr>
        <p:spPr>
          <a:xfrm>
            <a:off x="4166516" y="6358182"/>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pPr defTabSz="1218987"/>
            <a:endParaRPr lang="en-US">
              <a:solidFill>
                <a:prstClr val="black">
                  <a:tint val="75000"/>
                </a:prstClr>
              </a:solidFill>
            </a:endParaRPr>
          </a:p>
        </p:txBody>
      </p:sp>
      <p:sp>
        <p:nvSpPr>
          <p:cNvPr id="6" name="Slide Number Placeholder 5"/>
          <p:cNvSpPr>
            <a:spLocks noGrp="1"/>
          </p:cNvSpPr>
          <p:nvPr>
            <p:ph type="sldNum" sz="quarter" idx="4"/>
          </p:nvPr>
        </p:nvSpPr>
        <p:spPr>
          <a:xfrm>
            <a:off x="8738241" y="6358182"/>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pPr defTabSz="1218987"/>
            <a:fld id="{96E69268-9C8B-4EBF-A9EE-DC5DC2D48DC3}" type="slidenum">
              <a:rPr lang="en-US" smtClean="0">
                <a:solidFill>
                  <a:prstClr val="black">
                    <a:tint val="75000"/>
                  </a:prstClr>
                </a:solidFill>
              </a:rPr>
              <a:pPr defTabSz="1218987"/>
              <a:t>‹#›</a:t>
            </a:fld>
            <a:endParaRPr lang="en-US">
              <a:solidFill>
                <a:prstClr val="black">
                  <a:tint val="75000"/>
                </a:prstClr>
              </a:solidFill>
            </a:endParaRPr>
          </a:p>
        </p:txBody>
      </p:sp>
    </p:spTree>
    <p:extLst>
      <p:ext uri="{BB962C8B-B14F-4D97-AF65-F5344CB8AC3E}">
        <p14:creationId xmlns:p14="http://schemas.microsoft.com/office/powerpoint/2010/main" val="476248959"/>
      </p:ext>
    </p:extLst>
  </p:cSld>
  <p:clrMap bg1="lt1" tx1="dk1" bg2="lt2" tx2="dk2" accent1="accent1" accent2="accent2" accent3="accent3" accent4="accent4" accent5="accent5" accent6="accent6" hlink="hlink" folHlink="folHlink"/>
  <p:sldLayoutIdLst>
    <p:sldLayoutId id="2147484591" r:id="rId1"/>
    <p:sldLayoutId id="2147484592" r:id="rId2"/>
    <p:sldLayoutId id="2147484593" r:id="rId3"/>
    <p:sldLayoutId id="2147484594" r:id="rId4"/>
    <p:sldLayoutId id="2147484595" r:id="rId5"/>
    <p:sldLayoutId id="2147484596" r:id="rId6"/>
    <p:sldLayoutId id="2147484597" r:id="rId7"/>
    <p:sldLayoutId id="2147484598" r:id="rId8"/>
    <p:sldLayoutId id="2147484599" r:id="rId9"/>
    <p:sldLayoutId id="2147484600" r:id="rId10"/>
    <p:sldLayoutId id="2147484601" r:id="rId11"/>
    <p:sldLayoutId id="2147484602" r:id="rId12"/>
    <p:sldLayoutId id="2147484603" r:id="rId13"/>
    <p:sldLayoutId id="2147484604" r:id="rId14"/>
    <p:sldLayoutId id="2147484605" r:id="rId15"/>
    <p:sldLayoutId id="2147484606" r:id="rId16"/>
    <p:sldLayoutId id="2147484607" r:id="rId17"/>
    <p:sldLayoutId id="2147484608" r:id="rId18"/>
    <p:sldLayoutId id="2147484609" r:id="rId19"/>
    <p:sldLayoutId id="2147484610" r:id="rId20"/>
    <p:sldLayoutId id="2147484611" r:id="rId21"/>
    <p:sldLayoutId id="2147484612" r:id="rId22"/>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763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9C824-177C-49C4-BBEB-F1CE9B71E7C3}"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763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763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57AAD-6818-4753-84C8-917811E894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7938253"/>
      </p:ext>
    </p:extLst>
  </p:cSld>
  <p:clrMap bg1="lt1" tx1="dk1" bg2="lt2" tx2="dk2" accent1="accent1" accent2="accent2" accent3="accent3" accent4="accent4" accent5="accent5" accent6="accent6" hlink="hlink" folHlink="folHlink"/>
  <p:sldLayoutIdLst>
    <p:sldLayoutId id="2147484667" r:id="rId1"/>
    <p:sldLayoutId id="2147484668" r:id="rId2"/>
    <p:sldLayoutId id="2147484669" r:id="rId3"/>
    <p:sldLayoutId id="2147484670" r:id="rId4"/>
    <p:sldLayoutId id="2147484671" r:id="rId5"/>
    <p:sldLayoutId id="2147484672" r:id="rId6"/>
    <p:sldLayoutId id="2147484673" r:id="rId7"/>
    <p:sldLayoutId id="2147484674" r:id="rId8"/>
    <p:sldLayoutId id="2147484675" r:id="rId9"/>
    <p:sldLayoutId id="2147484676" r:id="rId10"/>
    <p:sldLayoutId id="2147484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46000">
              <a:schemeClr val="bg1">
                <a:lumMod val="95000"/>
              </a:schemeClr>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752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7B26D-D374-450E-A79D-03753CF91F36}" type="datetimeFigureOut">
              <a:rPr lang="en-US" smtClean="0">
                <a:solidFill>
                  <a:prstClr val="black">
                    <a:tint val="75000"/>
                  </a:prstClr>
                </a:solidFill>
              </a:rPr>
              <a:pPr/>
              <a:t>10/13/2020</a:t>
            </a:fld>
            <a:endParaRPr lang="en-US">
              <a:solidFill>
                <a:prstClr val="black">
                  <a:tint val="75000"/>
                </a:prstClr>
              </a:solidFill>
            </a:endParaRPr>
          </a:p>
        </p:txBody>
      </p:sp>
      <p:sp>
        <p:nvSpPr>
          <p:cNvPr id="5" name="Footer Placeholder 4"/>
          <p:cNvSpPr>
            <a:spLocks noGrp="1"/>
          </p:cNvSpPr>
          <p:nvPr>
            <p:ph type="ftr" sz="quarter" idx="3"/>
          </p:nvPr>
        </p:nvSpPr>
        <p:spPr>
          <a:xfrm>
            <a:off x="4038601" y="635752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752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4BB886-0CB8-401B-B2E8-AEE154C4E84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5307042"/>
      </p:ext>
    </p:extLst>
  </p:cSld>
  <p:clrMap bg1="lt1" tx1="dk1" bg2="lt2" tx2="dk2" accent1="accent1" accent2="accent2" accent3="accent3" accent4="accent4" accent5="accent5" accent6="accent6" hlink="hlink" folHlink="folHlink"/>
  <p:sldLayoutIdLst>
    <p:sldLayoutId id="2147484679" r:id="rId1"/>
    <p:sldLayoutId id="2147484680" r:id="rId2"/>
    <p:sldLayoutId id="2147484681" r:id="rId3"/>
    <p:sldLayoutId id="2147484682" r:id="rId4"/>
    <p:sldLayoutId id="2147484683" r:id="rId5"/>
    <p:sldLayoutId id="2147484684" r:id="rId6"/>
    <p:sldLayoutId id="2147484685" r:id="rId7"/>
    <p:sldLayoutId id="2147484686" r:id="rId8"/>
    <p:sldLayoutId id="2147484687" r:id="rId9"/>
    <p:sldLayoutId id="2147484688" r:id="rId10"/>
    <p:sldLayoutId id="2147484689" r:id="rId11"/>
    <p:sldLayoutId id="214748482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208" y="275101"/>
            <a:ext cx="10972801" cy="711081"/>
          </a:xfrm>
          <a:prstGeom prst="rect">
            <a:avLst/>
          </a:prstGeom>
        </p:spPr>
        <p:txBody>
          <a:bodyPr vert="horz" lIns="121899" tIns="60949" rIns="121899" bIns="60949" rtlCol="0" anchor="ctr">
            <a:normAutofit/>
          </a:bodyPr>
          <a:lstStyle/>
          <a:p>
            <a:r>
              <a:rPr lang="en-US"/>
              <a:t>Click to edit Master title style</a:t>
            </a:r>
          </a:p>
        </p:txBody>
      </p:sp>
      <p:sp>
        <p:nvSpPr>
          <p:cNvPr id="3" name="Text Placeholder 2"/>
          <p:cNvSpPr>
            <a:spLocks noGrp="1"/>
          </p:cNvSpPr>
          <p:nvPr>
            <p:ph type="body" idx="1"/>
          </p:nvPr>
        </p:nvSpPr>
        <p:spPr>
          <a:xfrm>
            <a:off x="610208" y="1138426"/>
            <a:ext cx="10972801" cy="4987739"/>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7568"/>
            <a:ext cx="28448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pPr defTabSz="1218987"/>
            <a:fld id="{425404F2-BE9A-4460-8815-8F645183555F}" type="datetimeFigureOut">
              <a:rPr lang="en-US" smtClean="0">
                <a:solidFill>
                  <a:prstClr val="black">
                    <a:tint val="75000"/>
                  </a:prstClr>
                </a:solidFill>
              </a:rPr>
              <a:pPr defTabSz="1218987"/>
              <a:t>10/13/2020</a:t>
            </a:fld>
            <a:endParaRPr lang="en-US">
              <a:solidFill>
                <a:prstClr val="black">
                  <a:tint val="75000"/>
                </a:prstClr>
              </a:solidFill>
            </a:endParaRPr>
          </a:p>
        </p:txBody>
      </p:sp>
      <p:sp>
        <p:nvSpPr>
          <p:cNvPr id="5" name="Footer Placeholder 4"/>
          <p:cNvSpPr>
            <a:spLocks noGrp="1"/>
          </p:cNvSpPr>
          <p:nvPr>
            <p:ph type="ftr" sz="quarter" idx="3"/>
          </p:nvPr>
        </p:nvSpPr>
        <p:spPr>
          <a:xfrm>
            <a:off x="4166209" y="6357568"/>
            <a:ext cx="38608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pPr defTabSz="1218987"/>
            <a:endParaRPr lang="en-US">
              <a:solidFill>
                <a:prstClr val="black">
                  <a:tint val="75000"/>
                </a:prstClr>
              </a:solidFill>
            </a:endParaRPr>
          </a:p>
        </p:txBody>
      </p:sp>
      <p:sp>
        <p:nvSpPr>
          <p:cNvPr id="6" name="Slide Number Placeholder 5"/>
          <p:cNvSpPr>
            <a:spLocks noGrp="1"/>
          </p:cNvSpPr>
          <p:nvPr>
            <p:ph type="sldNum" sz="quarter" idx="4"/>
          </p:nvPr>
        </p:nvSpPr>
        <p:spPr>
          <a:xfrm>
            <a:off x="8738209" y="6357568"/>
            <a:ext cx="28448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pPr defTabSz="1218987"/>
            <a:fld id="{96E69268-9C8B-4EBF-A9EE-DC5DC2D48DC3}" type="slidenum">
              <a:rPr lang="en-US" smtClean="0">
                <a:solidFill>
                  <a:prstClr val="black">
                    <a:tint val="75000"/>
                  </a:prstClr>
                </a:solidFill>
              </a:rPr>
              <a:pPr defTabSz="1218987"/>
              <a:t>‹#›</a:t>
            </a:fld>
            <a:endParaRPr lang="en-US">
              <a:solidFill>
                <a:prstClr val="black">
                  <a:tint val="75000"/>
                </a:prstClr>
              </a:solidFill>
            </a:endParaRPr>
          </a:p>
        </p:txBody>
      </p:sp>
    </p:spTree>
    <p:extLst>
      <p:ext uri="{BB962C8B-B14F-4D97-AF65-F5344CB8AC3E}">
        <p14:creationId xmlns:p14="http://schemas.microsoft.com/office/powerpoint/2010/main" val="2844047253"/>
      </p:ext>
    </p:extLst>
  </p:cSld>
  <p:clrMap bg1="lt1" tx1="dk1" bg2="lt2" tx2="dk2" accent1="accent1" accent2="accent2" accent3="accent3" accent4="accent4" accent5="accent5" accent6="accent6" hlink="hlink" folHlink="folHlink"/>
  <p:sldLayoutIdLst>
    <p:sldLayoutId id="2147484691" r:id="rId1"/>
    <p:sldLayoutId id="2147484692" r:id="rId2"/>
    <p:sldLayoutId id="2147484693" r:id="rId3"/>
    <p:sldLayoutId id="2147484694" r:id="rId4"/>
    <p:sldLayoutId id="2147484695" r:id="rId5"/>
    <p:sldLayoutId id="2147484696" r:id="rId6"/>
    <p:sldLayoutId id="2147484697" r:id="rId7"/>
    <p:sldLayoutId id="2147484698" r:id="rId8"/>
    <p:sldLayoutId id="2147484699" r:id="rId9"/>
    <p:sldLayoutId id="2147484700" r:id="rId10"/>
    <p:sldLayoutId id="2147484701" r:id="rId11"/>
    <p:sldLayoutId id="2147484702" r:id="rId12"/>
    <p:sldLayoutId id="2147484703" r:id="rId13"/>
    <p:sldLayoutId id="2147484704" r:id="rId14"/>
  </p:sldLayoutIdLst>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5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9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0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3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5.xml"/><Relationship Id="rId1" Type="http://schemas.openxmlformats.org/officeDocument/2006/relationships/video" Target="https://www.youtube.com/embed/ohLHStF6fkI?feature=oembed" TargetMode="Externa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7.xml"/><Relationship Id="rId5" Type="http://schemas.openxmlformats.org/officeDocument/2006/relationships/image" Target="../media/image1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4.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8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 name="Picture Placeholder 33">
            <a:extLst>
              <a:ext uri="{FF2B5EF4-FFF2-40B4-BE49-F238E27FC236}">
                <a16:creationId xmlns:a16="http://schemas.microsoft.com/office/drawing/2014/main" id="{26B81787-481A-4D0E-A65B-DE78211E1D2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flipH="1">
            <a:off x="-225803" y="-130625"/>
            <a:ext cx="12954832" cy="7293841"/>
          </a:xfrm>
        </p:spPr>
      </p:pic>
      <p:sp>
        <p:nvSpPr>
          <p:cNvPr id="6" name="Freeform 5">
            <a:extLst>
              <a:ext uri="{FF2B5EF4-FFF2-40B4-BE49-F238E27FC236}">
                <a16:creationId xmlns:a16="http://schemas.microsoft.com/office/drawing/2014/main" id="{72A62C30-336A-4345-AC2B-AB13DC5C7EC0}"/>
              </a:ext>
            </a:extLst>
          </p:cNvPr>
          <p:cNvSpPr>
            <a:spLocks/>
          </p:cNvSpPr>
          <p:nvPr/>
        </p:nvSpPr>
        <p:spPr bwMode="auto">
          <a:xfrm>
            <a:off x="3847" y="-3175"/>
            <a:ext cx="5389378" cy="5410200"/>
          </a:xfrm>
          <a:custGeom>
            <a:avLst/>
            <a:gdLst>
              <a:gd name="T0" fmla="*/ 2495 w 3394"/>
              <a:gd name="T1" fmla="*/ 0 h 3408"/>
              <a:gd name="T2" fmla="*/ 0 w 3394"/>
              <a:gd name="T3" fmla="*/ 0 h 3408"/>
              <a:gd name="T4" fmla="*/ 0 w 3394"/>
              <a:gd name="T5" fmla="*/ 2476 h 3408"/>
              <a:gd name="T6" fmla="*/ 933 w 3394"/>
              <a:gd name="T7" fmla="*/ 3408 h 3408"/>
              <a:gd name="T8" fmla="*/ 3394 w 3394"/>
              <a:gd name="T9" fmla="*/ 953 h 3408"/>
              <a:gd name="T10" fmla="*/ 3394 w 3394"/>
              <a:gd name="T11" fmla="*/ 896 h 3408"/>
              <a:gd name="T12" fmla="*/ 2495 w 3394"/>
              <a:gd name="T13" fmla="*/ 0 h 3408"/>
            </a:gdLst>
            <a:ahLst/>
            <a:cxnLst>
              <a:cxn ang="0">
                <a:pos x="T0" y="T1"/>
              </a:cxn>
              <a:cxn ang="0">
                <a:pos x="T2" y="T3"/>
              </a:cxn>
              <a:cxn ang="0">
                <a:pos x="T4" y="T5"/>
              </a:cxn>
              <a:cxn ang="0">
                <a:pos x="T6" y="T7"/>
              </a:cxn>
              <a:cxn ang="0">
                <a:pos x="T8" y="T9"/>
              </a:cxn>
              <a:cxn ang="0">
                <a:pos x="T10" y="T11"/>
              </a:cxn>
              <a:cxn ang="0">
                <a:pos x="T12" y="T13"/>
              </a:cxn>
            </a:cxnLst>
            <a:rect l="0" t="0" r="r" b="b"/>
            <a:pathLst>
              <a:path w="3394" h="3408">
                <a:moveTo>
                  <a:pt x="2495" y="0"/>
                </a:moveTo>
                <a:lnTo>
                  <a:pt x="0" y="0"/>
                </a:lnTo>
                <a:lnTo>
                  <a:pt x="0" y="2476"/>
                </a:lnTo>
                <a:lnTo>
                  <a:pt x="933" y="3408"/>
                </a:lnTo>
                <a:lnTo>
                  <a:pt x="3394" y="953"/>
                </a:lnTo>
                <a:lnTo>
                  <a:pt x="3394" y="896"/>
                </a:lnTo>
                <a:lnTo>
                  <a:pt x="2495" y="0"/>
                </a:lnTo>
                <a:close/>
              </a:path>
            </a:pathLst>
          </a:custGeom>
          <a:solidFill>
            <a:schemeClr val="bg1">
              <a:lumMod val="85000"/>
              <a:alpha val="80000"/>
            </a:schemeClr>
          </a:solidFill>
          <a:ln>
            <a:noFill/>
          </a:ln>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7">
            <a:extLst>
              <a:ext uri="{FF2B5EF4-FFF2-40B4-BE49-F238E27FC236}">
                <a16:creationId xmlns:a16="http://schemas.microsoft.com/office/drawing/2014/main" id="{EFDE4912-35D0-43B4-8F4E-887DD7378F29}"/>
              </a:ext>
            </a:extLst>
          </p:cNvPr>
          <p:cNvSpPr>
            <a:spLocks/>
          </p:cNvSpPr>
          <p:nvPr/>
        </p:nvSpPr>
        <p:spPr bwMode="auto">
          <a:xfrm>
            <a:off x="582348" y="1404247"/>
            <a:ext cx="3067849" cy="3060700"/>
          </a:xfrm>
          <a:custGeom>
            <a:avLst/>
            <a:gdLst>
              <a:gd name="T0" fmla="*/ 966 w 1932"/>
              <a:gd name="T1" fmla="*/ 1928 h 1928"/>
              <a:gd name="T2" fmla="*/ 0 w 1932"/>
              <a:gd name="T3" fmla="*/ 964 h 1928"/>
              <a:gd name="T4" fmla="*/ 966 w 1932"/>
              <a:gd name="T5" fmla="*/ 0 h 1928"/>
              <a:gd name="T6" fmla="*/ 1932 w 1932"/>
              <a:gd name="T7" fmla="*/ 964 h 1928"/>
              <a:gd name="T8" fmla="*/ 966 w 1932"/>
              <a:gd name="T9" fmla="*/ 1928 h 1928"/>
            </a:gdLst>
            <a:ahLst/>
            <a:cxnLst>
              <a:cxn ang="0">
                <a:pos x="T0" y="T1"/>
              </a:cxn>
              <a:cxn ang="0">
                <a:pos x="T2" y="T3"/>
              </a:cxn>
              <a:cxn ang="0">
                <a:pos x="T4" y="T5"/>
              </a:cxn>
              <a:cxn ang="0">
                <a:pos x="T6" y="T7"/>
              </a:cxn>
              <a:cxn ang="0">
                <a:pos x="T8" y="T9"/>
              </a:cxn>
            </a:cxnLst>
            <a:rect l="0" t="0" r="r" b="b"/>
            <a:pathLst>
              <a:path w="1932" h="1928">
                <a:moveTo>
                  <a:pt x="966" y="1928"/>
                </a:moveTo>
                <a:lnTo>
                  <a:pt x="0" y="964"/>
                </a:lnTo>
                <a:lnTo>
                  <a:pt x="966" y="0"/>
                </a:lnTo>
                <a:lnTo>
                  <a:pt x="1932" y="964"/>
                </a:lnTo>
                <a:lnTo>
                  <a:pt x="966" y="1928"/>
                </a:lnTo>
                <a:close/>
              </a:path>
            </a:pathLst>
          </a:custGeom>
          <a:solidFill>
            <a:srgbClr val="00A8E1">
              <a:alpha val="90000"/>
            </a:srgbClr>
          </a:solidFill>
          <a:ln>
            <a:noFill/>
          </a:ln>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9">
            <a:extLst>
              <a:ext uri="{FF2B5EF4-FFF2-40B4-BE49-F238E27FC236}">
                <a16:creationId xmlns:a16="http://schemas.microsoft.com/office/drawing/2014/main" id="{95CB1E32-4F10-468D-95C7-AD944E2C097A}"/>
              </a:ext>
            </a:extLst>
          </p:cNvPr>
          <p:cNvSpPr>
            <a:spLocks/>
          </p:cNvSpPr>
          <p:nvPr/>
        </p:nvSpPr>
        <p:spPr bwMode="auto">
          <a:xfrm>
            <a:off x="582348" y="4465212"/>
            <a:ext cx="3067849" cy="3059113"/>
          </a:xfrm>
          <a:custGeom>
            <a:avLst/>
            <a:gdLst>
              <a:gd name="T0" fmla="*/ 966 w 1932"/>
              <a:gd name="T1" fmla="*/ 1927 h 1927"/>
              <a:gd name="T2" fmla="*/ 0 w 1932"/>
              <a:gd name="T3" fmla="*/ 963 h 1927"/>
              <a:gd name="T4" fmla="*/ 966 w 1932"/>
              <a:gd name="T5" fmla="*/ 0 h 1927"/>
              <a:gd name="T6" fmla="*/ 1932 w 1932"/>
              <a:gd name="T7" fmla="*/ 963 h 1927"/>
              <a:gd name="T8" fmla="*/ 966 w 1932"/>
              <a:gd name="T9" fmla="*/ 1927 h 1927"/>
            </a:gdLst>
            <a:ahLst/>
            <a:cxnLst>
              <a:cxn ang="0">
                <a:pos x="T0" y="T1"/>
              </a:cxn>
              <a:cxn ang="0">
                <a:pos x="T2" y="T3"/>
              </a:cxn>
              <a:cxn ang="0">
                <a:pos x="T4" y="T5"/>
              </a:cxn>
              <a:cxn ang="0">
                <a:pos x="T6" y="T7"/>
              </a:cxn>
              <a:cxn ang="0">
                <a:pos x="T8" y="T9"/>
              </a:cxn>
            </a:cxnLst>
            <a:rect l="0" t="0" r="r" b="b"/>
            <a:pathLst>
              <a:path w="1932" h="1927">
                <a:moveTo>
                  <a:pt x="966" y="1927"/>
                </a:moveTo>
                <a:lnTo>
                  <a:pt x="0" y="963"/>
                </a:lnTo>
                <a:lnTo>
                  <a:pt x="966" y="0"/>
                </a:lnTo>
                <a:lnTo>
                  <a:pt x="1932" y="963"/>
                </a:lnTo>
                <a:lnTo>
                  <a:pt x="966" y="1927"/>
                </a:lnTo>
                <a:close/>
              </a:path>
            </a:pathLst>
          </a:custGeom>
          <a:solidFill>
            <a:srgbClr val="D60057">
              <a:alpha val="90000"/>
            </a:srgbClr>
          </a:solidFill>
          <a:ln>
            <a:noFill/>
          </a:ln>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0">
            <a:extLst>
              <a:ext uri="{FF2B5EF4-FFF2-40B4-BE49-F238E27FC236}">
                <a16:creationId xmlns:a16="http://schemas.microsoft.com/office/drawing/2014/main" id="{8ADF58FE-DBA1-464E-BA42-97C3AE38836C}"/>
              </a:ext>
            </a:extLst>
          </p:cNvPr>
          <p:cNvSpPr>
            <a:spLocks/>
          </p:cNvSpPr>
          <p:nvPr/>
        </p:nvSpPr>
        <p:spPr bwMode="auto">
          <a:xfrm>
            <a:off x="2115602" y="2934702"/>
            <a:ext cx="3069437" cy="3059113"/>
          </a:xfrm>
          <a:custGeom>
            <a:avLst/>
            <a:gdLst>
              <a:gd name="T0" fmla="*/ 966 w 1933"/>
              <a:gd name="T1" fmla="*/ 1927 h 1927"/>
              <a:gd name="T2" fmla="*/ 0 w 1933"/>
              <a:gd name="T3" fmla="*/ 964 h 1927"/>
              <a:gd name="T4" fmla="*/ 966 w 1933"/>
              <a:gd name="T5" fmla="*/ 0 h 1927"/>
              <a:gd name="T6" fmla="*/ 1933 w 1933"/>
              <a:gd name="T7" fmla="*/ 964 h 1927"/>
              <a:gd name="T8" fmla="*/ 966 w 1933"/>
              <a:gd name="T9" fmla="*/ 1927 h 1927"/>
            </a:gdLst>
            <a:ahLst/>
            <a:cxnLst>
              <a:cxn ang="0">
                <a:pos x="T0" y="T1"/>
              </a:cxn>
              <a:cxn ang="0">
                <a:pos x="T2" y="T3"/>
              </a:cxn>
              <a:cxn ang="0">
                <a:pos x="T4" y="T5"/>
              </a:cxn>
              <a:cxn ang="0">
                <a:pos x="T6" y="T7"/>
              </a:cxn>
              <a:cxn ang="0">
                <a:pos x="T8" y="T9"/>
              </a:cxn>
            </a:cxnLst>
            <a:rect l="0" t="0" r="r" b="b"/>
            <a:pathLst>
              <a:path w="1933" h="1927">
                <a:moveTo>
                  <a:pt x="966" y="1927"/>
                </a:moveTo>
                <a:lnTo>
                  <a:pt x="0" y="964"/>
                </a:lnTo>
                <a:lnTo>
                  <a:pt x="966" y="0"/>
                </a:lnTo>
                <a:lnTo>
                  <a:pt x="1933" y="964"/>
                </a:lnTo>
                <a:lnTo>
                  <a:pt x="966" y="1927"/>
                </a:lnTo>
                <a:close/>
              </a:path>
            </a:pathLst>
          </a:custGeom>
          <a:solidFill>
            <a:srgbClr val="77777A">
              <a:alpha val="90000"/>
            </a:srgbClr>
          </a:solidFill>
          <a:ln>
            <a:noFill/>
          </a:ln>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4">
            <a:extLst>
              <a:ext uri="{FF2B5EF4-FFF2-40B4-BE49-F238E27FC236}">
                <a16:creationId xmlns:a16="http://schemas.microsoft.com/office/drawing/2014/main" id="{C0252287-9F4D-4C43-97EF-4A073CC9EFBE}"/>
              </a:ext>
            </a:extLst>
          </p:cNvPr>
          <p:cNvSpPr>
            <a:spLocks/>
          </p:cNvSpPr>
          <p:nvPr/>
        </p:nvSpPr>
        <p:spPr bwMode="auto">
          <a:xfrm>
            <a:off x="2664114" y="1950347"/>
            <a:ext cx="1973777" cy="1968500"/>
          </a:xfrm>
          <a:custGeom>
            <a:avLst/>
            <a:gdLst>
              <a:gd name="T0" fmla="*/ 621 w 1243"/>
              <a:gd name="T1" fmla="*/ 1240 h 1240"/>
              <a:gd name="T2" fmla="*/ 0 w 1243"/>
              <a:gd name="T3" fmla="*/ 620 h 1240"/>
              <a:gd name="T4" fmla="*/ 621 w 1243"/>
              <a:gd name="T5" fmla="*/ 0 h 1240"/>
              <a:gd name="T6" fmla="*/ 1243 w 1243"/>
              <a:gd name="T7" fmla="*/ 620 h 1240"/>
              <a:gd name="T8" fmla="*/ 621 w 1243"/>
              <a:gd name="T9" fmla="*/ 1240 h 1240"/>
            </a:gdLst>
            <a:ahLst/>
            <a:cxnLst>
              <a:cxn ang="0">
                <a:pos x="T0" y="T1"/>
              </a:cxn>
              <a:cxn ang="0">
                <a:pos x="T2" y="T3"/>
              </a:cxn>
              <a:cxn ang="0">
                <a:pos x="T4" y="T5"/>
              </a:cxn>
              <a:cxn ang="0">
                <a:pos x="T6" y="T7"/>
              </a:cxn>
              <a:cxn ang="0">
                <a:pos x="T8" y="T9"/>
              </a:cxn>
            </a:cxnLst>
            <a:rect l="0" t="0" r="r" b="b"/>
            <a:pathLst>
              <a:path w="1243" h="1240">
                <a:moveTo>
                  <a:pt x="621" y="1240"/>
                </a:moveTo>
                <a:lnTo>
                  <a:pt x="0" y="620"/>
                </a:lnTo>
                <a:lnTo>
                  <a:pt x="621" y="0"/>
                </a:lnTo>
                <a:lnTo>
                  <a:pt x="1243" y="620"/>
                </a:lnTo>
                <a:lnTo>
                  <a:pt x="621" y="1240"/>
                </a:lnTo>
                <a:close/>
              </a:path>
            </a:pathLst>
          </a:custGeom>
          <a:solidFill>
            <a:srgbClr val="D60057"/>
          </a:solidFill>
          <a:ln>
            <a:noFill/>
          </a:ln>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2133ECBC-F96F-4C71-AE59-385E30257A9E}"/>
              </a:ext>
            </a:extLst>
          </p:cNvPr>
          <p:cNvSpPr/>
          <p:nvPr/>
        </p:nvSpPr>
        <p:spPr>
          <a:xfrm>
            <a:off x="1731423" y="4464409"/>
            <a:ext cx="10605815" cy="1739107"/>
          </a:xfrm>
          <a:prstGeom prst="rect">
            <a:avLst/>
          </a:prstGeom>
          <a:solidFill>
            <a:srgbClr val="00A8E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3" rIns="91404" bIns="45703" rtlCol="0" anchor="ctr"/>
          <a:lstStyle/>
          <a:p>
            <a:pPr marL="0" marR="0" lvl="0" indent="0" algn="ctr"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a:ea typeface="+mn-ea"/>
              <a:cs typeface="+mn-cs"/>
            </a:endParaRPr>
          </a:p>
        </p:txBody>
      </p:sp>
      <p:sp>
        <p:nvSpPr>
          <p:cNvPr id="7" name="Freeform 6">
            <a:extLst>
              <a:ext uri="{FF2B5EF4-FFF2-40B4-BE49-F238E27FC236}">
                <a16:creationId xmlns:a16="http://schemas.microsoft.com/office/drawing/2014/main" id="{64DE722B-6A02-4693-A165-3BCE6E900273}"/>
              </a:ext>
            </a:extLst>
          </p:cNvPr>
          <p:cNvSpPr>
            <a:spLocks/>
          </p:cNvSpPr>
          <p:nvPr/>
        </p:nvSpPr>
        <p:spPr bwMode="auto">
          <a:xfrm>
            <a:off x="3847" y="-3175"/>
            <a:ext cx="5389378" cy="5410200"/>
          </a:xfrm>
          <a:custGeom>
            <a:avLst/>
            <a:gdLst>
              <a:gd name="T0" fmla="*/ 2495 w 3394"/>
              <a:gd name="T1" fmla="*/ 0 h 3408"/>
              <a:gd name="T2" fmla="*/ 0 w 3394"/>
              <a:gd name="T3" fmla="*/ 0 h 3408"/>
              <a:gd name="T4" fmla="*/ 0 w 3394"/>
              <a:gd name="T5" fmla="*/ 2476 h 3408"/>
              <a:gd name="T6" fmla="*/ 933 w 3394"/>
              <a:gd name="T7" fmla="*/ 3408 h 3408"/>
              <a:gd name="T8" fmla="*/ 3394 w 3394"/>
              <a:gd name="T9" fmla="*/ 953 h 3408"/>
              <a:gd name="T10" fmla="*/ 3394 w 3394"/>
              <a:gd name="T11" fmla="*/ 896 h 3408"/>
              <a:gd name="T12" fmla="*/ 2495 w 3394"/>
              <a:gd name="T13" fmla="*/ 0 h 3408"/>
            </a:gdLst>
            <a:ahLst/>
            <a:cxnLst>
              <a:cxn ang="0">
                <a:pos x="T0" y="T1"/>
              </a:cxn>
              <a:cxn ang="0">
                <a:pos x="T2" y="T3"/>
              </a:cxn>
              <a:cxn ang="0">
                <a:pos x="T4" y="T5"/>
              </a:cxn>
              <a:cxn ang="0">
                <a:pos x="T6" y="T7"/>
              </a:cxn>
              <a:cxn ang="0">
                <a:pos x="T8" y="T9"/>
              </a:cxn>
              <a:cxn ang="0">
                <a:pos x="T10" y="T11"/>
              </a:cxn>
              <a:cxn ang="0">
                <a:pos x="T12" y="T13"/>
              </a:cxn>
            </a:cxnLst>
            <a:rect l="0" t="0" r="r" b="b"/>
            <a:pathLst>
              <a:path w="3394" h="3408">
                <a:moveTo>
                  <a:pt x="2495" y="0"/>
                </a:moveTo>
                <a:lnTo>
                  <a:pt x="0" y="0"/>
                </a:lnTo>
                <a:lnTo>
                  <a:pt x="0" y="2476"/>
                </a:lnTo>
                <a:lnTo>
                  <a:pt x="933" y="3408"/>
                </a:lnTo>
                <a:lnTo>
                  <a:pt x="3394" y="953"/>
                </a:lnTo>
                <a:lnTo>
                  <a:pt x="3394" y="896"/>
                </a:lnTo>
                <a:lnTo>
                  <a:pt x="24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04" tIns="45703" rIns="91404" bIns="45703" numCol="1" anchor="t" anchorCtr="0" compatLnSpc="1">
            <a:prstTxWarp prst="textNoShape">
              <a:avLst/>
            </a:prstTxWarp>
          </a:bodyPr>
          <a:lstStyle/>
          <a:p>
            <a:pPr marL="0" marR="0" lvl="0" indent="0" algn="l" defTabSz="1218531"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black"/>
              </a:solidFill>
              <a:effectLst/>
              <a:uLnTx/>
              <a:uFillTx/>
              <a:latin typeface="Calibri"/>
              <a:ea typeface="+mn-ea"/>
              <a:cs typeface="+mn-cs"/>
            </a:endParaRPr>
          </a:p>
        </p:txBody>
      </p:sp>
      <p:pic>
        <p:nvPicPr>
          <p:cNvPr id="9" name="Picture Placeholder 8">
            <a:extLst>
              <a:ext uri="{FF2B5EF4-FFF2-40B4-BE49-F238E27FC236}">
                <a16:creationId xmlns:a16="http://schemas.microsoft.com/office/drawing/2014/main" id="{113E6916-8D08-4A41-AAA5-D8BD695DDEF7}"/>
              </a:ext>
            </a:extLst>
          </p:cNvPr>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tretch>
            <a:fillRect/>
          </a:stretch>
        </p:blipFill>
        <p:spPr>
          <a:xfrm>
            <a:off x="159753" y="2265479"/>
            <a:ext cx="3701143" cy="3701143"/>
          </a:xfrm>
          <a:effectLst>
            <a:outerShdw blurRad="444500" dist="190500" dir="2700000" algn="tl" rotWithShape="0">
              <a:prstClr val="black">
                <a:alpha val="23000"/>
              </a:prstClr>
            </a:outerShdw>
          </a:effectLst>
        </p:spPr>
      </p:pic>
      <p:sp>
        <p:nvSpPr>
          <p:cNvPr id="29" name="Title 28">
            <a:extLst>
              <a:ext uri="{FF2B5EF4-FFF2-40B4-BE49-F238E27FC236}">
                <a16:creationId xmlns:a16="http://schemas.microsoft.com/office/drawing/2014/main" id="{0570609D-B928-4D78-956A-0B5B4A6823F8}"/>
              </a:ext>
            </a:extLst>
          </p:cNvPr>
          <p:cNvSpPr>
            <a:spLocks noGrp="1"/>
          </p:cNvSpPr>
          <p:nvPr>
            <p:ph type="ctrTitle"/>
          </p:nvPr>
        </p:nvSpPr>
        <p:spPr>
          <a:xfrm>
            <a:off x="3273045" y="4172852"/>
            <a:ext cx="8918955" cy="1380476"/>
          </a:xfrm>
        </p:spPr>
        <p:txBody>
          <a:bodyPr/>
          <a:lstStyle/>
          <a:p>
            <a:r>
              <a:rPr lang="en-IN" sz="4800" b="1" dirty="0"/>
              <a:t>LIMOR Housing First for Youth </a:t>
            </a:r>
          </a:p>
        </p:txBody>
      </p:sp>
      <p:sp>
        <p:nvSpPr>
          <p:cNvPr id="30" name="Subtitle 29">
            <a:extLst>
              <a:ext uri="{FF2B5EF4-FFF2-40B4-BE49-F238E27FC236}">
                <a16:creationId xmlns:a16="http://schemas.microsoft.com/office/drawing/2014/main" id="{C6BCD020-11F8-4E95-94EC-8D65F063D04C}"/>
              </a:ext>
            </a:extLst>
          </p:cNvPr>
          <p:cNvSpPr>
            <a:spLocks noGrp="1"/>
          </p:cNvSpPr>
          <p:nvPr>
            <p:ph type="subTitle" idx="1"/>
          </p:nvPr>
        </p:nvSpPr>
        <p:spPr>
          <a:xfrm>
            <a:off x="5873884" y="5228234"/>
            <a:ext cx="5774508" cy="650188"/>
          </a:xfrm>
        </p:spPr>
        <p:txBody>
          <a:bodyPr>
            <a:noAutofit/>
          </a:bodyPr>
          <a:lstStyle/>
          <a:p>
            <a:endParaRPr lang="en-IN" sz="2000" dirty="0"/>
          </a:p>
          <a:p>
            <a:r>
              <a:rPr lang="en-IN" sz="2000" dirty="0"/>
              <a:t>FEANTSA Online Conference Week 2020</a:t>
            </a:r>
          </a:p>
        </p:txBody>
      </p:sp>
    </p:spTree>
    <p:extLst>
      <p:ext uri="{BB962C8B-B14F-4D97-AF65-F5344CB8AC3E}">
        <p14:creationId xmlns:p14="http://schemas.microsoft.com/office/powerpoint/2010/main" val="212357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7825"/>
          <a:stretch/>
        </p:blipFill>
        <p:spPr>
          <a:xfrm>
            <a:off x="0" y="0"/>
            <a:ext cx="12308124" cy="2366682"/>
          </a:xfrm>
          <a:prstGeom prst="rect">
            <a:avLst/>
          </a:prstGeom>
        </p:spPr>
      </p:pic>
      <p:sp>
        <p:nvSpPr>
          <p:cNvPr id="4" name="Rectangle 3"/>
          <p:cNvSpPr/>
          <p:nvPr/>
        </p:nvSpPr>
        <p:spPr>
          <a:xfrm flipH="1">
            <a:off x="836097" y="986995"/>
            <a:ext cx="5317965" cy="1015663"/>
          </a:xfrm>
          <a:prstGeom prst="rect">
            <a:avLst/>
          </a:prstGeom>
          <a:noFill/>
        </p:spPr>
        <p:txBody>
          <a:bodyPr wrap="square">
            <a:spAutoFit/>
          </a:bodyPr>
          <a:lstStyle/>
          <a:p>
            <a:pPr algn="ctr"/>
            <a:r>
              <a:rPr lang="en-US" sz="6000" b="1" spc="-300" dirty="0">
                <a:solidFill>
                  <a:srgbClr val="D60057"/>
                </a:solidFill>
                <a:latin typeface="+mj-lt"/>
              </a:rPr>
              <a:t>The housing</a:t>
            </a:r>
          </a:p>
        </p:txBody>
      </p:sp>
      <p:sp>
        <p:nvSpPr>
          <p:cNvPr id="5" name="Tekstvak 4">
            <a:extLst>
              <a:ext uri="{FF2B5EF4-FFF2-40B4-BE49-F238E27FC236}">
                <a16:creationId xmlns:a16="http://schemas.microsoft.com/office/drawing/2014/main" id="{B1E377A5-D2FF-4AD9-A918-1501EB124EFC}"/>
              </a:ext>
            </a:extLst>
          </p:cNvPr>
          <p:cNvSpPr txBox="1"/>
          <p:nvPr/>
        </p:nvSpPr>
        <p:spPr>
          <a:xfrm>
            <a:off x="484096" y="2444605"/>
            <a:ext cx="5109882" cy="4678204"/>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00A8E1"/>
                </a:solidFill>
              </a:rPr>
              <a:t>An independent apartment</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A home where the young person can stay as long as desired</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Suitable for the stage of life, so preferably small homes</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Affordable</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Choice and control of the young person around location</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Scattered sight</a:t>
            </a:r>
          </a:p>
          <a:p>
            <a:pPr marL="285750" indent="-285750">
              <a:buFont typeface="Arial" panose="020B0604020202020204" pitchFamily="34" charset="0"/>
              <a:buChar char="•"/>
            </a:pPr>
            <a:endParaRPr lang="en-US" dirty="0">
              <a:solidFill>
                <a:srgbClr val="00A8E1"/>
              </a:solidFill>
            </a:endParaRPr>
          </a:p>
        </p:txBody>
      </p:sp>
      <p:sp>
        <p:nvSpPr>
          <p:cNvPr id="6" name="Tekstvak 5">
            <a:extLst>
              <a:ext uri="{FF2B5EF4-FFF2-40B4-BE49-F238E27FC236}">
                <a16:creationId xmlns:a16="http://schemas.microsoft.com/office/drawing/2014/main" id="{C8B55435-4B81-43FF-96E2-1A1C2F3DC191}"/>
              </a:ext>
            </a:extLst>
          </p:cNvPr>
          <p:cNvSpPr txBox="1"/>
          <p:nvPr/>
        </p:nvSpPr>
        <p:spPr>
          <a:xfrm>
            <a:off x="6154062" y="2444605"/>
            <a:ext cx="5553842" cy="4093428"/>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00A8E1"/>
                </a:solidFill>
              </a:rPr>
              <a:t>Housing corporation estimates whether a neighborhood or building is suitable for HF4Y</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A clear separation between the roles of landlord and support worker</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Active (preventive) cooperation between housing corporation and support workers</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A permanent rental contract in their own name or the opportunity for the rental contract to be in the name of the Housing First service for the first period.</a:t>
            </a:r>
          </a:p>
        </p:txBody>
      </p:sp>
    </p:spTree>
    <p:extLst>
      <p:ext uri="{BB962C8B-B14F-4D97-AF65-F5344CB8AC3E}">
        <p14:creationId xmlns:p14="http://schemas.microsoft.com/office/powerpoint/2010/main" val="314228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58"/>
          <p:cNvGrpSpPr/>
          <p:nvPr/>
        </p:nvGrpSpPr>
        <p:grpSpPr>
          <a:xfrm>
            <a:off x="1" y="6714000"/>
            <a:ext cx="12191999" cy="144000"/>
            <a:chOff x="4115999" y="1098000"/>
            <a:chExt cx="3960001" cy="54000"/>
          </a:xfrm>
        </p:grpSpPr>
        <p:sp>
          <p:nvSpPr>
            <p:cNvPr id="12"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13"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0587" y="1487436"/>
            <a:ext cx="6154057" cy="3461657"/>
          </a:xfrm>
          <a:prstGeom prst="rect">
            <a:avLst/>
          </a:prstGeom>
        </p:spPr>
      </p:pic>
      <p:sp>
        <p:nvSpPr>
          <p:cNvPr id="2" name="Tekstvak 1">
            <a:extLst>
              <a:ext uri="{FF2B5EF4-FFF2-40B4-BE49-F238E27FC236}">
                <a16:creationId xmlns:a16="http://schemas.microsoft.com/office/drawing/2014/main" id="{A14C1C63-A6AE-46BC-9ADD-8AC62A17CC89}"/>
              </a:ext>
            </a:extLst>
          </p:cNvPr>
          <p:cNvSpPr txBox="1"/>
          <p:nvPr/>
        </p:nvSpPr>
        <p:spPr>
          <a:xfrm>
            <a:off x="6365272" y="1487436"/>
            <a:ext cx="5630607" cy="4093428"/>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00A8E1"/>
                </a:solidFill>
              </a:rPr>
              <a:t>For young people under 18 our Housing First service rents the apartment. And income is provided for rent and living expenses by the municipality.</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D60057"/>
                </a:solidFill>
              </a:rPr>
              <a:t>A supplement to the income is also necessary for young people aged 18 to 21 if they depend on welfare. The welfare is not sufficient to provide for rent payment and their other living expenses.</a:t>
            </a:r>
          </a:p>
          <a:p>
            <a:pPr marL="285750" indent="-285750">
              <a:buFont typeface="Arial" panose="020B0604020202020204" pitchFamily="34" charset="0"/>
              <a:buChar char="•"/>
            </a:pPr>
            <a:endParaRPr lang="en-US" sz="2000" b="1" dirty="0">
              <a:solidFill>
                <a:srgbClr val="00A8E1"/>
              </a:solidFill>
            </a:endParaRPr>
          </a:p>
          <a:p>
            <a:pPr marL="285750" indent="-285750">
              <a:buFont typeface="Arial" panose="020B0604020202020204" pitchFamily="34" charset="0"/>
              <a:buChar char="•"/>
            </a:pPr>
            <a:r>
              <a:rPr lang="en-US" sz="2000" b="1" dirty="0">
                <a:solidFill>
                  <a:srgbClr val="00A8E1"/>
                </a:solidFill>
              </a:rPr>
              <a:t>In all cases, funds are provided for furnishing the home.</a:t>
            </a:r>
          </a:p>
        </p:txBody>
      </p:sp>
      <p:sp>
        <p:nvSpPr>
          <p:cNvPr id="4" name="Tekstvak 3">
            <a:extLst>
              <a:ext uri="{FF2B5EF4-FFF2-40B4-BE49-F238E27FC236}">
                <a16:creationId xmlns:a16="http://schemas.microsoft.com/office/drawing/2014/main" id="{CB84D3D6-41A7-4CEC-B06A-49DC4DCDDB57}"/>
              </a:ext>
            </a:extLst>
          </p:cNvPr>
          <p:cNvSpPr txBox="1"/>
          <p:nvPr/>
        </p:nvSpPr>
        <p:spPr>
          <a:xfrm>
            <a:off x="219456" y="97151"/>
            <a:ext cx="11484864" cy="1015663"/>
          </a:xfrm>
          <a:prstGeom prst="rect">
            <a:avLst/>
          </a:prstGeom>
          <a:noFill/>
        </p:spPr>
        <p:txBody>
          <a:bodyPr wrap="square" rtlCol="0">
            <a:spAutoFit/>
          </a:bodyPr>
          <a:lstStyle/>
          <a:p>
            <a:pPr algn="ctr"/>
            <a:r>
              <a:rPr lang="en-US" sz="6000" b="1" dirty="0">
                <a:solidFill>
                  <a:srgbClr val="D60057"/>
                </a:solidFill>
                <a:latin typeface="+mj-lt"/>
              </a:rPr>
              <a:t>Other</a:t>
            </a:r>
            <a:r>
              <a:rPr lang="en-US" sz="5400" b="1" dirty="0">
                <a:solidFill>
                  <a:srgbClr val="D60057"/>
                </a:solidFill>
                <a:latin typeface="+mj-lt"/>
              </a:rPr>
              <a:t> </a:t>
            </a:r>
            <a:r>
              <a:rPr lang="en-US" sz="6000" b="1" dirty="0">
                <a:solidFill>
                  <a:srgbClr val="D60057"/>
                </a:solidFill>
                <a:latin typeface="+mj-lt"/>
              </a:rPr>
              <a:t>arrangements</a:t>
            </a:r>
          </a:p>
        </p:txBody>
      </p:sp>
    </p:spTree>
    <p:extLst>
      <p:ext uri="{BB962C8B-B14F-4D97-AF65-F5344CB8AC3E}">
        <p14:creationId xmlns:p14="http://schemas.microsoft.com/office/powerpoint/2010/main" val="3358062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11"/>
          <p:cNvSpPr/>
          <p:nvPr/>
        </p:nvSpPr>
        <p:spPr>
          <a:xfrm>
            <a:off x="5958752" y="36309"/>
            <a:ext cx="6304304" cy="72672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29" name="Group 28"/>
          <p:cNvGrpSpPr/>
          <p:nvPr/>
        </p:nvGrpSpPr>
        <p:grpSpPr>
          <a:xfrm>
            <a:off x="709092" y="3669916"/>
            <a:ext cx="4411213" cy="1920318"/>
            <a:chOff x="973015" y="3627862"/>
            <a:chExt cx="4239386" cy="1858538"/>
          </a:xfrm>
          <a:solidFill>
            <a:schemeClr val="accent5">
              <a:lumMod val="75000"/>
            </a:schemeClr>
          </a:solidFill>
        </p:grpSpPr>
        <p:sp>
          <p:nvSpPr>
            <p:cNvPr id="6" name="Freeform 6"/>
            <p:cNvSpPr>
              <a:spLocks/>
            </p:cNvSpPr>
            <p:nvPr/>
          </p:nvSpPr>
          <p:spPr bwMode="auto">
            <a:xfrm>
              <a:off x="4603347" y="3648164"/>
              <a:ext cx="435566" cy="428183"/>
            </a:xfrm>
            <a:custGeom>
              <a:avLst/>
              <a:gdLst>
                <a:gd name="T0" fmla="*/ 236 w 471"/>
                <a:gd name="T1" fmla="*/ 0 h 464"/>
                <a:gd name="T2" fmla="*/ 277 w 471"/>
                <a:gd name="T3" fmla="*/ 4 h 464"/>
                <a:gd name="T4" fmla="*/ 319 w 471"/>
                <a:gd name="T5" fmla="*/ 15 h 464"/>
                <a:gd name="T6" fmla="*/ 354 w 471"/>
                <a:gd name="T7" fmla="*/ 32 h 464"/>
                <a:gd name="T8" fmla="*/ 387 w 471"/>
                <a:gd name="T9" fmla="*/ 54 h 464"/>
                <a:gd name="T10" fmla="*/ 416 w 471"/>
                <a:gd name="T11" fmla="*/ 82 h 464"/>
                <a:gd name="T12" fmla="*/ 440 w 471"/>
                <a:gd name="T13" fmla="*/ 114 h 464"/>
                <a:gd name="T14" fmla="*/ 457 w 471"/>
                <a:gd name="T15" fmla="*/ 151 h 464"/>
                <a:gd name="T16" fmla="*/ 468 w 471"/>
                <a:gd name="T17" fmla="*/ 190 h 464"/>
                <a:gd name="T18" fmla="*/ 471 w 471"/>
                <a:gd name="T19" fmla="*/ 232 h 464"/>
                <a:gd name="T20" fmla="*/ 468 w 471"/>
                <a:gd name="T21" fmla="*/ 274 h 464"/>
                <a:gd name="T22" fmla="*/ 457 w 471"/>
                <a:gd name="T23" fmla="*/ 313 h 464"/>
                <a:gd name="T24" fmla="*/ 440 w 471"/>
                <a:gd name="T25" fmla="*/ 349 h 464"/>
                <a:gd name="T26" fmla="*/ 416 w 471"/>
                <a:gd name="T27" fmla="*/ 381 h 464"/>
                <a:gd name="T28" fmla="*/ 387 w 471"/>
                <a:gd name="T29" fmla="*/ 409 h 464"/>
                <a:gd name="T30" fmla="*/ 354 w 471"/>
                <a:gd name="T31" fmla="*/ 431 h 464"/>
                <a:gd name="T32" fmla="*/ 317 w 471"/>
                <a:gd name="T33" fmla="*/ 448 h 464"/>
                <a:gd name="T34" fmla="*/ 277 w 471"/>
                <a:gd name="T35" fmla="*/ 459 h 464"/>
                <a:gd name="T36" fmla="*/ 236 w 471"/>
                <a:gd name="T37" fmla="*/ 464 h 464"/>
                <a:gd name="T38" fmla="*/ 193 w 471"/>
                <a:gd name="T39" fmla="*/ 459 h 464"/>
                <a:gd name="T40" fmla="*/ 152 w 471"/>
                <a:gd name="T41" fmla="*/ 448 h 464"/>
                <a:gd name="T42" fmla="*/ 117 w 471"/>
                <a:gd name="T43" fmla="*/ 431 h 464"/>
                <a:gd name="T44" fmla="*/ 82 w 471"/>
                <a:gd name="T45" fmla="*/ 409 h 464"/>
                <a:gd name="T46" fmla="*/ 54 w 471"/>
                <a:gd name="T47" fmla="*/ 381 h 464"/>
                <a:gd name="T48" fmla="*/ 31 w 471"/>
                <a:gd name="T49" fmla="*/ 349 h 464"/>
                <a:gd name="T50" fmla="*/ 14 w 471"/>
                <a:gd name="T51" fmla="*/ 313 h 464"/>
                <a:gd name="T52" fmla="*/ 3 w 471"/>
                <a:gd name="T53" fmla="*/ 274 h 464"/>
                <a:gd name="T54" fmla="*/ 0 w 471"/>
                <a:gd name="T55" fmla="*/ 232 h 464"/>
                <a:gd name="T56" fmla="*/ 3 w 471"/>
                <a:gd name="T57" fmla="*/ 190 h 464"/>
                <a:gd name="T58" fmla="*/ 14 w 471"/>
                <a:gd name="T59" fmla="*/ 151 h 464"/>
                <a:gd name="T60" fmla="*/ 31 w 471"/>
                <a:gd name="T61" fmla="*/ 114 h 464"/>
                <a:gd name="T62" fmla="*/ 54 w 471"/>
                <a:gd name="T63" fmla="*/ 82 h 464"/>
                <a:gd name="T64" fmla="*/ 82 w 471"/>
                <a:gd name="T65" fmla="*/ 54 h 464"/>
                <a:gd name="T66" fmla="*/ 117 w 471"/>
                <a:gd name="T67" fmla="*/ 32 h 464"/>
                <a:gd name="T68" fmla="*/ 152 w 471"/>
                <a:gd name="T69" fmla="*/ 15 h 464"/>
                <a:gd name="T70" fmla="*/ 193 w 471"/>
                <a:gd name="T71" fmla="*/ 4 h 464"/>
                <a:gd name="T72" fmla="*/ 236 w 471"/>
                <a:gd name="T7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1" h="464">
                  <a:moveTo>
                    <a:pt x="236" y="0"/>
                  </a:moveTo>
                  <a:lnTo>
                    <a:pt x="277" y="4"/>
                  </a:lnTo>
                  <a:lnTo>
                    <a:pt x="319" y="15"/>
                  </a:lnTo>
                  <a:lnTo>
                    <a:pt x="354" y="32"/>
                  </a:lnTo>
                  <a:lnTo>
                    <a:pt x="387" y="54"/>
                  </a:lnTo>
                  <a:lnTo>
                    <a:pt x="416" y="82"/>
                  </a:lnTo>
                  <a:lnTo>
                    <a:pt x="440" y="114"/>
                  </a:lnTo>
                  <a:lnTo>
                    <a:pt x="457" y="151"/>
                  </a:lnTo>
                  <a:lnTo>
                    <a:pt x="468" y="190"/>
                  </a:lnTo>
                  <a:lnTo>
                    <a:pt x="471" y="232"/>
                  </a:lnTo>
                  <a:lnTo>
                    <a:pt x="468" y="274"/>
                  </a:lnTo>
                  <a:lnTo>
                    <a:pt x="457" y="313"/>
                  </a:lnTo>
                  <a:lnTo>
                    <a:pt x="440" y="349"/>
                  </a:lnTo>
                  <a:lnTo>
                    <a:pt x="416" y="381"/>
                  </a:lnTo>
                  <a:lnTo>
                    <a:pt x="387" y="409"/>
                  </a:lnTo>
                  <a:lnTo>
                    <a:pt x="354" y="431"/>
                  </a:lnTo>
                  <a:lnTo>
                    <a:pt x="317" y="448"/>
                  </a:lnTo>
                  <a:lnTo>
                    <a:pt x="277" y="459"/>
                  </a:lnTo>
                  <a:lnTo>
                    <a:pt x="236" y="464"/>
                  </a:lnTo>
                  <a:lnTo>
                    <a:pt x="193" y="459"/>
                  </a:lnTo>
                  <a:lnTo>
                    <a:pt x="152" y="448"/>
                  </a:lnTo>
                  <a:lnTo>
                    <a:pt x="117" y="431"/>
                  </a:lnTo>
                  <a:lnTo>
                    <a:pt x="82" y="409"/>
                  </a:lnTo>
                  <a:lnTo>
                    <a:pt x="54" y="381"/>
                  </a:lnTo>
                  <a:lnTo>
                    <a:pt x="31" y="349"/>
                  </a:lnTo>
                  <a:lnTo>
                    <a:pt x="14" y="313"/>
                  </a:lnTo>
                  <a:lnTo>
                    <a:pt x="3" y="274"/>
                  </a:lnTo>
                  <a:lnTo>
                    <a:pt x="0" y="232"/>
                  </a:lnTo>
                  <a:lnTo>
                    <a:pt x="3" y="190"/>
                  </a:lnTo>
                  <a:lnTo>
                    <a:pt x="14" y="151"/>
                  </a:lnTo>
                  <a:lnTo>
                    <a:pt x="31" y="114"/>
                  </a:lnTo>
                  <a:lnTo>
                    <a:pt x="54" y="82"/>
                  </a:lnTo>
                  <a:lnTo>
                    <a:pt x="82" y="54"/>
                  </a:lnTo>
                  <a:lnTo>
                    <a:pt x="117" y="32"/>
                  </a:lnTo>
                  <a:lnTo>
                    <a:pt x="152" y="15"/>
                  </a:lnTo>
                  <a:lnTo>
                    <a:pt x="193" y="4"/>
                  </a:lnTo>
                  <a:lnTo>
                    <a:pt x="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7" name="Freeform 7"/>
            <p:cNvSpPr>
              <a:spLocks/>
            </p:cNvSpPr>
            <p:nvPr/>
          </p:nvSpPr>
          <p:spPr bwMode="auto">
            <a:xfrm>
              <a:off x="3422151" y="3648164"/>
              <a:ext cx="433720" cy="428183"/>
            </a:xfrm>
            <a:custGeom>
              <a:avLst/>
              <a:gdLst>
                <a:gd name="T0" fmla="*/ 235 w 472"/>
                <a:gd name="T1" fmla="*/ 0 h 464"/>
                <a:gd name="T2" fmla="*/ 278 w 472"/>
                <a:gd name="T3" fmla="*/ 4 h 464"/>
                <a:gd name="T4" fmla="*/ 318 w 472"/>
                <a:gd name="T5" fmla="*/ 15 h 464"/>
                <a:gd name="T6" fmla="*/ 355 w 472"/>
                <a:gd name="T7" fmla="*/ 32 h 464"/>
                <a:gd name="T8" fmla="*/ 388 w 472"/>
                <a:gd name="T9" fmla="*/ 54 h 464"/>
                <a:gd name="T10" fmla="*/ 416 w 472"/>
                <a:gd name="T11" fmla="*/ 82 h 464"/>
                <a:gd name="T12" fmla="*/ 440 w 472"/>
                <a:gd name="T13" fmla="*/ 114 h 464"/>
                <a:gd name="T14" fmla="*/ 458 w 472"/>
                <a:gd name="T15" fmla="*/ 151 h 464"/>
                <a:gd name="T16" fmla="*/ 469 w 472"/>
                <a:gd name="T17" fmla="*/ 190 h 464"/>
                <a:gd name="T18" fmla="*/ 472 w 472"/>
                <a:gd name="T19" fmla="*/ 232 h 464"/>
                <a:gd name="T20" fmla="*/ 469 w 472"/>
                <a:gd name="T21" fmla="*/ 274 h 464"/>
                <a:gd name="T22" fmla="*/ 458 w 472"/>
                <a:gd name="T23" fmla="*/ 313 h 464"/>
                <a:gd name="T24" fmla="*/ 440 w 472"/>
                <a:gd name="T25" fmla="*/ 349 h 464"/>
                <a:gd name="T26" fmla="*/ 416 w 472"/>
                <a:gd name="T27" fmla="*/ 381 h 464"/>
                <a:gd name="T28" fmla="*/ 388 w 472"/>
                <a:gd name="T29" fmla="*/ 409 h 464"/>
                <a:gd name="T30" fmla="*/ 355 w 472"/>
                <a:gd name="T31" fmla="*/ 431 h 464"/>
                <a:gd name="T32" fmla="*/ 318 w 472"/>
                <a:gd name="T33" fmla="*/ 448 h 464"/>
                <a:gd name="T34" fmla="*/ 278 w 472"/>
                <a:gd name="T35" fmla="*/ 459 h 464"/>
                <a:gd name="T36" fmla="*/ 235 w 472"/>
                <a:gd name="T37" fmla="*/ 464 h 464"/>
                <a:gd name="T38" fmla="*/ 193 w 472"/>
                <a:gd name="T39" fmla="*/ 459 h 464"/>
                <a:gd name="T40" fmla="*/ 153 w 472"/>
                <a:gd name="T41" fmla="*/ 448 h 464"/>
                <a:gd name="T42" fmla="*/ 117 w 472"/>
                <a:gd name="T43" fmla="*/ 431 h 464"/>
                <a:gd name="T44" fmla="*/ 84 w 472"/>
                <a:gd name="T45" fmla="*/ 409 h 464"/>
                <a:gd name="T46" fmla="*/ 56 w 472"/>
                <a:gd name="T47" fmla="*/ 381 h 464"/>
                <a:gd name="T48" fmla="*/ 32 w 472"/>
                <a:gd name="T49" fmla="*/ 349 h 464"/>
                <a:gd name="T50" fmla="*/ 15 w 472"/>
                <a:gd name="T51" fmla="*/ 313 h 464"/>
                <a:gd name="T52" fmla="*/ 3 w 472"/>
                <a:gd name="T53" fmla="*/ 274 h 464"/>
                <a:gd name="T54" fmla="*/ 0 w 472"/>
                <a:gd name="T55" fmla="*/ 232 h 464"/>
                <a:gd name="T56" fmla="*/ 3 w 472"/>
                <a:gd name="T57" fmla="*/ 190 h 464"/>
                <a:gd name="T58" fmla="*/ 15 w 472"/>
                <a:gd name="T59" fmla="*/ 151 h 464"/>
                <a:gd name="T60" fmla="*/ 32 w 472"/>
                <a:gd name="T61" fmla="*/ 114 h 464"/>
                <a:gd name="T62" fmla="*/ 56 w 472"/>
                <a:gd name="T63" fmla="*/ 82 h 464"/>
                <a:gd name="T64" fmla="*/ 84 w 472"/>
                <a:gd name="T65" fmla="*/ 54 h 464"/>
                <a:gd name="T66" fmla="*/ 117 w 472"/>
                <a:gd name="T67" fmla="*/ 32 h 464"/>
                <a:gd name="T68" fmla="*/ 153 w 472"/>
                <a:gd name="T69" fmla="*/ 15 h 464"/>
                <a:gd name="T70" fmla="*/ 193 w 472"/>
                <a:gd name="T71" fmla="*/ 4 h 464"/>
                <a:gd name="T72" fmla="*/ 235 w 472"/>
                <a:gd name="T7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2" h="464">
                  <a:moveTo>
                    <a:pt x="235" y="0"/>
                  </a:moveTo>
                  <a:lnTo>
                    <a:pt x="278" y="4"/>
                  </a:lnTo>
                  <a:lnTo>
                    <a:pt x="318" y="15"/>
                  </a:lnTo>
                  <a:lnTo>
                    <a:pt x="355" y="32"/>
                  </a:lnTo>
                  <a:lnTo>
                    <a:pt x="388" y="54"/>
                  </a:lnTo>
                  <a:lnTo>
                    <a:pt x="416" y="82"/>
                  </a:lnTo>
                  <a:lnTo>
                    <a:pt x="440" y="114"/>
                  </a:lnTo>
                  <a:lnTo>
                    <a:pt x="458" y="151"/>
                  </a:lnTo>
                  <a:lnTo>
                    <a:pt x="469" y="190"/>
                  </a:lnTo>
                  <a:lnTo>
                    <a:pt x="472" y="232"/>
                  </a:lnTo>
                  <a:lnTo>
                    <a:pt x="469" y="274"/>
                  </a:lnTo>
                  <a:lnTo>
                    <a:pt x="458" y="313"/>
                  </a:lnTo>
                  <a:lnTo>
                    <a:pt x="440" y="349"/>
                  </a:lnTo>
                  <a:lnTo>
                    <a:pt x="416" y="381"/>
                  </a:lnTo>
                  <a:lnTo>
                    <a:pt x="388" y="409"/>
                  </a:lnTo>
                  <a:lnTo>
                    <a:pt x="355" y="431"/>
                  </a:lnTo>
                  <a:lnTo>
                    <a:pt x="318" y="448"/>
                  </a:lnTo>
                  <a:lnTo>
                    <a:pt x="278" y="459"/>
                  </a:lnTo>
                  <a:lnTo>
                    <a:pt x="235" y="464"/>
                  </a:lnTo>
                  <a:lnTo>
                    <a:pt x="193" y="459"/>
                  </a:lnTo>
                  <a:lnTo>
                    <a:pt x="153" y="448"/>
                  </a:lnTo>
                  <a:lnTo>
                    <a:pt x="117" y="431"/>
                  </a:lnTo>
                  <a:lnTo>
                    <a:pt x="84" y="409"/>
                  </a:lnTo>
                  <a:lnTo>
                    <a:pt x="56" y="381"/>
                  </a:lnTo>
                  <a:lnTo>
                    <a:pt x="32" y="349"/>
                  </a:lnTo>
                  <a:lnTo>
                    <a:pt x="15" y="313"/>
                  </a:lnTo>
                  <a:lnTo>
                    <a:pt x="3" y="274"/>
                  </a:lnTo>
                  <a:lnTo>
                    <a:pt x="0" y="232"/>
                  </a:lnTo>
                  <a:lnTo>
                    <a:pt x="3" y="190"/>
                  </a:lnTo>
                  <a:lnTo>
                    <a:pt x="15" y="151"/>
                  </a:lnTo>
                  <a:lnTo>
                    <a:pt x="32" y="114"/>
                  </a:lnTo>
                  <a:lnTo>
                    <a:pt x="56" y="82"/>
                  </a:lnTo>
                  <a:lnTo>
                    <a:pt x="84" y="54"/>
                  </a:lnTo>
                  <a:lnTo>
                    <a:pt x="117" y="32"/>
                  </a:lnTo>
                  <a:lnTo>
                    <a:pt x="153" y="15"/>
                  </a:lnTo>
                  <a:lnTo>
                    <a:pt x="193" y="4"/>
                  </a:lnTo>
                  <a:lnTo>
                    <a:pt x="2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8" name="Freeform 8"/>
            <p:cNvSpPr>
              <a:spLocks/>
            </p:cNvSpPr>
            <p:nvPr/>
          </p:nvSpPr>
          <p:spPr bwMode="auto">
            <a:xfrm>
              <a:off x="2281559" y="3627862"/>
              <a:ext cx="435566" cy="428183"/>
            </a:xfrm>
            <a:custGeom>
              <a:avLst/>
              <a:gdLst>
                <a:gd name="T0" fmla="*/ 237 w 473"/>
                <a:gd name="T1" fmla="*/ 0 h 464"/>
                <a:gd name="T2" fmla="*/ 279 w 473"/>
                <a:gd name="T3" fmla="*/ 5 h 464"/>
                <a:gd name="T4" fmla="*/ 319 w 473"/>
                <a:gd name="T5" fmla="*/ 16 h 464"/>
                <a:gd name="T6" fmla="*/ 355 w 473"/>
                <a:gd name="T7" fmla="*/ 33 h 464"/>
                <a:gd name="T8" fmla="*/ 389 w 473"/>
                <a:gd name="T9" fmla="*/ 55 h 464"/>
                <a:gd name="T10" fmla="*/ 417 w 473"/>
                <a:gd name="T11" fmla="*/ 83 h 464"/>
                <a:gd name="T12" fmla="*/ 440 w 473"/>
                <a:gd name="T13" fmla="*/ 116 h 464"/>
                <a:gd name="T14" fmla="*/ 457 w 473"/>
                <a:gd name="T15" fmla="*/ 151 h 464"/>
                <a:gd name="T16" fmla="*/ 469 w 473"/>
                <a:gd name="T17" fmla="*/ 190 h 464"/>
                <a:gd name="T18" fmla="*/ 473 w 473"/>
                <a:gd name="T19" fmla="*/ 232 h 464"/>
                <a:gd name="T20" fmla="*/ 469 w 473"/>
                <a:gd name="T21" fmla="*/ 274 h 464"/>
                <a:gd name="T22" fmla="*/ 457 w 473"/>
                <a:gd name="T23" fmla="*/ 313 h 464"/>
                <a:gd name="T24" fmla="*/ 440 w 473"/>
                <a:gd name="T25" fmla="*/ 350 h 464"/>
                <a:gd name="T26" fmla="*/ 417 w 473"/>
                <a:gd name="T27" fmla="*/ 382 h 464"/>
                <a:gd name="T28" fmla="*/ 389 w 473"/>
                <a:gd name="T29" fmla="*/ 410 h 464"/>
                <a:gd name="T30" fmla="*/ 355 w 473"/>
                <a:gd name="T31" fmla="*/ 432 h 464"/>
                <a:gd name="T32" fmla="*/ 319 w 473"/>
                <a:gd name="T33" fmla="*/ 450 h 464"/>
                <a:gd name="T34" fmla="*/ 279 w 473"/>
                <a:gd name="T35" fmla="*/ 460 h 464"/>
                <a:gd name="T36" fmla="*/ 237 w 473"/>
                <a:gd name="T37" fmla="*/ 464 h 464"/>
                <a:gd name="T38" fmla="*/ 194 w 473"/>
                <a:gd name="T39" fmla="*/ 460 h 464"/>
                <a:gd name="T40" fmla="*/ 154 w 473"/>
                <a:gd name="T41" fmla="*/ 450 h 464"/>
                <a:gd name="T42" fmla="*/ 117 w 473"/>
                <a:gd name="T43" fmla="*/ 432 h 464"/>
                <a:gd name="T44" fmla="*/ 84 w 473"/>
                <a:gd name="T45" fmla="*/ 410 h 464"/>
                <a:gd name="T46" fmla="*/ 56 w 473"/>
                <a:gd name="T47" fmla="*/ 382 h 464"/>
                <a:gd name="T48" fmla="*/ 33 w 473"/>
                <a:gd name="T49" fmla="*/ 350 h 464"/>
                <a:gd name="T50" fmla="*/ 14 w 473"/>
                <a:gd name="T51" fmla="*/ 313 h 464"/>
                <a:gd name="T52" fmla="*/ 4 w 473"/>
                <a:gd name="T53" fmla="*/ 274 h 464"/>
                <a:gd name="T54" fmla="*/ 0 w 473"/>
                <a:gd name="T55" fmla="*/ 232 h 464"/>
                <a:gd name="T56" fmla="*/ 4 w 473"/>
                <a:gd name="T57" fmla="*/ 190 h 464"/>
                <a:gd name="T58" fmla="*/ 14 w 473"/>
                <a:gd name="T59" fmla="*/ 151 h 464"/>
                <a:gd name="T60" fmla="*/ 33 w 473"/>
                <a:gd name="T61" fmla="*/ 116 h 464"/>
                <a:gd name="T62" fmla="*/ 56 w 473"/>
                <a:gd name="T63" fmla="*/ 83 h 464"/>
                <a:gd name="T64" fmla="*/ 84 w 473"/>
                <a:gd name="T65" fmla="*/ 55 h 464"/>
                <a:gd name="T66" fmla="*/ 117 w 473"/>
                <a:gd name="T67" fmla="*/ 33 h 464"/>
                <a:gd name="T68" fmla="*/ 154 w 473"/>
                <a:gd name="T69" fmla="*/ 16 h 464"/>
                <a:gd name="T70" fmla="*/ 194 w 473"/>
                <a:gd name="T71" fmla="*/ 5 h 464"/>
                <a:gd name="T72" fmla="*/ 237 w 473"/>
                <a:gd name="T7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3" h="464">
                  <a:moveTo>
                    <a:pt x="237" y="0"/>
                  </a:moveTo>
                  <a:lnTo>
                    <a:pt x="279" y="5"/>
                  </a:lnTo>
                  <a:lnTo>
                    <a:pt x="319" y="16"/>
                  </a:lnTo>
                  <a:lnTo>
                    <a:pt x="355" y="33"/>
                  </a:lnTo>
                  <a:lnTo>
                    <a:pt x="389" y="55"/>
                  </a:lnTo>
                  <a:lnTo>
                    <a:pt x="417" y="83"/>
                  </a:lnTo>
                  <a:lnTo>
                    <a:pt x="440" y="116"/>
                  </a:lnTo>
                  <a:lnTo>
                    <a:pt x="457" y="151"/>
                  </a:lnTo>
                  <a:lnTo>
                    <a:pt x="469" y="190"/>
                  </a:lnTo>
                  <a:lnTo>
                    <a:pt x="473" y="232"/>
                  </a:lnTo>
                  <a:lnTo>
                    <a:pt x="469" y="274"/>
                  </a:lnTo>
                  <a:lnTo>
                    <a:pt x="457" y="313"/>
                  </a:lnTo>
                  <a:lnTo>
                    <a:pt x="440" y="350"/>
                  </a:lnTo>
                  <a:lnTo>
                    <a:pt x="417" y="382"/>
                  </a:lnTo>
                  <a:lnTo>
                    <a:pt x="389" y="410"/>
                  </a:lnTo>
                  <a:lnTo>
                    <a:pt x="355" y="432"/>
                  </a:lnTo>
                  <a:lnTo>
                    <a:pt x="319" y="450"/>
                  </a:lnTo>
                  <a:lnTo>
                    <a:pt x="279" y="460"/>
                  </a:lnTo>
                  <a:lnTo>
                    <a:pt x="237" y="464"/>
                  </a:lnTo>
                  <a:lnTo>
                    <a:pt x="194" y="460"/>
                  </a:lnTo>
                  <a:lnTo>
                    <a:pt x="154" y="450"/>
                  </a:lnTo>
                  <a:lnTo>
                    <a:pt x="117" y="432"/>
                  </a:lnTo>
                  <a:lnTo>
                    <a:pt x="84" y="410"/>
                  </a:lnTo>
                  <a:lnTo>
                    <a:pt x="56" y="382"/>
                  </a:lnTo>
                  <a:lnTo>
                    <a:pt x="33" y="350"/>
                  </a:lnTo>
                  <a:lnTo>
                    <a:pt x="14" y="313"/>
                  </a:lnTo>
                  <a:lnTo>
                    <a:pt x="4" y="274"/>
                  </a:lnTo>
                  <a:lnTo>
                    <a:pt x="0" y="232"/>
                  </a:lnTo>
                  <a:lnTo>
                    <a:pt x="4" y="190"/>
                  </a:lnTo>
                  <a:lnTo>
                    <a:pt x="14" y="151"/>
                  </a:lnTo>
                  <a:lnTo>
                    <a:pt x="33" y="116"/>
                  </a:lnTo>
                  <a:lnTo>
                    <a:pt x="56" y="83"/>
                  </a:lnTo>
                  <a:lnTo>
                    <a:pt x="84" y="55"/>
                  </a:lnTo>
                  <a:lnTo>
                    <a:pt x="117" y="33"/>
                  </a:lnTo>
                  <a:lnTo>
                    <a:pt x="154" y="16"/>
                  </a:lnTo>
                  <a:lnTo>
                    <a:pt x="194" y="5"/>
                  </a:lnTo>
                  <a:lnTo>
                    <a:pt x="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9" name="Freeform 9"/>
            <p:cNvSpPr>
              <a:spLocks/>
            </p:cNvSpPr>
            <p:nvPr/>
          </p:nvSpPr>
          <p:spPr bwMode="auto">
            <a:xfrm>
              <a:off x="1144658" y="3627862"/>
              <a:ext cx="437412" cy="428183"/>
            </a:xfrm>
            <a:custGeom>
              <a:avLst/>
              <a:gdLst>
                <a:gd name="T0" fmla="*/ 236 w 472"/>
                <a:gd name="T1" fmla="*/ 0 h 464"/>
                <a:gd name="T2" fmla="*/ 279 w 472"/>
                <a:gd name="T3" fmla="*/ 5 h 464"/>
                <a:gd name="T4" fmla="*/ 319 w 472"/>
                <a:gd name="T5" fmla="*/ 16 h 464"/>
                <a:gd name="T6" fmla="*/ 356 w 472"/>
                <a:gd name="T7" fmla="*/ 33 h 464"/>
                <a:gd name="T8" fmla="*/ 388 w 472"/>
                <a:gd name="T9" fmla="*/ 55 h 464"/>
                <a:gd name="T10" fmla="*/ 417 w 472"/>
                <a:gd name="T11" fmla="*/ 83 h 464"/>
                <a:gd name="T12" fmla="*/ 440 w 472"/>
                <a:gd name="T13" fmla="*/ 116 h 464"/>
                <a:gd name="T14" fmla="*/ 458 w 472"/>
                <a:gd name="T15" fmla="*/ 151 h 464"/>
                <a:gd name="T16" fmla="*/ 468 w 472"/>
                <a:gd name="T17" fmla="*/ 190 h 464"/>
                <a:gd name="T18" fmla="*/ 472 w 472"/>
                <a:gd name="T19" fmla="*/ 232 h 464"/>
                <a:gd name="T20" fmla="*/ 468 w 472"/>
                <a:gd name="T21" fmla="*/ 274 h 464"/>
                <a:gd name="T22" fmla="*/ 458 w 472"/>
                <a:gd name="T23" fmla="*/ 313 h 464"/>
                <a:gd name="T24" fmla="*/ 440 w 472"/>
                <a:gd name="T25" fmla="*/ 350 h 464"/>
                <a:gd name="T26" fmla="*/ 417 w 472"/>
                <a:gd name="T27" fmla="*/ 382 h 464"/>
                <a:gd name="T28" fmla="*/ 388 w 472"/>
                <a:gd name="T29" fmla="*/ 410 h 464"/>
                <a:gd name="T30" fmla="*/ 356 w 472"/>
                <a:gd name="T31" fmla="*/ 432 h 464"/>
                <a:gd name="T32" fmla="*/ 319 w 472"/>
                <a:gd name="T33" fmla="*/ 450 h 464"/>
                <a:gd name="T34" fmla="*/ 279 w 472"/>
                <a:gd name="T35" fmla="*/ 460 h 464"/>
                <a:gd name="T36" fmla="*/ 236 w 472"/>
                <a:gd name="T37" fmla="*/ 464 h 464"/>
                <a:gd name="T38" fmla="*/ 193 w 472"/>
                <a:gd name="T39" fmla="*/ 460 h 464"/>
                <a:gd name="T40" fmla="*/ 153 w 472"/>
                <a:gd name="T41" fmla="*/ 450 h 464"/>
                <a:gd name="T42" fmla="*/ 116 w 472"/>
                <a:gd name="T43" fmla="*/ 432 h 464"/>
                <a:gd name="T44" fmla="*/ 84 w 472"/>
                <a:gd name="T45" fmla="*/ 410 h 464"/>
                <a:gd name="T46" fmla="*/ 55 w 472"/>
                <a:gd name="T47" fmla="*/ 382 h 464"/>
                <a:gd name="T48" fmla="*/ 32 w 472"/>
                <a:gd name="T49" fmla="*/ 350 h 464"/>
                <a:gd name="T50" fmla="*/ 15 w 472"/>
                <a:gd name="T51" fmla="*/ 313 h 464"/>
                <a:gd name="T52" fmla="*/ 4 w 472"/>
                <a:gd name="T53" fmla="*/ 274 h 464"/>
                <a:gd name="T54" fmla="*/ 0 w 472"/>
                <a:gd name="T55" fmla="*/ 232 h 464"/>
                <a:gd name="T56" fmla="*/ 4 w 472"/>
                <a:gd name="T57" fmla="*/ 190 h 464"/>
                <a:gd name="T58" fmla="*/ 15 w 472"/>
                <a:gd name="T59" fmla="*/ 151 h 464"/>
                <a:gd name="T60" fmla="*/ 32 w 472"/>
                <a:gd name="T61" fmla="*/ 116 h 464"/>
                <a:gd name="T62" fmla="*/ 55 w 472"/>
                <a:gd name="T63" fmla="*/ 83 h 464"/>
                <a:gd name="T64" fmla="*/ 84 w 472"/>
                <a:gd name="T65" fmla="*/ 55 h 464"/>
                <a:gd name="T66" fmla="*/ 116 w 472"/>
                <a:gd name="T67" fmla="*/ 33 h 464"/>
                <a:gd name="T68" fmla="*/ 153 w 472"/>
                <a:gd name="T69" fmla="*/ 16 h 464"/>
                <a:gd name="T70" fmla="*/ 193 w 472"/>
                <a:gd name="T71" fmla="*/ 5 h 464"/>
                <a:gd name="T72" fmla="*/ 236 w 472"/>
                <a:gd name="T7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2" h="464">
                  <a:moveTo>
                    <a:pt x="236" y="0"/>
                  </a:moveTo>
                  <a:lnTo>
                    <a:pt x="279" y="5"/>
                  </a:lnTo>
                  <a:lnTo>
                    <a:pt x="319" y="16"/>
                  </a:lnTo>
                  <a:lnTo>
                    <a:pt x="356" y="33"/>
                  </a:lnTo>
                  <a:lnTo>
                    <a:pt x="388" y="55"/>
                  </a:lnTo>
                  <a:lnTo>
                    <a:pt x="417" y="83"/>
                  </a:lnTo>
                  <a:lnTo>
                    <a:pt x="440" y="116"/>
                  </a:lnTo>
                  <a:lnTo>
                    <a:pt x="458" y="151"/>
                  </a:lnTo>
                  <a:lnTo>
                    <a:pt x="468" y="190"/>
                  </a:lnTo>
                  <a:lnTo>
                    <a:pt x="472" y="232"/>
                  </a:lnTo>
                  <a:lnTo>
                    <a:pt x="468" y="274"/>
                  </a:lnTo>
                  <a:lnTo>
                    <a:pt x="458" y="313"/>
                  </a:lnTo>
                  <a:lnTo>
                    <a:pt x="440" y="350"/>
                  </a:lnTo>
                  <a:lnTo>
                    <a:pt x="417" y="382"/>
                  </a:lnTo>
                  <a:lnTo>
                    <a:pt x="388" y="410"/>
                  </a:lnTo>
                  <a:lnTo>
                    <a:pt x="356" y="432"/>
                  </a:lnTo>
                  <a:lnTo>
                    <a:pt x="319" y="450"/>
                  </a:lnTo>
                  <a:lnTo>
                    <a:pt x="279" y="460"/>
                  </a:lnTo>
                  <a:lnTo>
                    <a:pt x="236" y="464"/>
                  </a:lnTo>
                  <a:lnTo>
                    <a:pt x="193" y="460"/>
                  </a:lnTo>
                  <a:lnTo>
                    <a:pt x="153" y="450"/>
                  </a:lnTo>
                  <a:lnTo>
                    <a:pt x="116" y="432"/>
                  </a:lnTo>
                  <a:lnTo>
                    <a:pt x="84" y="410"/>
                  </a:lnTo>
                  <a:lnTo>
                    <a:pt x="55" y="382"/>
                  </a:lnTo>
                  <a:lnTo>
                    <a:pt x="32" y="350"/>
                  </a:lnTo>
                  <a:lnTo>
                    <a:pt x="15" y="313"/>
                  </a:lnTo>
                  <a:lnTo>
                    <a:pt x="4" y="274"/>
                  </a:lnTo>
                  <a:lnTo>
                    <a:pt x="0" y="232"/>
                  </a:lnTo>
                  <a:lnTo>
                    <a:pt x="4" y="190"/>
                  </a:lnTo>
                  <a:lnTo>
                    <a:pt x="15" y="151"/>
                  </a:lnTo>
                  <a:lnTo>
                    <a:pt x="32" y="116"/>
                  </a:lnTo>
                  <a:lnTo>
                    <a:pt x="55" y="83"/>
                  </a:lnTo>
                  <a:lnTo>
                    <a:pt x="84" y="55"/>
                  </a:lnTo>
                  <a:lnTo>
                    <a:pt x="116" y="33"/>
                  </a:lnTo>
                  <a:lnTo>
                    <a:pt x="153" y="16"/>
                  </a:lnTo>
                  <a:lnTo>
                    <a:pt x="193" y="5"/>
                  </a:lnTo>
                  <a:lnTo>
                    <a:pt x="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0" name="Freeform 10"/>
            <p:cNvSpPr>
              <a:spLocks/>
            </p:cNvSpPr>
            <p:nvPr/>
          </p:nvSpPr>
          <p:spPr bwMode="auto">
            <a:xfrm>
              <a:off x="4477845" y="4223997"/>
              <a:ext cx="627510" cy="614591"/>
            </a:xfrm>
            <a:custGeom>
              <a:avLst/>
              <a:gdLst>
                <a:gd name="T0" fmla="*/ 340 w 681"/>
                <a:gd name="T1" fmla="*/ 0 h 666"/>
                <a:gd name="T2" fmla="*/ 396 w 681"/>
                <a:gd name="T3" fmla="*/ 4 h 666"/>
                <a:gd name="T4" fmla="*/ 449 w 681"/>
                <a:gd name="T5" fmla="*/ 17 h 666"/>
                <a:gd name="T6" fmla="*/ 497 w 681"/>
                <a:gd name="T7" fmla="*/ 36 h 666"/>
                <a:gd name="T8" fmla="*/ 541 w 681"/>
                <a:gd name="T9" fmla="*/ 64 h 666"/>
                <a:gd name="T10" fmla="*/ 581 w 681"/>
                <a:gd name="T11" fmla="*/ 98 h 666"/>
                <a:gd name="T12" fmla="*/ 615 w 681"/>
                <a:gd name="T13" fmla="*/ 137 h 666"/>
                <a:gd name="T14" fmla="*/ 642 w 681"/>
                <a:gd name="T15" fmla="*/ 180 h 666"/>
                <a:gd name="T16" fmla="*/ 664 w 681"/>
                <a:gd name="T17" fmla="*/ 227 h 666"/>
                <a:gd name="T18" fmla="*/ 677 w 681"/>
                <a:gd name="T19" fmla="*/ 279 h 666"/>
                <a:gd name="T20" fmla="*/ 681 w 681"/>
                <a:gd name="T21" fmla="*/ 334 h 666"/>
                <a:gd name="T22" fmla="*/ 677 w 681"/>
                <a:gd name="T23" fmla="*/ 387 h 666"/>
                <a:gd name="T24" fmla="*/ 664 w 681"/>
                <a:gd name="T25" fmla="*/ 438 h 666"/>
                <a:gd name="T26" fmla="*/ 642 w 681"/>
                <a:gd name="T27" fmla="*/ 486 h 666"/>
                <a:gd name="T28" fmla="*/ 615 w 681"/>
                <a:gd name="T29" fmla="*/ 531 h 666"/>
                <a:gd name="T30" fmla="*/ 581 w 681"/>
                <a:gd name="T31" fmla="*/ 568 h 666"/>
                <a:gd name="T32" fmla="*/ 541 w 681"/>
                <a:gd name="T33" fmla="*/ 602 h 666"/>
                <a:gd name="T34" fmla="*/ 497 w 681"/>
                <a:gd name="T35" fmla="*/ 630 h 666"/>
                <a:gd name="T36" fmla="*/ 449 w 681"/>
                <a:gd name="T37" fmla="*/ 649 h 666"/>
                <a:gd name="T38" fmla="*/ 396 w 681"/>
                <a:gd name="T39" fmla="*/ 662 h 666"/>
                <a:gd name="T40" fmla="*/ 340 w 681"/>
                <a:gd name="T41" fmla="*/ 666 h 666"/>
                <a:gd name="T42" fmla="*/ 286 w 681"/>
                <a:gd name="T43" fmla="*/ 662 h 666"/>
                <a:gd name="T44" fmla="*/ 234 w 681"/>
                <a:gd name="T45" fmla="*/ 649 h 666"/>
                <a:gd name="T46" fmla="*/ 185 w 681"/>
                <a:gd name="T47" fmla="*/ 630 h 666"/>
                <a:gd name="T48" fmla="*/ 140 w 681"/>
                <a:gd name="T49" fmla="*/ 602 h 666"/>
                <a:gd name="T50" fmla="*/ 100 w 681"/>
                <a:gd name="T51" fmla="*/ 568 h 666"/>
                <a:gd name="T52" fmla="*/ 67 w 681"/>
                <a:gd name="T53" fmla="*/ 531 h 666"/>
                <a:gd name="T54" fmla="*/ 38 w 681"/>
                <a:gd name="T55" fmla="*/ 486 h 666"/>
                <a:gd name="T56" fmla="*/ 19 w 681"/>
                <a:gd name="T57" fmla="*/ 438 h 666"/>
                <a:gd name="T58" fmla="*/ 6 w 681"/>
                <a:gd name="T59" fmla="*/ 387 h 666"/>
                <a:gd name="T60" fmla="*/ 0 w 681"/>
                <a:gd name="T61" fmla="*/ 334 h 666"/>
                <a:gd name="T62" fmla="*/ 6 w 681"/>
                <a:gd name="T63" fmla="*/ 279 h 666"/>
                <a:gd name="T64" fmla="*/ 19 w 681"/>
                <a:gd name="T65" fmla="*/ 227 h 666"/>
                <a:gd name="T66" fmla="*/ 38 w 681"/>
                <a:gd name="T67" fmla="*/ 180 h 666"/>
                <a:gd name="T68" fmla="*/ 67 w 681"/>
                <a:gd name="T69" fmla="*/ 137 h 666"/>
                <a:gd name="T70" fmla="*/ 100 w 681"/>
                <a:gd name="T71" fmla="*/ 98 h 666"/>
                <a:gd name="T72" fmla="*/ 140 w 681"/>
                <a:gd name="T73" fmla="*/ 64 h 666"/>
                <a:gd name="T74" fmla="*/ 185 w 681"/>
                <a:gd name="T75" fmla="*/ 36 h 666"/>
                <a:gd name="T76" fmla="*/ 234 w 681"/>
                <a:gd name="T77" fmla="*/ 17 h 666"/>
                <a:gd name="T78" fmla="*/ 286 w 681"/>
                <a:gd name="T79" fmla="*/ 4 h 666"/>
                <a:gd name="T80" fmla="*/ 340 w 681"/>
                <a:gd name="T81"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1" h="666">
                  <a:moveTo>
                    <a:pt x="340" y="0"/>
                  </a:moveTo>
                  <a:lnTo>
                    <a:pt x="396" y="4"/>
                  </a:lnTo>
                  <a:lnTo>
                    <a:pt x="449" y="17"/>
                  </a:lnTo>
                  <a:lnTo>
                    <a:pt x="497" y="36"/>
                  </a:lnTo>
                  <a:lnTo>
                    <a:pt x="541" y="64"/>
                  </a:lnTo>
                  <a:lnTo>
                    <a:pt x="581" y="98"/>
                  </a:lnTo>
                  <a:lnTo>
                    <a:pt x="615" y="137"/>
                  </a:lnTo>
                  <a:lnTo>
                    <a:pt x="642" y="180"/>
                  </a:lnTo>
                  <a:lnTo>
                    <a:pt x="664" y="227"/>
                  </a:lnTo>
                  <a:lnTo>
                    <a:pt x="677" y="279"/>
                  </a:lnTo>
                  <a:lnTo>
                    <a:pt x="681" y="334"/>
                  </a:lnTo>
                  <a:lnTo>
                    <a:pt x="677" y="387"/>
                  </a:lnTo>
                  <a:lnTo>
                    <a:pt x="664" y="438"/>
                  </a:lnTo>
                  <a:lnTo>
                    <a:pt x="642" y="486"/>
                  </a:lnTo>
                  <a:lnTo>
                    <a:pt x="615" y="531"/>
                  </a:lnTo>
                  <a:lnTo>
                    <a:pt x="581" y="568"/>
                  </a:lnTo>
                  <a:lnTo>
                    <a:pt x="541" y="602"/>
                  </a:lnTo>
                  <a:lnTo>
                    <a:pt x="497" y="630"/>
                  </a:lnTo>
                  <a:lnTo>
                    <a:pt x="449" y="649"/>
                  </a:lnTo>
                  <a:lnTo>
                    <a:pt x="396" y="662"/>
                  </a:lnTo>
                  <a:lnTo>
                    <a:pt x="340" y="666"/>
                  </a:lnTo>
                  <a:lnTo>
                    <a:pt x="286" y="662"/>
                  </a:lnTo>
                  <a:lnTo>
                    <a:pt x="234" y="649"/>
                  </a:lnTo>
                  <a:lnTo>
                    <a:pt x="185" y="630"/>
                  </a:lnTo>
                  <a:lnTo>
                    <a:pt x="140" y="602"/>
                  </a:lnTo>
                  <a:lnTo>
                    <a:pt x="100" y="568"/>
                  </a:lnTo>
                  <a:lnTo>
                    <a:pt x="67" y="531"/>
                  </a:lnTo>
                  <a:lnTo>
                    <a:pt x="38" y="486"/>
                  </a:lnTo>
                  <a:lnTo>
                    <a:pt x="19" y="438"/>
                  </a:lnTo>
                  <a:lnTo>
                    <a:pt x="6" y="387"/>
                  </a:lnTo>
                  <a:lnTo>
                    <a:pt x="0" y="334"/>
                  </a:lnTo>
                  <a:lnTo>
                    <a:pt x="6" y="279"/>
                  </a:lnTo>
                  <a:lnTo>
                    <a:pt x="19" y="227"/>
                  </a:lnTo>
                  <a:lnTo>
                    <a:pt x="38" y="180"/>
                  </a:lnTo>
                  <a:lnTo>
                    <a:pt x="67" y="137"/>
                  </a:lnTo>
                  <a:lnTo>
                    <a:pt x="100" y="98"/>
                  </a:lnTo>
                  <a:lnTo>
                    <a:pt x="140" y="64"/>
                  </a:lnTo>
                  <a:lnTo>
                    <a:pt x="185" y="36"/>
                  </a:lnTo>
                  <a:lnTo>
                    <a:pt x="234" y="17"/>
                  </a:lnTo>
                  <a:lnTo>
                    <a:pt x="286" y="4"/>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1" name="Freeform 11"/>
            <p:cNvSpPr>
              <a:spLocks/>
            </p:cNvSpPr>
            <p:nvPr/>
          </p:nvSpPr>
          <p:spPr bwMode="auto">
            <a:xfrm>
              <a:off x="4429859" y="4884728"/>
              <a:ext cx="782542" cy="592444"/>
            </a:xfrm>
            <a:custGeom>
              <a:avLst/>
              <a:gdLst>
                <a:gd name="T0" fmla="*/ 300 w 847"/>
                <a:gd name="T1" fmla="*/ 0 h 643"/>
                <a:gd name="T2" fmla="*/ 430 w 847"/>
                <a:gd name="T3" fmla="*/ 148 h 643"/>
                <a:gd name="T4" fmla="*/ 554 w 847"/>
                <a:gd name="T5" fmla="*/ 0 h 643"/>
                <a:gd name="T6" fmla="*/ 829 w 847"/>
                <a:gd name="T7" fmla="*/ 91 h 643"/>
                <a:gd name="T8" fmla="*/ 847 w 847"/>
                <a:gd name="T9" fmla="*/ 643 h 643"/>
                <a:gd name="T10" fmla="*/ 0 w 847"/>
                <a:gd name="T11" fmla="*/ 643 h 643"/>
                <a:gd name="T12" fmla="*/ 0 w 847"/>
                <a:gd name="T13" fmla="*/ 91 h 643"/>
                <a:gd name="T14" fmla="*/ 300 w 847"/>
                <a:gd name="T15" fmla="*/ 0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7" h="643">
                  <a:moveTo>
                    <a:pt x="300" y="0"/>
                  </a:moveTo>
                  <a:lnTo>
                    <a:pt x="430" y="148"/>
                  </a:lnTo>
                  <a:lnTo>
                    <a:pt x="554" y="0"/>
                  </a:lnTo>
                  <a:lnTo>
                    <a:pt x="829" y="91"/>
                  </a:lnTo>
                  <a:lnTo>
                    <a:pt x="847" y="643"/>
                  </a:lnTo>
                  <a:lnTo>
                    <a:pt x="0" y="643"/>
                  </a:lnTo>
                  <a:lnTo>
                    <a:pt x="0" y="91"/>
                  </a:lnTo>
                  <a:lnTo>
                    <a:pt x="3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2" name="Freeform 12"/>
            <p:cNvSpPr>
              <a:spLocks/>
            </p:cNvSpPr>
            <p:nvPr/>
          </p:nvSpPr>
          <p:spPr bwMode="auto">
            <a:xfrm>
              <a:off x="3326179" y="4223997"/>
              <a:ext cx="625665" cy="614591"/>
            </a:xfrm>
            <a:custGeom>
              <a:avLst/>
              <a:gdLst>
                <a:gd name="T0" fmla="*/ 339 w 680"/>
                <a:gd name="T1" fmla="*/ 0 h 666"/>
                <a:gd name="T2" fmla="*/ 395 w 680"/>
                <a:gd name="T3" fmla="*/ 4 h 666"/>
                <a:gd name="T4" fmla="*/ 448 w 680"/>
                <a:gd name="T5" fmla="*/ 17 h 666"/>
                <a:gd name="T6" fmla="*/ 496 w 680"/>
                <a:gd name="T7" fmla="*/ 36 h 666"/>
                <a:gd name="T8" fmla="*/ 540 w 680"/>
                <a:gd name="T9" fmla="*/ 64 h 666"/>
                <a:gd name="T10" fmla="*/ 580 w 680"/>
                <a:gd name="T11" fmla="*/ 98 h 666"/>
                <a:gd name="T12" fmla="*/ 614 w 680"/>
                <a:gd name="T13" fmla="*/ 137 h 666"/>
                <a:gd name="T14" fmla="*/ 643 w 680"/>
                <a:gd name="T15" fmla="*/ 180 h 666"/>
                <a:gd name="T16" fmla="*/ 663 w 680"/>
                <a:gd name="T17" fmla="*/ 227 h 666"/>
                <a:gd name="T18" fmla="*/ 675 w 680"/>
                <a:gd name="T19" fmla="*/ 279 h 666"/>
                <a:gd name="T20" fmla="*/ 680 w 680"/>
                <a:gd name="T21" fmla="*/ 334 h 666"/>
                <a:gd name="T22" fmla="*/ 675 w 680"/>
                <a:gd name="T23" fmla="*/ 387 h 666"/>
                <a:gd name="T24" fmla="*/ 663 w 680"/>
                <a:gd name="T25" fmla="*/ 438 h 666"/>
                <a:gd name="T26" fmla="*/ 643 w 680"/>
                <a:gd name="T27" fmla="*/ 486 h 666"/>
                <a:gd name="T28" fmla="*/ 614 w 680"/>
                <a:gd name="T29" fmla="*/ 531 h 666"/>
                <a:gd name="T30" fmla="*/ 580 w 680"/>
                <a:gd name="T31" fmla="*/ 568 h 666"/>
                <a:gd name="T32" fmla="*/ 540 w 680"/>
                <a:gd name="T33" fmla="*/ 602 h 666"/>
                <a:gd name="T34" fmla="*/ 496 w 680"/>
                <a:gd name="T35" fmla="*/ 630 h 666"/>
                <a:gd name="T36" fmla="*/ 448 w 680"/>
                <a:gd name="T37" fmla="*/ 649 h 666"/>
                <a:gd name="T38" fmla="*/ 395 w 680"/>
                <a:gd name="T39" fmla="*/ 662 h 666"/>
                <a:gd name="T40" fmla="*/ 339 w 680"/>
                <a:gd name="T41" fmla="*/ 666 h 666"/>
                <a:gd name="T42" fmla="*/ 285 w 680"/>
                <a:gd name="T43" fmla="*/ 662 h 666"/>
                <a:gd name="T44" fmla="*/ 233 w 680"/>
                <a:gd name="T45" fmla="*/ 649 h 666"/>
                <a:gd name="T46" fmla="*/ 184 w 680"/>
                <a:gd name="T47" fmla="*/ 630 h 666"/>
                <a:gd name="T48" fmla="*/ 139 w 680"/>
                <a:gd name="T49" fmla="*/ 602 h 666"/>
                <a:gd name="T50" fmla="*/ 100 w 680"/>
                <a:gd name="T51" fmla="*/ 568 h 666"/>
                <a:gd name="T52" fmla="*/ 66 w 680"/>
                <a:gd name="T53" fmla="*/ 531 h 666"/>
                <a:gd name="T54" fmla="*/ 37 w 680"/>
                <a:gd name="T55" fmla="*/ 486 h 666"/>
                <a:gd name="T56" fmla="*/ 17 w 680"/>
                <a:gd name="T57" fmla="*/ 438 h 666"/>
                <a:gd name="T58" fmla="*/ 5 w 680"/>
                <a:gd name="T59" fmla="*/ 387 h 666"/>
                <a:gd name="T60" fmla="*/ 0 w 680"/>
                <a:gd name="T61" fmla="*/ 334 h 666"/>
                <a:gd name="T62" fmla="*/ 5 w 680"/>
                <a:gd name="T63" fmla="*/ 279 h 666"/>
                <a:gd name="T64" fmla="*/ 17 w 680"/>
                <a:gd name="T65" fmla="*/ 227 h 666"/>
                <a:gd name="T66" fmla="*/ 37 w 680"/>
                <a:gd name="T67" fmla="*/ 180 h 666"/>
                <a:gd name="T68" fmla="*/ 66 w 680"/>
                <a:gd name="T69" fmla="*/ 137 h 666"/>
                <a:gd name="T70" fmla="*/ 100 w 680"/>
                <a:gd name="T71" fmla="*/ 98 h 666"/>
                <a:gd name="T72" fmla="*/ 139 w 680"/>
                <a:gd name="T73" fmla="*/ 64 h 666"/>
                <a:gd name="T74" fmla="*/ 184 w 680"/>
                <a:gd name="T75" fmla="*/ 36 h 666"/>
                <a:gd name="T76" fmla="*/ 233 w 680"/>
                <a:gd name="T77" fmla="*/ 17 h 666"/>
                <a:gd name="T78" fmla="*/ 285 w 680"/>
                <a:gd name="T79" fmla="*/ 4 h 666"/>
                <a:gd name="T80" fmla="*/ 339 w 680"/>
                <a:gd name="T81"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0" h="666">
                  <a:moveTo>
                    <a:pt x="339" y="0"/>
                  </a:moveTo>
                  <a:lnTo>
                    <a:pt x="395" y="4"/>
                  </a:lnTo>
                  <a:lnTo>
                    <a:pt x="448" y="17"/>
                  </a:lnTo>
                  <a:lnTo>
                    <a:pt x="496" y="36"/>
                  </a:lnTo>
                  <a:lnTo>
                    <a:pt x="540" y="64"/>
                  </a:lnTo>
                  <a:lnTo>
                    <a:pt x="580" y="98"/>
                  </a:lnTo>
                  <a:lnTo>
                    <a:pt x="614" y="137"/>
                  </a:lnTo>
                  <a:lnTo>
                    <a:pt x="643" y="180"/>
                  </a:lnTo>
                  <a:lnTo>
                    <a:pt x="663" y="227"/>
                  </a:lnTo>
                  <a:lnTo>
                    <a:pt x="675" y="279"/>
                  </a:lnTo>
                  <a:lnTo>
                    <a:pt x="680" y="334"/>
                  </a:lnTo>
                  <a:lnTo>
                    <a:pt x="675" y="387"/>
                  </a:lnTo>
                  <a:lnTo>
                    <a:pt x="663" y="438"/>
                  </a:lnTo>
                  <a:lnTo>
                    <a:pt x="643" y="486"/>
                  </a:lnTo>
                  <a:lnTo>
                    <a:pt x="614" y="531"/>
                  </a:lnTo>
                  <a:lnTo>
                    <a:pt x="580" y="568"/>
                  </a:lnTo>
                  <a:lnTo>
                    <a:pt x="540" y="602"/>
                  </a:lnTo>
                  <a:lnTo>
                    <a:pt x="496" y="630"/>
                  </a:lnTo>
                  <a:lnTo>
                    <a:pt x="448" y="649"/>
                  </a:lnTo>
                  <a:lnTo>
                    <a:pt x="395" y="662"/>
                  </a:lnTo>
                  <a:lnTo>
                    <a:pt x="339" y="666"/>
                  </a:lnTo>
                  <a:lnTo>
                    <a:pt x="285" y="662"/>
                  </a:lnTo>
                  <a:lnTo>
                    <a:pt x="233" y="649"/>
                  </a:lnTo>
                  <a:lnTo>
                    <a:pt x="184" y="630"/>
                  </a:lnTo>
                  <a:lnTo>
                    <a:pt x="139" y="602"/>
                  </a:lnTo>
                  <a:lnTo>
                    <a:pt x="100" y="568"/>
                  </a:lnTo>
                  <a:lnTo>
                    <a:pt x="66" y="531"/>
                  </a:lnTo>
                  <a:lnTo>
                    <a:pt x="37" y="486"/>
                  </a:lnTo>
                  <a:lnTo>
                    <a:pt x="17" y="438"/>
                  </a:lnTo>
                  <a:lnTo>
                    <a:pt x="5" y="387"/>
                  </a:lnTo>
                  <a:lnTo>
                    <a:pt x="0" y="334"/>
                  </a:lnTo>
                  <a:lnTo>
                    <a:pt x="5" y="279"/>
                  </a:lnTo>
                  <a:lnTo>
                    <a:pt x="17" y="227"/>
                  </a:lnTo>
                  <a:lnTo>
                    <a:pt x="37" y="180"/>
                  </a:lnTo>
                  <a:lnTo>
                    <a:pt x="66" y="137"/>
                  </a:lnTo>
                  <a:lnTo>
                    <a:pt x="100" y="98"/>
                  </a:lnTo>
                  <a:lnTo>
                    <a:pt x="139" y="64"/>
                  </a:lnTo>
                  <a:lnTo>
                    <a:pt x="184" y="36"/>
                  </a:lnTo>
                  <a:lnTo>
                    <a:pt x="233" y="17"/>
                  </a:lnTo>
                  <a:lnTo>
                    <a:pt x="285" y="4"/>
                  </a:lnTo>
                  <a:lnTo>
                    <a:pt x="3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3" name="Freeform 13"/>
            <p:cNvSpPr>
              <a:spLocks/>
            </p:cNvSpPr>
            <p:nvPr/>
          </p:nvSpPr>
          <p:spPr bwMode="auto">
            <a:xfrm>
              <a:off x="3248663" y="4884728"/>
              <a:ext cx="780697" cy="592444"/>
            </a:xfrm>
            <a:custGeom>
              <a:avLst/>
              <a:gdLst>
                <a:gd name="T0" fmla="*/ 301 w 848"/>
                <a:gd name="T1" fmla="*/ 0 h 643"/>
                <a:gd name="T2" fmla="*/ 430 w 848"/>
                <a:gd name="T3" fmla="*/ 148 h 643"/>
                <a:gd name="T4" fmla="*/ 556 w 848"/>
                <a:gd name="T5" fmla="*/ 0 h 643"/>
                <a:gd name="T6" fmla="*/ 829 w 848"/>
                <a:gd name="T7" fmla="*/ 91 h 643"/>
                <a:gd name="T8" fmla="*/ 848 w 848"/>
                <a:gd name="T9" fmla="*/ 643 h 643"/>
                <a:gd name="T10" fmla="*/ 0 w 848"/>
                <a:gd name="T11" fmla="*/ 643 h 643"/>
                <a:gd name="T12" fmla="*/ 0 w 848"/>
                <a:gd name="T13" fmla="*/ 91 h 643"/>
                <a:gd name="T14" fmla="*/ 301 w 848"/>
                <a:gd name="T15" fmla="*/ 0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8" h="643">
                  <a:moveTo>
                    <a:pt x="301" y="0"/>
                  </a:moveTo>
                  <a:lnTo>
                    <a:pt x="430" y="148"/>
                  </a:lnTo>
                  <a:lnTo>
                    <a:pt x="556" y="0"/>
                  </a:lnTo>
                  <a:lnTo>
                    <a:pt x="829" y="91"/>
                  </a:lnTo>
                  <a:lnTo>
                    <a:pt x="848" y="643"/>
                  </a:lnTo>
                  <a:lnTo>
                    <a:pt x="0" y="643"/>
                  </a:lnTo>
                  <a:lnTo>
                    <a:pt x="0" y="91"/>
                  </a:lnTo>
                  <a:lnTo>
                    <a:pt x="3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4" name="Freeform 14"/>
            <p:cNvSpPr>
              <a:spLocks/>
            </p:cNvSpPr>
            <p:nvPr/>
          </p:nvSpPr>
          <p:spPr bwMode="auto">
            <a:xfrm>
              <a:off x="3961072" y="3877021"/>
              <a:ext cx="459559" cy="450331"/>
            </a:xfrm>
            <a:custGeom>
              <a:avLst/>
              <a:gdLst>
                <a:gd name="T0" fmla="*/ 249 w 497"/>
                <a:gd name="T1" fmla="*/ 0 h 488"/>
                <a:gd name="T2" fmla="*/ 293 w 497"/>
                <a:gd name="T3" fmla="*/ 4 h 488"/>
                <a:gd name="T4" fmla="*/ 334 w 497"/>
                <a:gd name="T5" fmla="*/ 15 h 488"/>
                <a:gd name="T6" fmla="*/ 374 w 497"/>
                <a:gd name="T7" fmla="*/ 34 h 488"/>
                <a:gd name="T8" fmla="*/ 408 w 497"/>
                <a:gd name="T9" fmla="*/ 57 h 488"/>
                <a:gd name="T10" fmla="*/ 438 w 497"/>
                <a:gd name="T11" fmla="*/ 87 h 488"/>
                <a:gd name="T12" fmla="*/ 463 w 497"/>
                <a:gd name="T13" fmla="*/ 122 h 488"/>
                <a:gd name="T14" fmla="*/ 481 w 497"/>
                <a:gd name="T15" fmla="*/ 159 h 488"/>
                <a:gd name="T16" fmla="*/ 493 w 497"/>
                <a:gd name="T17" fmla="*/ 200 h 488"/>
                <a:gd name="T18" fmla="*/ 497 w 497"/>
                <a:gd name="T19" fmla="*/ 244 h 488"/>
                <a:gd name="T20" fmla="*/ 493 w 497"/>
                <a:gd name="T21" fmla="*/ 288 h 488"/>
                <a:gd name="T22" fmla="*/ 481 w 497"/>
                <a:gd name="T23" fmla="*/ 328 h 488"/>
                <a:gd name="T24" fmla="*/ 463 w 497"/>
                <a:gd name="T25" fmla="*/ 367 h 488"/>
                <a:gd name="T26" fmla="*/ 438 w 497"/>
                <a:gd name="T27" fmla="*/ 401 h 488"/>
                <a:gd name="T28" fmla="*/ 408 w 497"/>
                <a:gd name="T29" fmla="*/ 430 h 488"/>
                <a:gd name="T30" fmla="*/ 374 w 497"/>
                <a:gd name="T31" fmla="*/ 454 h 488"/>
                <a:gd name="T32" fmla="*/ 334 w 497"/>
                <a:gd name="T33" fmla="*/ 472 h 488"/>
                <a:gd name="T34" fmla="*/ 293 w 497"/>
                <a:gd name="T35" fmla="*/ 483 h 488"/>
                <a:gd name="T36" fmla="*/ 249 w 497"/>
                <a:gd name="T37" fmla="*/ 488 h 488"/>
                <a:gd name="T38" fmla="*/ 203 w 497"/>
                <a:gd name="T39" fmla="*/ 483 h 488"/>
                <a:gd name="T40" fmla="*/ 162 w 497"/>
                <a:gd name="T41" fmla="*/ 472 h 488"/>
                <a:gd name="T42" fmla="*/ 122 w 497"/>
                <a:gd name="T43" fmla="*/ 454 h 488"/>
                <a:gd name="T44" fmla="*/ 88 w 497"/>
                <a:gd name="T45" fmla="*/ 430 h 488"/>
                <a:gd name="T46" fmla="*/ 58 w 497"/>
                <a:gd name="T47" fmla="*/ 401 h 488"/>
                <a:gd name="T48" fmla="*/ 34 w 497"/>
                <a:gd name="T49" fmla="*/ 367 h 488"/>
                <a:gd name="T50" fmla="*/ 15 w 497"/>
                <a:gd name="T51" fmla="*/ 328 h 488"/>
                <a:gd name="T52" fmla="*/ 4 w 497"/>
                <a:gd name="T53" fmla="*/ 288 h 488"/>
                <a:gd name="T54" fmla="*/ 0 w 497"/>
                <a:gd name="T55" fmla="*/ 244 h 488"/>
                <a:gd name="T56" fmla="*/ 4 w 497"/>
                <a:gd name="T57" fmla="*/ 200 h 488"/>
                <a:gd name="T58" fmla="*/ 15 w 497"/>
                <a:gd name="T59" fmla="*/ 159 h 488"/>
                <a:gd name="T60" fmla="*/ 34 w 497"/>
                <a:gd name="T61" fmla="*/ 122 h 488"/>
                <a:gd name="T62" fmla="*/ 58 w 497"/>
                <a:gd name="T63" fmla="*/ 87 h 488"/>
                <a:gd name="T64" fmla="*/ 88 w 497"/>
                <a:gd name="T65" fmla="*/ 57 h 488"/>
                <a:gd name="T66" fmla="*/ 122 w 497"/>
                <a:gd name="T67" fmla="*/ 34 h 488"/>
                <a:gd name="T68" fmla="*/ 162 w 497"/>
                <a:gd name="T69" fmla="*/ 15 h 488"/>
                <a:gd name="T70" fmla="*/ 203 w 497"/>
                <a:gd name="T71" fmla="*/ 4 h 488"/>
                <a:gd name="T72" fmla="*/ 249 w 497"/>
                <a:gd name="T73" fmla="*/ 0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88">
                  <a:moveTo>
                    <a:pt x="249" y="0"/>
                  </a:moveTo>
                  <a:lnTo>
                    <a:pt x="293" y="4"/>
                  </a:lnTo>
                  <a:lnTo>
                    <a:pt x="334" y="15"/>
                  </a:lnTo>
                  <a:lnTo>
                    <a:pt x="374" y="34"/>
                  </a:lnTo>
                  <a:lnTo>
                    <a:pt x="408" y="57"/>
                  </a:lnTo>
                  <a:lnTo>
                    <a:pt x="438" y="87"/>
                  </a:lnTo>
                  <a:lnTo>
                    <a:pt x="463" y="122"/>
                  </a:lnTo>
                  <a:lnTo>
                    <a:pt x="481" y="159"/>
                  </a:lnTo>
                  <a:lnTo>
                    <a:pt x="493" y="200"/>
                  </a:lnTo>
                  <a:lnTo>
                    <a:pt x="497" y="244"/>
                  </a:lnTo>
                  <a:lnTo>
                    <a:pt x="493" y="288"/>
                  </a:lnTo>
                  <a:lnTo>
                    <a:pt x="481" y="328"/>
                  </a:lnTo>
                  <a:lnTo>
                    <a:pt x="463" y="367"/>
                  </a:lnTo>
                  <a:lnTo>
                    <a:pt x="438" y="401"/>
                  </a:lnTo>
                  <a:lnTo>
                    <a:pt x="408" y="430"/>
                  </a:lnTo>
                  <a:lnTo>
                    <a:pt x="374" y="454"/>
                  </a:lnTo>
                  <a:lnTo>
                    <a:pt x="334" y="472"/>
                  </a:lnTo>
                  <a:lnTo>
                    <a:pt x="293" y="483"/>
                  </a:lnTo>
                  <a:lnTo>
                    <a:pt x="249" y="488"/>
                  </a:lnTo>
                  <a:lnTo>
                    <a:pt x="203" y="483"/>
                  </a:lnTo>
                  <a:lnTo>
                    <a:pt x="162" y="472"/>
                  </a:lnTo>
                  <a:lnTo>
                    <a:pt x="122" y="454"/>
                  </a:lnTo>
                  <a:lnTo>
                    <a:pt x="88" y="430"/>
                  </a:lnTo>
                  <a:lnTo>
                    <a:pt x="58" y="401"/>
                  </a:lnTo>
                  <a:lnTo>
                    <a:pt x="34" y="367"/>
                  </a:lnTo>
                  <a:lnTo>
                    <a:pt x="15" y="328"/>
                  </a:lnTo>
                  <a:lnTo>
                    <a:pt x="4" y="288"/>
                  </a:lnTo>
                  <a:lnTo>
                    <a:pt x="0" y="244"/>
                  </a:lnTo>
                  <a:lnTo>
                    <a:pt x="4" y="200"/>
                  </a:lnTo>
                  <a:lnTo>
                    <a:pt x="15" y="159"/>
                  </a:lnTo>
                  <a:lnTo>
                    <a:pt x="34" y="122"/>
                  </a:lnTo>
                  <a:lnTo>
                    <a:pt x="58" y="87"/>
                  </a:lnTo>
                  <a:lnTo>
                    <a:pt x="88" y="57"/>
                  </a:lnTo>
                  <a:lnTo>
                    <a:pt x="122" y="34"/>
                  </a:lnTo>
                  <a:lnTo>
                    <a:pt x="162" y="15"/>
                  </a:lnTo>
                  <a:lnTo>
                    <a:pt x="203" y="4"/>
                  </a:lnTo>
                  <a:lnTo>
                    <a:pt x="2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5" name="Freeform 15"/>
            <p:cNvSpPr>
              <a:spLocks/>
            </p:cNvSpPr>
            <p:nvPr/>
          </p:nvSpPr>
          <p:spPr bwMode="auto">
            <a:xfrm>
              <a:off x="3911240" y="4360573"/>
              <a:ext cx="566605" cy="433720"/>
            </a:xfrm>
            <a:custGeom>
              <a:avLst/>
              <a:gdLst>
                <a:gd name="T0" fmla="*/ 63 w 614"/>
                <a:gd name="T1" fmla="*/ 0 h 471"/>
                <a:gd name="T2" fmla="*/ 214 w 614"/>
                <a:gd name="T3" fmla="*/ 0 h 471"/>
                <a:gd name="T4" fmla="*/ 309 w 614"/>
                <a:gd name="T5" fmla="*/ 109 h 471"/>
                <a:gd name="T6" fmla="*/ 400 w 614"/>
                <a:gd name="T7" fmla="*/ 0 h 471"/>
                <a:gd name="T8" fmla="*/ 577 w 614"/>
                <a:gd name="T9" fmla="*/ 0 h 471"/>
                <a:gd name="T10" fmla="*/ 563 w 614"/>
                <a:gd name="T11" fmla="*/ 45 h 471"/>
                <a:gd name="T12" fmla="*/ 550 w 614"/>
                <a:gd name="T13" fmla="*/ 91 h 471"/>
                <a:gd name="T14" fmla="*/ 543 w 614"/>
                <a:gd name="T15" fmla="*/ 137 h 471"/>
                <a:gd name="T16" fmla="*/ 539 w 614"/>
                <a:gd name="T17" fmla="*/ 186 h 471"/>
                <a:gd name="T18" fmla="*/ 543 w 614"/>
                <a:gd name="T19" fmla="*/ 244 h 471"/>
                <a:gd name="T20" fmla="*/ 553 w 614"/>
                <a:gd name="T21" fmla="*/ 300 h 471"/>
                <a:gd name="T22" fmla="*/ 568 w 614"/>
                <a:gd name="T23" fmla="*/ 353 h 471"/>
                <a:gd name="T24" fmla="*/ 590 w 614"/>
                <a:gd name="T25" fmla="*/ 405 h 471"/>
                <a:gd name="T26" fmla="*/ 614 w 614"/>
                <a:gd name="T27" fmla="*/ 455 h 471"/>
                <a:gd name="T28" fmla="*/ 614 w 614"/>
                <a:gd name="T29" fmla="*/ 471 h 471"/>
                <a:gd name="T30" fmla="*/ 0 w 614"/>
                <a:gd name="T31" fmla="*/ 471 h 471"/>
                <a:gd name="T32" fmla="*/ 34 w 614"/>
                <a:gd name="T33" fmla="*/ 420 h 471"/>
                <a:gd name="T34" fmla="*/ 63 w 614"/>
                <a:gd name="T35" fmla="*/ 366 h 471"/>
                <a:gd name="T36" fmla="*/ 84 w 614"/>
                <a:gd name="T37" fmla="*/ 309 h 471"/>
                <a:gd name="T38" fmla="*/ 97 w 614"/>
                <a:gd name="T39" fmla="*/ 248 h 471"/>
                <a:gd name="T40" fmla="*/ 101 w 614"/>
                <a:gd name="T41" fmla="*/ 186 h 471"/>
                <a:gd name="T42" fmla="*/ 98 w 614"/>
                <a:gd name="T43" fmla="*/ 137 h 471"/>
                <a:gd name="T44" fmla="*/ 91 w 614"/>
                <a:gd name="T45" fmla="*/ 89 h 471"/>
                <a:gd name="T46" fmla="*/ 79 w 614"/>
                <a:gd name="T47" fmla="*/ 45 h 471"/>
                <a:gd name="T48" fmla="*/ 63 w 614"/>
                <a:gd name="T49" fmla="*/ 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4" h="471">
                  <a:moveTo>
                    <a:pt x="63" y="0"/>
                  </a:moveTo>
                  <a:lnTo>
                    <a:pt x="214" y="0"/>
                  </a:lnTo>
                  <a:lnTo>
                    <a:pt x="309" y="109"/>
                  </a:lnTo>
                  <a:lnTo>
                    <a:pt x="400" y="0"/>
                  </a:lnTo>
                  <a:lnTo>
                    <a:pt x="577" y="0"/>
                  </a:lnTo>
                  <a:lnTo>
                    <a:pt x="563" y="45"/>
                  </a:lnTo>
                  <a:lnTo>
                    <a:pt x="550" y="91"/>
                  </a:lnTo>
                  <a:lnTo>
                    <a:pt x="543" y="137"/>
                  </a:lnTo>
                  <a:lnTo>
                    <a:pt x="539" y="186"/>
                  </a:lnTo>
                  <a:lnTo>
                    <a:pt x="543" y="244"/>
                  </a:lnTo>
                  <a:lnTo>
                    <a:pt x="553" y="300"/>
                  </a:lnTo>
                  <a:lnTo>
                    <a:pt x="568" y="353"/>
                  </a:lnTo>
                  <a:lnTo>
                    <a:pt x="590" y="405"/>
                  </a:lnTo>
                  <a:lnTo>
                    <a:pt x="614" y="455"/>
                  </a:lnTo>
                  <a:lnTo>
                    <a:pt x="614" y="471"/>
                  </a:lnTo>
                  <a:lnTo>
                    <a:pt x="0" y="471"/>
                  </a:lnTo>
                  <a:lnTo>
                    <a:pt x="34" y="420"/>
                  </a:lnTo>
                  <a:lnTo>
                    <a:pt x="63" y="366"/>
                  </a:lnTo>
                  <a:lnTo>
                    <a:pt x="84" y="309"/>
                  </a:lnTo>
                  <a:lnTo>
                    <a:pt x="97" y="248"/>
                  </a:lnTo>
                  <a:lnTo>
                    <a:pt x="101" y="186"/>
                  </a:lnTo>
                  <a:lnTo>
                    <a:pt x="98" y="137"/>
                  </a:lnTo>
                  <a:lnTo>
                    <a:pt x="91" y="89"/>
                  </a:lnTo>
                  <a:lnTo>
                    <a:pt x="79" y="45"/>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6" name="Freeform 16"/>
            <p:cNvSpPr>
              <a:spLocks/>
            </p:cNvSpPr>
            <p:nvPr/>
          </p:nvSpPr>
          <p:spPr bwMode="auto">
            <a:xfrm>
              <a:off x="2204043" y="4233225"/>
              <a:ext cx="625665" cy="614591"/>
            </a:xfrm>
            <a:custGeom>
              <a:avLst/>
              <a:gdLst>
                <a:gd name="T0" fmla="*/ 340 w 679"/>
                <a:gd name="T1" fmla="*/ 0 h 666"/>
                <a:gd name="T2" fmla="*/ 395 w 679"/>
                <a:gd name="T3" fmla="*/ 4 h 666"/>
                <a:gd name="T4" fmla="*/ 447 w 679"/>
                <a:gd name="T5" fmla="*/ 16 h 666"/>
                <a:gd name="T6" fmla="*/ 496 w 679"/>
                <a:gd name="T7" fmla="*/ 36 h 666"/>
                <a:gd name="T8" fmla="*/ 540 w 679"/>
                <a:gd name="T9" fmla="*/ 64 h 666"/>
                <a:gd name="T10" fmla="*/ 580 w 679"/>
                <a:gd name="T11" fmla="*/ 97 h 666"/>
                <a:gd name="T12" fmla="*/ 614 w 679"/>
                <a:gd name="T13" fmla="*/ 135 h 666"/>
                <a:gd name="T14" fmla="*/ 641 w 679"/>
                <a:gd name="T15" fmla="*/ 180 h 666"/>
                <a:gd name="T16" fmla="*/ 662 w 679"/>
                <a:gd name="T17" fmla="*/ 227 h 666"/>
                <a:gd name="T18" fmla="*/ 675 w 679"/>
                <a:gd name="T19" fmla="*/ 279 h 666"/>
                <a:gd name="T20" fmla="*/ 679 w 679"/>
                <a:gd name="T21" fmla="*/ 332 h 666"/>
                <a:gd name="T22" fmla="*/ 675 w 679"/>
                <a:gd name="T23" fmla="*/ 386 h 666"/>
                <a:gd name="T24" fmla="*/ 662 w 679"/>
                <a:gd name="T25" fmla="*/ 438 h 666"/>
                <a:gd name="T26" fmla="*/ 641 w 679"/>
                <a:gd name="T27" fmla="*/ 486 h 666"/>
                <a:gd name="T28" fmla="*/ 614 w 679"/>
                <a:gd name="T29" fmla="*/ 529 h 666"/>
                <a:gd name="T30" fmla="*/ 580 w 679"/>
                <a:gd name="T31" fmla="*/ 568 h 666"/>
                <a:gd name="T32" fmla="*/ 540 w 679"/>
                <a:gd name="T33" fmla="*/ 602 h 666"/>
                <a:gd name="T34" fmla="*/ 496 w 679"/>
                <a:gd name="T35" fmla="*/ 629 h 666"/>
                <a:gd name="T36" fmla="*/ 447 w 679"/>
                <a:gd name="T37" fmla="*/ 649 h 666"/>
                <a:gd name="T38" fmla="*/ 395 w 679"/>
                <a:gd name="T39" fmla="*/ 662 h 666"/>
                <a:gd name="T40" fmla="*/ 340 w 679"/>
                <a:gd name="T41" fmla="*/ 666 h 666"/>
                <a:gd name="T42" fmla="*/ 285 w 679"/>
                <a:gd name="T43" fmla="*/ 662 h 666"/>
                <a:gd name="T44" fmla="*/ 232 w 679"/>
                <a:gd name="T45" fmla="*/ 649 h 666"/>
                <a:gd name="T46" fmla="*/ 184 w 679"/>
                <a:gd name="T47" fmla="*/ 629 h 666"/>
                <a:gd name="T48" fmla="*/ 138 w 679"/>
                <a:gd name="T49" fmla="*/ 602 h 666"/>
                <a:gd name="T50" fmla="*/ 100 w 679"/>
                <a:gd name="T51" fmla="*/ 568 h 666"/>
                <a:gd name="T52" fmla="*/ 66 w 679"/>
                <a:gd name="T53" fmla="*/ 529 h 666"/>
                <a:gd name="T54" fmla="*/ 37 w 679"/>
                <a:gd name="T55" fmla="*/ 486 h 666"/>
                <a:gd name="T56" fmla="*/ 17 w 679"/>
                <a:gd name="T57" fmla="*/ 438 h 666"/>
                <a:gd name="T58" fmla="*/ 4 w 679"/>
                <a:gd name="T59" fmla="*/ 386 h 666"/>
                <a:gd name="T60" fmla="*/ 0 w 679"/>
                <a:gd name="T61" fmla="*/ 332 h 666"/>
                <a:gd name="T62" fmla="*/ 4 w 679"/>
                <a:gd name="T63" fmla="*/ 279 h 666"/>
                <a:gd name="T64" fmla="*/ 17 w 679"/>
                <a:gd name="T65" fmla="*/ 227 h 666"/>
                <a:gd name="T66" fmla="*/ 37 w 679"/>
                <a:gd name="T67" fmla="*/ 180 h 666"/>
                <a:gd name="T68" fmla="*/ 66 w 679"/>
                <a:gd name="T69" fmla="*/ 135 h 666"/>
                <a:gd name="T70" fmla="*/ 100 w 679"/>
                <a:gd name="T71" fmla="*/ 97 h 666"/>
                <a:gd name="T72" fmla="*/ 138 w 679"/>
                <a:gd name="T73" fmla="*/ 64 h 666"/>
                <a:gd name="T74" fmla="*/ 184 w 679"/>
                <a:gd name="T75" fmla="*/ 36 h 666"/>
                <a:gd name="T76" fmla="*/ 232 w 679"/>
                <a:gd name="T77" fmla="*/ 16 h 666"/>
                <a:gd name="T78" fmla="*/ 285 w 679"/>
                <a:gd name="T79" fmla="*/ 4 h 666"/>
                <a:gd name="T80" fmla="*/ 340 w 679"/>
                <a:gd name="T81"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9" h="666">
                  <a:moveTo>
                    <a:pt x="340" y="0"/>
                  </a:moveTo>
                  <a:lnTo>
                    <a:pt x="395" y="4"/>
                  </a:lnTo>
                  <a:lnTo>
                    <a:pt x="447" y="16"/>
                  </a:lnTo>
                  <a:lnTo>
                    <a:pt x="496" y="36"/>
                  </a:lnTo>
                  <a:lnTo>
                    <a:pt x="540" y="64"/>
                  </a:lnTo>
                  <a:lnTo>
                    <a:pt x="580" y="97"/>
                  </a:lnTo>
                  <a:lnTo>
                    <a:pt x="614" y="135"/>
                  </a:lnTo>
                  <a:lnTo>
                    <a:pt x="641" y="180"/>
                  </a:lnTo>
                  <a:lnTo>
                    <a:pt x="662" y="227"/>
                  </a:lnTo>
                  <a:lnTo>
                    <a:pt x="675" y="279"/>
                  </a:lnTo>
                  <a:lnTo>
                    <a:pt x="679" y="332"/>
                  </a:lnTo>
                  <a:lnTo>
                    <a:pt x="675" y="386"/>
                  </a:lnTo>
                  <a:lnTo>
                    <a:pt x="662" y="438"/>
                  </a:lnTo>
                  <a:lnTo>
                    <a:pt x="641" y="486"/>
                  </a:lnTo>
                  <a:lnTo>
                    <a:pt x="614" y="529"/>
                  </a:lnTo>
                  <a:lnTo>
                    <a:pt x="580" y="568"/>
                  </a:lnTo>
                  <a:lnTo>
                    <a:pt x="540" y="602"/>
                  </a:lnTo>
                  <a:lnTo>
                    <a:pt x="496" y="629"/>
                  </a:lnTo>
                  <a:lnTo>
                    <a:pt x="447" y="649"/>
                  </a:lnTo>
                  <a:lnTo>
                    <a:pt x="395" y="662"/>
                  </a:lnTo>
                  <a:lnTo>
                    <a:pt x="340" y="666"/>
                  </a:lnTo>
                  <a:lnTo>
                    <a:pt x="285" y="662"/>
                  </a:lnTo>
                  <a:lnTo>
                    <a:pt x="232" y="649"/>
                  </a:lnTo>
                  <a:lnTo>
                    <a:pt x="184" y="629"/>
                  </a:lnTo>
                  <a:lnTo>
                    <a:pt x="138" y="602"/>
                  </a:lnTo>
                  <a:lnTo>
                    <a:pt x="100" y="568"/>
                  </a:lnTo>
                  <a:lnTo>
                    <a:pt x="66" y="529"/>
                  </a:lnTo>
                  <a:lnTo>
                    <a:pt x="37" y="486"/>
                  </a:lnTo>
                  <a:lnTo>
                    <a:pt x="17" y="438"/>
                  </a:lnTo>
                  <a:lnTo>
                    <a:pt x="4" y="386"/>
                  </a:lnTo>
                  <a:lnTo>
                    <a:pt x="0" y="332"/>
                  </a:lnTo>
                  <a:lnTo>
                    <a:pt x="4" y="279"/>
                  </a:lnTo>
                  <a:lnTo>
                    <a:pt x="17" y="227"/>
                  </a:lnTo>
                  <a:lnTo>
                    <a:pt x="37" y="180"/>
                  </a:lnTo>
                  <a:lnTo>
                    <a:pt x="66" y="135"/>
                  </a:lnTo>
                  <a:lnTo>
                    <a:pt x="100" y="97"/>
                  </a:lnTo>
                  <a:lnTo>
                    <a:pt x="138" y="64"/>
                  </a:lnTo>
                  <a:lnTo>
                    <a:pt x="184" y="36"/>
                  </a:lnTo>
                  <a:lnTo>
                    <a:pt x="232" y="16"/>
                  </a:lnTo>
                  <a:lnTo>
                    <a:pt x="285" y="4"/>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7" name="Freeform 17"/>
            <p:cNvSpPr>
              <a:spLocks/>
            </p:cNvSpPr>
            <p:nvPr/>
          </p:nvSpPr>
          <p:spPr bwMode="auto">
            <a:xfrm>
              <a:off x="2126527" y="4892111"/>
              <a:ext cx="780697" cy="594289"/>
            </a:xfrm>
            <a:custGeom>
              <a:avLst/>
              <a:gdLst>
                <a:gd name="T0" fmla="*/ 299 w 847"/>
                <a:gd name="T1" fmla="*/ 0 h 642"/>
                <a:gd name="T2" fmla="*/ 429 w 847"/>
                <a:gd name="T3" fmla="*/ 148 h 642"/>
                <a:gd name="T4" fmla="*/ 554 w 847"/>
                <a:gd name="T5" fmla="*/ 0 h 642"/>
                <a:gd name="T6" fmla="*/ 829 w 847"/>
                <a:gd name="T7" fmla="*/ 92 h 642"/>
                <a:gd name="T8" fmla="*/ 847 w 847"/>
                <a:gd name="T9" fmla="*/ 642 h 642"/>
                <a:gd name="T10" fmla="*/ 0 w 847"/>
                <a:gd name="T11" fmla="*/ 642 h 642"/>
                <a:gd name="T12" fmla="*/ 0 w 847"/>
                <a:gd name="T13" fmla="*/ 92 h 642"/>
                <a:gd name="T14" fmla="*/ 299 w 847"/>
                <a:gd name="T15" fmla="*/ 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7" h="642">
                  <a:moveTo>
                    <a:pt x="299" y="0"/>
                  </a:moveTo>
                  <a:lnTo>
                    <a:pt x="429" y="148"/>
                  </a:lnTo>
                  <a:lnTo>
                    <a:pt x="554" y="0"/>
                  </a:lnTo>
                  <a:lnTo>
                    <a:pt x="829" y="92"/>
                  </a:lnTo>
                  <a:lnTo>
                    <a:pt x="847" y="642"/>
                  </a:lnTo>
                  <a:lnTo>
                    <a:pt x="0" y="642"/>
                  </a:lnTo>
                  <a:lnTo>
                    <a:pt x="0" y="92"/>
                  </a:lnTo>
                  <a:lnTo>
                    <a:pt x="2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8" name="Freeform 18"/>
            <p:cNvSpPr>
              <a:spLocks/>
            </p:cNvSpPr>
            <p:nvPr/>
          </p:nvSpPr>
          <p:spPr bwMode="auto">
            <a:xfrm>
              <a:off x="2838935" y="3886249"/>
              <a:ext cx="459559" cy="450331"/>
            </a:xfrm>
            <a:custGeom>
              <a:avLst/>
              <a:gdLst>
                <a:gd name="T0" fmla="*/ 248 w 497"/>
                <a:gd name="T1" fmla="*/ 0 h 487"/>
                <a:gd name="T2" fmla="*/ 294 w 497"/>
                <a:gd name="T3" fmla="*/ 3 h 487"/>
                <a:gd name="T4" fmla="*/ 335 w 497"/>
                <a:gd name="T5" fmla="*/ 14 h 487"/>
                <a:gd name="T6" fmla="*/ 374 w 497"/>
                <a:gd name="T7" fmla="*/ 32 h 487"/>
                <a:gd name="T8" fmla="*/ 409 w 497"/>
                <a:gd name="T9" fmla="*/ 57 h 487"/>
                <a:gd name="T10" fmla="*/ 439 w 497"/>
                <a:gd name="T11" fmla="*/ 86 h 487"/>
                <a:gd name="T12" fmla="*/ 463 w 497"/>
                <a:gd name="T13" fmla="*/ 120 h 487"/>
                <a:gd name="T14" fmla="*/ 482 w 497"/>
                <a:gd name="T15" fmla="*/ 158 h 487"/>
                <a:gd name="T16" fmla="*/ 493 w 497"/>
                <a:gd name="T17" fmla="*/ 200 h 487"/>
                <a:gd name="T18" fmla="*/ 497 w 497"/>
                <a:gd name="T19" fmla="*/ 243 h 487"/>
                <a:gd name="T20" fmla="*/ 493 w 497"/>
                <a:gd name="T21" fmla="*/ 288 h 487"/>
                <a:gd name="T22" fmla="*/ 482 w 497"/>
                <a:gd name="T23" fmla="*/ 328 h 487"/>
                <a:gd name="T24" fmla="*/ 463 w 497"/>
                <a:gd name="T25" fmla="*/ 366 h 487"/>
                <a:gd name="T26" fmla="*/ 439 w 497"/>
                <a:gd name="T27" fmla="*/ 401 h 487"/>
                <a:gd name="T28" fmla="*/ 409 w 497"/>
                <a:gd name="T29" fmla="*/ 430 h 487"/>
                <a:gd name="T30" fmla="*/ 374 w 497"/>
                <a:gd name="T31" fmla="*/ 454 h 487"/>
                <a:gd name="T32" fmla="*/ 335 w 497"/>
                <a:gd name="T33" fmla="*/ 472 h 487"/>
                <a:gd name="T34" fmla="*/ 294 w 497"/>
                <a:gd name="T35" fmla="*/ 483 h 487"/>
                <a:gd name="T36" fmla="*/ 248 w 497"/>
                <a:gd name="T37" fmla="*/ 487 h 487"/>
                <a:gd name="T38" fmla="*/ 204 w 497"/>
                <a:gd name="T39" fmla="*/ 483 h 487"/>
                <a:gd name="T40" fmla="*/ 161 w 497"/>
                <a:gd name="T41" fmla="*/ 472 h 487"/>
                <a:gd name="T42" fmla="*/ 123 w 497"/>
                <a:gd name="T43" fmla="*/ 454 h 487"/>
                <a:gd name="T44" fmla="*/ 89 w 497"/>
                <a:gd name="T45" fmla="*/ 430 h 487"/>
                <a:gd name="T46" fmla="*/ 59 w 497"/>
                <a:gd name="T47" fmla="*/ 401 h 487"/>
                <a:gd name="T48" fmla="*/ 35 w 497"/>
                <a:gd name="T49" fmla="*/ 366 h 487"/>
                <a:gd name="T50" fmla="*/ 16 w 497"/>
                <a:gd name="T51" fmla="*/ 328 h 487"/>
                <a:gd name="T52" fmla="*/ 5 w 497"/>
                <a:gd name="T53" fmla="*/ 288 h 487"/>
                <a:gd name="T54" fmla="*/ 0 w 497"/>
                <a:gd name="T55" fmla="*/ 243 h 487"/>
                <a:gd name="T56" fmla="*/ 5 w 497"/>
                <a:gd name="T57" fmla="*/ 200 h 487"/>
                <a:gd name="T58" fmla="*/ 16 w 497"/>
                <a:gd name="T59" fmla="*/ 158 h 487"/>
                <a:gd name="T60" fmla="*/ 35 w 497"/>
                <a:gd name="T61" fmla="*/ 120 h 487"/>
                <a:gd name="T62" fmla="*/ 59 w 497"/>
                <a:gd name="T63" fmla="*/ 86 h 487"/>
                <a:gd name="T64" fmla="*/ 89 w 497"/>
                <a:gd name="T65" fmla="*/ 57 h 487"/>
                <a:gd name="T66" fmla="*/ 123 w 497"/>
                <a:gd name="T67" fmla="*/ 32 h 487"/>
                <a:gd name="T68" fmla="*/ 161 w 497"/>
                <a:gd name="T69" fmla="*/ 14 h 487"/>
                <a:gd name="T70" fmla="*/ 204 w 497"/>
                <a:gd name="T71" fmla="*/ 3 h 487"/>
                <a:gd name="T72" fmla="*/ 248 w 497"/>
                <a:gd name="T73"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87">
                  <a:moveTo>
                    <a:pt x="248" y="0"/>
                  </a:moveTo>
                  <a:lnTo>
                    <a:pt x="294" y="3"/>
                  </a:lnTo>
                  <a:lnTo>
                    <a:pt x="335" y="14"/>
                  </a:lnTo>
                  <a:lnTo>
                    <a:pt x="374" y="32"/>
                  </a:lnTo>
                  <a:lnTo>
                    <a:pt x="409" y="57"/>
                  </a:lnTo>
                  <a:lnTo>
                    <a:pt x="439" y="86"/>
                  </a:lnTo>
                  <a:lnTo>
                    <a:pt x="463" y="120"/>
                  </a:lnTo>
                  <a:lnTo>
                    <a:pt x="482" y="158"/>
                  </a:lnTo>
                  <a:lnTo>
                    <a:pt x="493" y="200"/>
                  </a:lnTo>
                  <a:lnTo>
                    <a:pt x="497" y="243"/>
                  </a:lnTo>
                  <a:lnTo>
                    <a:pt x="493" y="288"/>
                  </a:lnTo>
                  <a:lnTo>
                    <a:pt x="482" y="328"/>
                  </a:lnTo>
                  <a:lnTo>
                    <a:pt x="463" y="366"/>
                  </a:lnTo>
                  <a:lnTo>
                    <a:pt x="439" y="401"/>
                  </a:lnTo>
                  <a:lnTo>
                    <a:pt x="409" y="430"/>
                  </a:lnTo>
                  <a:lnTo>
                    <a:pt x="374" y="454"/>
                  </a:lnTo>
                  <a:lnTo>
                    <a:pt x="335" y="472"/>
                  </a:lnTo>
                  <a:lnTo>
                    <a:pt x="294" y="483"/>
                  </a:lnTo>
                  <a:lnTo>
                    <a:pt x="248" y="487"/>
                  </a:lnTo>
                  <a:lnTo>
                    <a:pt x="204" y="483"/>
                  </a:lnTo>
                  <a:lnTo>
                    <a:pt x="161" y="472"/>
                  </a:lnTo>
                  <a:lnTo>
                    <a:pt x="123" y="454"/>
                  </a:lnTo>
                  <a:lnTo>
                    <a:pt x="89" y="430"/>
                  </a:lnTo>
                  <a:lnTo>
                    <a:pt x="59" y="401"/>
                  </a:lnTo>
                  <a:lnTo>
                    <a:pt x="35" y="366"/>
                  </a:lnTo>
                  <a:lnTo>
                    <a:pt x="16" y="328"/>
                  </a:lnTo>
                  <a:lnTo>
                    <a:pt x="5" y="288"/>
                  </a:lnTo>
                  <a:lnTo>
                    <a:pt x="0" y="243"/>
                  </a:lnTo>
                  <a:lnTo>
                    <a:pt x="5" y="200"/>
                  </a:lnTo>
                  <a:lnTo>
                    <a:pt x="16" y="158"/>
                  </a:lnTo>
                  <a:lnTo>
                    <a:pt x="35" y="120"/>
                  </a:lnTo>
                  <a:lnTo>
                    <a:pt x="59" y="86"/>
                  </a:lnTo>
                  <a:lnTo>
                    <a:pt x="89" y="57"/>
                  </a:lnTo>
                  <a:lnTo>
                    <a:pt x="123" y="32"/>
                  </a:lnTo>
                  <a:lnTo>
                    <a:pt x="161" y="14"/>
                  </a:lnTo>
                  <a:lnTo>
                    <a:pt x="204" y="3"/>
                  </a:lnTo>
                  <a:lnTo>
                    <a:pt x="2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19" name="Freeform 19"/>
            <p:cNvSpPr>
              <a:spLocks/>
            </p:cNvSpPr>
            <p:nvPr/>
          </p:nvSpPr>
          <p:spPr bwMode="auto">
            <a:xfrm>
              <a:off x="2787258" y="4369801"/>
              <a:ext cx="566605" cy="433720"/>
            </a:xfrm>
            <a:custGeom>
              <a:avLst/>
              <a:gdLst>
                <a:gd name="T0" fmla="*/ 61 w 614"/>
                <a:gd name="T1" fmla="*/ 0 h 470"/>
                <a:gd name="T2" fmla="*/ 214 w 614"/>
                <a:gd name="T3" fmla="*/ 0 h 470"/>
                <a:gd name="T4" fmla="*/ 308 w 614"/>
                <a:gd name="T5" fmla="*/ 107 h 470"/>
                <a:gd name="T6" fmla="*/ 400 w 614"/>
                <a:gd name="T7" fmla="*/ 0 h 470"/>
                <a:gd name="T8" fmla="*/ 577 w 614"/>
                <a:gd name="T9" fmla="*/ 0 h 470"/>
                <a:gd name="T10" fmla="*/ 562 w 614"/>
                <a:gd name="T11" fmla="*/ 44 h 470"/>
                <a:gd name="T12" fmla="*/ 550 w 614"/>
                <a:gd name="T13" fmla="*/ 89 h 470"/>
                <a:gd name="T14" fmla="*/ 541 w 614"/>
                <a:gd name="T15" fmla="*/ 136 h 470"/>
                <a:gd name="T16" fmla="*/ 538 w 614"/>
                <a:gd name="T17" fmla="*/ 184 h 470"/>
                <a:gd name="T18" fmla="*/ 543 w 614"/>
                <a:gd name="T19" fmla="*/ 243 h 470"/>
                <a:gd name="T20" fmla="*/ 552 w 614"/>
                <a:gd name="T21" fmla="*/ 299 h 470"/>
                <a:gd name="T22" fmla="*/ 568 w 614"/>
                <a:gd name="T23" fmla="*/ 353 h 470"/>
                <a:gd name="T24" fmla="*/ 590 w 614"/>
                <a:gd name="T25" fmla="*/ 405 h 470"/>
                <a:gd name="T26" fmla="*/ 614 w 614"/>
                <a:gd name="T27" fmla="*/ 455 h 470"/>
                <a:gd name="T28" fmla="*/ 614 w 614"/>
                <a:gd name="T29" fmla="*/ 470 h 470"/>
                <a:gd name="T30" fmla="*/ 0 w 614"/>
                <a:gd name="T31" fmla="*/ 470 h 470"/>
                <a:gd name="T32" fmla="*/ 30 w 614"/>
                <a:gd name="T33" fmla="*/ 428 h 470"/>
                <a:gd name="T34" fmla="*/ 54 w 614"/>
                <a:gd name="T35" fmla="*/ 384 h 470"/>
                <a:gd name="T36" fmla="*/ 74 w 614"/>
                <a:gd name="T37" fmla="*/ 338 h 470"/>
                <a:gd name="T38" fmla="*/ 90 w 614"/>
                <a:gd name="T39" fmla="*/ 289 h 470"/>
                <a:gd name="T40" fmla="*/ 98 w 614"/>
                <a:gd name="T41" fmla="*/ 237 h 470"/>
                <a:gd name="T42" fmla="*/ 101 w 614"/>
                <a:gd name="T43" fmla="*/ 184 h 470"/>
                <a:gd name="T44" fmla="*/ 98 w 614"/>
                <a:gd name="T45" fmla="*/ 135 h 470"/>
                <a:gd name="T46" fmla="*/ 91 w 614"/>
                <a:gd name="T47" fmla="*/ 89 h 470"/>
                <a:gd name="T48" fmla="*/ 78 w 614"/>
                <a:gd name="T49" fmla="*/ 43 h 470"/>
                <a:gd name="T50" fmla="*/ 61 w 614"/>
                <a:gd name="T51"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4" h="470">
                  <a:moveTo>
                    <a:pt x="61" y="0"/>
                  </a:moveTo>
                  <a:lnTo>
                    <a:pt x="214" y="0"/>
                  </a:lnTo>
                  <a:lnTo>
                    <a:pt x="308" y="107"/>
                  </a:lnTo>
                  <a:lnTo>
                    <a:pt x="400" y="0"/>
                  </a:lnTo>
                  <a:lnTo>
                    <a:pt x="577" y="0"/>
                  </a:lnTo>
                  <a:lnTo>
                    <a:pt x="562" y="44"/>
                  </a:lnTo>
                  <a:lnTo>
                    <a:pt x="550" y="89"/>
                  </a:lnTo>
                  <a:lnTo>
                    <a:pt x="541" y="136"/>
                  </a:lnTo>
                  <a:lnTo>
                    <a:pt x="538" y="184"/>
                  </a:lnTo>
                  <a:lnTo>
                    <a:pt x="543" y="243"/>
                  </a:lnTo>
                  <a:lnTo>
                    <a:pt x="552" y="299"/>
                  </a:lnTo>
                  <a:lnTo>
                    <a:pt x="568" y="353"/>
                  </a:lnTo>
                  <a:lnTo>
                    <a:pt x="590" y="405"/>
                  </a:lnTo>
                  <a:lnTo>
                    <a:pt x="614" y="455"/>
                  </a:lnTo>
                  <a:lnTo>
                    <a:pt x="614" y="470"/>
                  </a:lnTo>
                  <a:lnTo>
                    <a:pt x="0" y="470"/>
                  </a:lnTo>
                  <a:lnTo>
                    <a:pt x="30" y="428"/>
                  </a:lnTo>
                  <a:lnTo>
                    <a:pt x="54" y="384"/>
                  </a:lnTo>
                  <a:lnTo>
                    <a:pt x="74" y="338"/>
                  </a:lnTo>
                  <a:lnTo>
                    <a:pt x="90" y="289"/>
                  </a:lnTo>
                  <a:lnTo>
                    <a:pt x="98" y="237"/>
                  </a:lnTo>
                  <a:lnTo>
                    <a:pt x="101" y="184"/>
                  </a:lnTo>
                  <a:lnTo>
                    <a:pt x="98" y="135"/>
                  </a:lnTo>
                  <a:lnTo>
                    <a:pt x="91" y="89"/>
                  </a:lnTo>
                  <a:lnTo>
                    <a:pt x="78" y="43"/>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20" name="Freeform 20"/>
            <p:cNvSpPr>
              <a:spLocks/>
            </p:cNvSpPr>
            <p:nvPr/>
          </p:nvSpPr>
          <p:spPr bwMode="auto">
            <a:xfrm>
              <a:off x="1050531" y="4233225"/>
              <a:ext cx="627510" cy="614591"/>
            </a:xfrm>
            <a:custGeom>
              <a:avLst/>
              <a:gdLst>
                <a:gd name="T0" fmla="*/ 340 w 679"/>
                <a:gd name="T1" fmla="*/ 0 h 666"/>
                <a:gd name="T2" fmla="*/ 395 w 679"/>
                <a:gd name="T3" fmla="*/ 4 h 666"/>
                <a:gd name="T4" fmla="*/ 447 w 679"/>
                <a:gd name="T5" fmla="*/ 16 h 666"/>
                <a:gd name="T6" fmla="*/ 496 w 679"/>
                <a:gd name="T7" fmla="*/ 36 h 666"/>
                <a:gd name="T8" fmla="*/ 540 w 679"/>
                <a:gd name="T9" fmla="*/ 64 h 666"/>
                <a:gd name="T10" fmla="*/ 580 w 679"/>
                <a:gd name="T11" fmla="*/ 97 h 666"/>
                <a:gd name="T12" fmla="*/ 614 w 679"/>
                <a:gd name="T13" fmla="*/ 135 h 666"/>
                <a:gd name="T14" fmla="*/ 641 w 679"/>
                <a:gd name="T15" fmla="*/ 180 h 666"/>
                <a:gd name="T16" fmla="*/ 662 w 679"/>
                <a:gd name="T17" fmla="*/ 227 h 666"/>
                <a:gd name="T18" fmla="*/ 675 w 679"/>
                <a:gd name="T19" fmla="*/ 279 h 666"/>
                <a:gd name="T20" fmla="*/ 679 w 679"/>
                <a:gd name="T21" fmla="*/ 332 h 666"/>
                <a:gd name="T22" fmla="*/ 675 w 679"/>
                <a:gd name="T23" fmla="*/ 386 h 666"/>
                <a:gd name="T24" fmla="*/ 662 w 679"/>
                <a:gd name="T25" fmla="*/ 438 h 666"/>
                <a:gd name="T26" fmla="*/ 641 w 679"/>
                <a:gd name="T27" fmla="*/ 486 h 666"/>
                <a:gd name="T28" fmla="*/ 614 w 679"/>
                <a:gd name="T29" fmla="*/ 529 h 666"/>
                <a:gd name="T30" fmla="*/ 580 w 679"/>
                <a:gd name="T31" fmla="*/ 568 h 666"/>
                <a:gd name="T32" fmla="*/ 540 w 679"/>
                <a:gd name="T33" fmla="*/ 602 h 666"/>
                <a:gd name="T34" fmla="*/ 496 w 679"/>
                <a:gd name="T35" fmla="*/ 629 h 666"/>
                <a:gd name="T36" fmla="*/ 447 w 679"/>
                <a:gd name="T37" fmla="*/ 649 h 666"/>
                <a:gd name="T38" fmla="*/ 395 w 679"/>
                <a:gd name="T39" fmla="*/ 662 h 666"/>
                <a:gd name="T40" fmla="*/ 340 w 679"/>
                <a:gd name="T41" fmla="*/ 666 h 666"/>
                <a:gd name="T42" fmla="*/ 285 w 679"/>
                <a:gd name="T43" fmla="*/ 662 h 666"/>
                <a:gd name="T44" fmla="*/ 232 w 679"/>
                <a:gd name="T45" fmla="*/ 649 h 666"/>
                <a:gd name="T46" fmla="*/ 184 w 679"/>
                <a:gd name="T47" fmla="*/ 629 h 666"/>
                <a:gd name="T48" fmla="*/ 138 w 679"/>
                <a:gd name="T49" fmla="*/ 602 h 666"/>
                <a:gd name="T50" fmla="*/ 100 w 679"/>
                <a:gd name="T51" fmla="*/ 568 h 666"/>
                <a:gd name="T52" fmla="*/ 66 w 679"/>
                <a:gd name="T53" fmla="*/ 529 h 666"/>
                <a:gd name="T54" fmla="*/ 37 w 679"/>
                <a:gd name="T55" fmla="*/ 486 h 666"/>
                <a:gd name="T56" fmla="*/ 17 w 679"/>
                <a:gd name="T57" fmla="*/ 438 h 666"/>
                <a:gd name="T58" fmla="*/ 4 w 679"/>
                <a:gd name="T59" fmla="*/ 386 h 666"/>
                <a:gd name="T60" fmla="*/ 0 w 679"/>
                <a:gd name="T61" fmla="*/ 332 h 666"/>
                <a:gd name="T62" fmla="*/ 4 w 679"/>
                <a:gd name="T63" fmla="*/ 279 h 666"/>
                <a:gd name="T64" fmla="*/ 17 w 679"/>
                <a:gd name="T65" fmla="*/ 227 h 666"/>
                <a:gd name="T66" fmla="*/ 37 w 679"/>
                <a:gd name="T67" fmla="*/ 180 h 666"/>
                <a:gd name="T68" fmla="*/ 66 w 679"/>
                <a:gd name="T69" fmla="*/ 135 h 666"/>
                <a:gd name="T70" fmla="*/ 100 w 679"/>
                <a:gd name="T71" fmla="*/ 97 h 666"/>
                <a:gd name="T72" fmla="*/ 138 w 679"/>
                <a:gd name="T73" fmla="*/ 64 h 666"/>
                <a:gd name="T74" fmla="*/ 184 w 679"/>
                <a:gd name="T75" fmla="*/ 36 h 666"/>
                <a:gd name="T76" fmla="*/ 232 w 679"/>
                <a:gd name="T77" fmla="*/ 16 h 666"/>
                <a:gd name="T78" fmla="*/ 285 w 679"/>
                <a:gd name="T79" fmla="*/ 4 h 666"/>
                <a:gd name="T80" fmla="*/ 340 w 679"/>
                <a:gd name="T81"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9" h="666">
                  <a:moveTo>
                    <a:pt x="340" y="0"/>
                  </a:moveTo>
                  <a:lnTo>
                    <a:pt x="395" y="4"/>
                  </a:lnTo>
                  <a:lnTo>
                    <a:pt x="447" y="16"/>
                  </a:lnTo>
                  <a:lnTo>
                    <a:pt x="496" y="36"/>
                  </a:lnTo>
                  <a:lnTo>
                    <a:pt x="540" y="64"/>
                  </a:lnTo>
                  <a:lnTo>
                    <a:pt x="580" y="97"/>
                  </a:lnTo>
                  <a:lnTo>
                    <a:pt x="614" y="135"/>
                  </a:lnTo>
                  <a:lnTo>
                    <a:pt x="641" y="180"/>
                  </a:lnTo>
                  <a:lnTo>
                    <a:pt x="662" y="227"/>
                  </a:lnTo>
                  <a:lnTo>
                    <a:pt x="675" y="279"/>
                  </a:lnTo>
                  <a:lnTo>
                    <a:pt x="679" y="332"/>
                  </a:lnTo>
                  <a:lnTo>
                    <a:pt x="675" y="386"/>
                  </a:lnTo>
                  <a:lnTo>
                    <a:pt x="662" y="438"/>
                  </a:lnTo>
                  <a:lnTo>
                    <a:pt x="641" y="486"/>
                  </a:lnTo>
                  <a:lnTo>
                    <a:pt x="614" y="529"/>
                  </a:lnTo>
                  <a:lnTo>
                    <a:pt x="580" y="568"/>
                  </a:lnTo>
                  <a:lnTo>
                    <a:pt x="540" y="602"/>
                  </a:lnTo>
                  <a:lnTo>
                    <a:pt x="496" y="629"/>
                  </a:lnTo>
                  <a:lnTo>
                    <a:pt x="447" y="649"/>
                  </a:lnTo>
                  <a:lnTo>
                    <a:pt x="395" y="662"/>
                  </a:lnTo>
                  <a:lnTo>
                    <a:pt x="340" y="666"/>
                  </a:lnTo>
                  <a:lnTo>
                    <a:pt x="285" y="662"/>
                  </a:lnTo>
                  <a:lnTo>
                    <a:pt x="232" y="649"/>
                  </a:lnTo>
                  <a:lnTo>
                    <a:pt x="184" y="629"/>
                  </a:lnTo>
                  <a:lnTo>
                    <a:pt x="138" y="602"/>
                  </a:lnTo>
                  <a:lnTo>
                    <a:pt x="100" y="568"/>
                  </a:lnTo>
                  <a:lnTo>
                    <a:pt x="66" y="529"/>
                  </a:lnTo>
                  <a:lnTo>
                    <a:pt x="37" y="486"/>
                  </a:lnTo>
                  <a:lnTo>
                    <a:pt x="17" y="438"/>
                  </a:lnTo>
                  <a:lnTo>
                    <a:pt x="4" y="386"/>
                  </a:lnTo>
                  <a:lnTo>
                    <a:pt x="0" y="332"/>
                  </a:lnTo>
                  <a:lnTo>
                    <a:pt x="4" y="279"/>
                  </a:lnTo>
                  <a:lnTo>
                    <a:pt x="17" y="227"/>
                  </a:lnTo>
                  <a:lnTo>
                    <a:pt x="37" y="180"/>
                  </a:lnTo>
                  <a:lnTo>
                    <a:pt x="66" y="135"/>
                  </a:lnTo>
                  <a:lnTo>
                    <a:pt x="100" y="97"/>
                  </a:lnTo>
                  <a:lnTo>
                    <a:pt x="138" y="64"/>
                  </a:lnTo>
                  <a:lnTo>
                    <a:pt x="184" y="36"/>
                  </a:lnTo>
                  <a:lnTo>
                    <a:pt x="232" y="16"/>
                  </a:lnTo>
                  <a:lnTo>
                    <a:pt x="285" y="4"/>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21" name="Freeform 21"/>
            <p:cNvSpPr>
              <a:spLocks/>
            </p:cNvSpPr>
            <p:nvPr/>
          </p:nvSpPr>
          <p:spPr bwMode="auto">
            <a:xfrm>
              <a:off x="973015" y="4892111"/>
              <a:ext cx="782542" cy="594289"/>
            </a:xfrm>
            <a:custGeom>
              <a:avLst/>
              <a:gdLst>
                <a:gd name="T0" fmla="*/ 301 w 847"/>
                <a:gd name="T1" fmla="*/ 0 h 642"/>
                <a:gd name="T2" fmla="*/ 429 w 847"/>
                <a:gd name="T3" fmla="*/ 148 h 642"/>
                <a:gd name="T4" fmla="*/ 555 w 847"/>
                <a:gd name="T5" fmla="*/ 0 h 642"/>
                <a:gd name="T6" fmla="*/ 829 w 847"/>
                <a:gd name="T7" fmla="*/ 92 h 642"/>
                <a:gd name="T8" fmla="*/ 847 w 847"/>
                <a:gd name="T9" fmla="*/ 642 h 642"/>
                <a:gd name="T10" fmla="*/ 0 w 847"/>
                <a:gd name="T11" fmla="*/ 642 h 642"/>
                <a:gd name="T12" fmla="*/ 0 w 847"/>
                <a:gd name="T13" fmla="*/ 92 h 642"/>
                <a:gd name="T14" fmla="*/ 301 w 847"/>
                <a:gd name="T15" fmla="*/ 0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7" h="642">
                  <a:moveTo>
                    <a:pt x="301" y="0"/>
                  </a:moveTo>
                  <a:lnTo>
                    <a:pt x="429" y="148"/>
                  </a:lnTo>
                  <a:lnTo>
                    <a:pt x="555" y="0"/>
                  </a:lnTo>
                  <a:lnTo>
                    <a:pt x="829" y="92"/>
                  </a:lnTo>
                  <a:lnTo>
                    <a:pt x="847" y="642"/>
                  </a:lnTo>
                  <a:lnTo>
                    <a:pt x="0" y="642"/>
                  </a:lnTo>
                  <a:lnTo>
                    <a:pt x="0" y="92"/>
                  </a:lnTo>
                  <a:lnTo>
                    <a:pt x="3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22" name="Freeform 22"/>
            <p:cNvSpPr>
              <a:spLocks/>
            </p:cNvSpPr>
            <p:nvPr/>
          </p:nvSpPr>
          <p:spPr bwMode="auto">
            <a:xfrm>
              <a:off x="1687269" y="3886249"/>
              <a:ext cx="457713" cy="450331"/>
            </a:xfrm>
            <a:custGeom>
              <a:avLst/>
              <a:gdLst>
                <a:gd name="T0" fmla="*/ 250 w 497"/>
                <a:gd name="T1" fmla="*/ 0 h 487"/>
                <a:gd name="T2" fmla="*/ 294 w 497"/>
                <a:gd name="T3" fmla="*/ 3 h 487"/>
                <a:gd name="T4" fmla="*/ 336 w 497"/>
                <a:gd name="T5" fmla="*/ 14 h 487"/>
                <a:gd name="T6" fmla="*/ 375 w 497"/>
                <a:gd name="T7" fmla="*/ 32 h 487"/>
                <a:gd name="T8" fmla="*/ 409 w 497"/>
                <a:gd name="T9" fmla="*/ 57 h 487"/>
                <a:gd name="T10" fmla="*/ 439 w 497"/>
                <a:gd name="T11" fmla="*/ 86 h 487"/>
                <a:gd name="T12" fmla="*/ 465 w 497"/>
                <a:gd name="T13" fmla="*/ 120 h 487"/>
                <a:gd name="T14" fmla="*/ 482 w 497"/>
                <a:gd name="T15" fmla="*/ 158 h 487"/>
                <a:gd name="T16" fmla="*/ 495 w 497"/>
                <a:gd name="T17" fmla="*/ 200 h 487"/>
                <a:gd name="T18" fmla="*/ 497 w 497"/>
                <a:gd name="T19" fmla="*/ 243 h 487"/>
                <a:gd name="T20" fmla="*/ 495 w 497"/>
                <a:gd name="T21" fmla="*/ 288 h 487"/>
                <a:gd name="T22" fmla="*/ 482 w 497"/>
                <a:gd name="T23" fmla="*/ 328 h 487"/>
                <a:gd name="T24" fmla="*/ 465 w 497"/>
                <a:gd name="T25" fmla="*/ 366 h 487"/>
                <a:gd name="T26" fmla="*/ 439 w 497"/>
                <a:gd name="T27" fmla="*/ 401 h 487"/>
                <a:gd name="T28" fmla="*/ 409 w 497"/>
                <a:gd name="T29" fmla="*/ 430 h 487"/>
                <a:gd name="T30" fmla="*/ 375 w 497"/>
                <a:gd name="T31" fmla="*/ 454 h 487"/>
                <a:gd name="T32" fmla="*/ 336 w 497"/>
                <a:gd name="T33" fmla="*/ 472 h 487"/>
                <a:gd name="T34" fmla="*/ 294 w 497"/>
                <a:gd name="T35" fmla="*/ 483 h 487"/>
                <a:gd name="T36" fmla="*/ 250 w 497"/>
                <a:gd name="T37" fmla="*/ 487 h 487"/>
                <a:gd name="T38" fmla="*/ 204 w 497"/>
                <a:gd name="T39" fmla="*/ 483 h 487"/>
                <a:gd name="T40" fmla="*/ 163 w 497"/>
                <a:gd name="T41" fmla="*/ 472 h 487"/>
                <a:gd name="T42" fmla="*/ 124 w 497"/>
                <a:gd name="T43" fmla="*/ 454 h 487"/>
                <a:gd name="T44" fmla="*/ 89 w 497"/>
                <a:gd name="T45" fmla="*/ 430 h 487"/>
                <a:gd name="T46" fmla="*/ 59 w 497"/>
                <a:gd name="T47" fmla="*/ 401 h 487"/>
                <a:gd name="T48" fmla="*/ 35 w 497"/>
                <a:gd name="T49" fmla="*/ 366 h 487"/>
                <a:gd name="T50" fmla="*/ 16 w 497"/>
                <a:gd name="T51" fmla="*/ 328 h 487"/>
                <a:gd name="T52" fmla="*/ 5 w 497"/>
                <a:gd name="T53" fmla="*/ 288 h 487"/>
                <a:gd name="T54" fmla="*/ 0 w 497"/>
                <a:gd name="T55" fmla="*/ 243 h 487"/>
                <a:gd name="T56" fmla="*/ 5 w 497"/>
                <a:gd name="T57" fmla="*/ 200 h 487"/>
                <a:gd name="T58" fmla="*/ 16 w 497"/>
                <a:gd name="T59" fmla="*/ 158 h 487"/>
                <a:gd name="T60" fmla="*/ 35 w 497"/>
                <a:gd name="T61" fmla="*/ 120 h 487"/>
                <a:gd name="T62" fmla="*/ 59 w 497"/>
                <a:gd name="T63" fmla="*/ 86 h 487"/>
                <a:gd name="T64" fmla="*/ 89 w 497"/>
                <a:gd name="T65" fmla="*/ 57 h 487"/>
                <a:gd name="T66" fmla="*/ 124 w 497"/>
                <a:gd name="T67" fmla="*/ 32 h 487"/>
                <a:gd name="T68" fmla="*/ 163 w 497"/>
                <a:gd name="T69" fmla="*/ 14 h 487"/>
                <a:gd name="T70" fmla="*/ 204 w 497"/>
                <a:gd name="T71" fmla="*/ 3 h 487"/>
                <a:gd name="T72" fmla="*/ 250 w 497"/>
                <a:gd name="T73"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87">
                  <a:moveTo>
                    <a:pt x="250" y="0"/>
                  </a:moveTo>
                  <a:lnTo>
                    <a:pt x="294" y="3"/>
                  </a:lnTo>
                  <a:lnTo>
                    <a:pt x="336" y="14"/>
                  </a:lnTo>
                  <a:lnTo>
                    <a:pt x="375" y="32"/>
                  </a:lnTo>
                  <a:lnTo>
                    <a:pt x="409" y="57"/>
                  </a:lnTo>
                  <a:lnTo>
                    <a:pt x="439" y="86"/>
                  </a:lnTo>
                  <a:lnTo>
                    <a:pt x="465" y="120"/>
                  </a:lnTo>
                  <a:lnTo>
                    <a:pt x="482" y="158"/>
                  </a:lnTo>
                  <a:lnTo>
                    <a:pt x="495" y="200"/>
                  </a:lnTo>
                  <a:lnTo>
                    <a:pt x="497" y="243"/>
                  </a:lnTo>
                  <a:lnTo>
                    <a:pt x="495" y="288"/>
                  </a:lnTo>
                  <a:lnTo>
                    <a:pt x="482" y="328"/>
                  </a:lnTo>
                  <a:lnTo>
                    <a:pt x="465" y="366"/>
                  </a:lnTo>
                  <a:lnTo>
                    <a:pt x="439" y="401"/>
                  </a:lnTo>
                  <a:lnTo>
                    <a:pt x="409" y="430"/>
                  </a:lnTo>
                  <a:lnTo>
                    <a:pt x="375" y="454"/>
                  </a:lnTo>
                  <a:lnTo>
                    <a:pt x="336" y="472"/>
                  </a:lnTo>
                  <a:lnTo>
                    <a:pt x="294" y="483"/>
                  </a:lnTo>
                  <a:lnTo>
                    <a:pt x="250" y="487"/>
                  </a:lnTo>
                  <a:lnTo>
                    <a:pt x="204" y="483"/>
                  </a:lnTo>
                  <a:lnTo>
                    <a:pt x="163" y="472"/>
                  </a:lnTo>
                  <a:lnTo>
                    <a:pt x="124" y="454"/>
                  </a:lnTo>
                  <a:lnTo>
                    <a:pt x="89" y="430"/>
                  </a:lnTo>
                  <a:lnTo>
                    <a:pt x="59" y="401"/>
                  </a:lnTo>
                  <a:lnTo>
                    <a:pt x="35" y="366"/>
                  </a:lnTo>
                  <a:lnTo>
                    <a:pt x="16" y="328"/>
                  </a:lnTo>
                  <a:lnTo>
                    <a:pt x="5" y="288"/>
                  </a:lnTo>
                  <a:lnTo>
                    <a:pt x="0" y="243"/>
                  </a:lnTo>
                  <a:lnTo>
                    <a:pt x="5" y="200"/>
                  </a:lnTo>
                  <a:lnTo>
                    <a:pt x="16" y="158"/>
                  </a:lnTo>
                  <a:lnTo>
                    <a:pt x="35" y="120"/>
                  </a:lnTo>
                  <a:lnTo>
                    <a:pt x="59" y="86"/>
                  </a:lnTo>
                  <a:lnTo>
                    <a:pt x="89" y="57"/>
                  </a:lnTo>
                  <a:lnTo>
                    <a:pt x="124" y="32"/>
                  </a:lnTo>
                  <a:lnTo>
                    <a:pt x="163" y="14"/>
                  </a:lnTo>
                  <a:lnTo>
                    <a:pt x="204" y="3"/>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sp>
          <p:nvSpPr>
            <p:cNvPr id="23" name="Freeform 23"/>
            <p:cNvSpPr>
              <a:spLocks/>
            </p:cNvSpPr>
            <p:nvPr/>
          </p:nvSpPr>
          <p:spPr bwMode="auto">
            <a:xfrm>
              <a:off x="1635592" y="4369801"/>
              <a:ext cx="568451" cy="433720"/>
            </a:xfrm>
            <a:custGeom>
              <a:avLst/>
              <a:gdLst>
                <a:gd name="T0" fmla="*/ 62 w 615"/>
                <a:gd name="T1" fmla="*/ 0 h 470"/>
                <a:gd name="T2" fmla="*/ 213 w 615"/>
                <a:gd name="T3" fmla="*/ 0 h 470"/>
                <a:gd name="T4" fmla="*/ 309 w 615"/>
                <a:gd name="T5" fmla="*/ 107 h 470"/>
                <a:gd name="T6" fmla="*/ 400 w 615"/>
                <a:gd name="T7" fmla="*/ 0 h 470"/>
                <a:gd name="T8" fmla="*/ 577 w 615"/>
                <a:gd name="T9" fmla="*/ 0 h 470"/>
                <a:gd name="T10" fmla="*/ 562 w 615"/>
                <a:gd name="T11" fmla="*/ 44 h 470"/>
                <a:gd name="T12" fmla="*/ 551 w 615"/>
                <a:gd name="T13" fmla="*/ 89 h 470"/>
                <a:gd name="T14" fmla="*/ 542 w 615"/>
                <a:gd name="T15" fmla="*/ 136 h 470"/>
                <a:gd name="T16" fmla="*/ 538 w 615"/>
                <a:gd name="T17" fmla="*/ 184 h 470"/>
                <a:gd name="T18" fmla="*/ 542 w 615"/>
                <a:gd name="T19" fmla="*/ 243 h 470"/>
                <a:gd name="T20" fmla="*/ 552 w 615"/>
                <a:gd name="T21" fmla="*/ 299 h 470"/>
                <a:gd name="T22" fmla="*/ 568 w 615"/>
                <a:gd name="T23" fmla="*/ 353 h 470"/>
                <a:gd name="T24" fmla="*/ 589 w 615"/>
                <a:gd name="T25" fmla="*/ 405 h 470"/>
                <a:gd name="T26" fmla="*/ 615 w 615"/>
                <a:gd name="T27" fmla="*/ 455 h 470"/>
                <a:gd name="T28" fmla="*/ 615 w 615"/>
                <a:gd name="T29" fmla="*/ 470 h 470"/>
                <a:gd name="T30" fmla="*/ 0 w 615"/>
                <a:gd name="T31" fmla="*/ 470 h 470"/>
                <a:gd name="T32" fmla="*/ 30 w 615"/>
                <a:gd name="T33" fmla="*/ 428 h 470"/>
                <a:gd name="T34" fmla="*/ 54 w 615"/>
                <a:gd name="T35" fmla="*/ 384 h 470"/>
                <a:gd name="T36" fmla="*/ 74 w 615"/>
                <a:gd name="T37" fmla="*/ 338 h 470"/>
                <a:gd name="T38" fmla="*/ 90 w 615"/>
                <a:gd name="T39" fmla="*/ 289 h 470"/>
                <a:gd name="T40" fmla="*/ 98 w 615"/>
                <a:gd name="T41" fmla="*/ 237 h 470"/>
                <a:gd name="T42" fmla="*/ 102 w 615"/>
                <a:gd name="T43" fmla="*/ 184 h 470"/>
                <a:gd name="T44" fmla="*/ 100 w 615"/>
                <a:gd name="T45" fmla="*/ 135 h 470"/>
                <a:gd name="T46" fmla="*/ 91 w 615"/>
                <a:gd name="T47" fmla="*/ 89 h 470"/>
                <a:gd name="T48" fmla="*/ 80 w 615"/>
                <a:gd name="T49" fmla="*/ 43 h 470"/>
                <a:gd name="T50" fmla="*/ 62 w 615"/>
                <a:gd name="T51"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5" h="470">
                  <a:moveTo>
                    <a:pt x="62" y="0"/>
                  </a:moveTo>
                  <a:lnTo>
                    <a:pt x="213" y="0"/>
                  </a:lnTo>
                  <a:lnTo>
                    <a:pt x="309" y="107"/>
                  </a:lnTo>
                  <a:lnTo>
                    <a:pt x="400" y="0"/>
                  </a:lnTo>
                  <a:lnTo>
                    <a:pt x="577" y="0"/>
                  </a:lnTo>
                  <a:lnTo>
                    <a:pt x="562" y="44"/>
                  </a:lnTo>
                  <a:lnTo>
                    <a:pt x="551" y="89"/>
                  </a:lnTo>
                  <a:lnTo>
                    <a:pt x="542" y="136"/>
                  </a:lnTo>
                  <a:lnTo>
                    <a:pt x="538" y="184"/>
                  </a:lnTo>
                  <a:lnTo>
                    <a:pt x="542" y="243"/>
                  </a:lnTo>
                  <a:lnTo>
                    <a:pt x="552" y="299"/>
                  </a:lnTo>
                  <a:lnTo>
                    <a:pt x="568" y="353"/>
                  </a:lnTo>
                  <a:lnTo>
                    <a:pt x="589" y="405"/>
                  </a:lnTo>
                  <a:lnTo>
                    <a:pt x="615" y="455"/>
                  </a:lnTo>
                  <a:lnTo>
                    <a:pt x="615" y="470"/>
                  </a:lnTo>
                  <a:lnTo>
                    <a:pt x="0" y="470"/>
                  </a:lnTo>
                  <a:lnTo>
                    <a:pt x="30" y="428"/>
                  </a:lnTo>
                  <a:lnTo>
                    <a:pt x="54" y="384"/>
                  </a:lnTo>
                  <a:lnTo>
                    <a:pt x="74" y="338"/>
                  </a:lnTo>
                  <a:lnTo>
                    <a:pt x="90" y="289"/>
                  </a:lnTo>
                  <a:lnTo>
                    <a:pt x="98" y="237"/>
                  </a:lnTo>
                  <a:lnTo>
                    <a:pt x="102" y="184"/>
                  </a:lnTo>
                  <a:lnTo>
                    <a:pt x="100" y="135"/>
                  </a:lnTo>
                  <a:lnTo>
                    <a:pt x="91" y="89"/>
                  </a:lnTo>
                  <a:lnTo>
                    <a:pt x="80" y="43"/>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defTabSz="457200"/>
              <a:endParaRPr lang="en-US">
                <a:solidFill>
                  <a:prstClr val="black"/>
                </a:solidFill>
              </a:endParaRPr>
            </a:p>
          </p:txBody>
        </p:sp>
      </p:grpSp>
      <p:grpSp>
        <p:nvGrpSpPr>
          <p:cNvPr id="55" name="Group 58"/>
          <p:cNvGrpSpPr/>
          <p:nvPr/>
        </p:nvGrpSpPr>
        <p:grpSpPr>
          <a:xfrm>
            <a:off x="1" y="6714000"/>
            <a:ext cx="12191999" cy="144000"/>
            <a:chOff x="4115999" y="1098000"/>
            <a:chExt cx="3960001" cy="54000"/>
          </a:xfrm>
        </p:grpSpPr>
        <p:sp>
          <p:nvSpPr>
            <p:cNvPr id="56"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57" name="Rectangle 60"/>
            <p:cNvSpPr/>
            <p:nvPr/>
          </p:nvSpPr>
          <p:spPr>
            <a:xfrm>
              <a:off x="4115999" y="1098000"/>
              <a:ext cx="1980000" cy="54000"/>
            </a:xfrm>
            <a:prstGeom prst="rect">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sp>
        <p:nvSpPr>
          <p:cNvPr id="61" name="TextBox 33"/>
          <p:cNvSpPr txBox="1"/>
          <p:nvPr/>
        </p:nvSpPr>
        <p:spPr>
          <a:xfrm>
            <a:off x="816998" y="303409"/>
            <a:ext cx="4438820" cy="2862322"/>
          </a:xfrm>
          <a:prstGeom prst="rect">
            <a:avLst/>
          </a:prstGeom>
          <a:noFill/>
        </p:spPr>
        <p:txBody>
          <a:bodyPr wrap="square" rtlCol="0">
            <a:spAutoFit/>
          </a:bodyPr>
          <a:lstStyle/>
          <a:p>
            <a:pPr algn="ctr"/>
            <a:r>
              <a:rPr lang="en-US" sz="6000" b="1" dirty="0">
                <a:solidFill>
                  <a:srgbClr val="00A8E1"/>
                </a:solidFill>
                <a:latin typeface="Calibri Light" panose="020F0302020204030204" pitchFamily="34" charset="0"/>
                <a:cs typeface="Calibri Light" panose="020F0302020204030204" pitchFamily="34" charset="0"/>
              </a:rPr>
              <a:t>Multi</a:t>
            </a:r>
          </a:p>
          <a:p>
            <a:pPr algn="ctr"/>
            <a:r>
              <a:rPr lang="en-US" sz="6000" b="1" dirty="0">
                <a:solidFill>
                  <a:srgbClr val="00A8E1"/>
                </a:solidFill>
                <a:latin typeface="Calibri Light" panose="020F0302020204030204" pitchFamily="34" charset="0"/>
                <a:cs typeface="Calibri Light" panose="020F0302020204030204" pitchFamily="34" charset="0"/>
              </a:rPr>
              <a:t>disciplinary team</a:t>
            </a:r>
          </a:p>
        </p:txBody>
      </p:sp>
      <p:sp>
        <p:nvSpPr>
          <p:cNvPr id="62" name="Rectangle 34"/>
          <p:cNvSpPr/>
          <p:nvPr/>
        </p:nvSpPr>
        <p:spPr>
          <a:xfrm>
            <a:off x="7663385" y="1128631"/>
            <a:ext cx="3940183" cy="4708981"/>
          </a:xfrm>
          <a:prstGeom prst="rect">
            <a:avLst/>
          </a:prstGeom>
        </p:spPr>
        <p:txBody>
          <a:bodyPr wrap="square">
            <a:spAutoFit/>
          </a:bodyPr>
          <a:lstStyle/>
          <a:p>
            <a:pPr marL="342900" indent="-342900" algn="ctr">
              <a:buFont typeface="Arial" panose="020B0604020202020204" pitchFamily="34" charset="0"/>
              <a:buChar char="•"/>
            </a:pPr>
            <a:r>
              <a:rPr lang="en-US" sz="2000" kern="0" dirty="0" err="1">
                <a:solidFill>
                  <a:srgbClr val="D60057"/>
                </a:solidFill>
                <a:latin typeface="+mj-lt"/>
                <a:cs typeface="Arial" pitchFamily="34" charset="0"/>
              </a:rPr>
              <a:t>Projectcoordinator</a:t>
            </a:r>
            <a:endParaRPr lang="en-US" sz="2000" kern="0" dirty="0">
              <a:solidFill>
                <a:srgbClr val="D60057"/>
              </a:solidFill>
              <a:latin typeface="+mj-lt"/>
              <a:cs typeface="Arial" pitchFamily="34" charset="0"/>
            </a:endParaRPr>
          </a:p>
          <a:p>
            <a:pPr algn="ctr"/>
            <a:endParaRPr lang="en-US" sz="2000" kern="0" dirty="0">
              <a:solidFill>
                <a:srgbClr val="D60057"/>
              </a:solidFill>
              <a:latin typeface="+mj-lt"/>
              <a:cs typeface="Arial" pitchFamily="34" charset="0"/>
            </a:endParaRPr>
          </a:p>
          <a:p>
            <a:pPr marL="342900" indent="-342900" algn="ctr">
              <a:buFont typeface="Arial" panose="020B0604020202020204" pitchFamily="34" charset="0"/>
              <a:buChar char="•"/>
            </a:pPr>
            <a:r>
              <a:rPr lang="en-US" sz="2000" kern="0" dirty="0">
                <a:solidFill>
                  <a:srgbClr val="D60057"/>
                </a:solidFill>
                <a:latin typeface="+mj-lt"/>
                <a:cs typeface="Arial" pitchFamily="34" charset="0"/>
              </a:rPr>
              <a:t>Support workers</a:t>
            </a:r>
          </a:p>
          <a:p>
            <a:pPr algn="ctr"/>
            <a:endParaRPr lang="en-US" sz="2000" kern="0" dirty="0">
              <a:solidFill>
                <a:srgbClr val="D60057"/>
              </a:solidFill>
              <a:latin typeface="+mj-lt"/>
              <a:cs typeface="Arial" pitchFamily="34" charset="0"/>
            </a:endParaRPr>
          </a:p>
          <a:p>
            <a:pPr marL="342900" indent="-342900" algn="ctr">
              <a:buFont typeface="Arial" panose="020B0604020202020204" pitchFamily="34" charset="0"/>
              <a:buChar char="•"/>
            </a:pPr>
            <a:r>
              <a:rPr lang="en-US" sz="2000" kern="0" dirty="0">
                <a:solidFill>
                  <a:srgbClr val="D60057"/>
                </a:solidFill>
                <a:latin typeface="+mj-lt"/>
                <a:cs typeface="Arial" pitchFamily="34" charset="0"/>
              </a:rPr>
              <a:t>Peer worker</a:t>
            </a:r>
          </a:p>
          <a:p>
            <a:pPr algn="ctr"/>
            <a:endParaRPr lang="en-US" sz="2000" kern="0" dirty="0">
              <a:solidFill>
                <a:srgbClr val="D60057"/>
              </a:solidFill>
              <a:latin typeface="+mj-lt"/>
              <a:cs typeface="Arial" pitchFamily="34" charset="0"/>
            </a:endParaRPr>
          </a:p>
          <a:p>
            <a:pPr marL="342900" indent="-342900" algn="ctr">
              <a:buFont typeface="Arial" panose="020B0604020202020204" pitchFamily="34" charset="0"/>
              <a:buChar char="•"/>
            </a:pPr>
            <a:r>
              <a:rPr lang="en-US" sz="2000" kern="0" dirty="0">
                <a:solidFill>
                  <a:srgbClr val="D60057"/>
                </a:solidFill>
                <a:latin typeface="+mj-lt"/>
                <a:cs typeface="Arial" pitchFamily="34" charset="0"/>
              </a:rPr>
              <a:t>Practitioner/ behavioral scientist</a:t>
            </a:r>
          </a:p>
          <a:p>
            <a:pPr marL="342900" indent="-342900" algn="ctr">
              <a:buFont typeface="Arial" panose="020B0604020202020204" pitchFamily="34" charset="0"/>
              <a:buChar char="•"/>
            </a:pPr>
            <a:endParaRPr lang="en-US" sz="2000" kern="0" dirty="0">
              <a:solidFill>
                <a:srgbClr val="D60057"/>
              </a:solidFill>
              <a:latin typeface="+mj-lt"/>
              <a:cs typeface="Arial" pitchFamily="34" charset="0"/>
            </a:endParaRPr>
          </a:p>
          <a:p>
            <a:pPr marL="342900" indent="-342900" algn="ctr">
              <a:buFont typeface="Arial" panose="020B0604020202020204" pitchFamily="34" charset="0"/>
              <a:buChar char="•"/>
            </a:pPr>
            <a:r>
              <a:rPr lang="en-US" sz="2000" kern="0" dirty="0" err="1">
                <a:solidFill>
                  <a:srgbClr val="D60057"/>
                </a:solidFill>
                <a:latin typeface="+mj-lt"/>
                <a:cs typeface="Arial" pitchFamily="34" charset="0"/>
              </a:rPr>
              <a:t>Casemanager</a:t>
            </a:r>
            <a:r>
              <a:rPr lang="en-US" sz="2000" kern="0" dirty="0">
                <a:solidFill>
                  <a:srgbClr val="D60057"/>
                </a:solidFill>
                <a:latin typeface="+mj-lt"/>
                <a:cs typeface="Arial" pitchFamily="34" charset="0"/>
              </a:rPr>
              <a:t> of the social services</a:t>
            </a:r>
          </a:p>
          <a:p>
            <a:pPr marL="342900" indent="-342900" algn="ctr">
              <a:buFont typeface="Arial" panose="020B0604020202020204" pitchFamily="34" charset="0"/>
              <a:buChar char="•"/>
            </a:pPr>
            <a:endParaRPr lang="en-US" sz="2000" kern="0" dirty="0">
              <a:solidFill>
                <a:srgbClr val="D60057"/>
              </a:solidFill>
              <a:latin typeface="+mj-lt"/>
              <a:cs typeface="Arial" pitchFamily="34" charset="0"/>
            </a:endParaRPr>
          </a:p>
          <a:p>
            <a:pPr algn="ctr"/>
            <a:endParaRPr lang="en-US" sz="2000" kern="0" dirty="0">
              <a:solidFill>
                <a:srgbClr val="D60057"/>
              </a:solidFill>
              <a:latin typeface="+mj-lt"/>
              <a:cs typeface="Arial" pitchFamily="34" charset="0"/>
            </a:endParaRPr>
          </a:p>
          <a:p>
            <a:pPr algn="ctr"/>
            <a:endParaRPr lang="en-US" sz="2000" kern="0" dirty="0">
              <a:solidFill>
                <a:srgbClr val="D60057"/>
              </a:solidFill>
              <a:latin typeface="+mj-lt"/>
              <a:cs typeface="Arial" pitchFamily="34" charset="0"/>
            </a:endParaRPr>
          </a:p>
          <a:p>
            <a:pPr algn="ctr"/>
            <a:r>
              <a:rPr lang="en-US" sz="2000" kern="0" dirty="0">
                <a:solidFill>
                  <a:srgbClr val="D60057"/>
                </a:solidFill>
                <a:latin typeface="+mj-lt"/>
                <a:cs typeface="Arial" pitchFamily="34" charset="0"/>
              </a:rPr>
              <a:t>24/7 accessible by phone</a:t>
            </a:r>
          </a:p>
        </p:txBody>
      </p:sp>
      <p:sp>
        <p:nvSpPr>
          <p:cNvPr id="66" name="Freeform 49"/>
          <p:cNvSpPr>
            <a:spLocks noEditPoints="1"/>
          </p:cNvSpPr>
          <p:nvPr/>
        </p:nvSpPr>
        <p:spPr bwMode="auto">
          <a:xfrm>
            <a:off x="6835183" y="5219086"/>
            <a:ext cx="828202" cy="732722"/>
          </a:xfrm>
          <a:custGeom>
            <a:avLst/>
            <a:gdLst>
              <a:gd name="T0" fmla="*/ 2959 w 3962"/>
              <a:gd name="T1" fmla="*/ 2546 h 3963"/>
              <a:gd name="T2" fmla="*/ 3397 w 3962"/>
              <a:gd name="T3" fmla="*/ 2984 h 3963"/>
              <a:gd name="T4" fmla="*/ 3464 w 3962"/>
              <a:gd name="T5" fmla="*/ 3124 h 3963"/>
              <a:gd name="T6" fmla="*/ 3343 w 3962"/>
              <a:gd name="T7" fmla="*/ 3219 h 3963"/>
              <a:gd name="T8" fmla="*/ 2736 w 3962"/>
              <a:gd name="T9" fmla="*/ 3150 h 3963"/>
              <a:gd name="T10" fmla="*/ 2752 w 3962"/>
              <a:gd name="T11" fmla="*/ 2523 h 3963"/>
              <a:gd name="T12" fmla="*/ 2896 w 3962"/>
              <a:gd name="T13" fmla="*/ 2232 h 3963"/>
              <a:gd name="T14" fmla="*/ 2500 w 3962"/>
              <a:gd name="T15" fmla="*/ 2399 h 3963"/>
              <a:gd name="T16" fmla="*/ 2262 w 3962"/>
              <a:gd name="T17" fmla="*/ 2752 h 3963"/>
              <a:gd name="T18" fmla="*/ 2262 w 3962"/>
              <a:gd name="T19" fmla="*/ 3193 h 3963"/>
              <a:gd name="T20" fmla="*/ 2500 w 3962"/>
              <a:gd name="T21" fmla="*/ 3544 h 3963"/>
              <a:gd name="T22" fmla="*/ 2896 w 3962"/>
              <a:gd name="T23" fmla="*/ 3711 h 3963"/>
              <a:gd name="T24" fmla="*/ 3325 w 3962"/>
              <a:gd name="T25" fmla="*/ 3625 h 3963"/>
              <a:gd name="T26" fmla="*/ 3625 w 3962"/>
              <a:gd name="T27" fmla="*/ 3325 h 3963"/>
              <a:gd name="T28" fmla="*/ 3711 w 3962"/>
              <a:gd name="T29" fmla="*/ 2896 h 3963"/>
              <a:gd name="T30" fmla="*/ 3544 w 3962"/>
              <a:gd name="T31" fmla="*/ 2500 h 3963"/>
              <a:gd name="T32" fmla="*/ 3193 w 3962"/>
              <a:gd name="T33" fmla="*/ 2262 h 3963"/>
              <a:gd name="T34" fmla="*/ 1734 w 3962"/>
              <a:gd name="T35" fmla="*/ 2724 h 3963"/>
              <a:gd name="T36" fmla="*/ 495 w 3962"/>
              <a:gd name="T37" fmla="*/ 2724 h 3963"/>
              <a:gd name="T38" fmla="*/ 3300 w 3962"/>
              <a:gd name="T39" fmla="*/ 2037 h 3963"/>
              <a:gd name="T40" fmla="*/ 3700 w 3962"/>
              <a:gd name="T41" fmla="*/ 2300 h 3963"/>
              <a:gd name="T42" fmla="*/ 3930 w 3962"/>
              <a:gd name="T43" fmla="*/ 2722 h 3963"/>
              <a:gd name="T44" fmla="*/ 3930 w 3962"/>
              <a:gd name="T45" fmla="*/ 3222 h 3963"/>
              <a:gd name="T46" fmla="*/ 3700 w 3962"/>
              <a:gd name="T47" fmla="*/ 3643 h 3963"/>
              <a:gd name="T48" fmla="*/ 3300 w 3962"/>
              <a:gd name="T49" fmla="*/ 3907 h 3963"/>
              <a:gd name="T50" fmla="*/ 2802 w 3962"/>
              <a:gd name="T51" fmla="*/ 3948 h 3963"/>
              <a:gd name="T52" fmla="*/ 2361 w 3962"/>
              <a:gd name="T53" fmla="*/ 3752 h 3963"/>
              <a:gd name="T54" fmla="*/ 2067 w 3962"/>
              <a:gd name="T55" fmla="*/ 3376 h 3963"/>
              <a:gd name="T56" fmla="*/ 1984 w 3962"/>
              <a:gd name="T57" fmla="*/ 2887 h 3963"/>
              <a:gd name="T58" fmla="*/ 2144 w 3962"/>
              <a:gd name="T59" fmla="*/ 2426 h 3963"/>
              <a:gd name="T60" fmla="*/ 2495 w 3962"/>
              <a:gd name="T61" fmla="*/ 2103 h 3963"/>
              <a:gd name="T62" fmla="*/ 2972 w 3962"/>
              <a:gd name="T63" fmla="*/ 1982 h 3963"/>
              <a:gd name="T64" fmla="*/ 1238 w 3962"/>
              <a:gd name="T65" fmla="*/ 1486 h 3963"/>
              <a:gd name="T66" fmla="*/ 990 w 3962"/>
              <a:gd name="T67" fmla="*/ 1486 h 3963"/>
              <a:gd name="T68" fmla="*/ 371 w 3962"/>
              <a:gd name="T69" fmla="*/ 619 h 3963"/>
              <a:gd name="T70" fmla="*/ 473 w 3962"/>
              <a:gd name="T71" fmla="*/ 819 h 3963"/>
              <a:gd name="T72" fmla="*/ 697 w 3962"/>
              <a:gd name="T73" fmla="*/ 854 h 3963"/>
              <a:gd name="T74" fmla="*/ 854 w 3962"/>
              <a:gd name="T75" fmla="*/ 697 h 3963"/>
              <a:gd name="T76" fmla="*/ 2355 w 3962"/>
              <a:gd name="T77" fmla="*/ 659 h 3963"/>
              <a:gd name="T78" fmla="*/ 2487 w 3962"/>
              <a:gd name="T79" fmla="*/ 839 h 3963"/>
              <a:gd name="T80" fmla="*/ 2714 w 3962"/>
              <a:gd name="T81" fmla="*/ 839 h 3963"/>
              <a:gd name="T82" fmla="*/ 2844 w 3962"/>
              <a:gd name="T83" fmla="*/ 659 h 3963"/>
              <a:gd name="T84" fmla="*/ 3074 w 3962"/>
              <a:gd name="T85" fmla="*/ 526 h 3963"/>
              <a:gd name="T86" fmla="*/ 3215 w 3962"/>
              <a:gd name="T87" fmla="*/ 724 h 3963"/>
              <a:gd name="T88" fmla="*/ 248 w 3962"/>
              <a:gd name="T89" fmla="*/ 2947 h 3963"/>
              <a:gd name="T90" fmla="*/ 268 w 3962"/>
              <a:gd name="T91" fmla="*/ 3219 h 3963"/>
              <a:gd name="T92" fmla="*/ 52 w 3962"/>
              <a:gd name="T93" fmla="*/ 3108 h 3963"/>
              <a:gd name="T94" fmla="*/ 3 w 3962"/>
              <a:gd name="T95" fmla="*/ 724 h 3963"/>
              <a:gd name="T96" fmla="*/ 144 w 3962"/>
              <a:gd name="T97" fmla="*/ 526 h 3963"/>
              <a:gd name="T98" fmla="*/ 2654 w 3962"/>
              <a:gd name="T99" fmla="*/ 13 h 3963"/>
              <a:gd name="T100" fmla="*/ 2724 w 3962"/>
              <a:gd name="T101" fmla="*/ 619 h 3963"/>
              <a:gd name="T102" fmla="*/ 2629 w 3962"/>
              <a:gd name="T103" fmla="*/ 739 h 3963"/>
              <a:gd name="T104" fmla="*/ 2489 w 3962"/>
              <a:gd name="T105" fmla="*/ 673 h 3963"/>
              <a:gd name="T106" fmla="*/ 2503 w 3962"/>
              <a:gd name="T107" fmla="*/ 47 h 3963"/>
              <a:gd name="T108" fmla="*/ 647 w 3962"/>
              <a:gd name="T109" fmla="*/ 3 h 3963"/>
              <a:gd name="T110" fmla="*/ 743 w 3962"/>
              <a:gd name="T111" fmla="*/ 124 h 3963"/>
              <a:gd name="T112" fmla="*/ 673 w 3962"/>
              <a:gd name="T113" fmla="*/ 730 h 3963"/>
              <a:gd name="T114" fmla="*/ 523 w 3962"/>
              <a:gd name="T115" fmla="*/ 696 h 3963"/>
              <a:gd name="T116" fmla="*/ 508 w 3962"/>
              <a:gd name="T117" fmla="*/ 69 h 3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2" h="3963">
                <a:moveTo>
                  <a:pt x="2848" y="2477"/>
                </a:moveTo>
                <a:lnTo>
                  <a:pt x="2876" y="2479"/>
                </a:lnTo>
                <a:lnTo>
                  <a:pt x="2902" y="2489"/>
                </a:lnTo>
                <a:lnTo>
                  <a:pt x="2925" y="2503"/>
                </a:lnTo>
                <a:lnTo>
                  <a:pt x="2944" y="2523"/>
                </a:lnTo>
                <a:lnTo>
                  <a:pt x="2959" y="2546"/>
                </a:lnTo>
                <a:lnTo>
                  <a:pt x="2968" y="2572"/>
                </a:lnTo>
                <a:lnTo>
                  <a:pt x="2972" y="2600"/>
                </a:lnTo>
                <a:lnTo>
                  <a:pt x="2972" y="2972"/>
                </a:lnTo>
                <a:lnTo>
                  <a:pt x="3343" y="2972"/>
                </a:lnTo>
                <a:lnTo>
                  <a:pt x="3371" y="2975"/>
                </a:lnTo>
                <a:lnTo>
                  <a:pt x="3397" y="2984"/>
                </a:lnTo>
                <a:lnTo>
                  <a:pt x="3420" y="2999"/>
                </a:lnTo>
                <a:lnTo>
                  <a:pt x="3440" y="3018"/>
                </a:lnTo>
                <a:lnTo>
                  <a:pt x="3454" y="3041"/>
                </a:lnTo>
                <a:lnTo>
                  <a:pt x="3464" y="3067"/>
                </a:lnTo>
                <a:lnTo>
                  <a:pt x="3467" y="3096"/>
                </a:lnTo>
                <a:lnTo>
                  <a:pt x="3464" y="3124"/>
                </a:lnTo>
                <a:lnTo>
                  <a:pt x="3454" y="3150"/>
                </a:lnTo>
                <a:lnTo>
                  <a:pt x="3440" y="3173"/>
                </a:lnTo>
                <a:lnTo>
                  <a:pt x="3420" y="3193"/>
                </a:lnTo>
                <a:lnTo>
                  <a:pt x="3397" y="3207"/>
                </a:lnTo>
                <a:lnTo>
                  <a:pt x="3371" y="3217"/>
                </a:lnTo>
                <a:lnTo>
                  <a:pt x="3343" y="3219"/>
                </a:lnTo>
                <a:lnTo>
                  <a:pt x="2848" y="3219"/>
                </a:lnTo>
                <a:lnTo>
                  <a:pt x="2819" y="3217"/>
                </a:lnTo>
                <a:lnTo>
                  <a:pt x="2794" y="3207"/>
                </a:lnTo>
                <a:lnTo>
                  <a:pt x="2771" y="3193"/>
                </a:lnTo>
                <a:lnTo>
                  <a:pt x="2752" y="3173"/>
                </a:lnTo>
                <a:lnTo>
                  <a:pt x="2736" y="3150"/>
                </a:lnTo>
                <a:lnTo>
                  <a:pt x="2727" y="3124"/>
                </a:lnTo>
                <a:lnTo>
                  <a:pt x="2724" y="3096"/>
                </a:lnTo>
                <a:lnTo>
                  <a:pt x="2724" y="2600"/>
                </a:lnTo>
                <a:lnTo>
                  <a:pt x="2727" y="2572"/>
                </a:lnTo>
                <a:lnTo>
                  <a:pt x="2736" y="2546"/>
                </a:lnTo>
                <a:lnTo>
                  <a:pt x="2752" y="2523"/>
                </a:lnTo>
                <a:lnTo>
                  <a:pt x="2771" y="2503"/>
                </a:lnTo>
                <a:lnTo>
                  <a:pt x="2794" y="2489"/>
                </a:lnTo>
                <a:lnTo>
                  <a:pt x="2819" y="2479"/>
                </a:lnTo>
                <a:lnTo>
                  <a:pt x="2848" y="2477"/>
                </a:lnTo>
                <a:close/>
                <a:moveTo>
                  <a:pt x="2972" y="2229"/>
                </a:moveTo>
                <a:lnTo>
                  <a:pt x="2896" y="2232"/>
                </a:lnTo>
                <a:lnTo>
                  <a:pt x="2821" y="2244"/>
                </a:lnTo>
                <a:lnTo>
                  <a:pt x="2750" y="2262"/>
                </a:lnTo>
                <a:lnTo>
                  <a:pt x="2683" y="2288"/>
                </a:lnTo>
                <a:lnTo>
                  <a:pt x="2618" y="2319"/>
                </a:lnTo>
                <a:lnTo>
                  <a:pt x="2556" y="2356"/>
                </a:lnTo>
                <a:lnTo>
                  <a:pt x="2500" y="2399"/>
                </a:lnTo>
                <a:lnTo>
                  <a:pt x="2447" y="2447"/>
                </a:lnTo>
                <a:lnTo>
                  <a:pt x="2399" y="2500"/>
                </a:lnTo>
                <a:lnTo>
                  <a:pt x="2355" y="2556"/>
                </a:lnTo>
                <a:lnTo>
                  <a:pt x="2318" y="2618"/>
                </a:lnTo>
                <a:lnTo>
                  <a:pt x="2287" y="2683"/>
                </a:lnTo>
                <a:lnTo>
                  <a:pt x="2262" y="2752"/>
                </a:lnTo>
                <a:lnTo>
                  <a:pt x="2243" y="2823"/>
                </a:lnTo>
                <a:lnTo>
                  <a:pt x="2232" y="2896"/>
                </a:lnTo>
                <a:lnTo>
                  <a:pt x="2229" y="2972"/>
                </a:lnTo>
                <a:lnTo>
                  <a:pt x="2232" y="3048"/>
                </a:lnTo>
                <a:lnTo>
                  <a:pt x="2243" y="3122"/>
                </a:lnTo>
                <a:lnTo>
                  <a:pt x="2262" y="3193"/>
                </a:lnTo>
                <a:lnTo>
                  <a:pt x="2287" y="3261"/>
                </a:lnTo>
                <a:lnTo>
                  <a:pt x="2318" y="3325"/>
                </a:lnTo>
                <a:lnTo>
                  <a:pt x="2355" y="3387"/>
                </a:lnTo>
                <a:lnTo>
                  <a:pt x="2399" y="3444"/>
                </a:lnTo>
                <a:lnTo>
                  <a:pt x="2447" y="3497"/>
                </a:lnTo>
                <a:lnTo>
                  <a:pt x="2500" y="3544"/>
                </a:lnTo>
                <a:lnTo>
                  <a:pt x="2556" y="3588"/>
                </a:lnTo>
                <a:lnTo>
                  <a:pt x="2618" y="3625"/>
                </a:lnTo>
                <a:lnTo>
                  <a:pt x="2683" y="3657"/>
                </a:lnTo>
                <a:lnTo>
                  <a:pt x="2750" y="3682"/>
                </a:lnTo>
                <a:lnTo>
                  <a:pt x="2821" y="3700"/>
                </a:lnTo>
                <a:lnTo>
                  <a:pt x="2896" y="3711"/>
                </a:lnTo>
                <a:lnTo>
                  <a:pt x="2972" y="3714"/>
                </a:lnTo>
                <a:lnTo>
                  <a:pt x="3048" y="3711"/>
                </a:lnTo>
                <a:lnTo>
                  <a:pt x="3121" y="3700"/>
                </a:lnTo>
                <a:lnTo>
                  <a:pt x="3193" y="3682"/>
                </a:lnTo>
                <a:lnTo>
                  <a:pt x="3260" y="3657"/>
                </a:lnTo>
                <a:lnTo>
                  <a:pt x="3325" y="3625"/>
                </a:lnTo>
                <a:lnTo>
                  <a:pt x="3386" y="3588"/>
                </a:lnTo>
                <a:lnTo>
                  <a:pt x="3444" y="3544"/>
                </a:lnTo>
                <a:lnTo>
                  <a:pt x="3496" y="3497"/>
                </a:lnTo>
                <a:lnTo>
                  <a:pt x="3544" y="3444"/>
                </a:lnTo>
                <a:lnTo>
                  <a:pt x="3588" y="3387"/>
                </a:lnTo>
                <a:lnTo>
                  <a:pt x="3625" y="3325"/>
                </a:lnTo>
                <a:lnTo>
                  <a:pt x="3656" y="3261"/>
                </a:lnTo>
                <a:lnTo>
                  <a:pt x="3680" y="3193"/>
                </a:lnTo>
                <a:lnTo>
                  <a:pt x="3700" y="3122"/>
                </a:lnTo>
                <a:lnTo>
                  <a:pt x="3711" y="3048"/>
                </a:lnTo>
                <a:lnTo>
                  <a:pt x="3714" y="2972"/>
                </a:lnTo>
                <a:lnTo>
                  <a:pt x="3711" y="2896"/>
                </a:lnTo>
                <a:lnTo>
                  <a:pt x="3700" y="2823"/>
                </a:lnTo>
                <a:lnTo>
                  <a:pt x="3680" y="2752"/>
                </a:lnTo>
                <a:lnTo>
                  <a:pt x="3656" y="2683"/>
                </a:lnTo>
                <a:lnTo>
                  <a:pt x="3625" y="2618"/>
                </a:lnTo>
                <a:lnTo>
                  <a:pt x="3588" y="2556"/>
                </a:lnTo>
                <a:lnTo>
                  <a:pt x="3544" y="2500"/>
                </a:lnTo>
                <a:lnTo>
                  <a:pt x="3496" y="2447"/>
                </a:lnTo>
                <a:lnTo>
                  <a:pt x="3444" y="2399"/>
                </a:lnTo>
                <a:lnTo>
                  <a:pt x="3386" y="2356"/>
                </a:lnTo>
                <a:lnTo>
                  <a:pt x="3325" y="2319"/>
                </a:lnTo>
                <a:lnTo>
                  <a:pt x="3260" y="2288"/>
                </a:lnTo>
                <a:lnTo>
                  <a:pt x="3193" y="2262"/>
                </a:lnTo>
                <a:lnTo>
                  <a:pt x="3121" y="2244"/>
                </a:lnTo>
                <a:lnTo>
                  <a:pt x="3048" y="2232"/>
                </a:lnTo>
                <a:lnTo>
                  <a:pt x="2972" y="2229"/>
                </a:lnTo>
                <a:close/>
                <a:moveTo>
                  <a:pt x="1238" y="2229"/>
                </a:moveTo>
                <a:lnTo>
                  <a:pt x="1734" y="2229"/>
                </a:lnTo>
                <a:lnTo>
                  <a:pt x="1734" y="2724"/>
                </a:lnTo>
                <a:lnTo>
                  <a:pt x="1238" y="2724"/>
                </a:lnTo>
                <a:lnTo>
                  <a:pt x="1238" y="2229"/>
                </a:lnTo>
                <a:close/>
                <a:moveTo>
                  <a:pt x="495" y="2229"/>
                </a:moveTo>
                <a:lnTo>
                  <a:pt x="990" y="2229"/>
                </a:lnTo>
                <a:lnTo>
                  <a:pt x="990" y="2724"/>
                </a:lnTo>
                <a:lnTo>
                  <a:pt x="495" y="2724"/>
                </a:lnTo>
                <a:lnTo>
                  <a:pt x="495" y="2229"/>
                </a:lnTo>
                <a:close/>
                <a:moveTo>
                  <a:pt x="2972" y="1982"/>
                </a:moveTo>
                <a:lnTo>
                  <a:pt x="3058" y="1985"/>
                </a:lnTo>
                <a:lnTo>
                  <a:pt x="3141" y="1996"/>
                </a:lnTo>
                <a:lnTo>
                  <a:pt x="3221" y="2013"/>
                </a:lnTo>
                <a:lnTo>
                  <a:pt x="3300" y="2037"/>
                </a:lnTo>
                <a:lnTo>
                  <a:pt x="3376" y="2067"/>
                </a:lnTo>
                <a:lnTo>
                  <a:pt x="3448" y="2103"/>
                </a:lnTo>
                <a:lnTo>
                  <a:pt x="3517" y="2144"/>
                </a:lnTo>
                <a:lnTo>
                  <a:pt x="3582" y="2191"/>
                </a:lnTo>
                <a:lnTo>
                  <a:pt x="3643" y="2243"/>
                </a:lnTo>
                <a:lnTo>
                  <a:pt x="3700" y="2300"/>
                </a:lnTo>
                <a:lnTo>
                  <a:pt x="3752" y="2361"/>
                </a:lnTo>
                <a:lnTo>
                  <a:pt x="3799" y="2426"/>
                </a:lnTo>
                <a:lnTo>
                  <a:pt x="3841" y="2495"/>
                </a:lnTo>
                <a:lnTo>
                  <a:pt x="3876" y="2567"/>
                </a:lnTo>
                <a:lnTo>
                  <a:pt x="3906" y="2643"/>
                </a:lnTo>
                <a:lnTo>
                  <a:pt x="3930" y="2722"/>
                </a:lnTo>
                <a:lnTo>
                  <a:pt x="3948" y="2803"/>
                </a:lnTo>
                <a:lnTo>
                  <a:pt x="3959" y="2887"/>
                </a:lnTo>
                <a:lnTo>
                  <a:pt x="3962" y="2972"/>
                </a:lnTo>
                <a:lnTo>
                  <a:pt x="3959" y="3058"/>
                </a:lnTo>
                <a:lnTo>
                  <a:pt x="3948" y="3141"/>
                </a:lnTo>
                <a:lnTo>
                  <a:pt x="3930" y="3222"/>
                </a:lnTo>
                <a:lnTo>
                  <a:pt x="3906" y="3300"/>
                </a:lnTo>
                <a:lnTo>
                  <a:pt x="3876" y="3376"/>
                </a:lnTo>
                <a:lnTo>
                  <a:pt x="3841" y="3448"/>
                </a:lnTo>
                <a:lnTo>
                  <a:pt x="3799" y="3518"/>
                </a:lnTo>
                <a:lnTo>
                  <a:pt x="3752" y="3583"/>
                </a:lnTo>
                <a:lnTo>
                  <a:pt x="3700" y="3643"/>
                </a:lnTo>
                <a:lnTo>
                  <a:pt x="3643" y="3700"/>
                </a:lnTo>
                <a:lnTo>
                  <a:pt x="3582" y="3752"/>
                </a:lnTo>
                <a:lnTo>
                  <a:pt x="3517" y="3799"/>
                </a:lnTo>
                <a:lnTo>
                  <a:pt x="3448" y="3841"/>
                </a:lnTo>
                <a:lnTo>
                  <a:pt x="3376" y="3877"/>
                </a:lnTo>
                <a:lnTo>
                  <a:pt x="3300" y="3907"/>
                </a:lnTo>
                <a:lnTo>
                  <a:pt x="3221" y="3931"/>
                </a:lnTo>
                <a:lnTo>
                  <a:pt x="3141" y="3948"/>
                </a:lnTo>
                <a:lnTo>
                  <a:pt x="3058" y="3959"/>
                </a:lnTo>
                <a:lnTo>
                  <a:pt x="2972" y="3963"/>
                </a:lnTo>
                <a:lnTo>
                  <a:pt x="2886" y="3959"/>
                </a:lnTo>
                <a:lnTo>
                  <a:pt x="2802" y="3948"/>
                </a:lnTo>
                <a:lnTo>
                  <a:pt x="2721" y="3931"/>
                </a:lnTo>
                <a:lnTo>
                  <a:pt x="2643" y="3907"/>
                </a:lnTo>
                <a:lnTo>
                  <a:pt x="2567" y="3877"/>
                </a:lnTo>
                <a:lnTo>
                  <a:pt x="2495" y="3841"/>
                </a:lnTo>
                <a:lnTo>
                  <a:pt x="2426" y="3799"/>
                </a:lnTo>
                <a:lnTo>
                  <a:pt x="2361" y="3752"/>
                </a:lnTo>
                <a:lnTo>
                  <a:pt x="2300" y="3700"/>
                </a:lnTo>
                <a:lnTo>
                  <a:pt x="2243" y="3643"/>
                </a:lnTo>
                <a:lnTo>
                  <a:pt x="2191" y="3583"/>
                </a:lnTo>
                <a:lnTo>
                  <a:pt x="2144" y="3518"/>
                </a:lnTo>
                <a:lnTo>
                  <a:pt x="2103" y="3448"/>
                </a:lnTo>
                <a:lnTo>
                  <a:pt x="2067" y="3376"/>
                </a:lnTo>
                <a:lnTo>
                  <a:pt x="2037" y="3300"/>
                </a:lnTo>
                <a:lnTo>
                  <a:pt x="2013" y="3222"/>
                </a:lnTo>
                <a:lnTo>
                  <a:pt x="1995" y="3141"/>
                </a:lnTo>
                <a:lnTo>
                  <a:pt x="1984" y="3058"/>
                </a:lnTo>
                <a:lnTo>
                  <a:pt x="1980" y="2972"/>
                </a:lnTo>
                <a:lnTo>
                  <a:pt x="1984" y="2887"/>
                </a:lnTo>
                <a:lnTo>
                  <a:pt x="1995" y="2803"/>
                </a:lnTo>
                <a:lnTo>
                  <a:pt x="2013" y="2722"/>
                </a:lnTo>
                <a:lnTo>
                  <a:pt x="2037" y="2643"/>
                </a:lnTo>
                <a:lnTo>
                  <a:pt x="2067" y="2567"/>
                </a:lnTo>
                <a:lnTo>
                  <a:pt x="2103" y="2495"/>
                </a:lnTo>
                <a:lnTo>
                  <a:pt x="2144" y="2426"/>
                </a:lnTo>
                <a:lnTo>
                  <a:pt x="2191" y="2361"/>
                </a:lnTo>
                <a:lnTo>
                  <a:pt x="2243" y="2300"/>
                </a:lnTo>
                <a:lnTo>
                  <a:pt x="2300" y="2243"/>
                </a:lnTo>
                <a:lnTo>
                  <a:pt x="2361" y="2191"/>
                </a:lnTo>
                <a:lnTo>
                  <a:pt x="2426" y="2144"/>
                </a:lnTo>
                <a:lnTo>
                  <a:pt x="2495" y="2103"/>
                </a:lnTo>
                <a:lnTo>
                  <a:pt x="2567" y="2067"/>
                </a:lnTo>
                <a:lnTo>
                  <a:pt x="2643" y="2037"/>
                </a:lnTo>
                <a:lnTo>
                  <a:pt x="2721" y="2013"/>
                </a:lnTo>
                <a:lnTo>
                  <a:pt x="2802" y="1996"/>
                </a:lnTo>
                <a:lnTo>
                  <a:pt x="2886" y="1985"/>
                </a:lnTo>
                <a:lnTo>
                  <a:pt x="2972" y="1982"/>
                </a:lnTo>
                <a:close/>
                <a:moveTo>
                  <a:pt x="1980" y="1486"/>
                </a:moveTo>
                <a:lnTo>
                  <a:pt x="2476" y="1486"/>
                </a:lnTo>
                <a:lnTo>
                  <a:pt x="2476" y="1982"/>
                </a:lnTo>
                <a:lnTo>
                  <a:pt x="1980" y="1982"/>
                </a:lnTo>
                <a:lnTo>
                  <a:pt x="1980" y="1486"/>
                </a:lnTo>
                <a:close/>
                <a:moveTo>
                  <a:pt x="1238" y="1486"/>
                </a:moveTo>
                <a:lnTo>
                  <a:pt x="1734" y="1486"/>
                </a:lnTo>
                <a:lnTo>
                  <a:pt x="1734" y="1982"/>
                </a:lnTo>
                <a:lnTo>
                  <a:pt x="1238" y="1982"/>
                </a:lnTo>
                <a:lnTo>
                  <a:pt x="1238" y="1486"/>
                </a:lnTo>
                <a:close/>
                <a:moveTo>
                  <a:pt x="495" y="1486"/>
                </a:moveTo>
                <a:lnTo>
                  <a:pt x="990" y="1486"/>
                </a:lnTo>
                <a:lnTo>
                  <a:pt x="990" y="1982"/>
                </a:lnTo>
                <a:lnTo>
                  <a:pt x="495" y="1982"/>
                </a:lnTo>
                <a:lnTo>
                  <a:pt x="495" y="1486"/>
                </a:lnTo>
                <a:close/>
                <a:moveTo>
                  <a:pt x="268" y="495"/>
                </a:moveTo>
                <a:lnTo>
                  <a:pt x="371" y="495"/>
                </a:lnTo>
                <a:lnTo>
                  <a:pt x="371" y="619"/>
                </a:lnTo>
                <a:lnTo>
                  <a:pt x="374" y="659"/>
                </a:lnTo>
                <a:lnTo>
                  <a:pt x="384" y="697"/>
                </a:lnTo>
                <a:lnTo>
                  <a:pt x="399" y="732"/>
                </a:lnTo>
                <a:lnTo>
                  <a:pt x="419" y="765"/>
                </a:lnTo>
                <a:lnTo>
                  <a:pt x="444" y="794"/>
                </a:lnTo>
                <a:lnTo>
                  <a:pt x="473" y="819"/>
                </a:lnTo>
                <a:lnTo>
                  <a:pt x="505" y="839"/>
                </a:lnTo>
                <a:lnTo>
                  <a:pt x="541" y="854"/>
                </a:lnTo>
                <a:lnTo>
                  <a:pt x="579" y="864"/>
                </a:lnTo>
                <a:lnTo>
                  <a:pt x="619" y="867"/>
                </a:lnTo>
                <a:lnTo>
                  <a:pt x="659" y="864"/>
                </a:lnTo>
                <a:lnTo>
                  <a:pt x="697" y="854"/>
                </a:lnTo>
                <a:lnTo>
                  <a:pt x="732" y="839"/>
                </a:lnTo>
                <a:lnTo>
                  <a:pt x="765" y="819"/>
                </a:lnTo>
                <a:lnTo>
                  <a:pt x="794" y="794"/>
                </a:lnTo>
                <a:lnTo>
                  <a:pt x="819" y="765"/>
                </a:lnTo>
                <a:lnTo>
                  <a:pt x="838" y="732"/>
                </a:lnTo>
                <a:lnTo>
                  <a:pt x="854" y="697"/>
                </a:lnTo>
                <a:lnTo>
                  <a:pt x="864" y="659"/>
                </a:lnTo>
                <a:lnTo>
                  <a:pt x="866" y="619"/>
                </a:lnTo>
                <a:lnTo>
                  <a:pt x="866" y="495"/>
                </a:lnTo>
                <a:lnTo>
                  <a:pt x="2353" y="495"/>
                </a:lnTo>
                <a:lnTo>
                  <a:pt x="2353" y="619"/>
                </a:lnTo>
                <a:lnTo>
                  <a:pt x="2355" y="659"/>
                </a:lnTo>
                <a:lnTo>
                  <a:pt x="2365" y="697"/>
                </a:lnTo>
                <a:lnTo>
                  <a:pt x="2380" y="732"/>
                </a:lnTo>
                <a:lnTo>
                  <a:pt x="2400" y="765"/>
                </a:lnTo>
                <a:lnTo>
                  <a:pt x="2425" y="794"/>
                </a:lnTo>
                <a:lnTo>
                  <a:pt x="2454" y="819"/>
                </a:lnTo>
                <a:lnTo>
                  <a:pt x="2487" y="839"/>
                </a:lnTo>
                <a:lnTo>
                  <a:pt x="2521" y="854"/>
                </a:lnTo>
                <a:lnTo>
                  <a:pt x="2560" y="864"/>
                </a:lnTo>
                <a:lnTo>
                  <a:pt x="2600" y="867"/>
                </a:lnTo>
                <a:lnTo>
                  <a:pt x="2641" y="864"/>
                </a:lnTo>
                <a:lnTo>
                  <a:pt x="2678" y="854"/>
                </a:lnTo>
                <a:lnTo>
                  <a:pt x="2714" y="839"/>
                </a:lnTo>
                <a:lnTo>
                  <a:pt x="2747" y="819"/>
                </a:lnTo>
                <a:lnTo>
                  <a:pt x="2776" y="794"/>
                </a:lnTo>
                <a:lnTo>
                  <a:pt x="2800" y="765"/>
                </a:lnTo>
                <a:lnTo>
                  <a:pt x="2820" y="732"/>
                </a:lnTo>
                <a:lnTo>
                  <a:pt x="2835" y="697"/>
                </a:lnTo>
                <a:lnTo>
                  <a:pt x="2844" y="659"/>
                </a:lnTo>
                <a:lnTo>
                  <a:pt x="2848" y="619"/>
                </a:lnTo>
                <a:lnTo>
                  <a:pt x="2848" y="495"/>
                </a:lnTo>
                <a:lnTo>
                  <a:pt x="2952" y="495"/>
                </a:lnTo>
                <a:lnTo>
                  <a:pt x="2995" y="498"/>
                </a:lnTo>
                <a:lnTo>
                  <a:pt x="3036" y="509"/>
                </a:lnTo>
                <a:lnTo>
                  <a:pt x="3074" y="526"/>
                </a:lnTo>
                <a:lnTo>
                  <a:pt x="3109" y="548"/>
                </a:lnTo>
                <a:lnTo>
                  <a:pt x="3141" y="574"/>
                </a:lnTo>
                <a:lnTo>
                  <a:pt x="3167" y="607"/>
                </a:lnTo>
                <a:lnTo>
                  <a:pt x="3189" y="642"/>
                </a:lnTo>
                <a:lnTo>
                  <a:pt x="3206" y="682"/>
                </a:lnTo>
                <a:lnTo>
                  <a:pt x="3215" y="724"/>
                </a:lnTo>
                <a:lnTo>
                  <a:pt x="3219" y="767"/>
                </a:lnTo>
                <a:lnTo>
                  <a:pt x="3219" y="1733"/>
                </a:lnTo>
                <a:lnTo>
                  <a:pt x="2972" y="1733"/>
                </a:lnTo>
                <a:lnTo>
                  <a:pt x="2972" y="1238"/>
                </a:lnTo>
                <a:lnTo>
                  <a:pt x="248" y="1238"/>
                </a:lnTo>
                <a:lnTo>
                  <a:pt x="248" y="2947"/>
                </a:lnTo>
                <a:lnTo>
                  <a:pt x="250" y="2959"/>
                </a:lnTo>
                <a:lnTo>
                  <a:pt x="258" y="2969"/>
                </a:lnTo>
                <a:lnTo>
                  <a:pt x="268" y="2972"/>
                </a:lnTo>
                <a:lnTo>
                  <a:pt x="1734" y="2972"/>
                </a:lnTo>
                <a:lnTo>
                  <a:pt x="1734" y="3219"/>
                </a:lnTo>
                <a:lnTo>
                  <a:pt x="268" y="3219"/>
                </a:lnTo>
                <a:lnTo>
                  <a:pt x="225" y="3216"/>
                </a:lnTo>
                <a:lnTo>
                  <a:pt x="183" y="3206"/>
                </a:lnTo>
                <a:lnTo>
                  <a:pt x="144" y="3189"/>
                </a:lnTo>
                <a:lnTo>
                  <a:pt x="109" y="3167"/>
                </a:lnTo>
                <a:lnTo>
                  <a:pt x="78" y="3140"/>
                </a:lnTo>
                <a:lnTo>
                  <a:pt x="52" y="3108"/>
                </a:lnTo>
                <a:lnTo>
                  <a:pt x="30" y="3072"/>
                </a:lnTo>
                <a:lnTo>
                  <a:pt x="13" y="3034"/>
                </a:lnTo>
                <a:lnTo>
                  <a:pt x="3" y="2991"/>
                </a:lnTo>
                <a:lnTo>
                  <a:pt x="0" y="2947"/>
                </a:lnTo>
                <a:lnTo>
                  <a:pt x="0" y="767"/>
                </a:lnTo>
                <a:lnTo>
                  <a:pt x="3" y="724"/>
                </a:lnTo>
                <a:lnTo>
                  <a:pt x="13" y="682"/>
                </a:lnTo>
                <a:lnTo>
                  <a:pt x="30" y="642"/>
                </a:lnTo>
                <a:lnTo>
                  <a:pt x="52" y="607"/>
                </a:lnTo>
                <a:lnTo>
                  <a:pt x="78" y="574"/>
                </a:lnTo>
                <a:lnTo>
                  <a:pt x="109" y="548"/>
                </a:lnTo>
                <a:lnTo>
                  <a:pt x="144" y="526"/>
                </a:lnTo>
                <a:lnTo>
                  <a:pt x="183" y="509"/>
                </a:lnTo>
                <a:lnTo>
                  <a:pt x="225" y="498"/>
                </a:lnTo>
                <a:lnTo>
                  <a:pt x="268" y="495"/>
                </a:lnTo>
                <a:close/>
                <a:moveTo>
                  <a:pt x="2600" y="0"/>
                </a:moveTo>
                <a:lnTo>
                  <a:pt x="2629" y="3"/>
                </a:lnTo>
                <a:lnTo>
                  <a:pt x="2654" y="13"/>
                </a:lnTo>
                <a:lnTo>
                  <a:pt x="2678" y="27"/>
                </a:lnTo>
                <a:lnTo>
                  <a:pt x="2696" y="47"/>
                </a:lnTo>
                <a:lnTo>
                  <a:pt x="2712" y="69"/>
                </a:lnTo>
                <a:lnTo>
                  <a:pt x="2720" y="95"/>
                </a:lnTo>
                <a:lnTo>
                  <a:pt x="2724" y="124"/>
                </a:lnTo>
                <a:lnTo>
                  <a:pt x="2724" y="619"/>
                </a:lnTo>
                <a:lnTo>
                  <a:pt x="2720" y="648"/>
                </a:lnTo>
                <a:lnTo>
                  <a:pt x="2712" y="673"/>
                </a:lnTo>
                <a:lnTo>
                  <a:pt x="2696" y="696"/>
                </a:lnTo>
                <a:lnTo>
                  <a:pt x="2678" y="715"/>
                </a:lnTo>
                <a:lnTo>
                  <a:pt x="2654" y="730"/>
                </a:lnTo>
                <a:lnTo>
                  <a:pt x="2629" y="739"/>
                </a:lnTo>
                <a:lnTo>
                  <a:pt x="2600" y="743"/>
                </a:lnTo>
                <a:lnTo>
                  <a:pt x="2572" y="739"/>
                </a:lnTo>
                <a:lnTo>
                  <a:pt x="2546" y="730"/>
                </a:lnTo>
                <a:lnTo>
                  <a:pt x="2523" y="715"/>
                </a:lnTo>
                <a:lnTo>
                  <a:pt x="2503" y="696"/>
                </a:lnTo>
                <a:lnTo>
                  <a:pt x="2489" y="673"/>
                </a:lnTo>
                <a:lnTo>
                  <a:pt x="2479" y="648"/>
                </a:lnTo>
                <a:lnTo>
                  <a:pt x="2476" y="619"/>
                </a:lnTo>
                <a:lnTo>
                  <a:pt x="2476" y="124"/>
                </a:lnTo>
                <a:lnTo>
                  <a:pt x="2479" y="95"/>
                </a:lnTo>
                <a:lnTo>
                  <a:pt x="2489" y="69"/>
                </a:lnTo>
                <a:lnTo>
                  <a:pt x="2503" y="47"/>
                </a:lnTo>
                <a:lnTo>
                  <a:pt x="2523" y="27"/>
                </a:lnTo>
                <a:lnTo>
                  <a:pt x="2546" y="13"/>
                </a:lnTo>
                <a:lnTo>
                  <a:pt x="2572" y="3"/>
                </a:lnTo>
                <a:lnTo>
                  <a:pt x="2600" y="0"/>
                </a:lnTo>
                <a:close/>
                <a:moveTo>
                  <a:pt x="619" y="0"/>
                </a:moveTo>
                <a:lnTo>
                  <a:pt x="647" y="3"/>
                </a:lnTo>
                <a:lnTo>
                  <a:pt x="673" y="13"/>
                </a:lnTo>
                <a:lnTo>
                  <a:pt x="696" y="27"/>
                </a:lnTo>
                <a:lnTo>
                  <a:pt x="715" y="47"/>
                </a:lnTo>
                <a:lnTo>
                  <a:pt x="730" y="69"/>
                </a:lnTo>
                <a:lnTo>
                  <a:pt x="740" y="95"/>
                </a:lnTo>
                <a:lnTo>
                  <a:pt x="743" y="124"/>
                </a:lnTo>
                <a:lnTo>
                  <a:pt x="743" y="619"/>
                </a:lnTo>
                <a:lnTo>
                  <a:pt x="740" y="648"/>
                </a:lnTo>
                <a:lnTo>
                  <a:pt x="730" y="673"/>
                </a:lnTo>
                <a:lnTo>
                  <a:pt x="715" y="696"/>
                </a:lnTo>
                <a:lnTo>
                  <a:pt x="696" y="715"/>
                </a:lnTo>
                <a:lnTo>
                  <a:pt x="673" y="730"/>
                </a:lnTo>
                <a:lnTo>
                  <a:pt x="647" y="739"/>
                </a:lnTo>
                <a:lnTo>
                  <a:pt x="619" y="743"/>
                </a:lnTo>
                <a:lnTo>
                  <a:pt x="590" y="739"/>
                </a:lnTo>
                <a:lnTo>
                  <a:pt x="565" y="730"/>
                </a:lnTo>
                <a:lnTo>
                  <a:pt x="542" y="715"/>
                </a:lnTo>
                <a:lnTo>
                  <a:pt x="523" y="696"/>
                </a:lnTo>
                <a:lnTo>
                  <a:pt x="508" y="673"/>
                </a:lnTo>
                <a:lnTo>
                  <a:pt x="499" y="648"/>
                </a:lnTo>
                <a:lnTo>
                  <a:pt x="495" y="619"/>
                </a:lnTo>
                <a:lnTo>
                  <a:pt x="495" y="124"/>
                </a:lnTo>
                <a:lnTo>
                  <a:pt x="499" y="95"/>
                </a:lnTo>
                <a:lnTo>
                  <a:pt x="508" y="69"/>
                </a:lnTo>
                <a:lnTo>
                  <a:pt x="523" y="47"/>
                </a:lnTo>
                <a:lnTo>
                  <a:pt x="542" y="27"/>
                </a:lnTo>
                <a:lnTo>
                  <a:pt x="565" y="13"/>
                </a:lnTo>
                <a:lnTo>
                  <a:pt x="590" y="3"/>
                </a:lnTo>
                <a:lnTo>
                  <a:pt x="619" y="0"/>
                </a:lnTo>
                <a:close/>
              </a:path>
            </a:pathLst>
          </a:custGeom>
          <a:solidFill>
            <a:srgbClr val="D60057"/>
          </a:solidFill>
          <a:ln w="0">
            <a:noFill/>
            <a:prstDash val="solid"/>
            <a:round/>
            <a:headEnd/>
            <a:tailEnd/>
          </a:ln>
        </p:spPr>
        <p:txBody>
          <a:bodyPr vert="horz" wrap="square" lIns="91404" tIns="45703" rIns="91404" bIns="45703"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nvGrpSpPr>
          <p:cNvPr id="67" name="Group 89"/>
          <p:cNvGrpSpPr/>
          <p:nvPr/>
        </p:nvGrpSpPr>
        <p:grpSpPr>
          <a:xfrm>
            <a:off x="6713347" y="1128631"/>
            <a:ext cx="950038" cy="918119"/>
            <a:chOff x="16175038" y="-784226"/>
            <a:chExt cx="3644900" cy="3713164"/>
          </a:xfrm>
          <a:solidFill>
            <a:srgbClr val="D60057"/>
          </a:solidFill>
        </p:grpSpPr>
        <p:sp>
          <p:nvSpPr>
            <p:cNvPr id="68" name="Freeform 14"/>
            <p:cNvSpPr>
              <a:spLocks/>
            </p:cNvSpPr>
            <p:nvPr/>
          </p:nvSpPr>
          <p:spPr bwMode="auto">
            <a:xfrm>
              <a:off x="16175038" y="1279525"/>
              <a:ext cx="3644900" cy="1649413"/>
            </a:xfrm>
            <a:custGeom>
              <a:avLst/>
              <a:gdLst>
                <a:gd name="T0" fmla="*/ 3106 w 4592"/>
                <a:gd name="T1" fmla="*/ 24 h 2079"/>
                <a:gd name="T2" fmla="*/ 3168 w 4592"/>
                <a:gd name="T3" fmla="*/ 121 h 2079"/>
                <a:gd name="T4" fmla="*/ 3164 w 4592"/>
                <a:gd name="T5" fmla="*/ 262 h 2079"/>
                <a:gd name="T6" fmla="*/ 3077 w 4592"/>
                <a:gd name="T7" fmla="*/ 421 h 2079"/>
                <a:gd name="T8" fmla="*/ 2894 w 4592"/>
                <a:gd name="T9" fmla="*/ 565 h 2079"/>
                <a:gd name="T10" fmla="*/ 2747 w 4592"/>
                <a:gd name="T11" fmla="*/ 624 h 2079"/>
                <a:gd name="T12" fmla="*/ 2565 w 4592"/>
                <a:gd name="T13" fmla="*/ 676 h 2079"/>
                <a:gd name="T14" fmla="*/ 2371 w 4592"/>
                <a:gd name="T15" fmla="*/ 731 h 2079"/>
                <a:gd name="T16" fmla="*/ 2234 w 4592"/>
                <a:gd name="T17" fmla="*/ 778 h 2079"/>
                <a:gd name="T18" fmla="*/ 2299 w 4592"/>
                <a:gd name="T19" fmla="*/ 791 h 2079"/>
                <a:gd name="T20" fmla="*/ 2471 w 4592"/>
                <a:gd name="T21" fmla="*/ 818 h 2079"/>
                <a:gd name="T22" fmla="*/ 2712 w 4592"/>
                <a:gd name="T23" fmla="*/ 835 h 2079"/>
                <a:gd name="T24" fmla="*/ 2985 w 4592"/>
                <a:gd name="T25" fmla="*/ 825 h 2079"/>
                <a:gd name="T26" fmla="*/ 3252 w 4592"/>
                <a:gd name="T27" fmla="*/ 765 h 2079"/>
                <a:gd name="T28" fmla="*/ 3537 w 4592"/>
                <a:gd name="T29" fmla="*/ 627 h 2079"/>
                <a:gd name="T30" fmla="*/ 3828 w 4592"/>
                <a:gd name="T31" fmla="*/ 467 h 2079"/>
                <a:gd name="T32" fmla="*/ 4101 w 4592"/>
                <a:gd name="T33" fmla="*/ 339 h 2079"/>
                <a:gd name="T34" fmla="*/ 4320 w 4592"/>
                <a:gd name="T35" fmla="*/ 296 h 2079"/>
                <a:gd name="T36" fmla="*/ 4458 w 4592"/>
                <a:gd name="T37" fmla="*/ 324 h 2079"/>
                <a:gd name="T38" fmla="*/ 4562 w 4592"/>
                <a:gd name="T39" fmla="*/ 403 h 2079"/>
                <a:gd name="T40" fmla="*/ 4589 w 4592"/>
                <a:gd name="T41" fmla="*/ 536 h 2079"/>
                <a:gd name="T42" fmla="*/ 4533 w 4592"/>
                <a:gd name="T43" fmla="*/ 606 h 2079"/>
                <a:gd name="T44" fmla="*/ 4391 w 4592"/>
                <a:gd name="T45" fmla="*/ 732 h 2079"/>
                <a:gd name="T46" fmla="*/ 4181 w 4592"/>
                <a:gd name="T47" fmla="*/ 897 h 2079"/>
                <a:gd name="T48" fmla="*/ 3918 w 4592"/>
                <a:gd name="T49" fmla="*/ 1078 h 2079"/>
                <a:gd name="T50" fmla="*/ 3618 w 4592"/>
                <a:gd name="T51" fmla="*/ 1254 h 2079"/>
                <a:gd name="T52" fmla="*/ 3301 w 4592"/>
                <a:gd name="T53" fmla="*/ 1407 h 2079"/>
                <a:gd name="T54" fmla="*/ 3072 w 4592"/>
                <a:gd name="T55" fmla="*/ 1489 h 2079"/>
                <a:gd name="T56" fmla="*/ 2939 w 4592"/>
                <a:gd name="T57" fmla="*/ 1516 h 2079"/>
                <a:gd name="T58" fmla="*/ 2737 w 4592"/>
                <a:gd name="T59" fmla="*/ 1532 h 2079"/>
                <a:gd name="T60" fmla="*/ 2446 w 4592"/>
                <a:gd name="T61" fmla="*/ 1549 h 2079"/>
                <a:gd name="T62" fmla="*/ 2235 w 4592"/>
                <a:gd name="T63" fmla="*/ 1559 h 2079"/>
                <a:gd name="T64" fmla="*/ 2036 w 4592"/>
                <a:gd name="T65" fmla="*/ 1566 h 2079"/>
                <a:gd name="T66" fmla="*/ 1779 w 4592"/>
                <a:gd name="T67" fmla="*/ 1569 h 2079"/>
                <a:gd name="T68" fmla="*/ 1539 w 4592"/>
                <a:gd name="T69" fmla="*/ 1579 h 2079"/>
                <a:gd name="T70" fmla="*/ 1379 w 4592"/>
                <a:gd name="T71" fmla="*/ 1648 h 2079"/>
                <a:gd name="T72" fmla="*/ 1210 w 4592"/>
                <a:gd name="T73" fmla="*/ 1761 h 2079"/>
                <a:gd name="T74" fmla="*/ 1049 w 4592"/>
                <a:gd name="T75" fmla="*/ 1887 h 2079"/>
                <a:gd name="T76" fmla="*/ 921 w 4592"/>
                <a:gd name="T77" fmla="*/ 2000 h 2079"/>
                <a:gd name="T78" fmla="*/ 846 w 4592"/>
                <a:gd name="T79" fmla="*/ 2069 h 2079"/>
                <a:gd name="T80" fmla="*/ 1 w 4592"/>
                <a:gd name="T81" fmla="*/ 1264 h 2079"/>
                <a:gd name="T82" fmla="*/ 47 w 4592"/>
                <a:gd name="T83" fmla="*/ 1195 h 2079"/>
                <a:gd name="T84" fmla="*/ 142 w 4592"/>
                <a:gd name="T85" fmla="*/ 1054 h 2079"/>
                <a:gd name="T86" fmla="*/ 274 w 4592"/>
                <a:gd name="T87" fmla="*/ 869 h 2079"/>
                <a:gd name="T88" fmla="*/ 431 w 4592"/>
                <a:gd name="T89" fmla="*/ 671 h 2079"/>
                <a:gd name="T90" fmla="*/ 597 w 4592"/>
                <a:gd name="T91" fmla="*/ 485 h 2079"/>
                <a:gd name="T92" fmla="*/ 762 w 4592"/>
                <a:gd name="T93" fmla="*/ 340 h 2079"/>
                <a:gd name="T94" fmla="*/ 931 w 4592"/>
                <a:gd name="T95" fmla="*/ 259 h 2079"/>
                <a:gd name="T96" fmla="*/ 1216 w 4592"/>
                <a:gd name="T97" fmla="*/ 213 h 2079"/>
                <a:gd name="T98" fmla="*/ 1567 w 4592"/>
                <a:gd name="T99" fmla="*/ 189 h 2079"/>
                <a:gd name="T100" fmla="*/ 1940 w 4592"/>
                <a:gd name="T101" fmla="*/ 161 h 2079"/>
                <a:gd name="T102" fmla="*/ 2319 w 4592"/>
                <a:gd name="T103" fmla="*/ 105 h 2079"/>
                <a:gd name="T104" fmla="*/ 2602 w 4592"/>
                <a:gd name="T105" fmla="*/ 54 h 2079"/>
                <a:gd name="T106" fmla="*/ 2817 w 4592"/>
                <a:gd name="T107" fmla="*/ 17 h 2079"/>
                <a:gd name="T108" fmla="*/ 3025 w 4592"/>
                <a:gd name="T109" fmla="*/ 0 h 2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92" h="2079">
                  <a:moveTo>
                    <a:pt x="3025" y="0"/>
                  </a:moveTo>
                  <a:lnTo>
                    <a:pt x="3055" y="3"/>
                  </a:lnTo>
                  <a:lnTo>
                    <a:pt x="3082" y="11"/>
                  </a:lnTo>
                  <a:lnTo>
                    <a:pt x="3106" y="24"/>
                  </a:lnTo>
                  <a:lnTo>
                    <a:pt x="3127" y="43"/>
                  </a:lnTo>
                  <a:lnTo>
                    <a:pt x="3144" y="65"/>
                  </a:lnTo>
                  <a:lnTo>
                    <a:pt x="3158" y="91"/>
                  </a:lnTo>
                  <a:lnTo>
                    <a:pt x="3168" y="121"/>
                  </a:lnTo>
                  <a:lnTo>
                    <a:pt x="3174" y="152"/>
                  </a:lnTo>
                  <a:lnTo>
                    <a:pt x="3175" y="188"/>
                  </a:lnTo>
                  <a:lnTo>
                    <a:pt x="3171" y="225"/>
                  </a:lnTo>
                  <a:lnTo>
                    <a:pt x="3164" y="262"/>
                  </a:lnTo>
                  <a:lnTo>
                    <a:pt x="3150" y="302"/>
                  </a:lnTo>
                  <a:lnTo>
                    <a:pt x="3131" y="341"/>
                  </a:lnTo>
                  <a:lnTo>
                    <a:pt x="3107" y="381"/>
                  </a:lnTo>
                  <a:lnTo>
                    <a:pt x="3077" y="421"/>
                  </a:lnTo>
                  <a:lnTo>
                    <a:pt x="3040" y="459"/>
                  </a:lnTo>
                  <a:lnTo>
                    <a:pt x="2998" y="496"/>
                  </a:lnTo>
                  <a:lnTo>
                    <a:pt x="2949" y="532"/>
                  </a:lnTo>
                  <a:lnTo>
                    <a:pt x="2894" y="565"/>
                  </a:lnTo>
                  <a:lnTo>
                    <a:pt x="2831" y="596"/>
                  </a:lnTo>
                  <a:lnTo>
                    <a:pt x="2810" y="603"/>
                  </a:lnTo>
                  <a:lnTo>
                    <a:pt x="2781" y="613"/>
                  </a:lnTo>
                  <a:lnTo>
                    <a:pt x="2747" y="624"/>
                  </a:lnTo>
                  <a:lnTo>
                    <a:pt x="2706" y="636"/>
                  </a:lnTo>
                  <a:lnTo>
                    <a:pt x="2662" y="649"/>
                  </a:lnTo>
                  <a:lnTo>
                    <a:pt x="2615" y="661"/>
                  </a:lnTo>
                  <a:lnTo>
                    <a:pt x="2565" y="676"/>
                  </a:lnTo>
                  <a:lnTo>
                    <a:pt x="2514" y="690"/>
                  </a:lnTo>
                  <a:lnTo>
                    <a:pt x="2464" y="704"/>
                  </a:lnTo>
                  <a:lnTo>
                    <a:pt x="2416" y="718"/>
                  </a:lnTo>
                  <a:lnTo>
                    <a:pt x="2371" y="731"/>
                  </a:lnTo>
                  <a:lnTo>
                    <a:pt x="2328" y="744"/>
                  </a:lnTo>
                  <a:lnTo>
                    <a:pt x="2291" y="757"/>
                  </a:lnTo>
                  <a:lnTo>
                    <a:pt x="2258" y="768"/>
                  </a:lnTo>
                  <a:lnTo>
                    <a:pt x="2234" y="778"/>
                  </a:lnTo>
                  <a:lnTo>
                    <a:pt x="2240" y="779"/>
                  </a:lnTo>
                  <a:lnTo>
                    <a:pt x="2251" y="782"/>
                  </a:lnTo>
                  <a:lnTo>
                    <a:pt x="2272" y="787"/>
                  </a:lnTo>
                  <a:lnTo>
                    <a:pt x="2299" y="791"/>
                  </a:lnTo>
                  <a:lnTo>
                    <a:pt x="2335" y="798"/>
                  </a:lnTo>
                  <a:lnTo>
                    <a:pt x="2375" y="804"/>
                  </a:lnTo>
                  <a:lnTo>
                    <a:pt x="2420" y="811"/>
                  </a:lnTo>
                  <a:lnTo>
                    <a:pt x="2471" y="818"/>
                  </a:lnTo>
                  <a:lnTo>
                    <a:pt x="2527" y="824"/>
                  </a:lnTo>
                  <a:lnTo>
                    <a:pt x="2585" y="829"/>
                  </a:lnTo>
                  <a:lnTo>
                    <a:pt x="2648" y="832"/>
                  </a:lnTo>
                  <a:lnTo>
                    <a:pt x="2712" y="835"/>
                  </a:lnTo>
                  <a:lnTo>
                    <a:pt x="2779" y="836"/>
                  </a:lnTo>
                  <a:lnTo>
                    <a:pt x="2847" y="835"/>
                  </a:lnTo>
                  <a:lnTo>
                    <a:pt x="2915" y="832"/>
                  </a:lnTo>
                  <a:lnTo>
                    <a:pt x="2985" y="825"/>
                  </a:lnTo>
                  <a:lnTo>
                    <a:pt x="3053" y="815"/>
                  </a:lnTo>
                  <a:lnTo>
                    <a:pt x="3121" y="802"/>
                  </a:lnTo>
                  <a:lnTo>
                    <a:pt x="3188" y="787"/>
                  </a:lnTo>
                  <a:lnTo>
                    <a:pt x="3252" y="765"/>
                  </a:lnTo>
                  <a:lnTo>
                    <a:pt x="3313" y="741"/>
                  </a:lnTo>
                  <a:lnTo>
                    <a:pt x="3387" y="705"/>
                  </a:lnTo>
                  <a:lnTo>
                    <a:pt x="3463" y="667"/>
                  </a:lnTo>
                  <a:lnTo>
                    <a:pt x="3537" y="627"/>
                  </a:lnTo>
                  <a:lnTo>
                    <a:pt x="3611" y="587"/>
                  </a:lnTo>
                  <a:lnTo>
                    <a:pt x="3683" y="546"/>
                  </a:lnTo>
                  <a:lnTo>
                    <a:pt x="3756" y="505"/>
                  </a:lnTo>
                  <a:lnTo>
                    <a:pt x="3828" y="467"/>
                  </a:lnTo>
                  <a:lnTo>
                    <a:pt x="3898" y="430"/>
                  </a:lnTo>
                  <a:lnTo>
                    <a:pt x="3967" y="395"/>
                  </a:lnTo>
                  <a:lnTo>
                    <a:pt x="4036" y="364"/>
                  </a:lnTo>
                  <a:lnTo>
                    <a:pt x="4101" y="339"/>
                  </a:lnTo>
                  <a:lnTo>
                    <a:pt x="4165" y="319"/>
                  </a:lnTo>
                  <a:lnTo>
                    <a:pt x="4228" y="304"/>
                  </a:lnTo>
                  <a:lnTo>
                    <a:pt x="4287" y="296"/>
                  </a:lnTo>
                  <a:lnTo>
                    <a:pt x="4320" y="296"/>
                  </a:lnTo>
                  <a:lnTo>
                    <a:pt x="4356" y="299"/>
                  </a:lnTo>
                  <a:lnTo>
                    <a:pt x="4390" y="304"/>
                  </a:lnTo>
                  <a:lnTo>
                    <a:pt x="4424" y="313"/>
                  </a:lnTo>
                  <a:lnTo>
                    <a:pt x="4458" y="324"/>
                  </a:lnTo>
                  <a:lnTo>
                    <a:pt x="4488" y="339"/>
                  </a:lnTo>
                  <a:lnTo>
                    <a:pt x="4516" y="357"/>
                  </a:lnTo>
                  <a:lnTo>
                    <a:pt x="4542" y="378"/>
                  </a:lnTo>
                  <a:lnTo>
                    <a:pt x="4562" y="403"/>
                  </a:lnTo>
                  <a:lnTo>
                    <a:pt x="4578" y="431"/>
                  </a:lnTo>
                  <a:lnTo>
                    <a:pt x="4587" y="462"/>
                  </a:lnTo>
                  <a:lnTo>
                    <a:pt x="4592" y="498"/>
                  </a:lnTo>
                  <a:lnTo>
                    <a:pt x="4589" y="536"/>
                  </a:lnTo>
                  <a:lnTo>
                    <a:pt x="4583" y="546"/>
                  </a:lnTo>
                  <a:lnTo>
                    <a:pt x="4572" y="562"/>
                  </a:lnTo>
                  <a:lnTo>
                    <a:pt x="4556" y="582"/>
                  </a:lnTo>
                  <a:lnTo>
                    <a:pt x="4533" y="606"/>
                  </a:lnTo>
                  <a:lnTo>
                    <a:pt x="4505" y="633"/>
                  </a:lnTo>
                  <a:lnTo>
                    <a:pt x="4472" y="663"/>
                  </a:lnTo>
                  <a:lnTo>
                    <a:pt x="4434" y="697"/>
                  </a:lnTo>
                  <a:lnTo>
                    <a:pt x="4391" y="732"/>
                  </a:lnTo>
                  <a:lnTo>
                    <a:pt x="4344" y="771"/>
                  </a:lnTo>
                  <a:lnTo>
                    <a:pt x="4293" y="812"/>
                  </a:lnTo>
                  <a:lnTo>
                    <a:pt x="4239" y="853"/>
                  </a:lnTo>
                  <a:lnTo>
                    <a:pt x="4181" y="897"/>
                  </a:lnTo>
                  <a:lnTo>
                    <a:pt x="4118" y="942"/>
                  </a:lnTo>
                  <a:lnTo>
                    <a:pt x="4054" y="987"/>
                  </a:lnTo>
                  <a:lnTo>
                    <a:pt x="3987" y="1033"/>
                  </a:lnTo>
                  <a:lnTo>
                    <a:pt x="3918" y="1078"/>
                  </a:lnTo>
                  <a:lnTo>
                    <a:pt x="3845" y="1124"/>
                  </a:lnTo>
                  <a:lnTo>
                    <a:pt x="3771" y="1168"/>
                  </a:lnTo>
                  <a:lnTo>
                    <a:pt x="3696" y="1212"/>
                  </a:lnTo>
                  <a:lnTo>
                    <a:pt x="3618" y="1254"/>
                  </a:lnTo>
                  <a:lnTo>
                    <a:pt x="3539" y="1296"/>
                  </a:lnTo>
                  <a:lnTo>
                    <a:pt x="3461" y="1334"/>
                  </a:lnTo>
                  <a:lnTo>
                    <a:pt x="3382" y="1372"/>
                  </a:lnTo>
                  <a:lnTo>
                    <a:pt x="3301" y="1407"/>
                  </a:lnTo>
                  <a:lnTo>
                    <a:pt x="3221" y="1438"/>
                  </a:lnTo>
                  <a:lnTo>
                    <a:pt x="3141" y="1466"/>
                  </a:lnTo>
                  <a:lnTo>
                    <a:pt x="3104" y="1479"/>
                  </a:lnTo>
                  <a:lnTo>
                    <a:pt x="3072" y="1489"/>
                  </a:lnTo>
                  <a:lnTo>
                    <a:pt x="3039" y="1498"/>
                  </a:lnTo>
                  <a:lnTo>
                    <a:pt x="3008" y="1505"/>
                  </a:lnTo>
                  <a:lnTo>
                    <a:pt x="2975" y="1512"/>
                  </a:lnTo>
                  <a:lnTo>
                    <a:pt x="2939" y="1516"/>
                  </a:lnTo>
                  <a:lnTo>
                    <a:pt x="2900" y="1520"/>
                  </a:lnTo>
                  <a:lnTo>
                    <a:pt x="2854" y="1525"/>
                  </a:lnTo>
                  <a:lnTo>
                    <a:pt x="2800" y="1529"/>
                  </a:lnTo>
                  <a:lnTo>
                    <a:pt x="2737" y="1532"/>
                  </a:lnTo>
                  <a:lnTo>
                    <a:pt x="2654" y="1536"/>
                  </a:lnTo>
                  <a:lnTo>
                    <a:pt x="2577" y="1540"/>
                  </a:lnTo>
                  <a:lnTo>
                    <a:pt x="2508" y="1545"/>
                  </a:lnTo>
                  <a:lnTo>
                    <a:pt x="2446" y="1549"/>
                  </a:lnTo>
                  <a:lnTo>
                    <a:pt x="2388" y="1552"/>
                  </a:lnTo>
                  <a:lnTo>
                    <a:pt x="2335" y="1555"/>
                  </a:lnTo>
                  <a:lnTo>
                    <a:pt x="2284" y="1557"/>
                  </a:lnTo>
                  <a:lnTo>
                    <a:pt x="2235" y="1559"/>
                  </a:lnTo>
                  <a:lnTo>
                    <a:pt x="2187" y="1562"/>
                  </a:lnTo>
                  <a:lnTo>
                    <a:pt x="2139" y="1563"/>
                  </a:lnTo>
                  <a:lnTo>
                    <a:pt x="2089" y="1565"/>
                  </a:lnTo>
                  <a:lnTo>
                    <a:pt x="2036" y="1566"/>
                  </a:lnTo>
                  <a:lnTo>
                    <a:pt x="1979" y="1566"/>
                  </a:lnTo>
                  <a:lnTo>
                    <a:pt x="1920" y="1567"/>
                  </a:lnTo>
                  <a:lnTo>
                    <a:pt x="1853" y="1567"/>
                  </a:lnTo>
                  <a:lnTo>
                    <a:pt x="1779" y="1569"/>
                  </a:lnTo>
                  <a:lnTo>
                    <a:pt x="1696" y="1569"/>
                  </a:lnTo>
                  <a:lnTo>
                    <a:pt x="1607" y="1569"/>
                  </a:lnTo>
                  <a:lnTo>
                    <a:pt x="1574" y="1572"/>
                  </a:lnTo>
                  <a:lnTo>
                    <a:pt x="1539" y="1579"/>
                  </a:lnTo>
                  <a:lnTo>
                    <a:pt x="1500" y="1590"/>
                  </a:lnTo>
                  <a:lnTo>
                    <a:pt x="1462" y="1607"/>
                  </a:lnTo>
                  <a:lnTo>
                    <a:pt x="1421" y="1626"/>
                  </a:lnTo>
                  <a:lnTo>
                    <a:pt x="1379" y="1648"/>
                  </a:lnTo>
                  <a:lnTo>
                    <a:pt x="1337" y="1674"/>
                  </a:lnTo>
                  <a:lnTo>
                    <a:pt x="1294" y="1701"/>
                  </a:lnTo>
                  <a:lnTo>
                    <a:pt x="1251" y="1729"/>
                  </a:lnTo>
                  <a:lnTo>
                    <a:pt x="1210" y="1761"/>
                  </a:lnTo>
                  <a:lnTo>
                    <a:pt x="1167" y="1792"/>
                  </a:lnTo>
                  <a:lnTo>
                    <a:pt x="1126" y="1823"/>
                  </a:lnTo>
                  <a:lnTo>
                    <a:pt x="1088" y="1856"/>
                  </a:lnTo>
                  <a:lnTo>
                    <a:pt x="1049" y="1887"/>
                  </a:lnTo>
                  <a:lnTo>
                    <a:pt x="1014" y="1917"/>
                  </a:lnTo>
                  <a:lnTo>
                    <a:pt x="980" y="1947"/>
                  </a:lnTo>
                  <a:lnTo>
                    <a:pt x="948" y="1974"/>
                  </a:lnTo>
                  <a:lnTo>
                    <a:pt x="921" y="2000"/>
                  </a:lnTo>
                  <a:lnTo>
                    <a:pt x="897" y="2022"/>
                  </a:lnTo>
                  <a:lnTo>
                    <a:pt x="876" y="2041"/>
                  </a:lnTo>
                  <a:lnTo>
                    <a:pt x="859" y="2057"/>
                  </a:lnTo>
                  <a:lnTo>
                    <a:pt x="846" y="2069"/>
                  </a:lnTo>
                  <a:lnTo>
                    <a:pt x="839" y="2077"/>
                  </a:lnTo>
                  <a:lnTo>
                    <a:pt x="836" y="2079"/>
                  </a:lnTo>
                  <a:lnTo>
                    <a:pt x="0" y="1269"/>
                  </a:lnTo>
                  <a:lnTo>
                    <a:pt x="1" y="1264"/>
                  </a:lnTo>
                  <a:lnTo>
                    <a:pt x="7" y="1256"/>
                  </a:lnTo>
                  <a:lnTo>
                    <a:pt x="17" y="1240"/>
                  </a:lnTo>
                  <a:lnTo>
                    <a:pt x="31" y="1220"/>
                  </a:lnTo>
                  <a:lnTo>
                    <a:pt x="47" y="1195"/>
                  </a:lnTo>
                  <a:lnTo>
                    <a:pt x="67" y="1165"/>
                  </a:lnTo>
                  <a:lnTo>
                    <a:pt x="90" y="1131"/>
                  </a:lnTo>
                  <a:lnTo>
                    <a:pt x="115" y="1094"/>
                  </a:lnTo>
                  <a:lnTo>
                    <a:pt x="142" y="1054"/>
                  </a:lnTo>
                  <a:lnTo>
                    <a:pt x="172" y="1010"/>
                  </a:lnTo>
                  <a:lnTo>
                    <a:pt x="205" y="966"/>
                  </a:lnTo>
                  <a:lnTo>
                    <a:pt x="239" y="917"/>
                  </a:lnTo>
                  <a:lnTo>
                    <a:pt x="274" y="869"/>
                  </a:lnTo>
                  <a:lnTo>
                    <a:pt x="313" y="821"/>
                  </a:lnTo>
                  <a:lnTo>
                    <a:pt x="351" y="771"/>
                  </a:lnTo>
                  <a:lnTo>
                    <a:pt x="391" y="720"/>
                  </a:lnTo>
                  <a:lnTo>
                    <a:pt x="431" y="671"/>
                  </a:lnTo>
                  <a:lnTo>
                    <a:pt x="472" y="622"/>
                  </a:lnTo>
                  <a:lnTo>
                    <a:pt x="513" y="575"/>
                  </a:lnTo>
                  <a:lnTo>
                    <a:pt x="556" y="529"/>
                  </a:lnTo>
                  <a:lnTo>
                    <a:pt x="597" y="485"/>
                  </a:lnTo>
                  <a:lnTo>
                    <a:pt x="640" y="444"/>
                  </a:lnTo>
                  <a:lnTo>
                    <a:pt x="681" y="405"/>
                  </a:lnTo>
                  <a:lnTo>
                    <a:pt x="722" y="371"/>
                  </a:lnTo>
                  <a:lnTo>
                    <a:pt x="762" y="340"/>
                  </a:lnTo>
                  <a:lnTo>
                    <a:pt x="802" y="314"/>
                  </a:lnTo>
                  <a:lnTo>
                    <a:pt x="840" y="293"/>
                  </a:lnTo>
                  <a:lnTo>
                    <a:pt x="877" y="276"/>
                  </a:lnTo>
                  <a:lnTo>
                    <a:pt x="931" y="259"/>
                  </a:lnTo>
                  <a:lnTo>
                    <a:pt x="994" y="243"/>
                  </a:lnTo>
                  <a:lnTo>
                    <a:pt x="1062" y="230"/>
                  </a:lnTo>
                  <a:lnTo>
                    <a:pt x="1136" y="220"/>
                  </a:lnTo>
                  <a:lnTo>
                    <a:pt x="1216" y="213"/>
                  </a:lnTo>
                  <a:lnTo>
                    <a:pt x="1298" y="206"/>
                  </a:lnTo>
                  <a:lnTo>
                    <a:pt x="1385" y="199"/>
                  </a:lnTo>
                  <a:lnTo>
                    <a:pt x="1475" y="195"/>
                  </a:lnTo>
                  <a:lnTo>
                    <a:pt x="1567" y="189"/>
                  </a:lnTo>
                  <a:lnTo>
                    <a:pt x="1660" y="183"/>
                  </a:lnTo>
                  <a:lnTo>
                    <a:pt x="1753" y="176"/>
                  </a:lnTo>
                  <a:lnTo>
                    <a:pt x="1847" y="169"/>
                  </a:lnTo>
                  <a:lnTo>
                    <a:pt x="1940" y="161"/>
                  </a:lnTo>
                  <a:lnTo>
                    <a:pt x="2031" y="149"/>
                  </a:lnTo>
                  <a:lnTo>
                    <a:pt x="2136" y="134"/>
                  </a:lnTo>
                  <a:lnTo>
                    <a:pt x="2233" y="119"/>
                  </a:lnTo>
                  <a:lnTo>
                    <a:pt x="2319" y="105"/>
                  </a:lnTo>
                  <a:lnTo>
                    <a:pt x="2399" y="91"/>
                  </a:lnTo>
                  <a:lnTo>
                    <a:pt x="2473" y="78"/>
                  </a:lnTo>
                  <a:lnTo>
                    <a:pt x="2540" y="65"/>
                  </a:lnTo>
                  <a:lnTo>
                    <a:pt x="2602" y="54"/>
                  </a:lnTo>
                  <a:lnTo>
                    <a:pt x="2659" y="43"/>
                  </a:lnTo>
                  <a:lnTo>
                    <a:pt x="2715" y="33"/>
                  </a:lnTo>
                  <a:lnTo>
                    <a:pt x="2766" y="24"/>
                  </a:lnTo>
                  <a:lnTo>
                    <a:pt x="2817" y="17"/>
                  </a:lnTo>
                  <a:lnTo>
                    <a:pt x="2868" y="10"/>
                  </a:lnTo>
                  <a:lnTo>
                    <a:pt x="2918" y="6"/>
                  </a:lnTo>
                  <a:lnTo>
                    <a:pt x="2971" y="3"/>
                  </a:lnTo>
                  <a:lnTo>
                    <a:pt x="30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prstClr val="black"/>
                </a:solidFill>
              </a:endParaRPr>
            </a:p>
          </p:txBody>
        </p:sp>
        <p:sp>
          <p:nvSpPr>
            <p:cNvPr id="69" name="Freeform 15"/>
            <p:cNvSpPr>
              <a:spLocks noEditPoints="1"/>
            </p:cNvSpPr>
            <p:nvPr/>
          </p:nvSpPr>
          <p:spPr bwMode="auto">
            <a:xfrm>
              <a:off x="16810038" y="-784226"/>
              <a:ext cx="2374900" cy="1843088"/>
            </a:xfrm>
            <a:custGeom>
              <a:avLst/>
              <a:gdLst>
                <a:gd name="T0" fmla="*/ 532 w 2992"/>
                <a:gd name="T1" fmla="*/ 1757 h 2321"/>
                <a:gd name="T2" fmla="*/ 161 w 2992"/>
                <a:gd name="T3" fmla="*/ 1860 h 2321"/>
                <a:gd name="T4" fmla="*/ 411 w 2992"/>
                <a:gd name="T5" fmla="*/ 2045 h 2321"/>
                <a:gd name="T6" fmla="*/ 789 w 2992"/>
                <a:gd name="T7" fmla="*/ 2002 h 2321"/>
                <a:gd name="T8" fmla="*/ 1145 w 2992"/>
                <a:gd name="T9" fmla="*/ 2039 h 2321"/>
                <a:gd name="T10" fmla="*/ 1496 w 2992"/>
                <a:gd name="T11" fmla="*/ 2151 h 2321"/>
                <a:gd name="T12" fmla="*/ 1849 w 2992"/>
                <a:gd name="T13" fmla="*/ 2039 h 2321"/>
                <a:gd name="T14" fmla="*/ 2204 w 2992"/>
                <a:gd name="T15" fmla="*/ 2002 h 2321"/>
                <a:gd name="T16" fmla="*/ 2583 w 2992"/>
                <a:gd name="T17" fmla="*/ 2045 h 2321"/>
                <a:gd name="T18" fmla="*/ 2831 w 2992"/>
                <a:gd name="T19" fmla="*/ 1860 h 2321"/>
                <a:gd name="T20" fmla="*/ 2460 w 2992"/>
                <a:gd name="T21" fmla="*/ 1757 h 2321"/>
                <a:gd name="T22" fmla="*/ 2095 w 2992"/>
                <a:gd name="T23" fmla="*/ 1742 h 2321"/>
                <a:gd name="T24" fmla="*/ 1745 w 2992"/>
                <a:gd name="T25" fmla="*/ 1807 h 2321"/>
                <a:gd name="T26" fmla="*/ 1496 w 2992"/>
                <a:gd name="T27" fmla="*/ 1897 h 2321"/>
                <a:gd name="T28" fmla="*/ 1249 w 2992"/>
                <a:gd name="T29" fmla="*/ 1807 h 2321"/>
                <a:gd name="T30" fmla="*/ 897 w 2992"/>
                <a:gd name="T31" fmla="*/ 1742 h 2321"/>
                <a:gd name="T32" fmla="*/ 910 w 2992"/>
                <a:gd name="T33" fmla="*/ 5 h 2321"/>
                <a:gd name="T34" fmla="*/ 1298 w 2992"/>
                <a:gd name="T35" fmla="*/ 81 h 2321"/>
                <a:gd name="T36" fmla="*/ 1431 w 2992"/>
                <a:gd name="T37" fmla="*/ 1132 h 2321"/>
                <a:gd name="T38" fmla="*/ 1475 w 2992"/>
                <a:gd name="T39" fmla="*/ 1176 h 2321"/>
                <a:gd name="T40" fmla="*/ 1537 w 2992"/>
                <a:gd name="T41" fmla="*/ 1166 h 2321"/>
                <a:gd name="T42" fmla="*/ 1567 w 2992"/>
                <a:gd name="T43" fmla="*/ 1110 h 2321"/>
                <a:gd name="T44" fmla="*/ 1823 w 2992"/>
                <a:gd name="T45" fmla="*/ 45 h 2321"/>
                <a:gd name="T46" fmla="*/ 2213 w 2992"/>
                <a:gd name="T47" fmla="*/ 0 h 2321"/>
                <a:gd name="T48" fmla="*/ 2581 w 2992"/>
                <a:gd name="T49" fmla="*/ 41 h 2321"/>
                <a:gd name="T50" fmla="*/ 2945 w 2992"/>
                <a:gd name="T51" fmla="*/ 163 h 2321"/>
                <a:gd name="T52" fmla="*/ 2964 w 2992"/>
                <a:gd name="T53" fmla="*/ 175 h 2321"/>
                <a:gd name="T54" fmla="*/ 2989 w 2992"/>
                <a:gd name="T55" fmla="*/ 216 h 2321"/>
                <a:gd name="T56" fmla="*/ 2991 w 2992"/>
                <a:gd name="T57" fmla="*/ 2260 h 2321"/>
                <a:gd name="T58" fmla="*/ 2955 w 2992"/>
                <a:gd name="T59" fmla="*/ 2306 h 2321"/>
                <a:gd name="T60" fmla="*/ 2895 w 2992"/>
                <a:gd name="T61" fmla="*/ 2318 h 2321"/>
                <a:gd name="T62" fmla="*/ 2634 w 2992"/>
                <a:gd name="T63" fmla="*/ 2224 h 2321"/>
                <a:gd name="T64" fmla="*/ 2265 w 2992"/>
                <a:gd name="T65" fmla="*/ 2163 h 2321"/>
                <a:gd name="T66" fmla="*/ 1897 w 2992"/>
                <a:gd name="T67" fmla="*/ 2193 h 2321"/>
                <a:gd name="T68" fmla="*/ 1530 w 2992"/>
                <a:gd name="T69" fmla="*/ 2314 h 2321"/>
                <a:gd name="T70" fmla="*/ 1463 w 2992"/>
                <a:gd name="T71" fmla="*/ 2314 h 2321"/>
                <a:gd name="T72" fmla="*/ 1097 w 2992"/>
                <a:gd name="T73" fmla="*/ 2193 h 2321"/>
                <a:gd name="T74" fmla="*/ 727 w 2992"/>
                <a:gd name="T75" fmla="*/ 2163 h 2321"/>
                <a:gd name="T76" fmla="*/ 359 w 2992"/>
                <a:gd name="T77" fmla="*/ 2224 h 2321"/>
                <a:gd name="T78" fmla="*/ 95 w 2992"/>
                <a:gd name="T79" fmla="*/ 2319 h 2321"/>
                <a:gd name="T80" fmla="*/ 37 w 2992"/>
                <a:gd name="T81" fmla="*/ 2306 h 2321"/>
                <a:gd name="T82" fmla="*/ 3 w 2992"/>
                <a:gd name="T83" fmla="*/ 2260 h 2321"/>
                <a:gd name="T84" fmla="*/ 3 w 2992"/>
                <a:gd name="T85" fmla="*/ 217 h 2321"/>
                <a:gd name="T86" fmla="*/ 29 w 2992"/>
                <a:gd name="T87" fmla="*/ 176 h 2321"/>
                <a:gd name="T88" fmla="*/ 49 w 2992"/>
                <a:gd name="T89" fmla="*/ 163 h 2321"/>
                <a:gd name="T90" fmla="*/ 413 w 2992"/>
                <a:gd name="T91" fmla="*/ 41 h 2321"/>
                <a:gd name="T92" fmla="*/ 781 w 2992"/>
                <a:gd name="T93"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2" h="2321">
                  <a:moveTo>
                    <a:pt x="781" y="1738"/>
                  </a:moveTo>
                  <a:lnTo>
                    <a:pt x="657" y="1742"/>
                  </a:lnTo>
                  <a:lnTo>
                    <a:pt x="532" y="1757"/>
                  </a:lnTo>
                  <a:lnTo>
                    <a:pt x="408" y="1782"/>
                  </a:lnTo>
                  <a:lnTo>
                    <a:pt x="285" y="1816"/>
                  </a:lnTo>
                  <a:lnTo>
                    <a:pt x="161" y="1860"/>
                  </a:lnTo>
                  <a:lnTo>
                    <a:pt x="161" y="2119"/>
                  </a:lnTo>
                  <a:lnTo>
                    <a:pt x="286" y="2077"/>
                  </a:lnTo>
                  <a:lnTo>
                    <a:pt x="411" y="2045"/>
                  </a:lnTo>
                  <a:lnTo>
                    <a:pt x="536" y="2021"/>
                  </a:lnTo>
                  <a:lnTo>
                    <a:pt x="663" y="2006"/>
                  </a:lnTo>
                  <a:lnTo>
                    <a:pt x="789" y="2002"/>
                  </a:lnTo>
                  <a:lnTo>
                    <a:pt x="907" y="2006"/>
                  </a:lnTo>
                  <a:lnTo>
                    <a:pt x="1027" y="2019"/>
                  </a:lnTo>
                  <a:lnTo>
                    <a:pt x="1145" y="2039"/>
                  </a:lnTo>
                  <a:lnTo>
                    <a:pt x="1263" y="2069"/>
                  </a:lnTo>
                  <a:lnTo>
                    <a:pt x="1380" y="2106"/>
                  </a:lnTo>
                  <a:lnTo>
                    <a:pt x="1496" y="2151"/>
                  </a:lnTo>
                  <a:lnTo>
                    <a:pt x="1613" y="2106"/>
                  </a:lnTo>
                  <a:lnTo>
                    <a:pt x="1731" y="2069"/>
                  </a:lnTo>
                  <a:lnTo>
                    <a:pt x="1849" y="2039"/>
                  </a:lnTo>
                  <a:lnTo>
                    <a:pt x="1967" y="2019"/>
                  </a:lnTo>
                  <a:lnTo>
                    <a:pt x="2085" y="2006"/>
                  </a:lnTo>
                  <a:lnTo>
                    <a:pt x="2204" y="2002"/>
                  </a:lnTo>
                  <a:lnTo>
                    <a:pt x="2331" y="2006"/>
                  </a:lnTo>
                  <a:lnTo>
                    <a:pt x="2456" y="2021"/>
                  </a:lnTo>
                  <a:lnTo>
                    <a:pt x="2583" y="2045"/>
                  </a:lnTo>
                  <a:lnTo>
                    <a:pt x="2708" y="2077"/>
                  </a:lnTo>
                  <a:lnTo>
                    <a:pt x="2831" y="2119"/>
                  </a:lnTo>
                  <a:lnTo>
                    <a:pt x="2831" y="1860"/>
                  </a:lnTo>
                  <a:lnTo>
                    <a:pt x="2709" y="1816"/>
                  </a:lnTo>
                  <a:lnTo>
                    <a:pt x="2585" y="1782"/>
                  </a:lnTo>
                  <a:lnTo>
                    <a:pt x="2460" y="1757"/>
                  </a:lnTo>
                  <a:lnTo>
                    <a:pt x="2337" y="1742"/>
                  </a:lnTo>
                  <a:lnTo>
                    <a:pt x="2213" y="1738"/>
                  </a:lnTo>
                  <a:lnTo>
                    <a:pt x="2095" y="1742"/>
                  </a:lnTo>
                  <a:lnTo>
                    <a:pt x="1978" y="1755"/>
                  </a:lnTo>
                  <a:lnTo>
                    <a:pt x="1862" y="1776"/>
                  </a:lnTo>
                  <a:lnTo>
                    <a:pt x="1745" y="1807"/>
                  </a:lnTo>
                  <a:lnTo>
                    <a:pt x="1628" y="1846"/>
                  </a:lnTo>
                  <a:lnTo>
                    <a:pt x="1513" y="1893"/>
                  </a:lnTo>
                  <a:lnTo>
                    <a:pt x="1496" y="1897"/>
                  </a:lnTo>
                  <a:lnTo>
                    <a:pt x="1481" y="1893"/>
                  </a:lnTo>
                  <a:lnTo>
                    <a:pt x="1365" y="1846"/>
                  </a:lnTo>
                  <a:lnTo>
                    <a:pt x="1249" y="1807"/>
                  </a:lnTo>
                  <a:lnTo>
                    <a:pt x="1132" y="1776"/>
                  </a:lnTo>
                  <a:lnTo>
                    <a:pt x="1016" y="1755"/>
                  </a:lnTo>
                  <a:lnTo>
                    <a:pt x="897" y="1742"/>
                  </a:lnTo>
                  <a:lnTo>
                    <a:pt x="781" y="1738"/>
                  </a:lnTo>
                  <a:close/>
                  <a:moveTo>
                    <a:pt x="781" y="0"/>
                  </a:moveTo>
                  <a:lnTo>
                    <a:pt x="910" y="5"/>
                  </a:lnTo>
                  <a:lnTo>
                    <a:pt x="1041" y="21"/>
                  </a:lnTo>
                  <a:lnTo>
                    <a:pt x="1169" y="45"/>
                  </a:lnTo>
                  <a:lnTo>
                    <a:pt x="1298" y="81"/>
                  </a:lnTo>
                  <a:lnTo>
                    <a:pt x="1426" y="126"/>
                  </a:lnTo>
                  <a:lnTo>
                    <a:pt x="1426" y="1110"/>
                  </a:lnTo>
                  <a:lnTo>
                    <a:pt x="1431" y="1132"/>
                  </a:lnTo>
                  <a:lnTo>
                    <a:pt x="1441" y="1152"/>
                  </a:lnTo>
                  <a:lnTo>
                    <a:pt x="1455" y="1166"/>
                  </a:lnTo>
                  <a:lnTo>
                    <a:pt x="1475" y="1176"/>
                  </a:lnTo>
                  <a:lnTo>
                    <a:pt x="1496" y="1180"/>
                  </a:lnTo>
                  <a:lnTo>
                    <a:pt x="1519" y="1176"/>
                  </a:lnTo>
                  <a:lnTo>
                    <a:pt x="1537" y="1166"/>
                  </a:lnTo>
                  <a:lnTo>
                    <a:pt x="1553" y="1152"/>
                  </a:lnTo>
                  <a:lnTo>
                    <a:pt x="1563" y="1132"/>
                  </a:lnTo>
                  <a:lnTo>
                    <a:pt x="1567" y="1110"/>
                  </a:lnTo>
                  <a:lnTo>
                    <a:pt x="1567" y="126"/>
                  </a:lnTo>
                  <a:lnTo>
                    <a:pt x="1695" y="81"/>
                  </a:lnTo>
                  <a:lnTo>
                    <a:pt x="1823" y="45"/>
                  </a:lnTo>
                  <a:lnTo>
                    <a:pt x="1953" y="21"/>
                  </a:lnTo>
                  <a:lnTo>
                    <a:pt x="2082" y="5"/>
                  </a:lnTo>
                  <a:lnTo>
                    <a:pt x="2213" y="0"/>
                  </a:lnTo>
                  <a:lnTo>
                    <a:pt x="2335" y="4"/>
                  </a:lnTo>
                  <a:lnTo>
                    <a:pt x="2457" y="18"/>
                  </a:lnTo>
                  <a:lnTo>
                    <a:pt x="2581" y="41"/>
                  </a:lnTo>
                  <a:lnTo>
                    <a:pt x="2702" y="72"/>
                  </a:lnTo>
                  <a:lnTo>
                    <a:pt x="2824" y="113"/>
                  </a:lnTo>
                  <a:lnTo>
                    <a:pt x="2945" y="163"/>
                  </a:lnTo>
                  <a:lnTo>
                    <a:pt x="2948" y="165"/>
                  </a:lnTo>
                  <a:lnTo>
                    <a:pt x="2955" y="167"/>
                  </a:lnTo>
                  <a:lnTo>
                    <a:pt x="2964" y="175"/>
                  </a:lnTo>
                  <a:lnTo>
                    <a:pt x="2974" y="184"/>
                  </a:lnTo>
                  <a:lnTo>
                    <a:pt x="2984" y="197"/>
                  </a:lnTo>
                  <a:lnTo>
                    <a:pt x="2989" y="216"/>
                  </a:lnTo>
                  <a:lnTo>
                    <a:pt x="2992" y="237"/>
                  </a:lnTo>
                  <a:lnTo>
                    <a:pt x="2992" y="2240"/>
                  </a:lnTo>
                  <a:lnTo>
                    <a:pt x="2991" y="2260"/>
                  </a:lnTo>
                  <a:lnTo>
                    <a:pt x="2982" y="2278"/>
                  </a:lnTo>
                  <a:lnTo>
                    <a:pt x="2971" y="2294"/>
                  </a:lnTo>
                  <a:lnTo>
                    <a:pt x="2955" y="2306"/>
                  </a:lnTo>
                  <a:lnTo>
                    <a:pt x="2935" y="2316"/>
                  </a:lnTo>
                  <a:lnTo>
                    <a:pt x="2912" y="2321"/>
                  </a:lnTo>
                  <a:lnTo>
                    <a:pt x="2895" y="2318"/>
                  </a:lnTo>
                  <a:lnTo>
                    <a:pt x="2880" y="2314"/>
                  </a:lnTo>
                  <a:lnTo>
                    <a:pt x="2757" y="2264"/>
                  </a:lnTo>
                  <a:lnTo>
                    <a:pt x="2634" y="2224"/>
                  </a:lnTo>
                  <a:lnTo>
                    <a:pt x="2511" y="2193"/>
                  </a:lnTo>
                  <a:lnTo>
                    <a:pt x="2389" y="2173"/>
                  </a:lnTo>
                  <a:lnTo>
                    <a:pt x="2265" y="2163"/>
                  </a:lnTo>
                  <a:lnTo>
                    <a:pt x="2143" y="2163"/>
                  </a:lnTo>
                  <a:lnTo>
                    <a:pt x="2019" y="2173"/>
                  </a:lnTo>
                  <a:lnTo>
                    <a:pt x="1897" y="2193"/>
                  </a:lnTo>
                  <a:lnTo>
                    <a:pt x="1775" y="2224"/>
                  </a:lnTo>
                  <a:lnTo>
                    <a:pt x="1653" y="2264"/>
                  </a:lnTo>
                  <a:lnTo>
                    <a:pt x="1530" y="2314"/>
                  </a:lnTo>
                  <a:lnTo>
                    <a:pt x="1508" y="2319"/>
                  </a:lnTo>
                  <a:lnTo>
                    <a:pt x="1485" y="2319"/>
                  </a:lnTo>
                  <a:lnTo>
                    <a:pt x="1463" y="2314"/>
                  </a:lnTo>
                  <a:lnTo>
                    <a:pt x="1341" y="2264"/>
                  </a:lnTo>
                  <a:lnTo>
                    <a:pt x="1219" y="2224"/>
                  </a:lnTo>
                  <a:lnTo>
                    <a:pt x="1097" y="2193"/>
                  </a:lnTo>
                  <a:lnTo>
                    <a:pt x="973" y="2173"/>
                  </a:lnTo>
                  <a:lnTo>
                    <a:pt x="851" y="2163"/>
                  </a:lnTo>
                  <a:lnTo>
                    <a:pt x="727" y="2163"/>
                  </a:lnTo>
                  <a:lnTo>
                    <a:pt x="605" y="2173"/>
                  </a:lnTo>
                  <a:lnTo>
                    <a:pt x="481" y="2193"/>
                  </a:lnTo>
                  <a:lnTo>
                    <a:pt x="359" y="2224"/>
                  </a:lnTo>
                  <a:lnTo>
                    <a:pt x="236" y="2264"/>
                  </a:lnTo>
                  <a:lnTo>
                    <a:pt x="114" y="2314"/>
                  </a:lnTo>
                  <a:lnTo>
                    <a:pt x="95" y="2319"/>
                  </a:lnTo>
                  <a:lnTo>
                    <a:pt x="76" y="2319"/>
                  </a:lnTo>
                  <a:lnTo>
                    <a:pt x="56" y="2316"/>
                  </a:lnTo>
                  <a:lnTo>
                    <a:pt x="37" y="2306"/>
                  </a:lnTo>
                  <a:lnTo>
                    <a:pt x="22" y="2294"/>
                  </a:lnTo>
                  <a:lnTo>
                    <a:pt x="10" y="2278"/>
                  </a:lnTo>
                  <a:lnTo>
                    <a:pt x="3" y="2260"/>
                  </a:lnTo>
                  <a:lnTo>
                    <a:pt x="0" y="2240"/>
                  </a:lnTo>
                  <a:lnTo>
                    <a:pt x="0" y="237"/>
                  </a:lnTo>
                  <a:lnTo>
                    <a:pt x="3" y="217"/>
                  </a:lnTo>
                  <a:lnTo>
                    <a:pt x="10" y="200"/>
                  </a:lnTo>
                  <a:lnTo>
                    <a:pt x="19" y="187"/>
                  </a:lnTo>
                  <a:lnTo>
                    <a:pt x="29" y="176"/>
                  </a:lnTo>
                  <a:lnTo>
                    <a:pt x="39" y="169"/>
                  </a:lnTo>
                  <a:lnTo>
                    <a:pt x="46" y="165"/>
                  </a:lnTo>
                  <a:lnTo>
                    <a:pt x="49" y="163"/>
                  </a:lnTo>
                  <a:lnTo>
                    <a:pt x="169" y="113"/>
                  </a:lnTo>
                  <a:lnTo>
                    <a:pt x="290" y="72"/>
                  </a:lnTo>
                  <a:lnTo>
                    <a:pt x="413" y="41"/>
                  </a:lnTo>
                  <a:lnTo>
                    <a:pt x="535" y="18"/>
                  </a:lnTo>
                  <a:lnTo>
                    <a:pt x="659" y="4"/>
                  </a:lnTo>
                  <a:lnTo>
                    <a:pt x="7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dirty="0">
                <a:solidFill>
                  <a:prstClr val="black"/>
                </a:solidFill>
              </a:endParaRPr>
            </a:p>
          </p:txBody>
        </p:sp>
      </p:grpSp>
    </p:spTree>
    <p:extLst>
      <p:ext uri="{BB962C8B-B14F-4D97-AF65-F5344CB8AC3E}">
        <p14:creationId xmlns:p14="http://schemas.microsoft.com/office/powerpoint/2010/main" val="1281078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0DEFB8AB-0D24-43F2-8298-D82B845399E4}"/>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a:xfrm>
            <a:off x="5978255" y="1769242"/>
            <a:ext cx="6213745" cy="3495231"/>
          </a:xfrm>
          <a:effectLst>
            <a:outerShdw blurRad="571500" dist="165100" dir="9720000" algn="ctr" rotWithShape="0">
              <a:srgbClr val="000000">
                <a:alpha val="23000"/>
              </a:srgbClr>
            </a:outerShdw>
          </a:effectLst>
        </p:spPr>
      </p:pic>
      <p:sp>
        <p:nvSpPr>
          <p:cNvPr id="26" name="TextBox 25">
            <a:extLst>
              <a:ext uri="{FF2B5EF4-FFF2-40B4-BE49-F238E27FC236}">
                <a16:creationId xmlns:a16="http://schemas.microsoft.com/office/drawing/2014/main" id="{A648C0A3-B202-46B7-9D28-C3C116EDC9B6}"/>
              </a:ext>
            </a:extLst>
          </p:cNvPr>
          <p:cNvSpPr txBox="1"/>
          <p:nvPr/>
        </p:nvSpPr>
        <p:spPr>
          <a:xfrm>
            <a:off x="574651" y="410028"/>
            <a:ext cx="4988850" cy="584775"/>
          </a:xfrm>
          <a:prstGeom prst="rect">
            <a:avLst/>
          </a:prstGeom>
          <a:noFill/>
        </p:spPr>
        <p:txBody>
          <a:bodyPr wrap="square" lIns="0" tIns="45703" rIns="0" bIns="45703" rtlCol="0">
            <a:spAutoFit/>
          </a:bodyPr>
          <a:lstStyle/>
          <a:p>
            <a:pPr defTabSz="1218531"/>
            <a:r>
              <a:rPr lang="en-IN" sz="3200" b="1" dirty="0">
                <a:solidFill>
                  <a:srgbClr val="D60057"/>
                </a:solidFill>
                <a:ea typeface="Open Sans" panose="020B0606030504020204" pitchFamily="34" charset="0"/>
                <a:cs typeface="Open Sans" panose="020B0606030504020204" pitchFamily="34" charset="0"/>
              </a:rPr>
              <a:t>Results</a:t>
            </a:r>
          </a:p>
        </p:txBody>
      </p:sp>
      <p:sp>
        <p:nvSpPr>
          <p:cNvPr id="27" name="TextBox 26">
            <a:extLst>
              <a:ext uri="{FF2B5EF4-FFF2-40B4-BE49-F238E27FC236}">
                <a16:creationId xmlns:a16="http://schemas.microsoft.com/office/drawing/2014/main" id="{9E080DAF-2513-475A-AEE4-4A782E66B590}"/>
              </a:ext>
            </a:extLst>
          </p:cNvPr>
          <p:cNvSpPr txBox="1"/>
          <p:nvPr/>
        </p:nvSpPr>
        <p:spPr>
          <a:xfrm>
            <a:off x="574651" y="1205498"/>
            <a:ext cx="5403604" cy="4935932"/>
          </a:xfrm>
          <a:prstGeom prst="rect">
            <a:avLst/>
          </a:prstGeom>
          <a:noFill/>
        </p:spPr>
        <p:txBody>
          <a:bodyPr wrap="square" lIns="0" tIns="45703" rIns="0" bIns="45703" rtlCol="0" anchor="b">
            <a:spAutoFit/>
          </a:bodyPr>
          <a:lstStyle/>
          <a:p>
            <a:pPr marL="342900" indent="-342900" defTabSz="1218531">
              <a:lnSpc>
                <a:spcPct val="110000"/>
              </a:lnSpc>
              <a:buFont typeface="Arial" panose="020B0604020202020204" pitchFamily="34" charset="0"/>
              <a:buChar char="•"/>
              <a:defRPr/>
            </a:pP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Started</a:t>
            </a:r>
            <a:r>
              <a:rPr lang="en-US" sz="2400" kern="0" dirty="0">
                <a:solidFill>
                  <a:srgbClr val="77777A"/>
                </a:solidFill>
                <a:ea typeface="Open Sans" panose="020B0606030504020204" pitchFamily="34" charset="0"/>
                <a:cs typeface="Open Sans" panose="020B0606030504020204" pitchFamily="34" charset="0"/>
              </a:rPr>
              <a:t> in 2018</a:t>
            </a:r>
          </a:p>
          <a:p>
            <a:pPr marL="342900" indent="-342900" defTabSz="1218531">
              <a:lnSpc>
                <a:spcPct val="110000"/>
              </a:lnSpc>
              <a:buFont typeface="Arial" panose="020B0604020202020204" pitchFamily="34" charset="0"/>
              <a:buChar char="•"/>
              <a:defRPr/>
            </a:pPr>
            <a:r>
              <a:rPr lang="en-US" sz="2400" kern="0" dirty="0">
                <a:solidFill>
                  <a:srgbClr val="77777A"/>
                </a:solidFill>
                <a:ea typeface="Open Sans" panose="020B0606030504020204" pitchFamily="34" charset="0"/>
                <a:cs typeface="Open Sans" panose="020B0606030504020204" pitchFamily="34" charset="0"/>
              </a:rPr>
              <a:t>Supporting </a:t>
            </a: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23 youngsters </a:t>
            </a:r>
            <a:r>
              <a:rPr lang="en-US" sz="2400" kern="0" dirty="0">
                <a:solidFill>
                  <a:srgbClr val="77777A"/>
                </a:solidFill>
                <a:ea typeface="Open Sans" panose="020B0606030504020204" pitchFamily="34" charset="0"/>
                <a:cs typeface="Open Sans" panose="020B0606030504020204" pitchFamily="34" charset="0"/>
              </a:rPr>
              <a:t>at the moment</a:t>
            </a:r>
          </a:p>
          <a:p>
            <a:pPr marL="342900" indent="-342900" defTabSz="1218531">
              <a:lnSpc>
                <a:spcPct val="110000"/>
              </a:lnSpc>
              <a:buFont typeface="Arial" panose="020B0604020202020204" pitchFamily="34" charset="0"/>
              <a:buChar char="•"/>
              <a:defRPr/>
            </a:pPr>
            <a:r>
              <a:rPr lang="en-US" sz="2400" kern="0" dirty="0">
                <a:solidFill>
                  <a:srgbClr val="77777A"/>
                </a:solidFill>
                <a:ea typeface="Open Sans" panose="020B0606030504020204" pitchFamily="34" charset="0"/>
                <a:cs typeface="Open Sans" panose="020B0606030504020204" pitchFamily="34" charset="0"/>
              </a:rPr>
              <a:t>Adding </a:t>
            </a: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17 more </a:t>
            </a:r>
            <a:r>
              <a:rPr lang="en-US" sz="2400" kern="0" dirty="0">
                <a:solidFill>
                  <a:srgbClr val="77777A"/>
                </a:solidFill>
                <a:ea typeface="Open Sans" panose="020B0606030504020204" pitchFamily="34" charset="0"/>
                <a:cs typeface="Open Sans" panose="020B0606030504020204" pitchFamily="34" charset="0"/>
              </a:rPr>
              <a:t>youngsters coming months</a:t>
            </a:r>
          </a:p>
          <a:p>
            <a:pPr marL="342900" indent="-342900" defTabSz="1218531">
              <a:lnSpc>
                <a:spcPct val="110000"/>
              </a:lnSpc>
              <a:buFont typeface="Arial" panose="020B0604020202020204" pitchFamily="34" charset="0"/>
              <a:buChar char="•"/>
              <a:defRPr/>
            </a:pPr>
            <a:r>
              <a:rPr lang="en-US" sz="2400" kern="0" dirty="0">
                <a:solidFill>
                  <a:srgbClr val="77777A"/>
                </a:solidFill>
                <a:ea typeface="Open Sans" panose="020B0606030504020204" pitchFamily="34" charset="0"/>
                <a:cs typeface="Open Sans" panose="020B0606030504020204" pitchFamily="34" charset="0"/>
              </a:rPr>
              <a:t>Housing retention rate: </a:t>
            </a: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88%</a:t>
            </a:r>
          </a:p>
          <a:p>
            <a:pPr marL="342900" indent="-342900" defTabSz="1218531">
              <a:lnSpc>
                <a:spcPct val="110000"/>
              </a:lnSpc>
              <a:buFont typeface="Arial" panose="020B0604020202020204" pitchFamily="34" charset="0"/>
              <a:buChar char="•"/>
              <a:defRPr/>
            </a:pPr>
            <a:r>
              <a:rPr lang="en-US" sz="2400" kern="0" dirty="0">
                <a:solidFill>
                  <a:srgbClr val="77777A"/>
                </a:solidFill>
                <a:ea typeface="Open Sans" panose="020B0606030504020204" pitchFamily="34" charset="0"/>
                <a:cs typeface="Open Sans" panose="020B0606030504020204" pitchFamily="34" charset="0"/>
              </a:rPr>
              <a:t>One person was </a:t>
            </a: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rehoused</a:t>
            </a:r>
            <a:r>
              <a:rPr lang="en-US" sz="2400" b="1" kern="0" dirty="0">
                <a:solidFill>
                  <a:srgbClr val="77777A"/>
                </a:solidFill>
                <a:latin typeface="Segoe Print" panose="02000600000000000000" pitchFamily="2" charset="0"/>
                <a:ea typeface="Open Sans" panose="020B0606030504020204" pitchFamily="34" charset="0"/>
                <a:cs typeface="Open Sans" panose="020B0606030504020204" pitchFamily="34" charset="0"/>
              </a:rPr>
              <a:t> </a:t>
            </a:r>
          </a:p>
          <a:p>
            <a:pPr marL="342900" indent="-342900" defTabSz="1218531">
              <a:lnSpc>
                <a:spcPct val="110000"/>
              </a:lnSpc>
              <a:buFont typeface="Arial" panose="020B0604020202020204" pitchFamily="34" charset="0"/>
              <a:buChar char="•"/>
              <a:defRPr/>
            </a:pP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Loss of housing </a:t>
            </a:r>
            <a:r>
              <a:rPr lang="en-US" sz="2400" kern="0" dirty="0">
                <a:solidFill>
                  <a:srgbClr val="77777A"/>
                </a:solidFill>
                <a:ea typeface="Open Sans" panose="020B0606030504020204" pitchFamily="34" charset="0"/>
                <a:cs typeface="Open Sans" panose="020B0606030504020204" pitchFamily="34" charset="0"/>
              </a:rPr>
              <a:t>twice, but youngsters still in support. </a:t>
            </a:r>
          </a:p>
          <a:p>
            <a:pPr marL="342900" indent="-342900" defTabSz="1218531">
              <a:lnSpc>
                <a:spcPct val="110000"/>
              </a:lnSpc>
              <a:buFont typeface="Arial" panose="020B0604020202020204" pitchFamily="34" charset="0"/>
              <a:buChar char="•"/>
              <a:defRPr/>
            </a:pPr>
            <a:r>
              <a:rPr lang="en-US" sz="2400" kern="0" dirty="0">
                <a:solidFill>
                  <a:srgbClr val="77777A"/>
                </a:solidFill>
                <a:ea typeface="Open Sans" panose="020B0606030504020204" pitchFamily="34" charset="0"/>
                <a:cs typeface="Open Sans" panose="020B0606030504020204" pitchFamily="34" charset="0"/>
              </a:rPr>
              <a:t>One youngster has been able to continue </a:t>
            </a: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without support</a:t>
            </a:r>
          </a:p>
          <a:p>
            <a:pPr marL="342900" indent="-342900" defTabSz="1218531">
              <a:lnSpc>
                <a:spcPct val="110000"/>
              </a:lnSpc>
              <a:buFont typeface="Arial" panose="020B0604020202020204" pitchFamily="34" charset="0"/>
              <a:buChar char="•"/>
              <a:defRPr/>
            </a:pPr>
            <a:r>
              <a:rPr lang="en-US" sz="2400" b="1" kern="0" dirty="0">
                <a:solidFill>
                  <a:srgbClr val="D60057"/>
                </a:solidFill>
                <a:latin typeface="Segoe Print" panose="02000600000000000000" pitchFamily="2" charset="0"/>
                <a:ea typeface="Open Sans" panose="020B0606030504020204" pitchFamily="34" charset="0"/>
                <a:cs typeface="Open Sans" panose="020B0606030504020204" pitchFamily="34" charset="0"/>
              </a:rPr>
              <a:t>High satisfaction </a:t>
            </a:r>
            <a:r>
              <a:rPr lang="en-US" sz="2400" kern="0" dirty="0">
                <a:solidFill>
                  <a:srgbClr val="77777A"/>
                </a:solidFill>
                <a:ea typeface="Open Sans" panose="020B0606030504020204" pitchFamily="34" charset="0"/>
                <a:cs typeface="Open Sans" panose="020B0606030504020204" pitchFamily="34" charset="0"/>
              </a:rPr>
              <a:t>rate </a:t>
            </a:r>
          </a:p>
        </p:txBody>
      </p:sp>
      <p:grpSp>
        <p:nvGrpSpPr>
          <p:cNvPr id="11" name="Group 58"/>
          <p:cNvGrpSpPr/>
          <p:nvPr/>
        </p:nvGrpSpPr>
        <p:grpSpPr>
          <a:xfrm>
            <a:off x="1" y="6714000"/>
            <a:ext cx="12191999" cy="144000"/>
            <a:chOff x="4115999" y="1098000"/>
            <a:chExt cx="3960001" cy="54000"/>
          </a:xfrm>
        </p:grpSpPr>
        <p:sp>
          <p:nvSpPr>
            <p:cNvPr id="12"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13"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spTree>
    <p:extLst>
      <p:ext uri="{BB962C8B-B14F-4D97-AF65-F5344CB8AC3E}">
        <p14:creationId xmlns:p14="http://schemas.microsoft.com/office/powerpoint/2010/main" val="8062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Onlinemedia 1" title="Housing First Jongeren - LIMOR">
            <a:hlinkClick r:id="" action="ppaction://media"/>
            <a:extLst>
              <a:ext uri="{FF2B5EF4-FFF2-40B4-BE49-F238E27FC236}">
                <a16:creationId xmlns:a16="http://schemas.microsoft.com/office/drawing/2014/main" id="{FB21F96E-0520-4D6D-A34B-A03A0719FFD1}"/>
              </a:ext>
            </a:extLst>
          </p:cNvPr>
          <p:cNvPicPr>
            <a:picLocks noRot="1" noChangeAspect="1"/>
          </p:cNvPicPr>
          <p:nvPr>
            <a:videoFile r:link="rId1"/>
          </p:nvPr>
        </p:nvPicPr>
        <p:blipFill>
          <a:blip r:embed="rId4"/>
          <a:stretch>
            <a:fillRect/>
          </a:stretch>
        </p:blipFill>
        <p:spPr>
          <a:xfrm>
            <a:off x="1143940" y="643466"/>
            <a:ext cx="9904119" cy="5571067"/>
          </a:xfrm>
          <a:prstGeom prst="rect">
            <a:avLst/>
          </a:prstGeom>
        </p:spPr>
      </p:pic>
    </p:spTree>
    <p:extLst>
      <p:ext uri="{BB962C8B-B14F-4D97-AF65-F5344CB8AC3E}">
        <p14:creationId xmlns:p14="http://schemas.microsoft.com/office/powerpoint/2010/main" val="154021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699" y="2757690"/>
            <a:ext cx="2618604" cy="2618604"/>
          </a:xfrm>
          <a:prstGeom prst="ellipse">
            <a:avLst/>
          </a:prstGeom>
          <a:ln w="57150">
            <a:solidFill>
              <a:srgbClr val="D60057"/>
            </a:solidFill>
          </a:ln>
        </p:spPr>
      </p:pic>
      <p:sp>
        <p:nvSpPr>
          <p:cNvPr id="5" name="TextBox 4"/>
          <p:cNvSpPr txBox="1"/>
          <p:nvPr/>
        </p:nvSpPr>
        <p:spPr>
          <a:xfrm>
            <a:off x="2639125" y="585763"/>
            <a:ext cx="6825432" cy="938719"/>
          </a:xfrm>
          <a:prstGeom prst="rect">
            <a:avLst/>
          </a:prstGeom>
          <a:noFill/>
        </p:spPr>
        <p:txBody>
          <a:bodyPr wrap="square" rtlCol="0">
            <a:noAutofit/>
          </a:bodyPr>
          <a:lstStyle/>
          <a:p>
            <a:pPr marL="0" marR="0" lvl="0" indent="0" algn="ctr" defTabSz="1218987" rtl="0" eaLnBrk="1" fontAlgn="auto" latinLnBrk="0" hangingPunct="1">
              <a:lnSpc>
                <a:spcPts val="33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D60057"/>
                </a:solidFill>
                <a:effectLst/>
                <a:uLnTx/>
                <a:uFillTx/>
                <a:latin typeface="Calibri"/>
                <a:ea typeface="+mn-ea"/>
                <a:cs typeface="Arial" panose="020B0604020202020204" pitchFamily="34" charset="0"/>
              </a:rPr>
              <a:t>Melanie Schmit </a:t>
            </a:r>
          </a:p>
        </p:txBody>
      </p:sp>
      <p:sp>
        <p:nvSpPr>
          <p:cNvPr id="10" name="TextBox 9">
            <a:extLst>
              <a:ext uri="{FF2B5EF4-FFF2-40B4-BE49-F238E27FC236}">
                <a16:creationId xmlns:a16="http://schemas.microsoft.com/office/drawing/2014/main" id="{F13B0299-01B9-4DAB-A1AB-4281E9E20E96}"/>
              </a:ext>
            </a:extLst>
          </p:cNvPr>
          <p:cNvSpPr txBox="1"/>
          <p:nvPr/>
        </p:nvSpPr>
        <p:spPr>
          <a:xfrm>
            <a:off x="2815659" y="1259229"/>
            <a:ext cx="6946405" cy="1498461"/>
          </a:xfrm>
          <a:prstGeom prst="rect">
            <a:avLst/>
          </a:prstGeom>
          <a:noFill/>
        </p:spPr>
        <p:txBody>
          <a:bodyPr wrap="square" rtlCol="0">
            <a:noAutofit/>
          </a:bodyPr>
          <a:lstStyle/>
          <a:p>
            <a:pPr marL="0" marR="0" lvl="0" indent="0" algn="ctr" defTabSz="1218987" rtl="0" eaLnBrk="1" fontAlgn="auto" latinLnBrk="0" hangingPunct="1">
              <a:lnSpc>
                <a:spcPts val="33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9EE5"/>
                </a:solidFill>
                <a:effectLst/>
                <a:uLnTx/>
                <a:uFillTx/>
                <a:latin typeface="Calibri"/>
                <a:ea typeface="+mn-ea"/>
                <a:cs typeface="Arial" panose="020B0604020202020204" pitchFamily="34" charset="0"/>
              </a:rPr>
              <a:t>President Housing First Nederland</a:t>
            </a:r>
          </a:p>
          <a:p>
            <a:pPr marL="0" marR="0" lvl="0" indent="0" algn="ctr" defTabSz="1218987" rtl="0" eaLnBrk="1" fontAlgn="auto" latinLnBrk="0" hangingPunct="1">
              <a:lnSpc>
                <a:spcPts val="3300"/>
              </a:lnSpc>
              <a:spcBef>
                <a:spcPts val="0"/>
              </a:spcBef>
              <a:spcAft>
                <a:spcPts val="0"/>
              </a:spcAft>
              <a:buClrTx/>
              <a:buSzTx/>
              <a:buFontTx/>
              <a:buNone/>
              <a:tabLst/>
              <a:defRPr/>
            </a:pPr>
            <a:r>
              <a:rPr kumimoji="0" lang="en-US" sz="3200" b="1" i="0" u="none" strike="noStrike" kern="1200" cap="none" spc="0" normalizeH="0" baseline="0" noProof="0" dirty="0" err="1">
                <a:ln>
                  <a:noFill/>
                </a:ln>
                <a:solidFill>
                  <a:srgbClr val="009EE5"/>
                </a:solidFill>
                <a:effectLst/>
                <a:uLnTx/>
                <a:uFillTx/>
                <a:latin typeface="Calibri"/>
                <a:ea typeface="+mn-ea"/>
                <a:cs typeface="Arial" panose="020B0604020202020204" pitchFamily="34" charset="0"/>
              </a:rPr>
              <a:t>Programmanager</a:t>
            </a:r>
            <a:r>
              <a:rPr kumimoji="0" lang="en-US" sz="3200" b="1" i="0" u="none" strike="noStrike" kern="1200" cap="none" spc="0" normalizeH="0" baseline="0" noProof="0" dirty="0">
                <a:ln>
                  <a:noFill/>
                </a:ln>
                <a:solidFill>
                  <a:srgbClr val="009EE5"/>
                </a:solidFill>
                <a:effectLst/>
                <a:uLnTx/>
                <a:uFillTx/>
                <a:latin typeface="Calibri"/>
                <a:ea typeface="+mn-ea"/>
                <a:cs typeface="Arial" panose="020B0604020202020204" pitchFamily="34" charset="0"/>
              </a:rPr>
              <a:t> Housing First LIMOR</a:t>
            </a:r>
          </a:p>
        </p:txBody>
      </p:sp>
      <p:grpSp>
        <p:nvGrpSpPr>
          <p:cNvPr id="2" name="Groep 1"/>
          <p:cNvGrpSpPr/>
          <p:nvPr/>
        </p:nvGrpSpPr>
        <p:grpSpPr>
          <a:xfrm>
            <a:off x="7126589" y="5980343"/>
            <a:ext cx="2145543" cy="464875"/>
            <a:chOff x="1160511" y="2774500"/>
            <a:chExt cx="2145543" cy="464875"/>
          </a:xfrm>
        </p:grpSpPr>
        <p:sp>
          <p:nvSpPr>
            <p:cNvPr id="12" name="Freeform 5"/>
            <p:cNvSpPr>
              <a:spLocks noEditPoints="1"/>
            </p:cNvSpPr>
            <p:nvPr/>
          </p:nvSpPr>
          <p:spPr bwMode="auto">
            <a:xfrm>
              <a:off x="1160511" y="2774500"/>
              <a:ext cx="260229" cy="464875"/>
            </a:xfrm>
            <a:custGeom>
              <a:avLst/>
              <a:gdLst>
                <a:gd name="T0" fmla="*/ 284 w 325"/>
                <a:gd name="T1" fmla="*/ 0 h 574"/>
                <a:gd name="T2" fmla="*/ 42 w 325"/>
                <a:gd name="T3" fmla="*/ 0 h 574"/>
                <a:gd name="T4" fmla="*/ 0 w 325"/>
                <a:gd name="T5" fmla="*/ 42 h 574"/>
                <a:gd name="T6" fmla="*/ 0 w 325"/>
                <a:gd name="T7" fmla="*/ 533 h 574"/>
                <a:gd name="T8" fmla="*/ 42 w 325"/>
                <a:gd name="T9" fmla="*/ 574 h 574"/>
                <a:gd name="T10" fmla="*/ 284 w 325"/>
                <a:gd name="T11" fmla="*/ 574 h 574"/>
                <a:gd name="T12" fmla="*/ 325 w 325"/>
                <a:gd name="T13" fmla="*/ 533 h 574"/>
                <a:gd name="T14" fmla="*/ 325 w 325"/>
                <a:gd name="T15" fmla="*/ 42 h 574"/>
                <a:gd name="T16" fmla="*/ 284 w 325"/>
                <a:gd name="T17" fmla="*/ 0 h 574"/>
                <a:gd name="T18" fmla="*/ 256 w 325"/>
                <a:gd name="T19" fmla="*/ 26 h 574"/>
                <a:gd name="T20" fmla="*/ 267 w 325"/>
                <a:gd name="T21" fmla="*/ 37 h 574"/>
                <a:gd name="T22" fmla="*/ 256 w 325"/>
                <a:gd name="T23" fmla="*/ 48 h 574"/>
                <a:gd name="T24" fmla="*/ 245 w 325"/>
                <a:gd name="T25" fmla="*/ 37 h 574"/>
                <a:gd name="T26" fmla="*/ 256 w 325"/>
                <a:gd name="T27" fmla="*/ 26 h 574"/>
                <a:gd name="T28" fmla="*/ 107 w 325"/>
                <a:gd name="T29" fmla="*/ 30 h 574"/>
                <a:gd name="T30" fmla="*/ 219 w 325"/>
                <a:gd name="T31" fmla="*/ 30 h 574"/>
                <a:gd name="T32" fmla="*/ 219 w 325"/>
                <a:gd name="T33" fmla="*/ 42 h 574"/>
                <a:gd name="T34" fmla="*/ 107 w 325"/>
                <a:gd name="T35" fmla="*/ 42 h 574"/>
                <a:gd name="T36" fmla="*/ 107 w 325"/>
                <a:gd name="T37" fmla="*/ 30 h 574"/>
                <a:gd name="T38" fmla="*/ 214 w 325"/>
                <a:gd name="T39" fmla="*/ 530 h 574"/>
                <a:gd name="T40" fmla="*/ 112 w 325"/>
                <a:gd name="T41" fmla="*/ 530 h 574"/>
                <a:gd name="T42" fmla="*/ 112 w 325"/>
                <a:gd name="T43" fmla="*/ 498 h 574"/>
                <a:gd name="T44" fmla="*/ 214 w 325"/>
                <a:gd name="T45" fmla="*/ 498 h 574"/>
                <a:gd name="T46" fmla="*/ 214 w 325"/>
                <a:gd name="T47" fmla="*/ 530 h 574"/>
                <a:gd name="T48" fmla="*/ 294 w 325"/>
                <a:gd name="T49" fmla="*/ 465 h 574"/>
                <a:gd name="T50" fmla="*/ 31 w 325"/>
                <a:gd name="T51" fmla="*/ 465 h 574"/>
                <a:gd name="T52" fmla="*/ 31 w 325"/>
                <a:gd name="T53" fmla="*/ 71 h 574"/>
                <a:gd name="T54" fmla="*/ 294 w 325"/>
                <a:gd name="T55" fmla="*/ 71 h 574"/>
                <a:gd name="T56" fmla="*/ 294 w 325"/>
                <a:gd name="T57" fmla="*/ 465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74">
                  <a:moveTo>
                    <a:pt x="284" y="0"/>
                  </a:moveTo>
                  <a:cubicBezTo>
                    <a:pt x="42" y="0"/>
                    <a:pt x="42" y="0"/>
                    <a:pt x="42" y="0"/>
                  </a:cubicBezTo>
                  <a:cubicBezTo>
                    <a:pt x="19" y="0"/>
                    <a:pt x="0" y="19"/>
                    <a:pt x="0" y="42"/>
                  </a:cubicBezTo>
                  <a:cubicBezTo>
                    <a:pt x="0" y="533"/>
                    <a:pt x="0" y="533"/>
                    <a:pt x="0" y="533"/>
                  </a:cubicBezTo>
                  <a:cubicBezTo>
                    <a:pt x="0" y="556"/>
                    <a:pt x="19" y="574"/>
                    <a:pt x="42" y="574"/>
                  </a:cubicBezTo>
                  <a:cubicBezTo>
                    <a:pt x="284" y="574"/>
                    <a:pt x="284" y="574"/>
                    <a:pt x="284" y="574"/>
                  </a:cubicBezTo>
                  <a:cubicBezTo>
                    <a:pt x="307" y="574"/>
                    <a:pt x="325" y="556"/>
                    <a:pt x="325" y="533"/>
                  </a:cubicBezTo>
                  <a:cubicBezTo>
                    <a:pt x="325" y="42"/>
                    <a:pt x="325" y="42"/>
                    <a:pt x="325" y="42"/>
                  </a:cubicBezTo>
                  <a:cubicBezTo>
                    <a:pt x="325" y="19"/>
                    <a:pt x="307" y="0"/>
                    <a:pt x="284" y="0"/>
                  </a:cubicBezTo>
                  <a:close/>
                  <a:moveTo>
                    <a:pt x="256" y="26"/>
                  </a:moveTo>
                  <a:cubicBezTo>
                    <a:pt x="262" y="26"/>
                    <a:pt x="267" y="31"/>
                    <a:pt x="267" y="37"/>
                  </a:cubicBezTo>
                  <a:cubicBezTo>
                    <a:pt x="267" y="43"/>
                    <a:pt x="262" y="48"/>
                    <a:pt x="256" y="48"/>
                  </a:cubicBezTo>
                  <a:cubicBezTo>
                    <a:pt x="250" y="48"/>
                    <a:pt x="245" y="43"/>
                    <a:pt x="245" y="37"/>
                  </a:cubicBezTo>
                  <a:cubicBezTo>
                    <a:pt x="245" y="31"/>
                    <a:pt x="250" y="26"/>
                    <a:pt x="256" y="26"/>
                  </a:cubicBezTo>
                  <a:close/>
                  <a:moveTo>
                    <a:pt x="107" y="30"/>
                  </a:moveTo>
                  <a:cubicBezTo>
                    <a:pt x="219" y="30"/>
                    <a:pt x="219" y="30"/>
                    <a:pt x="219" y="30"/>
                  </a:cubicBezTo>
                  <a:cubicBezTo>
                    <a:pt x="219" y="42"/>
                    <a:pt x="219" y="42"/>
                    <a:pt x="219" y="42"/>
                  </a:cubicBezTo>
                  <a:cubicBezTo>
                    <a:pt x="107" y="42"/>
                    <a:pt x="107" y="42"/>
                    <a:pt x="107" y="42"/>
                  </a:cubicBezTo>
                  <a:lnTo>
                    <a:pt x="107" y="30"/>
                  </a:lnTo>
                  <a:close/>
                  <a:moveTo>
                    <a:pt x="214" y="530"/>
                  </a:moveTo>
                  <a:cubicBezTo>
                    <a:pt x="112" y="530"/>
                    <a:pt x="112" y="530"/>
                    <a:pt x="112" y="530"/>
                  </a:cubicBezTo>
                  <a:cubicBezTo>
                    <a:pt x="112" y="498"/>
                    <a:pt x="112" y="498"/>
                    <a:pt x="112" y="498"/>
                  </a:cubicBezTo>
                  <a:cubicBezTo>
                    <a:pt x="214" y="498"/>
                    <a:pt x="214" y="498"/>
                    <a:pt x="214" y="498"/>
                  </a:cubicBezTo>
                  <a:lnTo>
                    <a:pt x="214" y="530"/>
                  </a:lnTo>
                  <a:close/>
                  <a:moveTo>
                    <a:pt x="294" y="465"/>
                  </a:moveTo>
                  <a:cubicBezTo>
                    <a:pt x="31" y="465"/>
                    <a:pt x="31" y="465"/>
                    <a:pt x="31" y="465"/>
                  </a:cubicBezTo>
                  <a:cubicBezTo>
                    <a:pt x="31" y="71"/>
                    <a:pt x="31" y="71"/>
                    <a:pt x="31" y="71"/>
                  </a:cubicBezTo>
                  <a:cubicBezTo>
                    <a:pt x="294" y="71"/>
                    <a:pt x="294" y="71"/>
                    <a:pt x="294" y="71"/>
                  </a:cubicBezTo>
                  <a:lnTo>
                    <a:pt x="294" y="465"/>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Rectangle 54"/>
            <p:cNvSpPr/>
            <p:nvPr/>
          </p:nvSpPr>
          <p:spPr>
            <a:xfrm>
              <a:off x="1624183" y="2800493"/>
              <a:ext cx="168187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60057"/>
                  </a:solidFill>
                  <a:effectLst/>
                  <a:uLnTx/>
                  <a:uFillTx/>
                  <a:latin typeface="Calibri Light" panose="020F0302020204030204" pitchFamily="34" charset="0"/>
                  <a:ea typeface="+mn-ea"/>
                  <a:cs typeface="+mn-cs"/>
                </a:rPr>
                <a:t>06 – 39 333 114</a:t>
              </a:r>
            </a:p>
          </p:txBody>
        </p:sp>
      </p:grpSp>
      <p:grpSp>
        <p:nvGrpSpPr>
          <p:cNvPr id="3" name="Groep 2"/>
          <p:cNvGrpSpPr/>
          <p:nvPr/>
        </p:nvGrpSpPr>
        <p:grpSpPr>
          <a:xfrm>
            <a:off x="2331786" y="5978312"/>
            <a:ext cx="2443601" cy="369332"/>
            <a:chOff x="1087866" y="2161048"/>
            <a:chExt cx="2443601" cy="369332"/>
          </a:xfrm>
        </p:grpSpPr>
        <p:grpSp>
          <p:nvGrpSpPr>
            <p:cNvPr id="13" name="Group 51"/>
            <p:cNvGrpSpPr/>
            <p:nvPr/>
          </p:nvGrpSpPr>
          <p:grpSpPr>
            <a:xfrm>
              <a:off x="1087866" y="2209106"/>
              <a:ext cx="405519" cy="297717"/>
              <a:chOff x="4071938" y="4162426"/>
              <a:chExt cx="1658938" cy="1217612"/>
            </a:xfrm>
            <a:solidFill>
              <a:schemeClr val="bg1"/>
            </a:solidFill>
          </p:grpSpPr>
          <p:sp>
            <p:nvSpPr>
              <p:cNvPr id="14" name="Oval 30"/>
              <p:cNvSpPr/>
              <p:nvPr/>
            </p:nvSpPr>
            <p:spPr>
              <a:xfrm>
                <a:off x="5526000" y="4647889"/>
                <a:ext cx="144000" cy="144000"/>
              </a:xfrm>
              <a:prstGeom prst="ellipse">
                <a:avLst/>
              </a:prstGeom>
              <a:grp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 name="Freeform 8"/>
              <p:cNvSpPr>
                <a:spLocks/>
              </p:cNvSpPr>
              <p:nvPr/>
            </p:nvSpPr>
            <p:spPr bwMode="auto">
              <a:xfrm>
                <a:off x="4071938" y="4418013"/>
                <a:ext cx="1658938" cy="962025"/>
              </a:xfrm>
              <a:custGeom>
                <a:avLst/>
                <a:gdLst>
                  <a:gd name="T0" fmla="*/ 0 w 1045"/>
                  <a:gd name="T1" fmla="*/ 0 h 606"/>
                  <a:gd name="T2" fmla="*/ 0 w 1045"/>
                  <a:gd name="T3" fmla="*/ 606 h 606"/>
                  <a:gd name="T4" fmla="*/ 1045 w 1045"/>
                  <a:gd name="T5" fmla="*/ 606 h 606"/>
                  <a:gd name="T6" fmla="*/ 1045 w 1045"/>
                  <a:gd name="T7" fmla="*/ 0 h 606"/>
                  <a:gd name="T8" fmla="*/ 523 w 1045"/>
                  <a:gd name="T9" fmla="*/ 376 h 606"/>
                  <a:gd name="T10" fmla="*/ 0 w 1045"/>
                  <a:gd name="T11" fmla="*/ 0 h 606"/>
                </a:gdLst>
                <a:ahLst/>
                <a:cxnLst>
                  <a:cxn ang="0">
                    <a:pos x="T0" y="T1"/>
                  </a:cxn>
                  <a:cxn ang="0">
                    <a:pos x="T2" y="T3"/>
                  </a:cxn>
                  <a:cxn ang="0">
                    <a:pos x="T4" y="T5"/>
                  </a:cxn>
                  <a:cxn ang="0">
                    <a:pos x="T6" y="T7"/>
                  </a:cxn>
                  <a:cxn ang="0">
                    <a:pos x="T8" y="T9"/>
                  </a:cxn>
                  <a:cxn ang="0">
                    <a:pos x="T10" y="T11"/>
                  </a:cxn>
                </a:cxnLst>
                <a:rect l="0" t="0" r="r" b="b"/>
                <a:pathLst>
                  <a:path w="1045" h="606">
                    <a:moveTo>
                      <a:pt x="0" y="0"/>
                    </a:moveTo>
                    <a:lnTo>
                      <a:pt x="0" y="606"/>
                    </a:lnTo>
                    <a:lnTo>
                      <a:pt x="1045" y="606"/>
                    </a:lnTo>
                    <a:lnTo>
                      <a:pt x="1045" y="0"/>
                    </a:lnTo>
                    <a:lnTo>
                      <a:pt x="523" y="376"/>
                    </a:lnTo>
                    <a:lnTo>
                      <a:pt x="0" y="0"/>
                    </a:lnTo>
                    <a:close/>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Freeform 9"/>
              <p:cNvSpPr>
                <a:spLocks noEditPoints="1"/>
              </p:cNvSpPr>
              <p:nvPr/>
            </p:nvSpPr>
            <p:spPr bwMode="auto">
              <a:xfrm>
                <a:off x="4084638" y="4162426"/>
                <a:ext cx="1631950" cy="742950"/>
              </a:xfrm>
              <a:custGeom>
                <a:avLst/>
                <a:gdLst>
                  <a:gd name="T0" fmla="*/ 256 w 511"/>
                  <a:gd name="T1" fmla="*/ 230 h 230"/>
                  <a:gd name="T2" fmla="*/ 247 w 511"/>
                  <a:gd name="T3" fmla="*/ 227 h 230"/>
                  <a:gd name="T4" fmla="*/ 7 w 511"/>
                  <a:gd name="T5" fmla="*/ 54 h 230"/>
                  <a:gd name="T6" fmla="*/ 0 w 511"/>
                  <a:gd name="T7" fmla="*/ 41 h 230"/>
                  <a:gd name="T8" fmla="*/ 0 w 511"/>
                  <a:gd name="T9" fmla="*/ 15 h 230"/>
                  <a:gd name="T10" fmla="*/ 16 w 511"/>
                  <a:gd name="T11" fmla="*/ 0 h 230"/>
                  <a:gd name="T12" fmla="*/ 496 w 511"/>
                  <a:gd name="T13" fmla="*/ 0 h 230"/>
                  <a:gd name="T14" fmla="*/ 511 w 511"/>
                  <a:gd name="T15" fmla="*/ 15 h 230"/>
                  <a:gd name="T16" fmla="*/ 511 w 511"/>
                  <a:gd name="T17" fmla="*/ 40 h 230"/>
                  <a:gd name="T18" fmla="*/ 505 w 511"/>
                  <a:gd name="T19" fmla="*/ 53 h 230"/>
                  <a:gd name="T20" fmla="*/ 265 w 511"/>
                  <a:gd name="T21" fmla="*/ 227 h 230"/>
                  <a:gd name="T22" fmla="*/ 256 w 511"/>
                  <a:gd name="T23" fmla="*/ 230 h 230"/>
                  <a:gd name="T24" fmla="*/ 31 w 511"/>
                  <a:gd name="T25" fmla="*/ 33 h 230"/>
                  <a:gd name="T26" fmla="*/ 256 w 511"/>
                  <a:gd name="T27" fmla="*/ 195 h 230"/>
                  <a:gd name="T28" fmla="*/ 480 w 511"/>
                  <a:gd name="T29" fmla="*/ 32 h 230"/>
                  <a:gd name="T30" fmla="*/ 480 w 511"/>
                  <a:gd name="T31" fmla="*/ 31 h 230"/>
                  <a:gd name="T32" fmla="*/ 31 w 511"/>
                  <a:gd name="T33" fmla="*/ 31 h 230"/>
                  <a:gd name="T34" fmla="*/ 31 w 511"/>
                  <a:gd name="T35" fmla="*/ 3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1" h="230">
                    <a:moveTo>
                      <a:pt x="256" y="230"/>
                    </a:moveTo>
                    <a:cubicBezTo>
                      <a:pt x="253" y="230"/>
                      <a:pt x="249" y="229"/>
                      <a:pt x="247" y="227"/>
                    </a:cubicBezTo>
                    <a:cubicBezTo>
                      <a:pt x="7" y="54"/>
                      <a:pt x="7" y="54"/>
                      <a:pt x="7" y="54"/>
                    </a:cubicBezTo>
                    <a:cubicBezTo>
                      <a:pt x="3" y="51"/>
                      <a:pt x="0" y="46"/>
                      <a:pt x="0" y="41"/>
                    </a:cubicBezTo>
                    <a:cubicBezTo>
                      <a:pt x="0" y="15"/>
                      <a:pt x="0" y="15"/>
                      <a:pt x="0" y="15"/>
                    </a:cubicBezTo>
                    <a:cubicBezTo>
                      <a:pt x="0" y="7"/>
                      <a:pt x="7" y="0"/>
                      <a:pt x="16" y="0"/>
                    </a:cubicBezTo>
                    <a:cubicBezTo>
                      <a:pt x="496" y="0"/>
                      <a:pt x="496" y="0"/>
                      <a:pt x="496" y="0"/>
                    </a:cubicBezTo>
                    <a:cubicBezTo>
                      <a:pt x="504" y="0"/>
                      <a:pt x="511" y="7"/>
                      <a:pt x="511" y="15"/>
                    </a:cubicBezTo>
                    <a:cubicBezTo>
                      <a:pt x="511" y="40"/>
                      <a:pt x="511" y="40"/>
                      <a:pt x="511" y="40"/>
                    </a:cubicBezTo>
                    <a:cubicBezTo>
                      <a:pt x="511" y="45"/>
                      <a:pt x="509" y="50"/>
                      <a:pt x="505" y="53"/>
                    </a:cubicBezTo>
                    <a:cubicBezTo>
                      <a:pt x="265" y="227"/>
                      <a:pt x="265" y="227"/>
                      <a:pt x="265" y="227"/>
                    </a:cubicBezTo>
                    <a:cubicBezTo>
                      <a:pt x="262" y="229"/>
                      <a:pt x="259" y="230"/>
                      <a:pt x="256" y="230"/>
                    </a:cubicBezTo>
                    <a:close/>
                    <a:moveTo>
                      <a:pt x="31" y="33"/>
                    </a:moveTo>
                    <a:cubicBezTo>
                      <a:pt x="256" y="195"/>
                      <a:pt x="256" y="195"/>
                      <a:pt x="256" y="195"/>
                    </a:cubicBezTo>
                    <a:cubicBezTo>
                      <a:pt x="480" y="32"/>
                      <a:pt x="480" y="32"/>
                      <a:pt x="480" y="32"/>
                    </a:cubicBezTo>
                    <a:cubicBezTo>
                      <a:pt x="480" y="31"/>
                      <a:pt x="480" y="31"/>
                      <a:pt x="480" y="31"/>
                    </a:cubicBezTo>
                    <a:cubicBezTo>
                      <a:pt x="31" y="31"/>
                      <a:pt x="31" y="31"/>
                      <a:pt x="31" y="31"/>
                    </a:cubicBezTo>
                    <a:lnTo>
                      <a:pt x="31" y="33"/>
                    </a:lnTo>
                    <a:close/>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8" name="Rectangle 55"/>
            <p:cNvSpPr/>
            <p:nvPr/>
          </p:nvSpPr>
          <p:spPr>
            <a:xfrm>
              <a:off x="1653196" y="2161048"/>
              <a:ext cx="187827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60057"/>
                  </a:solidFill>
                  <a:effectLst/>
                  <a:uLnTx/>
                  <a:uFillTx/>
                  <a:latin typeface="Calibri Light" panose="020F0302020204030204" pitchFamily="34" charset="0"/>
                  <a:ea typeface="+mn-ea"/>
                  <a:cs typeface="+mn-cs"/>
                </a:rPr>
                <a:t>mschmit@limor.nl</a:t>
              </a:r>
            </a:p>
          </p:txBody>
        </p:sp>
      </p:grpSp>
      <p:grpSp>
        <p:nvGrpSpPr>
          <p:cNvPr id="24" name="Group 58"/>
          <p:cNvGrpSpPr/>
          <p:nvPr/>
        </p:nvGrpSpPr>
        <p:grpSpPr>
          <a:xfrm>
            <a:off x="1" y="6714000"/>
            <a:ext cx="12191999" cy="144000"/>
            <a:chOff x="4115999" y="1098000"/>
            <a:chExt cx="3960001" cy="54000"/>
          </a:xfrm>
        </p:grpSpPr>
        <p:sp>
          <p:nvSpPr>
            <p:cNvPr id="25"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26" name="Rectangle 60"/>
            <p:cNvSpPr/>
            <p:nvPr/>
          </p:nvSpPr>
          <p:spPr>
            <a:xfrm>
              <a:off x="4115999" y="1098000"/>
              <a:ext cx="1980000" cy="54000"/>
            </a:xfrm>
            <a:prstGeom prst="rect">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8E1"/>
                </a:solidFill>
                <a:effectLst/>
                <a:uLnTx/>
                <a:uFillTx/>
                <a:latin typeface="Calibri Light" panose="020F0302020204030204" pitchFamily="34" charset="0"/>
                <a:ea typeface="+mn-ea"/>
                <a:cs typeface="Calibri Light" panose="020F0302020204030204" pitchFamily="34" charset="0"/>
              </a:endParaRPr>
            </a:p>
          </p:txBody>
        </p:sp>
      </p:grpSp>
    </p:spTree>
    <p:extLst>
      <p:ext uri="{BB962C8B-B14F-4D97-AF65-F5344CB8AC3E}">
        <p14:creationId xmlns:p14="http://schemas.microsoft.com/office/powerpoint/2010/main" val="2092081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saturation sat="0"/>
                    </a14:imgEffect>
                    <a14:imgEffect>
                      <a14:brightnessContrast bright="-60000"/>
                    </a14:imgEffect>
                  </a14:imgLayer>
                </a14:imgProps>
              </a:ext>
            </a:extLst>
          </a:blip>
          <a:srcRect/>
          <a:stretch>
            <a:fillRect l="-8000" r="-8000"/>
          </a:stretch>
        </a:blipFill>
        <a:effectLst/>
      </p:bgPr>
    </p:bg>
    <p:spTree>
      <p:nvGrpSpPr>
        <p:cNvPr id="1" name=""/>
        <p:cNvGrpSpPr/>
        <p:nvPr/>
      </p:nvGrpSpPr>
      <p:grpSpPr>
        <a:xfrm>
          <a:off x="0" y="0"/>
          <a:ext cx="0" cy="0"/>
          <a:chOff x="0" y="0"/>
          <a:chExt cx="0" cy="0"/>
        </a:xfrm>
      </p:grpSpPr>
      <p:sp>
        <p:nvSpPr>
          <p:cNvPr id="8" name="Rectangle 7"/>
          <p:cNvSpPr/>
          <p:nvPr/>
        </p:nvSpPr>
        <p:spPr>
          <a:xfrm>
            <a:off x="1569"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4" name="Straight Connector 13"/>
          <p:cNvCxnSpPr/>
          <p:nvPr/>
        </p:nvCxnSpPr>
        <p:spPr>
          <a:xfrm>
            <a:off x="8859131" y="3429000"/>
            <a:ext cx="3334439" cy="0"/>
          </a:xfrm>
          <a:prstGeom prst="line">
            <a:avLst/>
          </a:prstGeom>
          <a:ln>
            <a:solidFill>
              <a:srgbClr val="009EE5">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69" y="3429000"/>
            <a:ext cx="3334439" cy="0"/>
          </a:xfrm>
          <a:prstGeom prst="line">
            <a:avLst/>
          </a:prstGeom>
          <a:ln>
            <a:solidFill>
              <a:srgbClr val="009EE5">
                <a:alpha val="21000"/>
              </a:srgbClr>
            </a:solidFill>
          </a:ln>
        </p:spPr>
        <p:style>
          <a:lnRef idx="1">
            <a:schemeClr val="accent1"/>
          </a:lnRef>
          <a:fillRef idx="0">
            <a:schemeClr val="accent1"/>
          </a:fillRef>
          <a:effectRef idx="0">
            <a:schemeClr val="accent1"/>
          </a:effectRef>
          <a:fontRef idx="minor">
            <a:schemeClr val="tx1"/>
          </a:fontRef>
        </p:style>
      </p:cxnSp>
      <p:grpSp>
        <p:nvGrpSpPr>
          <p:cNvPr id="13" name="Group 58"/>
          <p:cNvGrpSpPr/>
          <p:nvPr/>
        </p:nvGrpSpPr>
        <p:grpSpPr>
          <a:xfrm>
            <a:off x="1" y="6714000"/>
            <a:ext cx="12191999" cy="144000"/>
            <a:chOff x="4115999" y="1098000"/>
            <a:chExt cx="3960001" cy="54000"/>
          </a:xfrm>
        </p:grpSpPr>
        <p:sp>
          <p:nvSpPr>
            <p:cNvPr id="15"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16" name="Rectangle 60"/>
            <p:cNvSpPr/>
            <p:nvPr/>
          </p:nvSpPr>
          <p:spPr>
            <a:xfrm>
              <a:off x="4115999" y="1098000"/>
              <a:ext cx="1980000" cy="54000"/>
            </a:xfrm>
            <a:prstGeom prst="rect">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pic>
        <p:nvPicPr>
          <p:cNvPr id="2" name="Afbeelding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14586" y="2286000"/>
            <a:ext cx="4792565" cy="2187704"/>
          </a:xfrm>
          <a:prstGeom prst="rect">
            <a:avLst/>
          </a:prstGeom>
        </p:spPr>
      </p:pic>
    </p:spTree>
    <p:extLst>
      <p:ext uri="{BB962C8B-B14F-4D97-AF65-F5344CB8AC3E}">
        <p14:creationId xmlns:p14="http://schemas.microsoft.com/office/powerpoint/2010/main" val="2667238020"/>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descr="Afbeelding met persoon, person, vasthouden, zitten&#10;&#10;Automatisch gegenereerde beschrijving">
            <a:extLst>
              <a:ext uri="{FF2B5EF4-FFF2-40B4-BE49-F238E27FC236}">
                <a16:creationId xmlns:a16="http://schemas.microsoft.com/office/drawing/2014/main" id="{451581B9-62FD-4B75-8FA5-072C84612AC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650" y="441325"/>
            <a:ext cx="11950700" cy="5975350"/>
          </a:xfrm>
          <a:noFill/>
        </p:spPr>
      </p:pic>
    </p:spTree>
    <p:extLst>
      <p:ext uri="{BB962C8B-B14F-4D97-AF65-F5344CB8AC3E}">
        <p14:creationId xmlns:p14="http://schemas.microsoft.com/office/powerpoint/2010/main" val="2851220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A8E1"/>
        </a:solidFill>
        <a:effectLst/>
      </p:bgPr>
    </p:bg>
    <p:spTree>
      <p:nvGrpSpPr>
        <p:cNvPr id="1" name=""/>
        <p:cNvGrpSpPr/>
        <p:nvPr/>
      </p:nvGrpSpPr>
      <p:grpSpPr>
        <a:xfrm>
          <a:off x="0" y="0"/>
          <a:ext cx="0" cy="0"/>
          <a:chOff x="0" y="0"/>
          <a:chExt cx="0" cy="0"/>
        </a:xfrm>
      </p:grpSpPr>
      <p:sp>
        <p:nvSpPr>
          <p:cNvPr id="4" name="AutoShape 3"/>
          <p:cNvSpPr>
            <a:spLocks noChangeAspect="1" noChangeArrowheads="1" noTextEdit="1"/>
          </p:cNvSpPr>
          <p:nvPr/>
        </p:nvSpPr>
        <p:spPr bwMode="auto">
          <a:xfrm>
            <a:off x="787941" y="463690"/>
            <a:ext cx="5827713" cy="582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39"/>
          <p:cNvSpPr>
            <a:spLocks/>
          </p:cNvSpPr>
          <p:nvPr/>
        </p:nvSpPr>
        <p:spPr bwMode="auto">
          <a:xfrm>
            <a:off x="516224" y="1982677"/>
            <a:ext cx="2961959" cy="2789737"/>
          </a:xfrm>
          <a:custGeom>
            <a:avLst/>
            <a:gdLst>
              <a:gd name="T0" fmla="*/ 1311 w 3122"/>
              <a:gd name="T1" fmla="*/ 0 h 3113"/>
              <a:gd name="T2" fmla="*/ 1567 w 3122"/>
              <a:gd name="T3" fmla="*/ 202 h 3113"/>
              <a:gd name="T4" fmla="*/ 1826 w 3122"/>
              <a:gd name="T5" fmla="*/ 3 h 3113"/>
              <a:gd name="T6" fmla="*/ 2004 w 3122"/>
              <a:gd name="T7" fmla="*/ 277 h 3113"/>
              <a:gd name="T8" fmla="*/ 2313 w 3122"/>
              <a:gd name="T9" fmla="*/ 173 h 3113"/>
              <a:gd name="T10" fmla="*/ 2392 w 3122"/>
              <a:gd name="T11" fmla="*/ 490 h 3113"/>
              <a:gd name="T12" fmla="*/ 2718 w 3122"/>
              <a:gd name="T13" fmla="*/ 492 h 3113"/>
              <a:gd name="T14" fmla="*/ 2690 w 3122"/>
              <a:gd name="T15" fmla="*/ 817 h 3113"/>
              <a:gd name="T16" fmla="*/ 2999 w 3122"/>
              <a:gd name="T17" fmla="*/ 925 h 3113"/>
              <a:gd name="T18" fmla="*/ 2866 w 3122"/>
              <a:gd name="T19" fmla="*/ 1223 h 3113"/>
              <a:gd name="T20" fmla="*/ 3122 w 3122"/>
              <a:gd name="T21" fmla="*/ 1425 h 3113"/>
              <a:gd name="T22" fmla="*/ 2900 w 3122"/>
              <a:gd name="T23" fmla="*/ 1665 h 3113"/>
              <a:gd name="T24" fmla="*/ 3076 w 3122"/>
              <a:gd name="T25" fmla="*/ 1939 h 3113"/>
              <a:gd name="T26" fmla="*/ 2789 w 3122"/>
              <a:gd name="T27" fmla="*/ 2094 h 3113"/>
              <a:gd name="T28" fmla="*/ 2867 w 3122"/>
              <a:gd name="T29" fmla="*/ 2411 h 3113"/>
              <a:gd name="T30" fmla="*/ 2545 w 3122"/>
              <a:gd name="T31" fmla="*/ 2463 h 3113"/>
              <a:gd name="T32" fmla="*/ 2516 w 3122"/>
              <a:gd name="T33" fmla="*/ 2788 h 3113"/>
              <a:gd name="T34" fmla="*/ 2194 w 3122"/>
              <a:gd name="T35" fmla="*/ 2733 h 3113"/>
              <a:gd name="T36" fmla="*/ 2061 w 3122"/>
              <a:gd name="T37" fmla="*/ 3031 h 3113"/>
              <a:gd name="T38" fmla="*/ 1775 w 3122"/>
              <a:gd name="T39" fmla="*/ 2875 h 3113"/>
              <a:gd name="T40" fmla="*/ 1552 w 3122"/>
              <a:gd name="T41" fmla="*/ 3113 h 3113"/>
              <a:gd name="T42" fmla="*/ 1332 w 3122"/>
              <a:gd name="T43" fmla="*/ 2873 h 3113"/>
              <a:gd name="T44" fmla="*/ 1044 w 3122"/>
              <a:gd name="T45" fmla="*/ 3026 h 3113"/>
              <a:gd name="T46" fmla="*/ 914 w 3122"/>
              <a:gd name="T47" fmla="*/ 2726 h 3113"/>
              <a:gd name="T48" fmla="*/ 591 w 3122"/>
              <a:gd name="T49" fmla="*/ 2778 h 3113"/>
              <a:gd name="T50" fmla="*/ 566 w 3122"/>
              <a:gd name="T51" fmla="*/ 2452 h 3113"/>
              <a:gd name="T52" fmla="*/ 244 w 3122"/>
              <a:gd name="T53" fmla="*/ 2397 h 3113"/>
              <a:gd name="T54" fmla="*/ 325 w 3122"/>
              <a:gd name="T55" fmla="*/ 2081 h 3113"/>
              <a:gd name="T56" fmla="*/ 40 w 3122"/>
              <a:gd name="T57" fmla="*/ 1924 h 3113"/>
              <a:gd name="T58" fmla="*/ 220 w 3122"/>
              <a:gd name="T59" fmla="*/ 1651 h 3113"/>
              <a:gd name="T60" fmla="*/ 0 w 3122"/>
              <a:gd name="T61" fmla="*/ 1409 h 3113"/>
              <a:gd name="T62" fmla="*/ 259 w 3122"/>
              <a:gd name="T63" fmla="*/ 1210 h 3113"/>
              <a:gd name="T64" fmla="*/ 129 w 3122"/>
              <a:gd name="T65" fmla="*/ 910 h 3113"/>
              <a:gd name="T66" fmla="*/ 438 w 3122"/>
              <a:gd name="T67" fmla="*/ 805 h 3113"/>
              <a:gd name="T68" fmla="*/ 413 w 3122"/>
              <a:gd name="T69" fmla="*/ 480 h 3113"/>
              <a:gd name="T70" fmla="*/ 739 w 3122"/>
              <a:gd name="T71" fmla="*/ 481 h 3113"/>
              <a:gd name="T72" fmla="*/ 822 w 3122"/>
              <a:gd name="T73" fmla="*/ 165 h 3113"/>
              <a:gd name="T74" fmla="*/ 1130 w 3122"/>
              <a:gd name="T75" fmla="*/ 272 h 3113"/>
              <a:gd name="T76" fmla="*/ 1311 w 3122"/>
              <a:gd name="T77" fmla="*/ 0 h 3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22" h="3113">
                <a:moveTo>
                  <a:pt x="1311" y="0"/>
                </a:moveTo>
                <a:lnTo>
                  <a:pt x="1567" y="202"/>
                </a:lnTo>
                <a:lnTo>
                  <a:pt x="1826" y="3"/>
                </a:lnTo>
                <a:lnTo>
                  <a:pt x="2004" y="277"/>
                </a:lnTo>
                <a:lnTo>
                  <a:pt x="2313" y="173"/>
                </a:lnTo>
                <a:lnTo>
                  <a:pt x="2392" y="490"/>
                </a:lnTo>
                <a:lnTo>
                  <a:pt x="2718" y="492"/>
                </a:lnTo>
                <a:lnTo>
                  <a:pt x="2690" y="817"/>
                </a:lnTo>
                <a:lnTo>
                  <a:pt x="2999" y="925"/>
                </a:lnTo>
                <a:lnTo>
                  <a:pt x="2866" y="1223"/>
                </a:lnTo>
                <a:lnTo>
                  <a:pt x="3122" y="1425"/>
                </a:lnTo>
                <a:lnTo>
                  <a:pt x="2900" y="1665"/>
                </a:lnTo>
                <a:lnTo>
                  <a:pt x="3076" y="1939"/>
                </a:lnTo>
                <a:lnTo>
                  <a:pt x="2789" y="2094"/>
                </a:lnTo>
                <a:lnTo>
                  <a:pt x="2867" y="2411"/>
                </a:lnTo>
                <a:lnTo>
                  <a:pt x="2545" y="2463"/>
                </a:lnTo>
                <a:lnTo>
                  <a:pt x="2516" y="2788"/>
                </a:lnTo>
                <a:lnTo>
                  <a:pt x="2194" y="2733"/>
                </a:lnTo>
                <a:lnTo>
                  <a:pt x="2061" y="3031"/>
                </a:lnTo>
                <a:lnTo>
                  <a:pt x="1775" y="2875"/>
                </a:lnTo>
                <a:lnTo>
                  <a:pt x="1552" y="3113"/>
                </a:lnTo>
                <a:lnTo>
                  <a:pt x="1332" y="2873"/>
                </a:lnTo>
                <a:lnTo>
                  <a:pt x="1044" y="3026"/>
                </a:lnTo>
                <a:lnTo>
                  <a:pt x="914" y="2726"/>
                </a:lnTo>
                <a:lnTo>
                  <a:pt x="591" y="2778"/>
                </a:lnTo>
                <a:lnTo>
                  <a:pt x="566" y="2452"/>
                </a:lnTo>
                <a:lnTo>
                  <a:pt x="244" y="2397"/>
                </a:lnTo>
                <a:lnTo>
                  <a:pt x="325" y="2081"/>
                </a:lnTo>
                <a:lnTo>
                  <a:pt x="40" y="1924"/>
                </a:lnTo>
                <a:lnTo>
                  <a:pt x="220" y="1651"/>
                </a:lnTo>
                <a:lnTo>
                  <a:pt x="0" y="1409"/>
                </a:lnTo>
                <a:lnTo>
                  <a:pt x="259" y="1210"/>
                </a:lnTo>
                <a:lnTo>
                  <a:pt x="129" y="910"/>
                </a:lnTo>
                <a:lnTo>
                  <a:pt x="438" y="805"/>
                </a:lnTo>
                <a:lnTo>
                  <a:pt x="413" y="480"/>
                </a:lnTo>
                <a:lnTo>
                  <a:pt x="739" y="481"/>
                </a:lnTo>
                <a:lnTo>
                  <a:pt x="822" y="165"/>
                </a:lnTo>
                <a:lnTo>
                  <a:pt x="1130" y="272"/>
                </a:lnTo>
                <a:lnTo>
                  <a:pt x="1311" y="0"/>
                </a:lnTo>
                <a:close/>
              </a:path>
            </a:pathLst>
          </a:custGeom>
          <a:solidFill>
            <a:srgbClr val="D60057"/>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ectangle 19"/>
          <p:cNvSpPr/>
          <p:nvPr/>
        </p:nvSpPr>
        <p:spPr>
          <a:xfrm>
            <a:off x="4215489" y="313240"/>
            <a:ext cx="6598024" cy="6584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800" b="1" dirty="0">
                <a:solidFill>
                  <a:prstClr val="white"/>
                </a:solidFill>
                <a:latin typeface="Calibri Light" panose="020F0302020204030204"/>
                <a:cs typeface="Arial" panose="020B0604020202020204" pitchFamily="34" charset="0"/>
              </a:rPr>
              <a:t>Why HF4Y in The Hague?</a:t>
            </a:r>
            <a:endParaRPr kumimoji="0" lang="en-US" sz="4800" b="1" i="0" u="none" strike="noStrike" kern="1200" cap="none" spc="0" normalizeH="0" baseline="0" noProof="0" dirty="0">
              <a:ln>
                <a:noFill/>
              </a:ln>
              <a:solidFill>
                <a:prstClr val="white"/>
              </a:solidFill>
              <a:effectLst/>
              <a:uLnTx/>
              <a:uFillTx/>
              <a:latin typeface="Calibri Light" panose="020F0302020204030204"/>
              <a:ea typeface="+mn-ea"/>
              <a:cs typeface="Arial" panose="020B0604020202020204" pitchFamily="34" charset="0"/>
            </a:endParaRPr>
          </a:p>
        </p:txBody>
      </p:sp>
      <p:sp>
        <p:nvSpPr>
          <p:cNvPr id="21" name="Rectangle 20"/>
          <p:cNvSpPr/>
          <p:nvPr/>
        </p:nvSpPr>
        <p:spPr>
          <a:xfrm>
            <a:off x="3637019" y="1122176"/>
            <a:ext cx="7754963" cy="5509200"/>
          </a:xfrm>
          <a:prstGeom prst="rect">
            <a:avLst/>
          </a:prstGeom>
        </p:spPr>
        <p:txBody>
          <a:bodyPr wrap="square">
            <a:spAutoFit/>
          </a:bodyPr>
          <a:lstStyle/>
          <a:p>
            <a:pPr marL="457200" marR="0" lvl="0" indent="-4572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Years of experience with Housing First as an effective approach for adults</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endParaRPr>
          </a:p>
          <a:p>
            <a:pPr marL="457200" marR="0" lvl="0" indent="-4572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In the Hague about 400 young people are registered as being homeless, in addition there’s an unknown number of unregistered young people homeless. The number of night shelter beds was growing. There were more and more young people who were not accepted or dropped out of existing services. </a:t>
            </a: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endParaRP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When young people become homeless, their health deteriorates, their psychological condition deteriorates, they are often abused, the risk of addiction increases, they get into contact with the law more often, it results in school dropout, they are more often victims of crime and get (further) </a:t>
            </a:r>
            <a:r>
              <a:rPr kumimoji="0" lang="en-US" sz="2200" b="0" i="0" u="none" strike="noStrike" kern="0" cap="none" spc="0" normalizeH="0" baseline="0" noProof="0" dirty="0" err="1">
                <a:ln>
                  <a:noFill/>
                </a:ln>
                <a:solidFill>
                  <a:prstClr val="white"/>
                </a:solidFill>
                <a:effectLst/>
                <a:uLnTx/>
                <a:uFillTx/>
                <a:latin typeface="Calibri Light" panose="020F0302020204030204"/>
                <a:ea typeface="+mn-ea"/>
                <a:cs typeface="Arial" pitchFamily="34" charset="0"/>
              </a:rPr>
              <a:t>traumatised</a:t>
            </a:r>
            <a:r>
              <a:rPr kumimoji="0" lang="en-US" sz="2200" b="0"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a:t>
            </a:r>
          </a:p>
        </p:txBody>
      </p:sp>
      <p:grpSp>
        <p:nvGrpSpPr>
          <p:cNvPr id="23" name="Group 58"/>
          <p:cNvGrpSpPr/>
          <p:nvPr/>
        </p:nvGrpSpPr>
        <p:grpSpPr>
          <a:xfrm>
            <a:off x="1" y="6714000"/>
            <a:ext cx="12191999" cy="144000"/>
            <a:chOff x="4115999" y="1098000"/>
            <a:chExt cx="3960001" cy="54000"/>
          </a:xfrm>
        </p:grpSpPr>
        <p:sp>
          <p:nvSpPr>
            <p:cNvPr id="24"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25" name="Rectangle 60"/>
            <p:cNvSpPr/>
            <p:nvPr/>
          </p:nvSpPr>
          <p:spPr>
            <a:xfrm>
              <a:off x="4115999" y="1098000"/>
              <a:ext cx="1980000" cy="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8E1"/>
                </a:solidFill>
                <a:effectLst/>
                <a:uLnTx/>
                <a:uFillTx/>
                <a:latin typeface="Calibri Light" panose="020F0302020204030204" pitchFamily="34" charset="0"/>
                <a:ea typeface="+mn-ea"/>
                <a:cs typeface="Calibri Light" panose="020F0302020204030204" pitchFamily="34" charset="0"/>
              </a:endParaRPr>
            </a:p>
          </p:txBody>
        </p:sp>
      </p:grpSp>
      <p:grpSp>
        <p:nvGrpSpPr>
          <p:cNvPr id="26" name="Group 24"/>
          <p:cNvGrpSpPr>
            <a:grpSpLocks noChangeAspect="1"/>
          </p:cNvGrpSpPr>
          <p:nvPr/>
        </p:nvGrpSpPr>
        <p:grpSpPr bwMode="auto">
          <a:xfrm>
            <a:off x="923590" y="2393981"/>
            <a:ext cx="2147225" cy="1967127"/>
            <a:chOff x="1362" y="1805"/>
            <a:chExt cx="2877" cy="2635"/>
          </a:xfrm>
          <a:solidFill>
            <a:schemeClr val="bg1"/>
          </a:solidFill>
        </p:grpSpPr>
        <p:sp>
          <p:nvSpPr>
            <p:cNvPr id="27" name="Freeform 26"/>
            <p:cNvSpPr>
              <a:spLocks/>
            </p:cNvSpPr>
            <p:nvPr/>
          </p:nvSpPr>
          <p:spPr bwMode="auto">
            <a:xfrm>
              <a:off x="1362" y="2654"/>
              <a:ext cx="1374" cy="1786"/>
            </a:xfrm>
            <a:custGeom>
              <a:avLst/>
              <a:gdLst>
                <a:gd name="T0" fmla="*/ 230 w 2748"/>
                <a:gd name="T1" fmla="*/ 44 h 3573"/>
                <a:gd name="T2" fmla="*/ 302 w 2748"/>
                <a:gd name="T3" fmla="*/ 191 h 3573"/>
                <a:gd name="T4" fmla="*/ 335 w 2748"/>
                <a:gd name="T5" fmla="*/ 414 h 3573"/>
                <a:gd name="T6" fmla="*/ 349 w 2748"/>
                <a:gd name="T7" fmla="*/ 535 h 3573"/>
                <a:gd name="T8" fmla="*/ 368 w 2748"/>
                <a:gd name="T9" fmla="*/ 722 h 3573"/>
                <a:gd name="T10" fmla="*/ 387 w 2748"/>
                <a:gd name="T11" fmla="*/ 886 h 3573"/>
                <a:gd name="T12" fmla="*/ 366 w 2748"/>
                <a:gd name="T13" fmla="*/ 946 h 3573"/>
                <a:gd name="T14" fmla="*/ 274 w 2748"/>
                <a:gd name="T15" fmla="*/ 1000 h 3573"/>
                <a:gd name="T16" fmla="*/ 249 w 2748"/>
                <a:gd name="T17" fmla="*/ 1108 h 3573"/>
                <a:gd name="T18" fmla="*/ 347 w 2748"/>
                <a:gd name="T19" fmla="*/ 1265 h 3573"/>
                <a:gd name="T20" fmla="*/ 593 w 2748"/>
                <a:gd name="T21" fmla="*/ 1601 h 3573"/>
                <a:gd name="T22" fmla="*/ 654 w 2748"/>
                <a:gd name="T23" fmla="*/ 1695 h 3573"/>
                <a:gd name="T24" fmla="*/ 750 w 2748"/>
                <a:gd name="T25" fmla="*/ 1765 h 3573"/>
                <a:gd name="T26" fmla="*/ 847 w 2748"/>
                <a:gd name="T27" fmla="*/ 1827 h 3573"/>
                <a:gd name="T28" fmla="*/ 826 w 2748"/>
                <a:gd name="T29" fmla="*/ 1790 h 3573"/>
                <a:gd name="T30" fmla="*/ 706 w 2748"/>
                <a:gd name="T31" fmla="*/ 1666 h 3573"/>
                <a:gd name="T32" fmla="*/ 647 w 2748"/>
                <a:gd name="T33" fmla="*/ 1584 h 3573"/>
                <a:gd name="T34" fmla="*/ 572 w 2748"/>
                <a:gd name="T35" fmla="*/ 1473 h 3573"/>
                <a:gd name="T36" fmla="*/ 469 w 2748"/>
                <a:gd name="T37" fmla="*/ 1330 h 3573"/>
                <a:gd name="T38" fmla="*/ 378 w 2748"/>
                <a:gd name="T39" fmla="*/ 1203 h 3573"/>
                <a:gd name="T40" fmla="*/ 337 w 2748"/>
                <a:gd name="T41" fmla="*/ 1148 h 3573"/>
                <a:gd name="T42" fmla="*/ 316 w 2748"/>
                <a:gd name="T43" fmla="*/ 1057 h 3573"/>
                <a:gd name="T44" fmla="*/ 378 w 2748"/>
                <a:gd name="T45" fmla="*/ 1010 h 3573"/>
                <a:gd name="T46" fmla="*/ 462 w 2748"/>
                <a:gd name="T47" fmla="*/ 1002 h 3573"/>
                <a:gd name="T48" fmla="*/ 530 w 2748"/>
                <a:gd name="T49" fmla="*/ 1023 h 3573"/>
                <a:gd name="T50" fmla="*/ 692 w 2748"/>
                <a:gd name="T51" fmla="*/ 1106 h 3573"/>
                <a:gd name="T52" fmla="*/ 933 w 2748"/>
                <a:gd name="T53" fmla="*/ 1311 h 3573"/>
                <a:gd name="T54" fmla="*/ 1130 w 2748"/>
                <a:gd name="T55" fmla="*/ 1552 h 3573"/>
                <a:gd name="T56" fmla="*/ 1257 w 2748"/>
                <a:gd name="T57" fmla="*/ 1678 h 3573"/>
                <a:gd name="T58" fmla="*/ 1379 w 2748"/>
                <a:gd name="T59" fmla="*/ 1744 h 3573"/>
                <a:gd name="T60" fmla="*/ 1751 w 2748"/>
                <a:gd name="T61" fmla="*/ 1793 h 3573"/>
                <a:gd name="T62" fmla="*/ 1989 w 2748"/>
                <a:gd name="T63" fmla="*/ 1863 h 3573"/>
                <a:gd name="T64" fmla="*/ 2120 w 2748"/>
                <a:gd name="T65" fmla="*/ 1926 h 3573"/>
                <a:gd name="T66" fmla="*/ 2169 w 2748"/>
                <a:gd name="T67" fmla="*/ 1961 h 3573"/>
                <a:gd name="T68" fmla="*/ 2277 w 2748"/>
                <a:gd name="T69" fmla="*/ 2050 h 3573"/>
                <a:gd name="T70" fmla="*/ 2441 w 2748"/>
                <a:gd name="T71" fmla="*/ 2222 h 3573"/>
                <a:gd name="T72" fmla="*/ 2612 w 2748"/>
                <a:gd name="T73" fmla="*/ 2470 h 3573"/>
                <a:gd name="T74" fmla="*/ 2732 w 2748"/>
                <a:gd name="T75" fmla="*/ 2793 h 3573"/>
                <a:gd name="T76" fmla="*/ 2748 w 2748"/>
                <a:gd name="T77" fmla="*/ 2935 h 3573"/>
                <a:gd name="T78" fmla="*/ 2727 w 2748"/>
                <a:gd name="T79" fmla="*/ 3143 h 3573"/>
                <a:gd name="T80" fmla="*/ 1744 w 2748"/>
                <a:gd name="T81" fmla="*/ 3206 h 3573"/>
                <a:gd name="T82" fmla="*/ 1691 w 2748"/>
                <a:gd name="T83" fmla="*/ 3039 h 3573"/>
                <a:gd name="T84" fmla="*/ 1595 w 2748"/>
                <a:gd name="T85" fmla="*/ 2924 h 3573"/>
                <a:gd name="T86" fmla="*/ 1541 w 2748"/>
                <a:gd name="T87" fmla="*/ 2879 h 3573"/>
                <a:gd name="T88" fmla="*/ 1451 w 2748"/>
                <a:gd name="T89" fmla="*/ 2826 h 3573"/>
                <a:gd name="T90" fmla="*/ 1273 w 2748"/>
                <a:gd name="T91" fmla="*/ 2720 h 3573"/>
                <a:gd name="T92" fmla="*/ 1050 w 2748"/>
                <a:gd name="T93" fmla="*/ 2585 h 3573"/>
                <a:gd name="T94" fmla="*/ 823 w 2748"/>
                <a:gd name="T95" fmla="*/ 2442 h 3573"/>
                <a:gd name="T96" fmla="*/ 635 w 2748"/>
                <a:gd name="T97" fmla="*/ 2312 h 3573"/>
                <a:gd name="T98" fmla="*/ 527 w 2748"/>
                <a:gd name="T99" fmla="*/ 2222 h 3573"/>
                <a:gd name="T100" fmla="*/ 443 w 2748"/>
                <a:gd name="T101" fmla="*/ 2089 h 3573"/>
                <a:gd name="T102" fmla="*/ 331 w 2748"/>
                <a:gd name="T103" fmla="*/ 1867 h 3573"/>
                <a:gd name="T104" fmla="*/ 209 w 2748"/>
                <a:gd name="T105" fmla="*/ 1605 h 3573"/>
                <a:gd name="T106" fmla="*/ 99 w 2748"/>
                <a:gd name="T107" fmla="*/ 1348 h 3573"/>
                <a:gd name="T108" fmla="*/ 23 w 2748"/>
                <a:gd name="T109" fmla="*/ 1147 h 3573"/>
                <a:gd name="T110" fmla="*/ 0 w 2748"/>
                <a:gd name="T111" fmla="*/ 1012 h 3573"/>
                <a:gd name="T112" fmla="*/ 5 w 2748"/>
                <a:gd name="T113" fmla="*/ 778 h 3573"/>
                <a:gd name="T114" fmla="*/ 21 w 2748"/>
                <a:gd name="T115" fmla="*/ 531 h 3573"/>
                <a:gd name="T116" fmla="*/ 37 w 2748"/>
                <a:gd name="T117" fmla="*/ 350 h 3573"/>
                <a:gd name="T118" fmla="*/ 45 w 2748"/>
                <a:gd name="T119" fmla="*/ 262 h 3573"/>
                <a:gd name="T120" fmla="*/ 68 w 2748"/>
                <a:gd name="T121" fmla="*/ 98 h 3573"/>
                <a:gd name="T122" fmla="*/ 110 w 2748"/>
                <a:gd name="T123" fmla="*/ 7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8" h="3573">
                  <a:moveTo>
                    <a:pt x="148" y="0"/>
                  </a:moveTo>
                  <a:lnTo>
                    <a:pt x="169" y="5"/>
                  </a:lnTo>
                  <a:lnTo>
                    <a:pt x="202" y="21"/>
                  </a:lnTo>
                  <a:lnTo>
                    <a:pt x="230" y="44"/>
                  </a:lnTo>
                  <a:lnTo>
                    <a:pt x="255" y="72"/>
                  </a:lnTo>
                  <a:lnTo>
                    <a:pt x="274" y="107"/>
                  </a:lnTo>
                  <a:lnTo>
                    <a:pt x="289" y="147"/>
                  </a:lnTo>
                  <a:lnTo>
                    <a:pt x="302" y="191"/>
                  </a:lnTo>
                  <a:lnTo>
                    <a:pt x="312" y="241"/>
                  </a:lnTo>
                  <a:lnTo>
                    <a:pt x="321" y="294"/>
                  </a:lnTo>
                  <a:lnTo>
                    <a:pt x="328" y="353"/>
                  </a:lnTo>
                  <a:lnTo>
                    <a:pt x="335" y="414"/>
                  </a:lnTo>
                  <a:lnTo>
                    <a:pt x="337" y="434"/>
                  </a:lnTo>
                  <a:lnTo>
                    <a:pt x="340" y="460"/>
                  </a:lnTo>
                  <a:lnTo>
                    <a:pt x="343" y="495"/>
                  </a:lnTo>
                  <a:lnTo>
                    <a:pt x="349" y="535"/>
                  </a:lnTo>
                  <a:lnTo>
                    <a:pt x="352" y="579"/>
                  </a:lnTo>
                  <a:lnTo>
                    <a:pt x="357" y="626"/>
                  </a:lnTo>
                  <a:lnTo>
                    <a:pt x="363" y="675"/>
                  </a:lnTo>
                  <a:lnTo>
                    <a:pt x="368" y="722"/>
                  </a:lnTo>
                  <a:lnTo>
                    <a:pt x="373" y="769"/>
                  </a:lnTo>
                  <a:lnTo>
                    <a:pt x="378" y="813"/>
                  </a:lnTo>
                  <a:lnTo>
                    <a:pt x="382" y="851"/>
                  </a:lnTo>
                  <a:lnTo>
                    <a:pt x="387" y="886"/>
                  </a:lnTo>
                  <a:lnTo>
                    <a:pt x="389" y="912"/>
                  </a:lnTo>
                  <a:lnTo>
                    <a:pt x="392" y="932"/>
                  </a:lnTo>
                  <a:lnTo>
                    <a:pt x="394" y="940"/>
                  </a:lnTo>
                  <a:lnTo>
                    <a:pt x="366" y="946"/>
                  </a:lnTo>
                  <a:lnTo>
                    <a:pt x="340" y="953"/>
                  </a:lnTo>
                  <a:lnTo>
                    <a:pt x="316" y="965"/>
                  </a:lnTo>
                  <a:lnTo>
                    <a:pt x="293" y="981"/>
                  </a:lnTo>
                  <a:lnTo>
                    <a:pt x="274" y="1000"/>
                  </a:lnTo>
                  <a:lnTo>
                    <a:pt x="260" y="1023"/>
                  </a:lnTo>
                  <a:lnTo>
                    <a:pt x="249" y="1049"/>
                  </a:lnTo>
                  <a:lnTo>
                    <a:pt x="246" y="1077"/>
                  </a:lnTo>
                  <a:lnTo>
                    <a:pt x="249" y="1108"/>
                  </a:lnTo>
                  <a:lnTo>
                    <a:pt x="262" y="1143"/>
                  </a:lnTo>
                  <a:lnTo>
                    <a:pt x="281" y="1182"/>
                  </a:lnTo>
                  <a:lnTo>
                    <a:pt x="312" y="1224"/>
                  </a:lnTo>
                  <a:lnTo>
                    <a:pt x="347" y="1265"/>
                  </a:lnTo>
                  <a:lnTo>
                    <a:pt x="455" y="1400"/>
                  </a:lnTo>
                  <a:lnTo>
                    <a:pt x="495" y="1454"/>
                  </a:lnTo>
                  <a:lnTo>
                    <a:pt x="534" y="1510"/>
                  </a:lnTo>
                  <a:lnTo>
                    <a:pt x="593" y="1601"/>
                  </a:lnTo>
                  <a:lnTo>
                    <a:pt x="609" y="1627"/>
                  </a:lnTo>
                  <a:lnTo>
                    <a:pt x="622" y="1657"/>
                  </a:lnTo>
                  <a:lnTo>
                    <a:pt x="640" y="1681"/>
                  </a:lnTo>
                  <a:lnTo>
                    <a:pt x="654" y="1695"/>
                  </a:lnTo>
                  <a:lnTo>
                    <a:pt x="673" y="1711"/>
                  </a:lnTo>
                  <a:lnTo>
                    <a:pt x="697" y="1729"/>
                  </a:lnTo>
                  <a:lnTo>
                    <a:pt x="722" y="1746"/>
                  </a:lnTo>
                  <a:lnTo>
                    <a:pt x="750" y="1765"/>
                  </a:lnTo>
                  <a:lnTo>
                    <a:pt x="778" y="1783"/>
                  </a:lnTo>
                  <a:lnTo>
                    <a:pt x="804" y="1799"/>
                  </a:lnTo>
                  <a:lnTo>
                    <a:pt x="826" y="1814"/>
                  </a:lnTo>
                  <a:lnTo>
                    <a:pt x="847" y="1827"/>
                  </a:lnTo>
                  <a:lnTo>
                    <a:pt x="865" y="1837"/>
                  </a:lnTo>
                  <a:lnTo>
                    <a:pt x="875" y="1844"/>
                  </a:lnTo>
                  <a:lnTo>
                    <a:pt x="879" y="1846"/>
                  </a:lnTo>
                  <a:lnTo>
                    <a:pt x="826" y="1790"/>
                  </a:lnTo>
                  <a:lnTo>
                    <a:pt x="774" y="1734"/>
                  </a:lnTo>
                  <a:lnTo>
                    <a:pt x="752" y="1711"/>
                  </a:lnTo>
                  <a:lnTo>
                    <a:pt x="729" y="1688"/>
                  </a:lnTo>
                  <a:lnTo>
                    <a:pt x="706" y="1666"/>
                  </a:lnTo>
                  <a:lnTo>
                    <a:pt x="685" y="1640"/>
                  </a:lnTo>
                  <a:lnTo>
                    <a:pt x="663" y="1608"/>
                  </a:lnTo>
                  <a:lnTo>
                    <a:pt x="657" y="1599"/>
                  </a:lnTo>
                  <a:lnTo>
                    <a:pt x="647" y="1584"/>
                  </a:lnTo>
                  <a:lnTo>
                    <a:pt x="633" y="1563"/>
                  </a:lnTo>
                  <a:lnTo>
                    <a:pt x="616" y="1536"/>
                  </a:lnTo>
                  <a:lnTo>
                    <a:pt x="595" y="1507"/>
                  </a:lnTo>
                  <a:lnTo>
                    <a:pt x="572" y="1473"/>
                  </a:lnTo>
                  <a:lnTo>
                    <a:pt x="546" y="1439"/>
                  </a:lnTo>
                  <a:lnTo>
                    <a:pt x="521" y="1404"/>
                  </a:lnTo>
                  <a:lnTo>
                    <a:pt x="495" y="1367"/>
                  </a:lnTo>
                  <a:lnTo>
                    <a:pt x="469" y="1330"/>
                  </a:lnTo>
                  <a:lnTo>
                    <a:pt x="443" y="1293"/>
                  </a:lnTo>
                  <a:lnTo>
                    <a:pt x="420" y="1260"/>
                  </a:lnTo>
                  <a:lnTo>
                    <a:pt x="398" y="1231"/>
                  </a:lnTo>
                  <a:lnTo>
                    <a:pt x="378" y="1203"/>
                  </a:lnTo>
                  <a:lnTo>
                    <a:pt x="361" y="1182"/>
                  </a:lnTo>
                  <a:lnTo>
                    <a:pt x="349" y="1164"/>
                  </a:lnTo>
                  <a:lnTo>
                    <a:pt x="340" y="1154"/>
                  </a:lnTo>
                  <a:lnTo>
                    <a:pt x="337" y="1148"/>
                  </a:lnTo>
                  <a:lnTo>
                    <a:pt x="319" y="1122"/>
                  </a:lnTo>
                  <a:lnTo>
                    <a:pt x="312" y="1098"/>
                  </a:lnTo>
                  <a:lnTo>
                    <a:pt x="310" y="1077"/>
                  </a:lnTo>
                  <a:lnTo>
                    <a:pt x="316" y="1057"/>
                  </a:lnTo>
                  <a:lnTo>
                    <a:pt x="326" y="1042"/>
                  </a:lnTo>
                  <a:lnTo>
                    <a:pt x="342" y="1030"/>
                  </a:lnTo>
                  <a:lnTo>
                    <a:pt x="359" y="1019"/>
                  </a:lnTo>
                  <a:lnTo>
                    <a:pt x="378" y="1010"/>
                  </a:lnTo>
                  <a:lnTo>
                    <a:pt x="401" y="1005"/>
                  </a:lnTo>
                  <a:lnTo>
                    <a:pt x="422" y="1002"/>
                  </a:lnTo>
                  <a:lnTo>
                    <a:pt x="443" y="1000"/>
                  </a:lnTo>
                  <a:lnTo>
                    <a:pt x="462" y="1002"/>
                  </a:lnTo>
                  <a:lnTo>
                    <a:pt x="480" y="1003"/>
                  </a:lnTo>
                  <a:lnTo>
                    <a:pt x="493" y="1009"/>
                  </a:lnTo>
                  <a:lnTo>
                    <a:pt x="507" y="1014"/>
                  </a:lnTo>
                  <a:lnTo>
                    <a:pt x="530" y="1023"/>
                  </a:lnTo>
                  <a:lnTo>
                    <a:pt x="561" y="1035"/>
                  </a:lnTo>
                  <a:lnTo>
                    <a:pt x="600" y="1052"/>
                  </a:lnTo>
                  <a:lnTo>
                    <a:pt x="643" y="1077"/>
                  </a:lnTo>
                  <a:lnTo>
                    <a:pt x="692" y="1106"/>
                  </a:lnTo>
                  <a:lnTo>
                    <a:pt x="748" y="1143"/>
                  </a:lnTo>
                  <a:lnTo>
                    <a:pt x="806" y="1190"/>
                  </a:lnTo>
                  <a:lnTo>
                    <a:pt x="868" y="1246"/>
                  </a:lnTo>
                  <a:lnTo>
                    <a:pt x="933" y="1311"/>
                  </a:lnTo>
                  <a:lnTo>
                    <a:pt x="997" y="1386"/>
                  </a:lnTo>
                  <a:lnTo>
                    <a:pt x="1065" y="1475"/>
                  </a:lnTo>
                  <a:lnTo>
                    <a:pt x="1097" y="1515"/>
                  </a:lnTo>
                  <a:lnTo>
                    <a:pt x="1130" y="1552"/>
                  </a:lnTo>
                  <a:lnTo>
                    <a:pt x="1163" y="1587"/>
                  </a:lnTo>
                  <a:lnTo>
                    <a:pt x="1196" y="1624"/>
                  </a:lnTo>
                  <a:lnTo>
                    <a:pt x="1224" y="1653"/>
                  </a:lnTo>
                  <a:lnTo>
                    <a:pt x="1257" y="1678"/>
                  </a:lnTo>
                  <a:lnTo>
                    <a:pt x="1292" y="1702"/>
                  </a:lnTo>
                  <a:lnTo>
                    <a:pt x="1320" y="1722"/>
                  </a:lnTo>
                  <a:lnTo>
                    <a:pt x="1350" y="1737"/>
                  </a:lnTo>
                  <a:lnTo>
                    <a:pt x="1379" y="1744"/>
                  </a:lnTo>
                  <a:lnTo>
                    <a:pt x="1486" y="1753"/>
                  </a:lnTo>
                  <a:lnTo>
                    <a:pt x="1583" y="1765"/>
                  </a:lnTo>
                  <a:lnTo>
                    <a:pt x="1670" y="1778"/>
                  </a:lnTo>
                  <a:lnTo>
                    <a:pt x="1751" y="1793"/>
                  </a:lnTo>
                  <a:lnTo>
                    <a:pt x="1822" y="1811"/>
                  </a:lnTo>
                  <a:lnTo>
                    <a:pt x="1885" y="1828"/>
                  </a:lnTo>
                  <a:lnTo>
                    <a:pt x="1941" y="1846"/>
                  </a:lnTo>
                  <a:lnTo>
                    <a:pt x="1989" y="1863"/>
                  </a:lnTo>
                  <a:lnTo>
                    <a:pt x="2031" y="1881"/>
                  </a:lnTo>
                  <a:lnTo>
                    <a:pt x="2068" y="1898"/>
                  </a:lnTo>
                  <a:lnTo>
                    <a:pt x="2096" y="1912"/>
                  </a:lnTo>
                  <a:lnTo>
                    <a:pt x="2120" y="1926"/>
                  </a:lnTo>
                  <a:lnTo>
                    <a:pt x="2138" y="1938"/>
                  </a:lnTo>
                  <a:lnTo>
                    <a:pt x="2150" y="1947"/>
                  </a:lnTo>
                  <a:lnTo>
                    <a:pt x="2157" y="1952"/>
                  </a:lnTo>
                  <a:lnTo>
                    <a:pt x="2169" y="1961"/>
                  </a:lnTo>
                  <a:lnTo>
                    <a:pt x="2188" y="1975"/>
                  </a:lnTo>
                  <a:lnTo>
                    <a:pt x="2213" y="1994"/>
                  </a:lnTo>
                  <a:lnTo>
                    <a:pt x="2242" y="2021"/>
                  </a:lnTo>
                  <a:lnTo>
                    <a:pt x="2277" y="2050"/>
                  </a:lnTo>
                  <a:lnTo>
                    <a:pt x="2314" y="2085"/>
                  </a:lnTo>
                  <a:lnTo>
                    <a:pt x="2356" y="2125"/>
                  </a:lnTo>
                  <a:lnTo>
                    <a:pt x="2398" y="2171"/>
                  </a:lnTo>
                  <a:lnTo>
                    <a:pt x="2441" y="2222"/>
                  </a:lnTo>
                  <a:lnTo>
                    <a:pt x="2485" y="2277"/>
                  </a:lnTo>
                  <a:lnTo>
                    <a:pt x="2528" y="2337"/>
                  </a:lnTo>
                  <a:lnTo>
                    <a:pt x="2572" y="2402"/>
                  </a:lnTo>
                  <a:lnTo>
                    <a:pt x="2612" y="2470"/>
                  </a:lnTo>
                  <a:lnTo>
                    <a:pt x="2649" y="2545"/>
                  </a:lnTo>
                  <a:lnTo>
                    <a:pt x="2682" y="2624"/>
                  </a:lnTo>
                  <a:lnTo>
                    <a:pt x="2710" y="2706"/>
                  </a:lnTo>
                  <a:lnTo>
                    <a:pt x="2732" y="2793"/>
                  </a:lnTo>
                  <a:lnTo>
                    <a:pt x="2738" y="2819"/>
                  </a:lnTo>
                  <a:lnTo>
                    <a:pt x="2741" y="2854"/>
                  </a:lnTo>
                  <a:lnTo>
                    <a:pt x="2746" y="2893"/>
                  </a:lnTo>
                  <a:lnTo>
                    <a:pt x="2748" y="2935"/>
                  </a:lnTo>
                  <a:lnTo>
                    <a:pt x="2748" y="2977"/>
                  </a:lnTo>
                  <a:lnTo>
                    <a:pt x="2744" y="3015"/>
                  </a:lnTo>
                  <a:lnTo>
                    <a:pt x="2738" y="3050"/>
                  </a:lnTo>
                  <a:lnTo>
                    <a:pt x="2727" y="3143"/>
                  </a:lnTo>
                  <a:lnTo>
                    <a:pt x="2718" y="3235"/>
                  </a:lnTo>
                  <a:lnTo>
                    <a:pt x="2717" y="3573"/>
                  </a:lnTo>
                  <a:lnTo>
                    <a:pt x="1744" y="3573"/>
                  </a:lnTo>
                  <a:lnTo>
                    <a:pt x="1744" y="3206"/>
                  </a:lnTo>
                  <a:lnTo>
                    <a:pt x="1738" y="3160"/>
                  </a:lnTo>
                  <a:lnTo>
                    <a:pt x="1728" y="3116"/>
                  </a:lnTo>
                  <a:lnTo>
                    <a:pt x="1712" y="3076"/>
                  </a:lnTo>
                  <a:lnTo>
                    <a:pt x="1691" y="3039"/>
                  </a:lnTo>
                  <a:lnTo>
                    <a:pt x="1669" y="3005"/>
                  </a:lnTo>
                  <a:lnTo>
                    <a:pt x="1643" y="2973"/>
                  </a:lnTo>
                  <a:lnTo>
                    <a:pt x="1618" y="2947"/>
                  </a:lnTo>
                  <a:lnTo>
                    <a:pt x="1595" y="2924"/>
                  </a:lnTo>
                  <a:lnTo>
                    <a:pt x="1575" y="2905"/>
                  </a:lnTo>
                  <a:lnTo>
                    <a:pt x="1557" y="2891"/>
                  </a:lnTo>
                  <a:lnTo>
                    <a:pt x="1545" y="2880"/>
                  </a:lnTo>
                  <a:lnTo>
                    <a:pt x="1541" y="2879"/>
                  </a:lnTo>
                  <a:lnTo>
                    <a:pt x="1529" y="2872"/>
                  </a:lnTo>
                  <a:lnTo>
                    <a:pt x="1510" y="2859"/>
                  </a:lnTo>
                  <a:lnTo>
                    <a:pt x="1484" y="2845"/>
                  </a:lnTo>
                  <a:lnTo>
                    <a:pt x="1451" y="2826"/>
                  </a:lnTo>
                  <a:lnTo>
                    <a:pt x="1412" y="2804"/>
                  </a:lnTo>
                  <a:lnTo>
                    <a:pt x="1370" y="2777"/>
                  </a:lnTo>
                  <a:lnTo>
                    <a:pt x="1323" y="2751"/>
                  </a:lnTo>
                  <a:lnTo>
                    <a:pt x="1273" y="2720"/>
                  </a:lnTo>
                  <a:lnTo>
                    <a:pt x="1221" y="2688"/>
                  </a:lnTo>
                  <a:lnTo>
                    <a:pt x="1165" y="2655"/>
                  </a:lnTo>
                  <a:lnTo>
                    <a:pt x="1107" y="2620"/>
                  </a:lnTo>
                  <a:lnTo>
                    <a:pt x="1050" y="2585"/>
                  </a:lnTo>
                  <a:lnTo>
                    <a:pt x="992" y="2548"/>
                  </a:lnTo>
                  <a:lnTo>
                    <a:pt x="935" y="2513"/>
                  </a:lnTo>
                  <a:lnTo>
                    <a:pt x="879" y="2477"/>
                  </a:lnTo>
                  <a:lnTo>
                    <a:pt x="823" y="2442"/>
                  </a:lnTo>
                  <a:lnTo>
                    <a:pt x="771" y="2407"/>
                  </a:lnTo>
                  <a:lnTo>
                    <a:pt x="722" y="2374"/>
                  </a:lnTo>
                  <a:lnTo>
                    <a:pt x="677" y="2342"/>
                  </a:lnTo>
                  <a:lnTo>
                    <a:pt x="635" y="2312"/>
                  </a:lnTo>
                  <a:lnTo>
                    <a:pt x="600" y="2286"/>
                  </a:lnTo>
                  <a:lnTo>
                    <a:pt x="568" y="2262"/>
                  </a:lnTo>
                  <a:lnTo>
                    <a:pt x="544" y="2239"/>
                  </a:lnTo>
                  <a:lnTo>
                    <a:pt x="527" y="2222"/>
                  </a:lnTo>
                  <a:lnTo>
                    <a:pt x="509" y="2199"/>
                  </a:lnTo>
                  <a:lnTo>
                    <a:pt x="490" y="2169"/>
                  </a:lnTo>
                  <a:lnTo>
                    <a:pt x="467" y="2132"/>
                  </a:lnTo>
                  <a:lnTo>
                    <a:pt x="443" y="2089"/>
                  </a:lnTo>
                  <a:lnTo>
                    <a:pt x="417" y="2040"/>
                  </a:lnTo>
                  <a:lnTo>
                    <a:pt x="389" y="1986"/>
                  </a:lnTo>
                  <a:lnTo>
                    <a:pt x="361" y="1928"/>
                  </a:lnTo>
                  <a:lnTo>
                    <a:pt x="331" y="1867"/>
                  </a:lnTo>
                  <a:lnTo>
                    <a:pt x="300" y="1804"/>
                  </a:lnTo>
                  <a:lnTo>
                    <a:pt x="269" y="1737"/>
                  </a:lnTo>
                  <a:lnTo>
                    <a:pt x="239" y="1671"/>
                  </a:lnTo>
                  <a:lnTo>
                    <a:pt x="209" y="1605"/>
                  </a:lnTo>
                  <a:lnTo>
                    <a:pt x="180" y="1538"/>
                  </a:lnTo>
                  <a:lnTo>
                    <a:pt x="150" y="1472"/>
                  </a:lnTo>
                  <a:lnTo>
                    <a:pt x="124" y="1409"/>
                  </a:lnTo>
                  <a:lnTo>
                    <a:pt x="99" y="1348"/>
                  </a:lnTo>
                  <a:lnTo>
                    <a:pt x="77" y="1292"/>
                  </a:lnTo>
                  <a:lnTo>
                    <a:pt x="56" y="1238"/>
                  </a:lnTo>
                  <a:lnTo>
                    <a:pt x="38" y="1190"/>
                  </a:lnTo>
                  <a:lnTo>
                    <a:pt x="23" y="1147"/>
                  </a:lnTo>
                  <a:lnTo>
                    <a:pt x="12" y="1112"/>
                  </a:lnTo>
                  <a:lnTo>
                    <a:pt x="5" y="1082"/>
                  </a:lnTo>
                  <a:lnTo>
                    <a:pt x="2" y="1061"/>
                  </a:lnTo>
                  <a:lnTo>
                    <a:pt x="0" y="1012"/>
                  </a:lnTo>
                  <a:lnTo>
                    <a:pt x="0" y="958"/>
                  </a:lnTo>
                  <a:lnTo>
                    <a:pt x="2" y="900"/>
                  </a:lnTo>
                  <a:lnTo>
                    <a:pt x="3" y="841"/>
                  </a:lnTo>
                  <a:lnTo>
                    <a:pt x="5" y="778"/>
                  </a:lnTo>
                  <a:lnTo>
                    <a:pt x="9" y="713"/>
                  </a:lnTo>
                  <a:lnTo>
                    <a:pt x="12" y="650"/>
                  </a:lnTo>
                  <a:lnTo>
                    <a:pt x="17" y="589"/>
                  </a:lnTo>
                  <a:lnTo>
                    <a:pt x="21" y="531"/>
                  </a:lnTo>
                  <a:lnTo>
                    <a:pt x="26" y="477"/>
                  </a:lnTo>
                  <a:lnTo>
                    <a:pt x="30" y="428"/>
                  </a:lnTo>
                  <a:lnTo>
                    <a:pt x="33" y="385"/>
                  </a:lnTo>
                  <a:lnTo>
                    <a:pt x="37" y="350"/>
                  </a:lnTo>
                  <a:lnTo>
                    <a:pt x="40" y="323"/>
                  </a:lnTo>
                  <a:lnTo>
                    <a:pt x="42" y="306"/>
                  </a:lnTo>
                  <a:lnTo>
                    <a:pt x="42" y="301"/>
                  </a:lnTo>
                  <a:lnTo>
                    <a:pt x="45" y="262"/>
                  </a:lnTo>
                  <a:lnTo>
                    <a:pt x="49" y="220"/>
                  </a:lnTo>
                  <a:lnTo>
                    <a:pt x="54" y="178"/>
                  </a:lnTo>
                  <a:lnTo>
                    <a:pt x="61" y="136"/>
                  </a:lnTo>
                  <a:lnTo>
                    <a:pt x="68" y="98"/>
                  </a:lnTo>
                  <a:lnTo>
                    <a:pt x="75" y="65"/>
                  </a:lnTo>
                  <a:lnTo>
                    <a:pt x="84" y="39"/>
                  </a:lnTo>
                  <a:lnTo>
                    <a:pt x="94" y="23"/>
                  </a:lnTo>
                  <a:lnTo>
                    <a:pt x="110" y="7"/>
                  </a:lnTo>
                  <a:lnTo>
                    <a:pt x="129" y="0"/>
                  </a:lnTo>
                  <a:lnTo>
                    <a:pt x="1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27"/>
            <p:cNvSpPr>
              <a:spLocks/>
            </p:cNvSpPr>
            <p:nvPr/>
          </p:nvSpPr>
          <p:spPr bwMode="auto">
            <a:xfrm>
              <a:off x="2711" y="2604"/>
              <a:ext cx="1528" cy="1836"/>
            </a:xfrm>
            <a:custGeom>
              <a:avLst/>
              <a:gdLst>
                <a:gd name="T0" fmla="*/ 2655 w 2746"/>
                <a:gd name="T1" fmla="*/ 23 h 3573"/>
                <a:gd name="T2" fmla="*/ 2688 w 2746"/>
                <a:gd name="T3" fmla="*/ 136 h 3573"/>
                <a:gd name="T4" fmla="*/ 2706 w 2746"/>
                <a:gd name="T5" fmla="*/ 301 h 3573"/>
                <a:gd name="T6" fmla="*/ 2715 w 2746"/>
                <a:gd name="T7" fmla="*/ 385 h 3573"/>
                <a:gd name="T8" fmla="*/ 2730 w 2746"/>
                <a:gd name="T9" fmla="*/ 589 h 3573"/>
                <a:gd name="T10" fmla="*/ 2744 w 2746"/>
                <a:gd name="T11" fmla="*/ 839 h 3573"/>
                <a:gd name="T12" fmla="*/ 2736 w 2746"/>
                <a:gd name="T13" fmla="*/ 1110 h 3573"/>
                <a:gd name="T14" fmla="*/ 2673 w 2746"/>
                <a:gd name="T15" fmla="*/ 1292 h 3573"/>
                <a:gd name="T16" fmla="*/ 2568 w 2746"/>
                <a:gd name="T17" fmla="*/ 1538 h 3573"/>
                <a:gd name="T18" fmla="*/ 2448 w 2746"/>
                <a:gd name="T19" fmla="*/ 1804 h 3573"/>
                <a:gd name="T20" fmla="*/ 2331 w 2746"/>
                <a:gd name="T21" fmla="*/ 2040 h 3573"/>
                <a:gd name="T22" fmla="*/ 2239 w 2746"/>
                <a:gd name="T23" fmla="*/ 2199 h 3573"/>
                <a:gd name="T24" fmla="*/ 2150 w 2746"/>
                <a:gd name="T25" fmla="*/ 2286 h 3573"/>
                <a:gd name="T26" fmla="*/ 1977 w 2746"/>
                <a:gd name="T27" fmla="*/ 2407 h 3573"/>
                <a:gd name="T28" fmla="*/ 1756 w 2746"/>
                <a:gd name="T29" fmla="*/ 2548 h 3573"/>
                <a:gd name="T30" fmla="*/ 1527 w 2746"/>
                <a:gd name="T31" fmla="*/ 2688 h 3573"/>
                <a:gd name="T32" fmla="*/ 1335 w 2746"/>
                <a:gd name="T33" fmla="*/ 2804 h 3573"/>
                <a:gd name="T34" fmla="*/ 1219 w 2746"/>
                <a:gd name="T35" fmla="*/ 2872 h 3573"/>
                <a:gd name="T36" fmla="*/ 1175 w 2746"/>
                <a:gd name="T37" fmla="*/ 2905 h 3573"/>
                <a:gd name="T38" fmla="*/ 1081 w 2746"/>
                <a:gd name="T39" fmla="*/ 3005 h 3573"/>
                <a:gd name="T40" fmla="*/ 1009 w 2746"/>
                <a:gd name="T41" fmla="*/ 3160 h 3573"/>
                <a:gd name="T42" fmla="*/ 29 w 2746"/>
                <a:gd name="T43" fmla="*/ 3235 h 3573"/>
                <a:gd name="T44" fmla="*/ 0 w 2746"/>
                <a:gd name="T45" fmla="*/ 2977 h 3573"/>
                <a:gd name="T46" fmla="*/ 10 w 2746"/>
                <a:gd name="T47" fmla="*/ 2819 h 3573"/>
                <a:gd name="T48" fmla="*/ 99 w 2746"/>
                <a:gd name="T49" fmla="*/ 2545 h 3573"/>
                <a:gd name="T50" fmla="*/ 263 w 2746"/>
                <a:gd name="T51" fmla="*/ 2277 h 3573"/>
                <a:gd name="T52" fmla="*/ 434 w 2746"/>
                <a:gd name="T53" fmla="*/ 2085 h 3573"/>
                <a:gd name="T54" fmla="*/ 559 w 2746"/>
                <a:gd name="T55" fmla="*/ 1975 h 3573"/>
                <a:gd name="T56" fmla="*/ 610 w 2746"/>
                <a:gd name="T57" fmla="*/ 1938 h 3573"/>
                <a:gd name="T58" fmla="*/ 716 w 2746"/>
                <a:gd name="T59" fmla="*/ 1881 h 3573"/>
                <a:gd name="T60" fmla="*/ 926 w 2746"/>
                <a:gd name="T61" fmla="*/ 1811 h 3573"/>
                <a:gd name="T62" fmla="*/ 1262 w 2746"/>
                <a:gd name="T63" fmla="*/ 1753 h 3573"/>
                <a:gd name="T64" fmla="*/ 1456 w 2746"/>
                <a:gd name="T65" fmla="*/ 1702 h 3573"/>
                <a:gd name="T66" fmla="*/ 1585 w 2746"/>
                <a:gd name="T67" fmla="*/ 1587 h 3573"/>
                <a:gd name="T68" fmla="*/ 1750 w 2746"/>
                <a:gd name="T69" fmla="*/ 1386 h 3573"/>
                <a:gd name="T70" fmla="*/ 2000 w 2746"/>
                <a:gd name="T71" fmla="*/ 1143 h 3573"/>
                <a:gd name="T72" fmla="*/ 2186 w 2746"/>
                <a:gd name="T73" fmla="*/ 1035 h 3573"/>
                <a:gd name="T74" fmla="*/ 2268 w 2746"/>
                <a:gd name="T75" fmla="*/ 1003 h 3573"/>
                <a:gd name="T76" fmla="*/ 2347 w 2746"/>
                <a:gd name="T77" fmla="*/ 1005 h 3573"/>
                <a:gd name="T78" fmla="*/ 2422 w 2746"/>
                <a:gd name="T79" fmla="*/ 1042 h 3573"/>
                <a:gd name="T80" fmla="*/ 2429 w 2746"/>
                <a:gd name="T81" fmla="*/ 1122 h 3573"/>
                <a:gd name="T82" fmla="*/ 2387 w 2746"/>
                <a:gd name="T83" fmla="*/ 1182 h 3573"/>
                <a:gd name="T84" fmla="*/ 2305 w 2746"/>
                <a:gd name="T85" fmla="*/ 1293 h 3573"/>
                <a:gd name="T86" fmla="*/ 2202 w 2746"/>
                <a:gd name="T87" fmla="*/ 1439 h 3573"/>
                <a:gd name="T88" fmla="*/ 2115 w 2746"/>
                <a:gd name="T89" fmla="*/ 1563 h 3573"/>
                <a:gd name="T90" fmla="*/ 2062 w 2746"/>
                <a:gd name="T91" fmla="*/ 1640 h 3573"/>
                <a:gd name="T92" fmla="*/ 1974 w 2746"/>
                <a:gd name="T93" fmla="*/ 1734 h 3573"/>
                <a:gd name="T94" fmla="*/ 1883 w 2746"/>
                <a:gd name="T95" fmla="*/ 1837 h 3573"/>
                <a:gd name="T96" fmla="*/ 1972 w 2746"/>
                <a:gd name="T97" fmla="*/ 1783 h 3573"/>
                <a:gd name="T98" fmla="*/ 2075 w 2746"/>
                <a:gd name="T99" fmla="*/ 1711 h 3573"/>
                <a:gd name="T100" fmla="*/ 2139 w 2746"/>
                <a:gd name="T101" fmla="*/ 1627 h 3573"/>
                <a:gd name="T102" fmla="*/ 2253 w 2746"/>
                <a:gd name="T103" fmla="*/ 1454 h 3573"/>
                <a:gd name="T104" fmla="*/ 2467 w 2746"/>
                <a:gd name="T105" fmla="*/ 1182 h 3573"/>
                <a:gd name="T106" fmla="*/ 2498 w 2746"/>
                <a:gd name="T107" fmla="*/ 1049 h 3573"/>
                <a:gd name="T108" fmla="*/ 2432 w 2746"/>
                <a:gd name="T109" fmla="*/ 965 h 3573"/>
                <a:gd name="T110" fmla="*/ 2355 w 2746"/>
                <a:gd name="T111" fmla="*/ 932 h 3573"/>
                <a:gd name="T112" fmla="*/ 2369 w 2746"/>
                <a:gd name="T113" fmla="*/ 813 h 3573"/>
                <a:gd name="T114" fmla="*/ 2390 w 2746"/>
                <a:gd name="T115" fmla="*/ 626 h 3573"/>
                <a:gd name="T116" fmla="*/ 2408 w 2746"/>
                <a:gd name="T117" fmla="*/ 460 h 3573"/>
                <a:gd name="T118" fmla="*/ 2427 w 2746"/>
                <a:gd name="T119" fmla="*/ 294 h 3573"/>
                <a:gd name="T120" fmla="*/ 2474 w 2746"/>
                <a:gd name="T121" fmla="*/ 107 h 3573"/>
                <a:gd name="T122" fmla="*/ 2579 w 2746"/>
                <a:gd name="T123" fmla="*/ 5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6" h="3573">
                  <a:moveTo>
                    <a:pt x="2600" y="0"/>
                  </a:moveTo>
                  <a:lnTo>
                    <a:pt x="2619" y="0"/>
                  </a:lnTo>
                  <a:lnTo>
                    <a:pt x="2638" y="7"/>
                  </a:lnTo>
                  <a:lnTo>
                    <a:pt x="2655" y="23"/>
                  </a:lnTo>
                  <a:lnTo>
                    <a:pt x="2664" y="39"/>
                  </a:lnTo>
                  <a:lnTo>
                    <a:pt x="2673" y="65"/>
                  </a:lnTo>
                  <a:lnTo>
                    <a:pt x="2681" y="98"/>
                  </a:lnTo>
                  <a:lnTo>
                    <a:pt x="2688" y="136"/>
                  </a:lnTo>
                  <a:lnTo>
                    <a:pt x="2694" y="177"/>
                  </a:lnTo>
                  <a:lnTo>
                    <a:pt x="2699" y="220"/>
                  </a:lnTo>
                  <a:lnTo>
                    <a:pt x="2702" y="262"/>
                  </a:lnTo>
                  <a:lnTo>
                    <a:pt x="2706" y="301"/>
                  </a:lnTo>
                  <a:lnTo>
                    <a:pt x="2706" y="306"/>
                  </a:lnTo>
                  <a:lnTo>
                    <a:pt x="2708" y="323"/>
                  </a:lnTo>
                  <a:lnTo>
                    <a:pt x="2711" y="350"/>
                  </a:lnTo>
                  <a:lnTo>
                    <a:pt x="2715" y="385"/>
                  </a:lnTo>
                  <a:lnTo>
                    <a:pt x="2718" y="428"/>
                  </a:lnTo>
                  <a:lnTo>
                    <a:pt x="2722" y="477"/>
                  </a:lnTo>
                  <a:lnTo>
                    <a:pt x="2727" y="531"/>
                  </a:lnTo>
                  <a:lnTo>
                    <a:pt x="2730" y="589"/>
                  </a:lnTo>
                  <a:lnTo>
                    <a:pt x="2736" y="650"/>
                  </a:lnTo>
                  <a:lnTo>
                    <a:pt x="2739" y="713"/>
                  </a:lnTo>
                  <a:lnTo>
                    <a:pt x="2743" y="778"/>
                  </a:lnTo>
                  <a:lnTo>
                    <a:pt x="2744" y="839"/>
                  </a:lnTo>
                  <a:lnTo>
                    <a:pt x="2746" y="869"/>
                  </a:lnTo>
                  <a:lnTo>
                    <a:pt x="2746" y="1061"/>
                  </a:lnTo>
                  <a:lnTo>
                    <a:pt x="2743" y="1082"/>
                  </a:lnTo>
                  <a:lnTo>
                    <a:pt x="2736" y="1110"/>
                  </a:lnTo>
                  <a:lnTo>
                    <a:pt x="2725" y="1147"/>
                  </a:lnTo>
                  <a:lnTo>
                    <a:pt x="2709" y="1190"/>
                  </a:lnTo>
                  <a:lnTo>
                    <a:pt x="2692" y="1238"/>
                  </a:lnTo>
                  <a:lnTo>
                    <a:pt x="2673" y="1292"/>
                  </a:lnTo>
                  <a:lnTo>
                    <a:pt x="2648" y="1348"/>
                  </a:lnTo>
                  <a:lnTo>
                    <a:pt x="2624" y="1409"/>
                  </a:lnTo>
                  <a:lnTo>
                    <a:pt x="2598" y="1472"/>
                  </a:lnTo>
                  <a:lnTo>
                    <a:pt x="2568" y="1538"/>
                  </a:lnTo>
                  <a:lnTo>
                    <a:pt x="2540" y="1605"/>
                  </a:lnTo>
                  <a:lnTo>
                    <a:pt x="2509" y="1671"/>
                  </a:lnTo>
                  <a:lnTo>
                    <a:pt x="2479" y="1737"/>
                  </a:lnTo>
                  <a:lnTo>
                    <a:pt x="2448" y="1804"/>
                  </a:lnTo>
                  <a:lnTo>
                    <a:pt x="2418" y="1867"/>
                  </a:lnTo>
                  <a:lnTo>
                    <a:pt x="2387" y="1928"/>
                  </a:lnTo>
                  <a:lnTo>
                    <a:pt x="2359" y="1986"/>
                  </a:lnTo>
                  <a:lnTo>
                    <a:pt x="2331" y="2040"/>
                  </a:lnTo>
                  <a:lnTo>
                    <a:pt x="2305" y="2089"/>
                  </a:lnTo>
                  <a:lnTo>
                    <a:pt x="2280" y="2132"/>
                  </a:lnTo>
                  <a:lnTo>
                    <a:pt x="2258" y="2169"/>
                  </a:lnTo>
                  <a:lnTo>
                    <a:pt x="2239" y="2199"/>
                  </a:lnTo>
                  <a:lnTo>
                    <a:pt x="2221" y="2222"/>
                  </a:lnTo>
                  <a:lnTo>
                    <a:pt x="2204" y="2239"/>
                  </a:lnTo>
                  <a:lnTo>
                    <a:pt x="2179" y="2262"/>
                  </a:lnTo>
                  <a:lnTo>
                    <a:pt x="2150" y="2286"/>
                  </a:lnTo>
                  <a:lnTo>
                    <a:pt x="2113" y="2312"/>
                  </a:lnTo>
                  <a:lnTo>
                    <a:pt x="2071" y="2342"/>
                  </a:lnTo>
                  <a:lnTo>
                    <a:pt x="2026" y="2374"/>
                  </a:lnTo>
                  <a:lnTo>
                    <a:pt x="1977" y="2407"/>
                  </a:lnTo>
                  <a:lnTo>
                    <a:pt x="1925" y="2442"/>
                  </a:lnTo>
                  <a:lnTo>
                    <a:pt x="1869" y="2477"/>
                  </a:lnTo>
                  <a:lnTo>
                    <a:pt x="1813" y="2513"/>
                  </a:lnTo>
                  <a:lnTo>
                    <a:pt x="1756" y="2548"/>
                  </a:lnTo>
                  <a:lnTo>
                    <a:pt x="1698" y="2585"/>
                  </a:lnTo>
                  <a:lnTo>
                    <a:pt x="1641" y="2620"/>
                  </a:lnTo>
                  <a:lnTo>
                    <a:pt x="1583" y="2655"/>
                  </a:lnTo>
                  <a:lnTo>
                    <a:pt x="1527" y="2688"/>
                  </a:lnTo>
                  <a:lnTo>
                    <a:pt x="1475" y="2720"/>
                  </a:lnTo>
                  <a:lnTo>
                    <a:pt x="1424" y="2749"/>
                  </a:lnTo>
                  <a:lnTo>
                    <a:pt x="1377" y="2777"/>
                  </a:lnTo>
                  <a:lnTo>
                    <a:pt x="1335" y="2804"/>
                  </a:lnTo>
                  <a:lnTo>
                    <a:pt x="1297" y="2826"/>
                  </a:lnTo>
                  <a:lnTo>
                    <a:pt x="1266" y="2844"/>
                  </a:lnTo>
                  <a:lnTo>
                    <a:pt x="1239" y="2859"/>
                  </a:lnTo>
                  <a:lnTo>
                    <a:pt x="1219" y="2872"/>
                  </a:lnTo>
                  <a:lnTo>
                    <a:pt x="1206" y="2879"/>
                  </a:lnTo>
                  <a:lnTo>
                    <a:pt x="1203" y="2880"/>
                  </a:lnTo>
                  <a:lnTo>
                    <a:pt x="1191" y="2891"/>
                  </a:lnTo>
                  <a:lnTo>
                    <a:pt x="1175" y="2905"/>
                  </a:lnTo>
                  <a:lnTo>
                    <a:pt x="1154" y="2924"/>
                  </a:lnTo>
                  <a:lnTo>
                    <a:pt x="1130" y="2947"/>
                  </a:lnTo>
                  <a:lnTo>
                    <a:pt x="1105" y="2973"/>
                  </a:lnTo>
                  <a:lnTo>
                    <a:pt x="1081" y="3005"/>
                  </a:lnTo>
                  <a:lnTo>
                    <a:pt x="1056" y="3039"/>
                  </a:lnTo>
                  <a:lnTo>
                    <a:pt x="1035" y="3076"/>
                  </a:lnTo>
                  <a:lnTo>
                    <a:pt x="1020" y="3116"/>
                  </a:lnTo>
                  <a:lnTo>
                    <a:pt x="1009" y="3160"/>
                  </a:lnTo>
                  <a:lnTo>
                    <a:pt x="1004" y="3204"/>
                  </a:lnTo>
                  <a:lnTo>
                    <a:pt x="1004" y="3573"/>
                  </a:lnTo>
                  <a:lnTo>
                    <a:pt x="31" y="3573"/>
                  </a:lnTo>
                  <a:lnTo>
                    <a:pt x="29" y="3235"/>
                  </a:lnTo>
                  <a:lnTo>
                    <a:pt x="22" y="3143"/>
                  </a:lnTo>
                  <a:lnTo>
                    <a:pt x="10" y="3050"/>
                  </a:lnTo>
                  <a:lnTo>
                    <a:pt x="3" y="3015"/>
                  </a:lnTo>
                  <a:lnTo>
                    <a:pt x="0" y="2977"/>
                  </a:lnTo>
                  <a:lnTo>
                    <a:pt x="0" y="2935"/>
                  </a:lnTo>
                  <a:lnTo>
                    <a:pt x="2" y="2893"/>
                  </a:lnTo>
                  <a:lnTo>
                    <a:pt x="7" y="2854"/>
                  </a:lnTo>
                  <a:lnTo>
                    <a:pt x="10" y="2819"/>
                  </a:lnTo>
                  <a:lnTo>
                    <a:pt x="15" y="2793"/>
                  </a:lnTo>
                  <a:lnTo>
                    <a:pt x="38" y="2706"/>
                  </a:lnTo>
                  <a:lnTo>
                    <a:pt x="66" y="2622"/>
                  </a:lnTo>
                  <a:lnTo>
                    <a:pt x="99" y="2545"/>
                  </a:lnTo>
                  <a:lnTo>
                    <a:pt x="138" y="2470"/>
                  </a:lnTo>
                  <a:lnTo>
                    <a:pt x="176" y="2402"/>
                  </a:lnTo>
                  <a:lnTo>
                    <a:pt x="219" y="2337"/>
                  </a:lnTo>
                  <a:lnTo>
                    <a:pt x="263" y="2277"/>
                  </a:lnTo>
                  <a:lnTo>
                    <a:pt x="307" y="2222"/>
                  </a:lnTo>
                  <a:lnTo>
                    <a:pt x="350" y="2171"/>
                  </a:lnTo>
                  <a:lnTo>
                    <a:pt x="392" y="2125"/>
                  </a:lnTo>
                  <a:lnTo>
                    <a:pt x="434" y="2085"/>
                  </a:lnTo>
                  <a:lnTo>
                    <a:pt x="471" y="2050"/>
                  </a:lnTo>
                  <a:lnTo>
                    <a:pt x="505" y="2021"/>
                  </a:lnTo>
                  <a:lnTo>
                    <a:pt x="535" y="1994"/>
                  </a:lnTo>
                  <a:lnTo>
                    <a:pt x="559" y="1975"/>
                  </a:lnTo>
                  <a:lnTo>
                    <a:pt x="579" y="1961"/>
                  </a:lnTo>
                  <a:lnTo>
                    <a:pt x="591" y="1952"/>
                  </a:lnTo>
                  <a:lnTo>
                    <a:pt x="598" y="1947"/>
                  </a:lnTo>
                  <a:lnTo>
                    <a:pt x="610" y="1938"/>
                  </a:lnTo>
                  <a:lnTo>
                    <a:pt x="627" y="1926"/>
                  </a:lnTo>
                  <a:lnTo>
                    <a:pt x="652" y="1912"/>
                  </a:lnTo>
                  <a:lnTo>
                    <a:pt x="680" y="1898"/>
                  </a:lnTo>
                  <a:lnTo>
                    <a:pt x="716" y="1881"/>
                  </a:lnTo>
                  <a:lnTo>
                    <a:pt x="758" y="1863"/>
                  </a:lnTo>
                  <a:lnTo>
                    <a:pt x="807" y="1846"/>
                  </a:lnTo>
                  <a:lnTo>
                    <a:pt x="863" y="1828"/>
                  </a:lnTo>
                  <a:lnTo>
                    <a:pt x="926" y="1811"/>
                  </a:lnTo>
                  <a:lnTo>
                    <a:pt x="997" y="1793"/>
                  </a:lnTo>
                  <a:lnTo>
                    <a:pt x="1077" y="1778"/>
                  </a:lnTo>
                  <a:lnTo>
                    <a:pt x="1165" y="1765"/>
                  </a:lnTo>
                  <a:lnTo>
                    <a:pt x="1262" y="1753"/>
                  </a:lnTo>
                  <a:lnTo>
                    <a:pt x="1369" y="1744"/>
                  </a:lnTo>
                  <a:lnTo>
                    <a:pt x="1398" y="1737"/>
                  </a:lnTo>
                  <a:lnTo>
                    <a:pt x="1428" y="1722"/>
                  </a:lnTo>
                  <a:lnTo>
                    <a:pt x="1456" y="1702"/>
                  </a:lnTo>
                  <a:lnTo>
                    <a:pt x="1491" y="1678"/>
                  </a:lnTo>
                  <a:lnTo>
                    <a:pt x="1524" y="1653"/>
                  </a:lnTo>
                  <a:lnTo>
                    <a:pt x="1553" y="1624"/>
                  </a:lnTo>
                  <a:lnTo>
                    <a:pt x="1585" y="1587"/>
                  </a:lnTo>
                  <a:lnTo>
                    <a:pt x="1618" y="1552"/>
                  </a:lnTo>
                  <a:lnTo>
                    <a:pt x="1651" y="1515"/>
                  </a:lnTo>
                  <a:lnTo>
                    <a:pt x="1682" y="1475"/>
                  </a:lnTo>
                  <a:lnTo>
                    <a:pt x="1750" y="1386"/>
                  </a:lnTo>
                  <a:lnTo>
                    <a:pt x="1817" y="1311"/>
                  </a:lnTo>
                  <a:lnTo>
                    <a:pt x="1879" y="1246"/>
                  </a:lnTo>
                  <a:lnTo>
                    <a:pt x="1942" y="1190"/>
                  </a:lnTo>
                  <a:lnTo>
                    <a:pt x="2000" y="1143"/>
                  </a:lnTo>
                  <a:lnTo>
                    <a:pt x="2056" y="1106"/>
                  </a:lnTo>
                  <a:lnTo>
                    <a:pt x="2104" y="1077"/>
                  </a:lnTo>
                  <a:lnTo>
                    <a:pt x="2148" y="1052"/>
                  </a:lnTo>
                  <a:lnTo>
                    <a:pt x="2186" y="1035"/>
                  </a:lnTo>
                  <a:lnTo>
                    <a:pt x="2218" y="1023"/>
                  </a:lnTo>
                  <a:lnTo>
                    <a:pt x="2240" y="1014"/>
                  </a:lnTo>
                  <a:lnTo>
                    <a:pt x="2254" y="1009"/>
                  </a:lnTo>
                  <a:lnTo>
                    <a:pt x="2268" y="1003"/>
                  </a:lnTo>
                  <a:lnTo>
                    <a:pt x="2286" y="1002"/>
                  </a:lnTo>
                  <a:lnTo>
                    <a:pt x="2305" y="1000"/>
                  </a:lnTo>
                  <a:lnTo>
                    <a:pt x="2326" y="1002"/>
                  </a:lnTo>
                  <a:lnTo>
                    <a:pt x="2347" y="1005"/>
                  </a:lnTo>
                  <a:lnTo>
                    <a:pt x="2369" y="1010"/>
                  </a:lnTo>
                  <a:lnTo>
                    <a:pt x="2389" y="1019"/>
                  </a:lnTo>
                  <a:lnTo>
                    <a:pt x="2408" y="1030"/>
                  </a:lnTo>
                  <a:lnTo>
                    <a:pt x="2422" y="1042"/>
                  </a:lnTo>
                  <a:lnTo>
                    <a:pt x="2432" y="1057"/>
                  </a:lnTo>
                  <a:lnTo>
                    <a:pt x="2437" y="1077"/>
                  </a:lnTo>
                  <a:lnTo>
                    <a:pt x="2436" y="1098"/>
                  </a:lnTo>
                  <a:lnTo>
                    <a:pt x="2429" y="1122"/>
                  </a:lnTo>
                  <a:lnTo>
                    <a:pt x="2411" y="1148"/>
                  </a:lnTo>
                  <a:lnTo>
                    <a:pt x="2408" y="1152"/>
                  </a:lnTo>
                  <a:lnTo>
                    <a:pt x="2399" y="1164"/>
                  </a:lnTo>
                  <a:lnTo>
                    <a:pt x="2387" y="1182"/>
                  </a:lnTo>
                  <a:lnTo>
                    <a:pt x="2371" y="1203"/>
                  </a:lnTo>
                  <a:lnTo>
                    <a:pt x="2350" y="1231"/>
                  </a:lnTo>
                  <a:lnTo>
                    <a:pt x="2329" y="1260"/>
                  </a:lnTo>
                  <a:lnTo>
                    <a:pt x="2305" y="1293"/>
                  </a:lnTo>
                  <a:lnTo>
                    <a:pt x="2279" y="1330"/>
                  </a:lnTo>
                  <a:lnTo>
                    <a:pt x="2253" y="1367"/>
                  </a:lnTo>
                  <a:lnTo>
                    <a:pt x="2226" y="1404"/>
                  </a:lnTo>
                  <a:lnTo>
                    <a:pt x="2202" y="1439"/>
                  </a:lnTo>
                  <a:lnTo>
                    <a:pt x="2178" y="1473"/>
                  </a:lnTo>
                  <a:lnTo>
                    <a:pt x="2153" y="1507"/>
                  </a:lnTo>
                  <a:lnTo>
                    <a:pt x="2132" y="1536"/>
                  </a:lnTo>
                  <a:lnTo>
                    <a:pt x="2115" y="1563"/>
                  </a:lnTo>
                  <a:lnTo>
                    <a:pt x="2101" y="1584"/>
                  </a:lnTo>
                  <a:lnTo>
                    <a:pt x="2090" y="1599"/>
                  </a:lnTo>
                  <a:lnTo>
                    <a:pt x="2085" y="1608"/>
                  </a:lnTo>
                  <a:lnTo>
                    <a:pt x="2062" y="1640"/>
                  </a:lnTo>
                  <a:lnTo>
                    <a:pt x="2042" y="1666"/>
                  </a:lnTo>
                  <a:lnTo>
                    <a:pt x="2019" y="1688"/>
                  </a:lnTo>
                  <a:lnTo>
                    <a:pt x="1996" y="1711"/>
                  </a:lnTo>
                  <a:lnTo>
                    <a:pt x="1974" y="1734"/>
                  </a:lnTo>
                  <a:lnTo>
                    <a:pt x="1921" y="1790"/>
                  </a:lnTo>
                  <a:lnTo>
                    <a:pt x="1869" y="1846"/>
                  </a:lnTo>
                  <a:lnTo>
                    <a:pt x="1872" y="1844"/>
                  </a:lnTo>
                  <a:lnTo>
                    <a:pt x="1883" y="1837"/>
                  </a:lnTo>
                  <a:lnTo>
                    <a:pt x="1900" y="1827"/>
                  </a:lnTo>
                  <a:lnTo>
                    <a:pt x="1921" y="1814"/>
                  </a:lnTo>
                  <a:lnTo>
                    <a:pt x="1944" y="1799"/>
                  </a:lnTo>
                  <a:lnTo>
                    <a:pt x="1972" y="1783"/>
                  </a:lnTo>
                  <a:lnTo>
                    <a:pt x="1998" y="1765"/>
                  </a:lnTo>
                  <a:lnTo>
                    <a:pt x="2026" y="1746"/>
                  </a:lnTo>
                  <a:lnTo>
                    <a:pt x="2050" y="1729"/>
                  </a:lnTo>
                  <a:lnTo>
                    <a:pt x="2075" y="1711"/>
                  </a:lnTo>
                  <a:lnTo>
                    <a:pt x="2094" y="1695"/>
                  </a:lnTo>
                  <a:lnTo>
                    <a:pt x="2108" y="1681"/>
                  </a:lnTo>
                  <a:lnTo>
                    <a:pt x="2125" y="1657"/>
                  </a:lnTo>
                  <a:lnTo>
                    <a:pt x="2139" y="1627"/>
                  </a:lnTo>
                  <a:lnTo>
                    <a:pt x="2155" y="1601"/>
                  </a:lnTo>
                  <a:lnTo>
                    <a:pt x="2185" y="1554"/>
                  </a:lnTo>
                  <a:lnTo>
                    <a:pt x="2214" y="1510"/>
                  </a:lnTo>
                  <a:lnTo>
                    <a:pt x="2253" y="1454"/>
                  </a:lnTo>
                  <a:lnTo>
                    <a:pt x="2293" y="1400"/>
                  </a:lnTo>
                  <a:lnTo>
                    <a:pt x="2401" y="1265"/>
                  </a:lnTo>
                  <a:lnTo>
                    <a:pt x="2436" y="1224"/>
                  </a:lnTo>
                  <a:lnTo>
                    <a:pt x="2467" y="1182"/>
                  </a:lnTo>
                  <a:lnTo>
                    <a:pt x="2486" y="1143"/>
                  </a:lnTo>
                  <a:lnTo>
                    <a:pt x="2498" y="1108"/>
                  </a:lnTo>
                  <a:lnTo>
                    <a:pt x="2502" y="1077"/>
                  </a:lnTo>
                  <a:lnTo>
                    <a:pt x="2498" y="1049"/>
                  </a:lnTo>
                  <a:lnTo>
                    <a:pt x="2488" y="1023"/>
                  </a:lnTo>
                  <a:lnTo>
                    <a:pt x="2474" y="1000"/>
                  </a:lnTo>
                  <a:lnTo>
                    <a:pt x="2455" y="981"/>
                  </a:lnTo>
                  <a:lnTo>
                    <a:pt x="2432" y="965"/>
                  </a:lnTo>
                  <a:lnTo>
                    <a:pt x="2408" y="953"/>
                  </a:lnTo>
                  <a:lnTo>
                    <a:pt x="2382" y="946"/>
                  </a:lnTo>
                  <a:lnTo>
                    <a:pt x="2355" y="940"/>
                  </a:lnTo>
                  <a:lnTo>
                    <a:pt x="2355" y="932"/>
                  </a:lnTo>
                  <a:lnTo>
                    <a:pt x="2359" y="912"/>
                  </a:lnTo>
                  <a:lnTo>
                    <a:pt x="2362" y="886"/>
                  </a:lnTo>
                  <a:lnTo>
                    <a:pt x="2366" y="851"/>
                  </a:lnTo>
                  <a:lnTo>
                    <a:pt x="2369" y="813"/>
                  </a:lnTo>
                  <a:lnTo>
                    <a:pt x="2375" y="769"/>
                  </a:lnTo>
                  <a:lnTo>
                    <a:pt x="2380" y="722"/>
                  </a:lnTo>
                  <a:lnTo>
                    <a:pt x="2385" y="675"/>
                  </a:lnTo>
                  <a:lnTo>
                    <a:pt x="2390" y="626"/>
                  </a:lnTo>
                  <a:lnTo>
                    <a:pt x="2396" y="579"/>
                  </a:lnTo>
                  <a:lnTo>
                    <a:pt x="2401" y="535"/>
                  </a:lnTo>
                  <a:lnTo>
                    <a:pt x="2404" y="495"/>
                  </a:lnTo>
                  <a:lnTo>
                    <a:pt x="2408" y="460"/>
                  </a:lnTo>
                  <a:lnTo>
                    <a:pt x="2411" y="434"/>
                  </a:lnTo>
                  <a:lnTo>
                    <a:pt x="2413" y="414"/>
                  </a:lnTo>
                  <a:lnTo>
                    <a:pt x="2420" y="351"/>
                  </a:lnTo>
                  <a:lnTo>
                    <a:pt x="2427" y="294"/>
                  </a:lnTo>
                  <a:lnTo>
                    <a:pt x="2436" y="241"/>
                  </a:lnTo>
                  <a:lnTo>
                    <a:pt x="2446" y="191"/>
                  </a:lnTo>
                  <a:lnTo>
                    <a:pt x="2458" y="147"/>
                  </a:lnTo>
                  <a:lnTo>
                    <a:pt x="2474" y="107"/>
                  </a:lnTo>
                  <a:lnTo>
                    <a:pt x="2493" y="72"/>
                  </a:lnTo>
                  <a:lnTo>
                    <a:pt x="2518" y="44"/>
                  </a:lnTo>
                  <a:lnTo>
                    <a:pt x="2545" y="21"/>
                  </a:lnTo>
                  <a:lnTo>
                    <a:pt x="2579" y="5"/>
                  </a:lnTo>
                  <a:lnTo>
                    <a:pt x="26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28"/>
            <p:cNvSpPr>
              <a:spLocks noEditPoints="1"/>
            </p:cNvSpPr>
            <p:nvPr/>
          </p:nvSpPr>
          <p:spPr bwMode="auto">
            <a:xfrm>
              <a:off x="1882" y="1805"/>
              <a:ext cx="1839" cy="1596"/>
            </a:xfrm>
            <a:custGeom>
              <a:avLst/>
              <a:gdLst>
                <a:gd name="T0" fmla="*/ 881 w 3679"/>
                <a:gd name="T1" fmla="*/ 1516 h 3193"/>
                <a:gd name="T2" fmla="*/ 1446 w 3679"/>
                <a:gd name="T3" fmla="*/ 2912 h 3193"/>
                <a:gd name="T4" fmla="*/ 1798 w 3679"/>
                <a:gd name="T5" fmla="*/ 2112 h 3193"/>
                <a:gd name="T6" fmla="*/ 2230 w 3679"/>
                <a:gd name="T7" fmla="*/ 2113 h 3193"/>
                <a:gd name="T8" fmla="*/ 2799 w 3679"/>
                <a:gd name="T9" fmla="*/ 2912 h 3193"/>
                <a:gd name="T10" fmla="*/ 1840 w 3679"/>
                <a:gd name="T11" fmla="*/ 568 h 3193"/>
                <a:gd name="T12" fmla="*/ 1840 w 3679"/>
                <a:gd name="T13" fmla="*/ 0 h 3193"/>
                <a:gd name="T14" fmla="*/ 1876 w 3679"/>
                <a:gd name="T15" fmla="*/ 4 h 3193"/>
                <a:gd name="T16" fmla="*/ 1911 w 3679"/>
                <a:gd name="T17" fmla="*/ 12 h 3193"/>
                <a:gd name="T18" fmla="*/ 1976 w 3679"/>
                <a:gd name="T19" fmla="*/ 46 h 3193"/>
                <a:gd name="T20" fmla="*/ 3610 w 3679"/>
                <a:gd name="T21" fmla="*/ 1657 h 3193"/>
                <a:gd name="T22" fmla="*/ 3658 w 3679"/>
                <a:gd name="T23" fmla="*/ 1725 h 3193"/>
                <a:gd name="T24" fmla="*/ 3679 w 3679"/>
                <a:gd name="T25" fmla="*/ 1802 h 3193"/>
                <a:gd name="T26" fmla="*/ 3672 w 3679"/>
                <a:gd name="T27" fmla="*/ 1881 h 3193"/>
                <a:gd name="T28" fmla="*/ 3637 w 3679"/>
                <a:gd name="T29" fmla="*/ 1956 h 3193"/>
                <a:gd name="T30" fmla="*/ 3580 w 3679"/>
                <a:gd name="T31" fmla="*/ 2012 h 3193"/>
                <a:gd name="T32" fmla="*/ 3514 w 3679"/>
                <a:gd name="T33" fmla="*/ 2045 h 3193"/>
                <a:gd name="T34" fmla="*/ 3442 w 3679"/>
                <a:gd name="T35" fmla="*/ 2056 h 3193"/>
                <a:gd name="T36" fmla="*/ 3353 w 3679"/>
                <a:gd name="T37" fmla="*/ 2038 h 3193"/>
                <a:gd name="T38" fmla="*/ 3275 w 3679"/>
                <a:gd name="T39" fmla="*/ 1987 h 3193"/>
                <a:gd name="T40" fmla="*/ 3114 w 3679"/>
                <a:gd name="T41" fmla="*/ 3193 h 3193"/>
                <a:gd name="T42" fmla="*/ 565 w 3679"/>
                <a:gd name="T43" fmla="*/ 3193 h 3193"/>
                <a:gd name="T44" fmla="*/ 403 w 3679"/>
                <a:gd name="T45" fmla="*/ 1987 h 3193"/>
                <a:gd name="T46" fmla="*/ 325 w 3679"/>
                <a:gd name="T47" fmla="*/ 2038 h 3193"/>
                <a:gd name="T48" fmla="*/ 236 w 3679"/>
                <a:gd name="T49" fmla="*/ 2056 h 3193"/>
                <a:gd name="T50" fmla="*/ 164 w 3679"/>
                <a:gd name="T51" fmla="*/ 2045 h 3193"/>
                <a:gd name="T52" fmla="*/ 98 w 3679"/>
                <a:gd name="T53" fmla="*/ 2012 h 3193"/>
                <a:gd name="T54" fmla="*/ 40 w 3679"/>
                <a:gd name="T55" fmla="*/ 1956 h 3193"/>
                <a:gd name="T56" fmla="*/ 7 w 3679"/>
                <a:gd name="T57" fmla="*/ 1881 h 3193"/>
                <a:gd name="T58" fmla="*/ 0 w 3679"/>
                <a:gd name="T59" fmla="*/ 1802 h 3193"/>
                <a:gd name="T60" fmla="*/ 19 w 3679"/>
                <a:gd name="T61" fmla="*/ 1725 h 3193"/>
                <a:gd name="T62" fmla="*/ 68 w 3679"/>
                <a:gd name="T63" fmla="*/ 1657 h 3193"/>
                <a:gd name="T64" fmla="*/ 1702 w 3679"/>
                <a:gd name="T65" fmla="*/ 46 h 3193"/>
                <a:gd name="T66" fmla="*/ 1767 w 3679"/>
                <a:gd name="T67" fmla="*/ 12 h 3193"/>
                <a:gd name="T68" fmla="*/ 1801 w 3679"/>
                <a:gd name="T69" fmla="*/ 4 h 3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9" h="3193">
                  <a:moveTo>
                    <a:pt x="1840" y="568"/>
                  </a:moveTo>
                  <a:lnTo>
                    <a:pt x="881" y="1516"/>
                  </a:lnTo>
                  <a:lnTo>
                    <a:pt x="881" y="2912"/>
                  </a:lnTo>
                  <a:lnTo>
                    <a:pt x="1446" y="2912"/>
                  </a:lnTo>
                  <a:lnTo>
                    <a:pt x="1446" y="2113"/>
                  </a:lnTo>
                  <a:lnTo>
                    <a:pt x="1798" y="2112"/>
                  </a:lnTo>
                  <a:lnTo>
                    <a:pt x="1873" y="2112"/>
                  </a:lnTo>
                  <a:lnTo>
                    <a:pt x="2230" y="2113"/>
                  </a:lnTo>
                  <a:lnTo>
                    <a:pt x="2232" y="2912"/>
                  </a:lnTo>
                  <a:lnTo>
                    <a:pt x="2799" y="2912"/>
                  </a:lnTo>
                  <a:lnTo>
                    <a:pt x="2797" y="1516"/>
                  </a:lnTo>
                  <a:lnTo>
                    <a:pt x="1840" y="568"/>
                  </a:lnTo>
                  <a:close/>
                  <a:moveTo>
                    <a:pt x="1836" y="0"/>
                  </a:moveTo>
                  <a:lnTo>
                    <a:pt x="1840" y="0"/>
                  </a:lnTo>
                  <a:lnTo>
                    <a:pt x="1841" y="0"/>
                  </a:lnTo>
                  <a:lnTo>
                    <a:pt x="1876" y="4"/>
                  </a:lnTo>
                  <a:lnTo>
                    <a:pt x="1876" y="4"/>
                  </a:lnTo>
                  <a:lnTo>
                    <a:pt x="1911" y="12"/>
                  </a:lnTo>
                  <a:lnTo>
                    <a:pt x="1944" y="26"/>
                  </a:lnTo>
                  <a:lnTo>
                    <a:pt x="1976" y="46"/>
                  </a:lnTo>
                  <a:lnTo>
                    <a:pt x="2004" y="68"/>
                  </a:lnTo>
                  <a:lnTo>
                    <a:pt x="3610" y="1657"/>
                  </a:lnTo>
                  <a:lnTo>
                    <a:pt x="3637" y="1689"/>
                  </a:lnTo>
                  <a:lnTo>
                    <a:pt x="3658" y="1725"/>
                  </a:lnTo>
                  <a:lnTo>
                    <a:pt x="3672" y="1764"/>
                  </a:lnTo>
                  <a:lnTo>
                    <a:pt x="3679" y="1802"/>
                  </a:lnTo>
                  <a:lnTo>
                    <a:pt x="3679" y="1842"/>
                  </a:lnTo>
                  <a:lnTo>
                    <a:pt x="3672" y="1881"/>
                  </a:lnTo>
                  <a:lnTo>
                    <a:pt x="3658" y="1919"/>
                  </a:lnTo>
                  <a:lnTo>
                    <a:pt x="3637" y="1956"/>
                  </a:lnTo>
                  <a:lnTo>
                    <a:pt x="3610" y="1987"/>
                  </a:lnTo>
                  <a:lnTo>
                    <a:pt x="3580" y="2012"/>
                  </a:lnTo>
                  <a:lnTo>
                    <a:pt x="3549" y="2031"/>
                  </a:lnTo>
                  <a:lnTo>
                    <a:pt x="3514" y="2045"/>
                  </a:lnTo>
                  <a:lnTo>
                    <a:pt x="3479" y="2052"/>
                  </a:lnTo>
                  <a:lnTo>
                    <a:pt x="3442" y="2056"/>
                  </a:lnTo>
                  <a:lnTo>
                    <a:pt x="3397" y="2050"/>
                  </a:lnTo>
                  <a:lnTo>
                    <a:pt x="3353" y="2038"/>
                  </a:lnTo>
                  <a:lnTo>
                    <a:pt x="3311" y="2017"/>
                  </a:lnTo>
                  <a:lnTo>
                    <a:pt x="3275" y="1987"/>
                  </a:lnTo>
                  <a:lnTo>
                    <a:pt x="3113" y="1828"/>
                  </a:lnTo>
                  <a:lnTo>
                    <a:pt x="3114" y="3193"/>
                  </a:lnTo>
                  <a:lnTo>
                    <a:pt x="1840" y="3192"/>
                  </a:lnTo>
                  <a:lnTo>
                    <a:pt x="565" y="3193"/>
                  </a:lnTo>
                  <a:lnTo>
                    <a:pt x="565" y="1828"/>
                  </a:lnTo>
                  <a:lnTo>
                    <a:pt x="403" y="1987"/>
                  </a:lnTo>
                  <a:lnTo>
                    <a:pt x="366" y="2017"/>
                  </a:lnTo>
                  <a:lnTo>
                    <a:pt x="325" y="2038"/>
                  </a:lnTo>
                  <a:lnTo>
                    <a:pt x="281" y="2052"/>
                  </a:lnTo>
                  <a:lnTo>
                    <a:pt x="236" y="2056"/>
                  </a:lnTo>
                  <a:lnTo>
                    <a:pt x="199" y="2052"/>
                  </a:lnTo>
                  <a:lnTo>
                    <a:pt x="164" y="2045"/>
                  </a:lnTo>
                  <a:lnTo>
                    <a:pt x="129" y="2031"/>
                  </a:lnTo>
                  <a:lnTo>
                    <a:pt x="98" y="2012"/>
                  </a:lnTo>
                  <a:lnTo>
                    <a:pt x="68" y="1987"/>
                  </a:lnTo>
                  <a:lnTo>
                    <a:pt x="40" y="1956"/>
                  </a:lnTo>
                  <a:lnTo>
                    <a:pt x="19" y="1919"/>
                  </a:lnTo>
                  <a:lnTo>
                    <a:pt x="7" y="1881"/>
                  </a:lnTo>
                  <a:lnTo>
                    <a:pt x="0" y="1842"/>
                  </a:lnTo>
                  <a:lnTo>
                    <a:pt x="0" y="1802"/>
                  </a:lnTo>
                  <a:lnTo>
                    <a:pt x="5" y="1764"/>
                  </a:lnTo>
                  <a:lnTo>
                    <a:pt x="19" y="1725"/>
                  </a:lnTo>
                  <a:lnTo>
                    <a:pt x="40" y="1690"/>
                  </a:lnTo>
                  <a:lnTo>
                    <a:pt x="68" y="1657"/>
                  </a:lnTo>
                  <a:lnTo>
                    <a:pt x="1674" y="68"/>
                  </a:lnTo>
                  <a:lnTo>
                    <a:pt x="1702" y="46"/>
                  </a:lnTo>
                  <a:lnTo>
                    <a:pt x="1733" y="26"/>
                  </a:lnTo>
                  <a:lnTo>
                    <a:pt x="1767" y="12"/>
                  </a:lnTo>
                  <a:lnTo>
                    <a:pt x="1801" y="4"/>
                  </a:lnTo>
                  <a:lnTo>
                    <a:pt x="1801" y="4"/>
                  </a:lnTo>
                  <a:lnTo>
                    <a:pt x="18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12062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399128" y="54"/>
            <a:ext cx="4532161" cy="6141465"/>
          </a:xfrm>
          <a:custGeom>
            <a:avLst/>
            <a:gdLst>
              <a:gd name="T0" fmla="*/ 1414 w 1475"/>
              <a:gd name="T1" fmla="*/ 425 h 1999"/>
              <a:gd name="T2" fmla="*/ 91 w 1475"/>
              <a:gd name="T3" fmla="*/ 1945 h 1999"/>
              <a:gd name="T4" fmla="*/ 0 w 1475"/>
              <a:gd name="T5" fmla="*/ 1999 h 1999"/>
              <a:gd name="T6" fmla="*/ 1258 w 1475"/>
              <a:gd name="T7" fmla="*/ 553 h 1999"/>
              <a:gd name="T8" fmla="*/ 1241 w 1475"/>
              <a:gd name="T9" fmla="*/ 316 h 1999"/>
              <a:gd name="T10" fmla="*/ 878 w 1475"/>
              <a:gd name="T11" fmla="*/ 0 h 1999"/>
              <a:gd name="T12" fmla="*/ 1181 w 1475"/>
              <a:gd name="T13" fmla="*/ 0 h 1999"/>
              <a:gd name="T14" fmla="*/ 1397 w 1475"/>
              <a:gd name="T15" fmla="*/ 188 h 1999"/>
              <a:gd name="T16" fmla="*/ 1414 w 1475"/>
              <a:gd name="T17" fmla="*/ 425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5" h="1999">
                <a:moveTo>
                  <a:pt x="1414" y="425"/>
                </a:moveTo>
                <a:cubicBezTo>
                  <a:pt x="91" y="1945"/>
                  <a:pt x="91" y="1945"/>
                  <a:pt x="91" y="1945"/>
                </a:cubicBezTo>
                <a:cubicBezTo>
                  <a:pt x="66" y="1973"/>
                  <a:pt x="34" y="1991"/>
                  <a:pt x="0" y="1999"/>
                </a:cubicBezTo>
                <a:cubicBezTo>
                  <a:pt x="1258" y="553"/>
                  <a:pt x="1258" y="553"/>
                  <a:pt x="1258" y="553"/>
                </a:cubicBezTo>
                <a:cubicBezTo>
                  <a:pt x="1319" y="483"/>
                  <a:pt x="1311" y="377"/>
                  <a:pt x="1241" y="316"/>
                </a:cubicBezTo>
                <a:cubicBezTo>
                  <a:pt x="878" y="0"/>
                  <a:pt x="878" y="0"/>
                  <a:pt x="878" y="0"/>
                </a:cubicBezTo>
                <a:cubicBezTo>
                  <a:pt x="1181" y="0"/>
                  <a:pt x="1181" y="0"/>
                  <a:pt x="1181" y="0"/>
                </a:cubicBezTo>
                <a:cubicBezTo>
                  <a:pt x="1397" y="188"/>
                  <a:pt x="1397" y="188"/>
                  <a:pt x="1397" y="188"/>
                </a:cubicBezTo>
                <a:cubicBezTo>
                  <a:pt x="1467" y="249"/>
                  <a:pt x="1475" y="355"/>
                  <a:pt x="1414" y="425"/>
                </a:cubicBez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6"/>
          <p:cNvSpPr>
            <a:spLocks/>
          </p:cNvSpPr>
          <p:nvPr/>
        </p:nvSpPr>
        <p:spPr bwMode="auto">
          <a:xfrm>
            <a:off x="41" y="0"/>
            <a:ext cx="6452091" cy="6605752"/>
          </a:xfrm>
          <a:custGeom>
            <a:avLst/>
            <a:gdLst>
              <a:gd name="T0" fmla="*/ 2039 w 2100"/>
              <a:gd name="T1" fmla="*/ 553 h 2150"/>
              <a:gd name="T2" fmla="*/ 781 w 2100"/>
              <a:gd name="T3" fmla="*/ 1999 h 2150"/>
              <a:gd name="T4" fmla="*/ 716 w 2100"/>
              <a:gd name="T5" fmla="*/ 2073 h 2150"/>
              <a:gd name="T6" fmla="*/ 479 w 2100"/>
              <a:gd name="T7" fmla="*/ 2089 h 2150"/>
              <a:gd name="T8" fmla="*/ 0 w 2100"/>
              <a:gd name="T9" fmla="*/ 1672 h 2150"/>
              <a:gd name="T10" fmla="*/ 0 w 2100"/>
              <a:gd name="T11" fmla="*/ 0 h 2150"/>
              <a:gd name="T12" fmla="*/ 1659 w 2100"/>
              <a:gd name="T13" fmla="*/ 0 h 2150"/>
              <a:gd name="T14" fmla="*/ 2022 w 2100"/>
              <a:gd name="T15" fmla="*/ 316 h 2150"/>
              <a:gd name="T16" fmla="*/ 2039 w 2100"/>
              <a:gd name="T17" fmla="*/ 553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0" h="2150">
                <a:moveTo>
                  <a:pt x="2039" y="553"/>
                </a:moveTo>
                <a:cubicBezTo>
                  <a:pt x="781" y="1999"/>
                  <a:pt x="781" y="1999"/>
                  <a:pt x="781" y="1999"/>
                </a:cubicBezTo>
                <a:cubicBezTo>
                  <a:pt x="716" y="2073"/>
                  <a:pt x="716" y="2073"/>
                  <a:pt x="716" y="2073"/>
                </a:cubicBezTo>
                <a:cubicBezTo>
                  <a:pt x="655" y="2143"/>
                  <a:pt x="549" y="2150"/>
                  <a:pt x="479" y="2089"/>
                </a:cubicBezTo>
                <a:cubicBezTo>
                  <a:pt x="0" y="1672"/>
                  <a:pt x="0" y="1672"/>
                  <a:pt x="0" y="1672"/>
                </a:cubicBezTo>
                <a:cubicBezTo>
                  <a:pt x="0" y="0"/>
                  <a:pt x="0" y="0"/>
                  <a:pt x="0" y="0"/>
                </a:cubicBezTo>
                <a:cubicBezTo>
                  <a:pt x="1659" y="0"/>
                  <a:pt x="1659" y="0"/>
                  <a:pt x="1659" y="0"/>
                </a:cubicBezTo>
                <a:cubicBezTo>
                  <a:pt x="2022" y="316"/>
                  <a:pt x="2022" y="316"/>
                  <a:pt x="2022" y="316"/>
                </a:cubicBezTo>
                <a:cubicBezTo>
                  <a:pt x="2092" y="377"/>
                  <a:pt x="2100" y="483"/>
                  <a:pt x="2039" y="553"/>
                </a:cubicBezTo>
                <a:close/>
              </a:path>
            </a:pathLst>
          </a:custGeom>
          <a:blipFill dpi="0" rotWithShape="1">
            <a:blip r:embed="rId3"/>
            <a:srcRect/>
            <a:stretch>
              <a:fillRect/>
            </a:stretch>
          </a:blipFill>
          <a:ln>
            <a:noFill/>
          </a:ln>
          <a:effectLst>
            <a:outerShdw blurRad="177800" dist="508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Freeform 7"/>
          <p:cNvSpPr>
            <a:spLocks/>
          </p:cNvSpPr>
          <p:nvPr/>
        </p:nvSpPr>
        <p:spPr bwMode="auto">
          <a:xfrm>
            <a:off x="41" y="3183975"/>
            <a:ext cx="2835285" cy="2582489"/>
          </a:xfrm>
          <a:custGeom>
            <a:avLst/>
            <a:gdLst>
              <a:gd name="T0" fmla="*/ 923 w 923"/>
              <a:gd name="T1" fmla="*/ 639 h 841"/>
              <a:gd name="T2" fmla="*/ 814 w 923"/>
              <a:gd name="T3" fmla="*/ 764 h 841"/>
              <a:gd name="T4" fmla="*/ 577 w 923"/>
              <a:gd name="T5" fmla="*/ 780 h 841"/>
              <a:gd name="T6" fmla="*/ 0 w 923"/>
              <a:gd name="T7" fmla="*/ 283 h 841"/>
              <a:gd name="T8" fmla="*/ 0 w 923"/>
              <a:gd name="T9" fmla="*/ 0 h 841"/>
              <a:gd name="T10" fmla="*/ 705 w 923"/>
              <a:gd name="T11" fmla="*/ 623 h 841"/>
              <a:gd name="T12" fmla="*/ 923 w 923"/>
              <a:gd name="T13" fmla="*/ 639 h 841"/>
            </a:gdLst>
            <a:ahLst/>
            <a:cxnLst>
              <a:cxn ang="0">
                <a:pos x="T0" y="T1"/>
              </a:cxn>
              <a:cxn ang="0">
                <a:pos x="T2" y="T3"/>
              </a:cxn>
              <a:cxn ang="0">
                <a:pos x="T4" y="T5"/>
              </a:cxn>
              <a:cxn ang="0">
                <a:pos x="T6" y="T7"/>
              </a:cxn>
              <a:cxn ang="0">
                <a:pos x="T8" y="T9"/>
              </a:cxn>
              <a:cxn ang="0">
                <a:pos x="T10" y="T11"/>
              </a:cxn>
              <a:cxn ang="0">
                <a:pos x="T12" y="T13"/>
              </a:cxn>
            </a:cxnLst>
            <a:rect l="0" t="0" r="r" b="b"/>
            <a:pathLst>
              <a:path w="923" h="841">
                <a:moveTo>
                  <a:pt x="923" y="639"/>
                </a:moveTo>
                <a:cubicBezTo>
                  <a:pt x="814" y="764"/>
                  <a:pt x="814" y="764"/>
                  <a:pt x="814" y="764"/>
                </a:cubicBezTo>
                <a:cubicBezTo>
                  <a:pt x="753" y="834"/>
                  <a:pt x="647" y="841"/>
                  <a:pt x="577" y="780"/>
                </a:cubicBezTo>
                <a:cubicBezTo>
                  <a:pt x="0" y="283"/>
                  <a:pt x="0" y="283"/>
                  <a:pt x="0" y="283"/>
                </a:cubicBezTo>
                <a:cubicBezTo>
                  <a:pt x="0" y="0"/>
                  <a:pt x="0" y="0"/>
                  <a:pt x="0" y="0"/>
                </a:cubicBezTo>
                <a:cubicBezTo>
                  <a:pt x="705" y="623"/>
                  <a:pt x="705" y="623"/>
                  <a:pt x="705" y="623"/>
                </a:cubicBezTo>
                <a:cubicBezTo>
                  <a:pt x="767" y="678"/>
                  <a:pt x="856" y="682"/>
                  <a:pt x="923" y="639"/>
                </a:cubicBezTo>
                <a:close/>
              </a:path>
            </a:pathLst>
          </a:custGeom>
          <a:gradFill>
            <a:gsLst>
              <a:gs pos="0">
                <a:srgbClr val="04BEFE">
                  <a:alpha val="52000"/>
                </a:srgbClr>
              </a:gs>
              <a:gs pos="100000">
                <a:srgbClr val="4498EC">
                  <a:alpha val="0"/>
                </a:srgb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Freeform 8"/>
          <p:cNvSpPr>
            <a:spLocks/>
          </p:cNvSpPr>
          <p:nvPr/>
        </p:nvSpPr>
        <p:spPr bwMode="auto">
          <a:xfrm>
            <a:off x="1" y="3914279"/>
            <a:ext cx="3978652" cy="2380913"/>
          </a:xfrm>
          <a:custGeom>
            <a:avLst/>
            <a:gdLst>
              <a:gd name="T0" fmla="*/ 1288 w 1295"/>
              <a:gd name="T1" fmla="*/ 30 h 775"/>
              <a:gd name="T2" fmla="*/ 709 w 1295"/>
              <a:gd name="T3" fmla="*/ 698 h 775"/>
              <a:gd name="T4" fmla="*/ 472 w 1295"/>
              <a:gd name="T5" fmla="*/ 714 h 775"/>
              <a:gd name="T6" fmla="*/ 0 w 1295"/>
              <a:gd name="T7" fmla="*/ 300 h 775"/>
              <a:gd name="T8" fmla="*/ 0 w 1295"/>
              <a:gd name="T9" fmla="*/ 44 h 775"/>
              <a:gd name="T10" fmla="*/ 577 w 1295"/>
              <a:gd name="T11" fmla="*/ 542 h 775"/>
              <a:gd name="T12" fmla="*/ 814 w 1295"/>
              <a:gd name="T13" fmla="*/ 526 h 775"/>
              <a:gd name="T14" fmla="*/ 923 w 1295"/>
              <a:gd name="T15" fmla="*/ 401 h 775"/>
              <a:gd name="T16" fmla="*/ 1263 w 1295"/>
              <a:gd name="T17" fmla="*/ 8 h 775"/>
              <a:gd name="T18" fmla="*/ 1286 w 1295"/>
              <a:gd name="T19" fmla="*/ 5 h 775"/>
              <a:gd name="T20" fmla="*/ 1288 w 1295"/>
              <a:gd name="T21" fmla="*/ 30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5" h="775">
                <a:moveTo>
                  <a:pt x="1288" y="30"/>
                </a:moveTo>
                <a:cubicBezTo>
                  <a:pt x="709" y="698"/>
                  <a:pt x="709" y="698"/>
                  <a:pt x="709" y="698"/>
                </a:cubicBezTo>
                <a:cubicBezTo>
                  <a:pt x="648" y="768"/>
                  <a:pt x="542" y="775"/>
                  <a:pt x="472" y="714"/>
                </a:cubicBezTo>
                <a:cubicBezTo>
                  <a:pt x="0" y="300"/>
                  <a:pt x="0" y="300"/>
                  <a:pt x="0" y="300"/>
                </a:cubicBezTo>
                <a:cubicBezTo>
                  <a:pt x="0" y="44"/>
                  <a:pt x="0" y="44"/>
                  <a:pt x="0" y="44"/>
                </a:cubicBezTo>
                <a:cubicBezTo>
                  <a:pt x="577" y="542"/>
                  <a:pt x="577" y="542"/>
                  <a:pt x="577" y="542"/>
                </a:cubicBezTo>
                <a:cubicBezTo>
                  <a:pt x="647" y="603"/>
                  <a:pt x="753" y="596"/>
                  <a:pt x="814" y="526"/>
                </a:cubicBezTo>
                <a:cubicBezTo>
                  <a:pt x="923" y="401"/>
                  <a:pt x="923" y="401"/>
                  <a:pt x="923" y="401"/>
                </a:cubicBezTo>
                <a:cubicBezTo>
                  <a:pt x="1263" y="8"/>
                  <a:pt x="1263" y="8"/>
                  <a:pt x="1263" y="8"/>
                </a:cubicBezTo>
                <a:cubicBezTo>
                  <a:pt x="1269" y="1"/>
                  <a:pt x="1279" y="0"/>
                  <a:pt x="1286" y="5"/>
                </a:cubicBezTo>
                <a:cubicBezTo>
                  <a:pt x="1294" y="11"/>
                  <a:pt x="1295" y="22"/>
                  <a:pt x="1288" y="30"/>
                </a:cubicBez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9"/>
          <p:cNvSpPr>
            <a:spLocks/>
          </p:cNvSpPr>
          <p:nvPr/>
        </p:nvSpPr>
        <p:spPr bwMode="auto">
          <a:xfrm>
            <a:off x="4046436" y="3210353"/>
            <a:ext cx="543595" cy="606381"/>
          </a:xfrm>
          <a:custGeom>
            <a:avLst/>
            <a:gdLst>
              <a:gd name="T0" fmla="*/ 168 w 177"/>
              <a:gd name="T1" fmla="*/ 5 h 197"/>
              <a:gd name="T2" fmla="*/ 168 w 177"/>
              <a:gd name="T3" fmla="*/ 5 h 197"/>
              <a:gd name="T4" fmla="*/ 171 w 177"/>
              <a:gd name="T5" fmla="*/ 29 h 197"/>
              <a:gd name="T6" fmla="*/ 32 w 177"/>
              <a:gd name="T7" fmla="*/ 189 h 197"/>
              <a:gd name="T8" fmla="*/ 9 w 177"/>
              <a:gd name="T9" fmla="*/ 192 h 197"/>
              <a:gd name="T10" fmla="*/ 9 w 177"/>
              <a:gd name="T11" fmla="*/ 192 h 197"/>
              <a:gd name="T12" fmla="*/ 7 w 177"/>
              <a:gd name="T13" fmla="*/ 168 h 197"/>
              <a:gd name="T14" fmla="*/ 145 w 177"/>
              <a:gd name="T15" fmla="*/ 8 h 197"/>
              <a:gd name="T16" fmla="*/ 168 w 177"/>
              <a:gd name="T17" fmla="*/ 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97">
                <a:moveTo>
                  <a:pt x="168" y="5"/>
                </a:moveTo>
                <a:cubicBezTo>
                  <a:pt x="168" y="5"/>
                  <a:pt x="168" y="5"/>
                  <a:pt x="168" y="5"/>
                </a:cubicBezTo>
                <a:cubicBezTo>
                  <a:pt x="176" y="11"/>
                  <a:pt x="177" y="22"/>
                  <a:pt x="171" y="29"/>
                </a:cubicBezTo>
                <a:cubicBezTo>
                  <a:pt x="32" y="189"/>
                  <a:pt x="32" y="189"/>
                  <a:pt x="32" y="189"/>
                </a:cubicBezTo>
                <a:cubicBezTo>
                  <a:pt x="26" y="196"/>
                  <a:pt x="16" y="197"/>
                  <a:pt x="9" y="192"/>
                </a:cubicBezTo>
                <a:cubicBezTo>
                  <a:pt x="9" y="192"/>
                  <a:pt x="9" y="192"/>
                  <a:pt x="9" y="192"/>
                </a:cubicBezTo>
                <a:cubicBezTo>
                  <a:pt x="1" y="186"/>
                  <a:pt x="0" y="175"/>
                  <a:pt x="7" y="168"/>
                </a:cubicBezTo>
                <a:cubicBezTo>
                  <a:pt x="145" y="8"/>
                  <a:pt x="145" y="8"/>
                  <a:pt x="145" y="8"/>
                </a:cubicBezTo>
                <a:cubicBezTo>
                  <a:pt x="151" y="1"/>
                  <a:pt x="161" y="0"/>
                  <a:pt x="168" y="5"/>
                </a:cubicBezTo>
                <a:close/>
              </a:path>
            </a:pathLst>
          </a:custGeom>
          <a:gradFill>
            <a:gsLst>
              <a:gs pos="0">
                <a:srgbClr val="04BEFE">
                  <a:alpha val="52000"/>
                </a:srgbClr>
              </a:gs>
              <a:gs pos="100000">
                <a:srgbClr val="4498EC">
                  <a:alpha val="0"/>
                </a:srgb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0" name="Freeform 10"/>
          <p:cNvSpPr>
            <a:spLocks/>
          </p:cNvSpPr>
          <p:nvPr/>
        </p:nvSpPr>
        <p:spPr bwMode="auto">
          <a:xfrm>
            <a:off x="4664343" y="2812153"/>
            <a:ext cx="269320" cy="290798"/>
          </a:xfrm>
          <a:custGeom>
            <a:avLst/>
            <a:gdLst>
              <a:gd name="T0" fmla="*/ 82 w 88"/>
              <a:gd name="T1" fmla="*/ 30 h 95"/>
              <a:gd name="T2" fmla="*/ 32 w 88"/>
              <a:gd name="T3" fmla="*/ 87 h 95"/>
              <a:gd name="T4" fmla="*/ 9 w 88"/>
              <a:gd name="T5" fmla="*/ 90 h 95"/>
              <a:gd name="T6" fmla="*/ 9 w 88"/>
              <a:gd name="T7" fmla="*/ 90 h 95"/>
              <a:gd name="T8" fmla="*/ 7 w 88"/>
              <a:gd name="T9" fmla="*/ 65 h 95"/>
              <a:gd name="T10" fmla="*/ 56 w 88"/>
              <a:gd name="T11" fmla="*/ 8 h 95"/>
              <a:gd name="T12" fmla="*/ 79 w 88"/>
              <a:gd name="T13" fmla="*/ 6 h 95"/>
              <a:gd name="T14" fmla="*/ 79 w 88"/>
              <a:gd name="T15" fmla="*/ 6 h 95"/>
              <a:gd name="T16" fmla="*/ 82 w 88"/>
              <a:gd name="T17" fmla="*/ 3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95">
                <a:moveTo>
                  <a:pt x="82" y="30"/>
                </a:moveTo>
                <a:cubicBezTo>
                  <a:pt x="32" y="87"/>
                  <a:pt x="32" y="87"/>
                  <a:pt x="32" y="87"/>
                </a:cubicBezTo>
                <a:cubicBezTo>
                  <a:pt x="26" y="94"/>
                  <a:pt x="16" y="95"/>
                  <a:pt x="9" y="90"/>
                </a:cubicBezTo>
                <a:cubicBezTo>
                  <a:pt x="9" y="90"/>
                  <a:pt x="9" y="90"/>
                  <a:pt x="9" y="90"/>
                </a:cubicBezTo>
                <a:cubicBezTo>
                  <a:pt x="1" y="84"/>
                  <a:pt x="0" y="73"/>
                  <a:pt x="7" y="65"/>
                </a:cubicBezTo>
                <a:cubicBezTo>
                  <a:pt x="56" y="8"/>
                  <a:pt x="56" y="8"/>
                  <a:pt x="56" y="8"/>
                </a:cubicBezTo>
                <a:cubicBezTo>
                  <a:pt x="62" y="1"/>
                  <a:pt x="72" y="0"/>
                  <a:pt x="79" y="6"/>
                </a:cubicBezTo>
                <a:cubicBezTo>
                  <a:pt x="79" y="6"/>
                  <a:pt x="79" y="6"/>
                  <a:pt x="79" y="6"/>
                </a:cubicBezTo>
                <a:cubicBezTo>
                  <a:pt x="87" y="12"/>
                  <a:pt x="88" y="23"/>
                  <a:pt x="82" y="30"/>
                </a:cubicBezTo>
                <a:close/>
              </a:path>
            </a:pathLst>
          </a:custGeom>
          <a:gradFill>
            <a:gsLst>
              <a:gs pos="0">
                <a:srgbClr val="04BEFE">
                  <a:alpha val="52000"/>
                </a:srgbClr>
              </a:gs>
              <a:gs pos="100000">
                <a:srgbClr val="4498EC">
                  <a:alpha val="0"/>
                </a:srgbClr>
              </a:gs>
            </a:gsLst>
            <a:lin ang="54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7"/>
          <p:cNvSpPr>
            <a:spLocks/>
          </p:cNvSpPr>
          <p:nvPr/>
        </p:nvSpPr>
        <p:spPr bwMode="auto">
          <a:xfrm>
            <a:off x="997" y="2265573"/>
            <a:ext cx="2835285" cy="2582489"/>
          </a:xfrm>
          <a:custGeom>
            <a:avLst/>
            <a:gdLst>
              <a:gd name="T0" fmla="*/ 923 w 923"/>
              <a:gd name="T1" fmla="*/ 639 h 841"/>
              <a:gd name="T2" fmla="*/ 814 w 923"/>
              <a:gd name="T3" fmla="*/ 764 h 841"/>
              <a:gd name="T4" fmla="*/ 577 w 923"/>
              <a:gd name="T5" fmla="*/ 780 h 841"/>
              <a:gd name="T6" fmla="*/ 0 w 923"/>
              <a:gd name="T7" fmla="*/ 283 h 841"/>
              <a:gd name="T8" fmla="*/ 0 w 923"/>
              <a:gd name="T9" fmla="*/ 0 h 841"/>
              <a:gd name="T10" fmla="*/ 705 w 923"/>
              <a:gd name="T11" fmla="*/ 623 h 841"/>
              <a:gd name="T12" fmla="*/ 923 w 923"/>
              <a:gd name="T13" fmla="*/ 639 h 841"/>
            </a:gdLst>
            <a:ahLst/>
            <a:cxnLst>
              <a:cxn ang="0">
                <a:pos x="T0" y="T1"/>
              </a:cxn>
              <a:cxn ang="0">
                <a:pos x="T2" y="T3"/>
              </a:cxn>
              <a:cxn ang="0">
                <a:pos x="T4" y="T5"/>
              </a:cxn>
              <a:cxn ang="0">
                <a:pos x="T6" y="T7"/>
              </a:cxn>
              <a:cxn ang="0">
                <a:pos x="T8" y="T9"/>
              </a:cxn>
              <a:cxn ang="0">
                <a:pos x="T10" y="T11"/>
              </a:cxn>
              <a:cxn ang="0">
                <a:pos x="T12" y="T13"/>
              </a:cxn>
            </a:cxnLst>
            <a:rect l="0" t="0" r="r" b="b"/>
            <a:pathLst>
              <a:path w="923" h="841">
                <a:moveTo>
                  <a:pt x="923" y="639"/>
                </a:moveTo>
                <a:cubicBezTo>
                  <a:pt x="814" y="764"/>
                  <a:pt x="814" y="764"/>
                  <a:pt x="814" y="764"/>
                </a:cubicBezTo>
                <a:cubicBezTo>
                  <a:pt x="753" y="834"/>
                  <a:pt x="647" y="841"/>
                  <a:pt x="577" y="780"/>
                </a:cubicBezTo>
                <a:cubicBezTo>
                  <a:pt x="0" y="283"/>
                  <a:pt x="0" y="283"/>
                  <a:pt x="0" y="283"/>
                </a:cubicBezTo>
                <a:cubicBezTo>
                  <a:pt x="0" y="0"/>
                  <a:pt x="0" y="0"/>
                  <a:pt x="0" y="0"/>
                </a:cubicBezTo>
                <a:cubicBezTo>
                  <a:pt x="705" y="623"/>
                  <a:pt x="705" y="623"/>
                  <a:pt x="705" y="623"/>
                </a:cubicBezTo>
                <a:cubicBezTo>
                  <a:pt x="767" y="678"/>
                  <a:pt x="856" y="682"/>
                  <a:pt x="923" y="639"/>
                </a:cubicBezTo>
                <a:close/>
              </a:path>
            </a:pathLst>
          </a:custGeom>
          <a:gradFill>
            <a:gsLst>
              <a:gs pos="0">
                <a:srgbClr val="04BEFE">
                  <a:alpha val="22000"/>
                </a:srgbClr>
              </a:gs>
              <a:gs pos="100000">
                <a:srgbClr val="4498EC">
                  <a:alpha val="0"/>
                </a:srgbClr>
              </a:gs>
            </a:gsLst>
            <a:lin ang="27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06281DA7-131D-4597-8F75-90E424690386}"/>
              </a:ext>
            </a:extLst>
          </p:cNvPr>
          <p:cNvGrpSpPr/>
          <p:nvPr/>
        </p:nvGrpSpPr>
        <p:grpSpPr>
          <a:xfrm>
            <a:off x="219456" y="3309681"/>
            <a:ext cx="2778541" cy="1725909"/>
            <a:chOff x="206961" y="3524288"/>
            <a:chExt cx="2296313" cy="1296699"/>
          </a:xfrm>
        </p:grpSpPr>
        <p:sp>
          <p:nvSpPr>
            <p:cNvPr id="69" name="Rectangle 68"/>
            <p:cNvSpPr/>
            <p:nvPr/>
          </p:nvSpPr>
          <p:spPr>
            <a:xfrm>
              <a:off x="530390" y="3919163"/>
              <a:ext cx="1972884" cy="901824"/>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600" spc="200" dirty="0">
                  <a:ln w="0">
                    <a:noFill/>
                  </a:ln>
                  <a:solidFill>
                    <a:prstClr val="white"/>
                  </a:solidFill>
                  <a:latin typeface="Impact" panose="020B0806030902050204" pitchFamily="34" charset="0"/>
                </a:rPr>
                <a:t>Core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200" normalizeH="0" baseline="0" noProof="0" dirty="0" err="1">
                  <a:ln w="0">
                    <a:noFill/>
                  </a:ln>
                  <a:solidFill>
                    <a:prstClr val="white"/>
                  </a:solidFill>
                  <a:effectLst/>
                  <a:uLnTx/>
                  <a:uFillTx/>
                  <a:latin typeface="Impact" panose="020B0806030902050204" pitchFamily="34" charset="0"/>
                  <a:ea typeface="+mn-ea"/>
                  <a:cs typeface="+mn-cs"/>
                </a:rPr>
                <a:t>princip</a:t>
              </a:r>
              <a:r>
                <a:rPr lang="en-US" sz="3600" spc="200" dirty="0">
                  <a:ln w="0">
                    <a:noFill/>
                  </a:ln>
                  <a:solidFill>
                    <a:prstClr val="white"/>
                  </a:solidFill>
                  <a:latin typeface="Impact" panose="020B0806030902050204" pitchFamily="34" charset="0"/>
                </a:rPr>
                <a:t>les</a:t>
              </a:r>
              <a:endParaRPr kumimoji="0" lang="en-US" sz="3600" b="0" i="0" u="none" strike="noStrike" kern="1200" cap="none" spc="200" normalizeH="0" baseline="0" noProof="0" dirty="0">
                <a:ln w="0">
                  <a:noFill/>
                </a:ln>
                <a:solidFill>
                  <a:prstClr val="white"/>
                </a:solidFill>
                <a:effectLst/>
                <a:uLnTx/>
                <a:uFillTx/>
                <a:latin typeface="Impact" panose="020B0806030902050204" pitchFamily="34" charset="0"/>
                <a:ea typeface="+mn-ea"/>
                <a:cs typeface="+mn-cs"/>
              </a:endParaRPr>
            </a:p>
          </p:txBody>
        </p:sp>
        <p:sp>
          <p:nvSpPr>
            <p:cNvPr id="70" name="Freeform 31"/>
            <p:cNvSpPr>
              <a:spLocks/>
            </p:cNvSpPr>
            <p:nvPr/>
          </p:nvSpPr>
          <p:spPr bwMode="auto">
            <a:xfrm>
              <a:off x="206961" y="3524288"/>
              <a:ext cx="864230" cy="1171499"/>
            </a:xfrm>
            <a:custGeom>
              <a:avLst/>
              <a:gdLst>
                <a:gd name="T0" fmla="*/ 189 w 515"/>
                <a:gd name="T1" fmla="*/ 755 h 755"/>
                <a:gd name="T2" fmla="*/ 0 w 515"/>
                <a:gd name="T3" fmla="*/ 755 h 755"/>
                <a:gd name="T4" fmla="*/ 0 w 515"/>
                <a:gd name="T5" fmla="*/ 0 h 755"/>
                <a:gd name="T6" fmla="*/ 515 w 515"/>
                <a:gd name="T7" fmla="*/ 0 h 755"/>
                <a:gd name="T8" fmla="*/ 515 w 515"/>
                <a:gd name="T9" fmla="*/ 234 h 755"/>
                <a:gd name="T10" fmla="*/ 457 w 515"/>
                <a:gd name="T11" fmla="*/ 234 h 755"/>
                <a:gd name="T12" fmla="*/ 457 w 515"/>
                <a:gd name="T13" fmla="*/ 58 h 755"/>
                <a:gd name="T14" fmla="*/ 57 w 515"/>
                <a:gd name="T15" fmla="*/ 58 h 755"/>
                <a:gd name="T16" fmla="*/ 57 w 515"/>
                <a:gd name="T17" fmla="*/ 697 h 755"/>
                <a:gd name="T18" fmla="*/ 189 w 515"/>
                <a:gd name="T19" fmla="*/ 697 h 755"/>
                <a:gd name="T20" fmla="*/ 189 w 515"/>
                <a:gd name="T21" fmla="*/ 75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5" h="755">
                  <a:moveTo>
                    <a:pt x="189" y="755"/>
                  </a:moveTo>
                  <a:lnTo>
                    <a:pt x="0" y="755"/>
                  </a:lnTo>
                  <a:lnTo>
                    <a:pt x="0" y="0"/>
                  </a:lnTo>
                  <a:lnTo>
                    <a:pt x="515" y="0"/>
                  </a:lnTo>
                  <a:lnTo>
                    <a:pt x="515" y="234"/>
                  </a:lnTo>
                  <a:lnTo>
                    <a:pt x="457" y="234"/>
                  </a:lnTo>
                  <a:lnTo>
                    <a:pt x="457" y="58"/>
                  </a:lnTo>
                  <a:lnTo>
                    <a:pt x="57" y="58"/>
                  </a:lnTo>
                  <a:lnTo>
                    <a:pt x="57" y="697"/>
                  </a:lnTo>
                  <a:lnTo>
                    <a:pt x="189" y="697"/>
                  </a:lnTo>
                  <a:lnTo>
                    <a:pt x="189" y="755"/>
                  </a:lnTo>
                  <a:close/>
                </a:path>
              </a:pathLst>
            </a:custGeom>
            <a:solidFill>
              <a:schemeClr val="bg1">
                <a:alpha val="86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24" name="Group 123"/>
          <p:cNvGrpSpPr/>
          <p:nvPr/>
        </p:nvGrpSpPr>
        <p:grpSpPr>
          <a:xfrm>
            <a:off x="5961126" y="313153"/>
            <a:ext cx="1280160" cy="1280160"/>
            <a:chOff x="5858313" y="444851"/>
            <a:chExt cx="1280160" cy="1280160"/>
          </a:xfrm>
        </p:grpSpPr>
        <p:sp>
          <p:nvSpPr>
            <p:cNvPr id="33" name="Oval 19"/>
            <p:cNvSpPr>
              <a:spLocks noChangeArrowheads="1"/>
            </p:cNvSpPr>
            <p:nvPr/>
          </p:nvSpPr>
          <p:spPr bwMode="auto">
            <a:xfrm>
              <a:off x="5858313" y="444851"/>
              <a:ext cx="1280160" cy="128016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Oval 20"/>
            <p:cNvSpPr>
              <a:spLocks noChangeArrowheads="1"/>
            </p:cNvSpPr>
            <p:nvPr/>
          </p:nvSpPr>
          <p:spPr bwMode="auto">
            <a:xfrm>
              <a:off x="5986626" y="573165"/>
              <a:ext cx="1023531" cy="1023531"/>
            </a:xfrm>
            <a:prstGeom prst="ellipse">
              <a:avLst/>
            </a:pr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65" name="Rectangle 64"/>
          <p:cNvSpPr/>
          <p:nvPr/>
        </p:nvSpPr>
        <p:spPr>
          <a:xfrm>
            <a:off x="8430847" y="574803"/>
            <a:ext cx="3688621" cy="707886"/>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Immediate access to housing with no preconditions</a:t>
            </a:r>
          </a:p>
        </p:txBody>
      </p:sp>
      <p:grpSp>
        <p:nvGrpSpPr>
          <p:cNvPr id="49" name="Group 48"/>
          <p:cNvGrpSpPr/>
          <p:nvPr/>
        </p:nvGrpSpPr>
        <p:grpSpPr>
          <a:xfrm>
            <a:off x="5074551" y="1683840"/>
            <a:ext cx="1280160" cy="1280160"/>
            <a:chOff x="5442991" y="1385888"/>
            <a:chExt cx="1362075" cy="1362075"/>
          </a:xfrm>
        </p:grpSpPr>
        <p:sp>
          <p:nvSpPr>
            <p:cNvPr id="50" name="Oval 19"/>
            <p:cNvSpPr>
              <a:spLocks noChangeArrowheads="1"/>
            </p:cNvSpPr>
            <p:nvPr/>
          </p:nvSpPr>
          <p:spPr bwMode="auto">
            <a:xfrm>
              <a:off x="5442991" y="1385888"/>
              <a:ext cx="1362075" cy="13620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Oval 20"/>
            <p:cNvSpPr>
              <a:spLocks noChangeArrowheads="1"/>
            </p:cNvSpPr>
            <p:nvPr/>
          </p:nvSpPr>
          <p:spPr bwMode="auto">
            <a:xfrm>
              <a:off x="5579516" y="1522413"/>
              <a:ext cx="1089025" cy="1089025"/>
            </a:xfrm>
            <a:prstGeom prst="ellipse">
              <a:avLst/>
            </a:pr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19" name="Group 118"/>
          <p:cNvGrpSpPr/>
          <p:nvPr/>
        </p:nvGrpSpPr>
        <p:grpSpPr>
          <a:xfrm>
            <a:off x="2914008" y="4277742"/>
            <a:ext cx="1280160" cy="1280160"/>
            <a:chOff x="5442991" y="1385888"/>
            <a:chExt cx="1362075" cy="1362075"/>
          </a:xfrm>
        </p:grpSpPr>
        <p:sp>
          <p:nvSpPr>
            <p:cNvPr id="121" name="Oval 19"/>
            <p:cNvSpPr>
              <a:spLocks noChangeArrowheads="1"/>
            </p:cNvSpPr>
            <p:nvPr/>
          </p:nvSpPr>
          <p:spPr bwMode="auto">
            <a:xfrm>
              <a:off x="5442991" y="1385888"/>
              <a:ext cx="1362075" cy="13620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2" name="Oval 20"/>
            <p:cNvSpPr>
              <a:spLocks noChangeArrowheads="1"/>
            </p:cNvSpPr>
            <p:nvPr/>
          </p:nvSpPr>
          <p:spPr bwMode="auto">
            <a:xfrm>
              <a:off x="5579516" y="1522413"/>
              <a:ext cx="1089025" cy="1089025"/>
            </a:xfrm>
            <a:prstGeom prst="ellipse">
              <a:avLst/>
            </a:pr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29" name="Group 128"/>
          <p:cNvGrpSpPr/>
          <p:nvPr/>
        </p:nvGrpSpPr>
        <p:grpSpPr>
          <a:xfrm>
            <a:off x="4021096" y="3053162"/>
            <a:ext cx="1280160" cy="1280160"/>
            <a:chOff x="5858313" y="444851"/>
            <a:chExt cx="1280160" cy="1280160"/>
          </a:xfrm>
        </p:grpSpPr>
        <p:sp>
          <p:nvSpPr>
            <p:cNvPr id="130" name="Oval 19"/>
            <p:cNvSpPr>
              <a:spLocks noChangeArrowheads="1"/>
            </p:cNvSpPr>
            <p:nvPr/>
          </p:nvSpPr>
          <p:spPr bwMode="auto">
            <a:xfrm>
              <a:off x="5858313" y="444851"/>
              <a:ext cx="1280160" cy="128016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1" name="Oval 20"/>
            <p:cNvSpPr>
              <a:spLocks noChangeArrowheads="1"/>
            </p:cNvSpPr>
            <p:nvPr/>
          </p:nvSpPr>
          <p:spPr bwMode="auto">
            <a:xfrm>
              <a:off x="5986626" y="573165"/>
              <a:ext cx="1023531" cy="1023531"/>
            </a:xfrm>
            <a:prstGeom prst="ellipse">
              <a:avLst/>
            </a:pr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2" name="Freeform 29"/>
            <p:cNvSpPr>
              <a:spLocks noEditPoints="1"/>
            </p:cNvSpPr>
            <p:nvPr/>
          </p:nvSpPr>
          <p:spPr bwMode="auto">
            <a:xfrm>
              <a:off x="6239643" y="796363"/>
              <a:ext cx="517496" cy="546139"/>
            </a:xfrm>
            <a:custGeom>
              <a:avLst/>
              <a:gdLst>
                <a:gd name="T0" fmla="*/ 201 w 456"/>
                <a:gd name="T1" fmla="*/ 370 h 481"/>
                <a:gd name="T2" fmla="*/ 174 w 456"/>
                <a:gd name="T3" fmla="*/ 481 h 481"/>
                <a:gd name="T4" fmla="*/ 271 w 456"/>
                <a:gd name="T5" fmla="*/ 420 h 481"/>
                <a:gd name="T6" fmla="*/ 259 w 456"/>
                <a:gd name="T7" fmla="*/ 408 h 481"/>
                <a:gd name="T8" fmla="*/ 259 w 456"/>
                <a:gd name="T9" fmla="*/ 449 h 481"/>
                <a:gd name="T10" fmla="*/ 220 w 456"/>
                <a:gd name="T11" fmla="*/ 437 h 481"/>
                <a:gd name="T12" fmla="*/ 203 w 456"/>
                <a:gd name="T13" fmla="*/ 414 h 481"/>
                <a:gd name="T14" fmla="*/ 204 w 456"/>
                <a:gd name="T15" fmla="*/ 386 h 481"/>
                <a:gd name="T16" fmla="*/ 228 w 456"/>
                <a:gd name="T17" fmla="*/ 354 h 481"/>
                <a:gd name="T18" fmla="*/ 252 w 456"/>
                <a:gd name="T19" fmla="*/ 386 h 481"/>
                <a:gd name="T20" fmla="*/ 149 w 456"/>
                <a:gd name="T21" fmla="*/ 338 h 481"/>
                <a:gd name="T22" fmla="*/ 51 w 456"/>
                <a:gd name="T23" fmla="*/ 330 h 481"/>
                <a:gd name="T24" fmla="*/ 28 w 456"/>
                <a:gd name="T25" fmla="*/ 426 h 481"/>
                <a:gd name="T26" fmla="*/ 111 w 456"/>
                <a:gd name="T27" fmla="*/ 374 h 481"/>
                <a:gd name="T28" fmla="*/ 98 w 456"/>
                <a:gd name="T29" fmla="*/ 394 h 481"/>
                <a:gd name="T30" fmla="*/ 66 w 456"/>
                <a:gd name="T31" fmla="*/ 386 h 481"/>
                <a:gd name="T32" fmla="*/ 55 w 456"/>
                <a:gd name="T33" fmla="*/ 367 h 481"/>
                <a:gd name="T34" fmla="*/ 54 w 456"/>
                <a:gd name="T35" fmla="*/ 347 h 481"/>
                <a:gd name="T36" fmla="*/ 74 w 456"/>
                <a:gd name="T37" fmla="*/ 322 h 481"/>
                <a:gd name="T38" fmla="*/ 95 w 456"/>
                <a:gd name="T39" fmla="*/ 347 h 481"/>
                <a:gd name="T40" fmla="*/ 93 w 456"/>
                <a:gd name="T41" fmla="*/ 367 h 481"/>
                <a:gd name="T42" fmla="*/ 404 w 456"/>
                <a:gd name="T43" fmla="*/ 330 h 481"/>
                <a:gd name="T44" fmla="*/ 306 w 456"/>
                <a:gd name="T45" fmla="*/ 338 h 481"/>
                <a:gd name="T46" fmla="*/ 381 w 456"/>
                <a:gd name="T47" fmla="*/ 400 h 481"/>
                <a:gd name="T48" fmla="*/ 456 w 456"/>
                <a:gd name="T49" fmla="*/ 338 h 481"/>
                <a:gd name="T50" fmla="*/ 389 w 456"/>
                <a:gd name="T51" fmla="*/ 386 h 481"/>
                <a:gd name="T52" fmla="*/ 358 w 456"/>
                <a:gd name="T53" fmla="*/ 394 h 481"/>
                <a:gd name="T54" fmla="*/ 356 w 456"/>
                <a:gd name="T55" fmla="*/ 361 h 481"/>
                <a:gd name="T56" fmla="*/ 369 w 456"/>
                <a:gd name="T57" fmla="*/ 345 h 481"/>
                <a:gd name="T58" fmla="*/ 389 w 456"/>
                <a:gd name="T59" fmla="*/ 337 h 481"/>
                <a:gd name="T60" fmla="*/ 419 w 456"/>
                <a:gd name="T61" fmla="*/ 349 h 481"/>
                <a:gd name="T62" fmla="*/ 401 w 456"/>
                <a:gd name="T63" fmla="*/ 376 h 481"/>
                <a:gd name="T64" fmla="*/ 129 w 456"/>
                <a:gd name="T65" fmla="*/ 283 h 481"/>
                <a:gd name="T66" fmla="*/ 263 w 456"/>
                <a:gd name="T67" fmla="*/ 182 h 481"/>
                <a:gd name="T68" fmla="*/ 160 w 456"/>
                <a:gd name="T69" fmla="*/ 126 h 481"/>
                <a:gd name="T70" fmla="*/ 147 w 456"/>
                <a:gd name="T71" fmla="*/ 266 h 481"/>
                <a:gd name="T72" fmla="*/ 227 w 456"/>
                <a:gd name="T73" fmla="*/ 77 h 481"/>
                <a:gd name="T74" fmla="*/ 177 w 456"/>
                <a:gd name="T75" fmla="*/ 126 h 481"/>
                <a:gd name="T76" fmla="*/ 218 w 456"/>
                <a:gd name="T77" fmla="*/ 46 h 481"/>
                <a:gd name="T78" fmla="*/ 236 w 456"/>
                <a:gd name="T79" fmla="*/ 46 h 481"/>
                <a:gd name="T80" fmla="*/ 310 w 456"/>
                <a:gd name="T81" fmla="*/ 31 h 481"/>
                <a:gd name="T82" fmla="*/ 307 w 456"/>
                <a:gd name="T83" fmla="*/ 117 h 481"/>
                <a:gd name="T84" fmla="*/ 307 w 456"/>
                <a:gd name="T85" fmla="*/ 135 h 481"/>
                <a:gd name="T86" fmla="*/ 132 w 456"/>
                <a:gd name="T87" fmla="*/ 43 h 481"/>
                <a:gd name="T88" fmla="*/ 164 w 456"/>
                <a:gd name="T89" fmla="*/ 75 h 481"/>
                <a:gd name="T90" fmla="*/ 101 w 456"/>
                <a:gd name="T91" fmla="*/ 117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6" h="481">
                  <a:moveTo>
                    <a:pt x="254" y="370"/>
                  </a:moveTo>
                  <a:cubicBezTo>
                    <a:pt x="228" y="316"/>
                    <a:pt x="228" y="316"/>
                    <a:pt x="228" y="316"/>
                  </a:cubicBezTo>
                  <a:cubicBezTo>
                    <a:pt x="201" y="370"/>
                    <a:pt x="201" y="370"/>
                    <a:pt x="201" y="370"/>
                  </a:cubicBezTo>
                  <a:cubicBezTo>
                    <a:pt x="141" y="379"/>
                    <a:pt x="141" y="379"/>
                    <a:pt x="141" y="379"/>
                  </a:cubicBezTo>
                  <a:cubicBezTo>
                    <a:pt x="185" y="420"/>
                    <a:pt x="185" y="420"/>
                    <a:pt x="185" y="420"/>
                  </a:cubicBezTo>
                  <a:cubicBezTo>
                    <a:pt x="174" y="481"/>
                    <a:pt x="174" y="481"/>
                    <a:pt x="174" y="481"/>
                  </a:cubicBezTo>
                  <a:cubicBezTo>
                    <a:pt x="228" y="451"/>
                    <a:pt x="228" y="451"/>
                    <a:pt x="228" y="451"/>
                  </a:cubicBezTo>
                  <a:cubicBezTo>
                    <a:pt x="281" y="481"/>
                    <a:pt x="281" y="481"/>
                    <a:pt x="281" y="481"/>
                  </a:cubicBezTo>
                  <a:cubicBezTo>
                    <a:pt x="271" y="420"/>
                    <a:pt x="271" y="420"/>
                    <a:pt x="271" y="420"/>
                  </a:cubicBezTo>
                  <a:cubicBezTo>
                    <a:pt x="314" y="379"/>
                    <a:pt x="314" y="379"/>
                    <a:pt x="314" y="379"/>
                  </a:cubicBezTo>
                  <a:lnTo>
                    <a:pt x="254" y="370"/>
                  </a:lnTo>
                  <a:close/>
                  <a:moveTo>
                    <a:pt x="259" y="408"/>
                  </a:moveTo>
                  <a:cubicBezTo>
                    <a:pt x="253" y="414"/>
                    <a:pt x="253" y="414"/>
                    <a:pt x="253" y="414"/>
                  </a:cubicBezTo>
                  <a:cubicBezTo>
                    <a:pt x="254" y="423"/>
                    <a:pt x="254" y="423"/>
                    <a:pt x="254" y="423"/>
                  </a:cubicBezTo>
                  <a:cubicBezTo>
                    <a:pt x="259" y="449"/>
                    <a:pt x="259" y="449"/>
                    <a:pt x="259" y="449"/>
                  </a:cubicBezTo>
                  <a:cubicBezTo>
                    <a:pt x="236" y="437"/>
                    <a:pt x="236" y="437"/>
                    <a:pt x="236" y="437"/>
                  </a:cubicBezTo>
                  <a:cubicBezTo>
                    <a:pt x="228" y="432"/>
                    <a:pt x="228" y="432"/>
                    <a:pt x="228" y="432"/>
                  </a:cubicBezTo>
                  <a:cubicBezTo>
                    <a:pt x="220" y="437"/>
                    <a:pt x="220" y="437"/>
                    <a:pt x="220" y="437"/>
                  </a:cubicBezTo>
                  <a:cubicBezTo>
                    <a:pt x="197" y="449"/>
                    <a:pt x="197" y="449"/>
                    <a:pt x="197" y="449"/>
                  </a:cubicBezTo>
                  <a:cubicBezTo>
                    <a:pt x="201" y="423"/>
                    <a:pt x="201" y="423"/>
                    <a:pt x="201" y="423"/>
                  </a:cubicBezTo>
                  <a:cubicBezTo>
                    <a:pt x="203" y="414"/>
                    <a:pt x="203" y="414"/>
                    <a:pt x="203" y="414"/>
                  </a:cubicBezTo>
                  <a:cubicBezTo>
                    <a:pt x="196" y="408"/>
                    <a:pt x="196" y="408"/>
                    <a:pt x="196" y="408"/>
                  </a:cubicBezTo>
                  <a:cubicBezTo>
                    <a:pt x="178" y="390"/>
                    <a:pt x="178" y="390"/>
                    <a:pt x="178" y="390"/>
                  </a:cubicBezTo>
                  <a:cubicBezTo>
                    <a:pt x="204" y="386"/>
                    <a:pt x="204" y="386"/>
                    <a:pt x="204" y="386"/>
                  </a:cubicBezTo>
                  <a:cubicBezTo>
                    <a:pt x="212" y="385"/>
                    <a:pt x="212" y="385"/>
                    <a:pt x="212" y="385"/>
                  </a:cubicBezTo>
                  <a:cubicBezTo>
                    <a:pt x="216" y="377"/>
                    <a:pt x="216" y="377"/>
                    <a:pt x="216" y="377"/>
                  </a:cubicBezTo>
                  <a:cubicBezTo>
                    <a:pt x="228" y="354"/>
                    <a:pt x="228" y="354"/>
                    <a:pt x="228" y="354"/>
                  </a:cubicBezTo>
                  <a:cubicBezTo>
                    <a:pt x="239" y="377"/>
                    <a:pt x="239" y="377"/>
                    <a:pt x="239" y="377"/>
                  </a:cubicBezTo>
                  <a:cubicBezTo>
                    <a:pt x="243" y="385"/>
                    <a:pt x="243" y="385"/>
                    <a:pt x="243" y="385"/>
                  </a:cubicBezTo>
                  <a:cubicBezTo>
                    <a:pt x="252" y="386"/>
                    <a:pt x="252" y="386"/>
                    <a:pt x="252" y="386"/>
                  </a:cubicBezTo>
                  <a:cubicBezTo>
                    <a:pt x="278" y="390"/>
                    <a:pt x="278" y="390"/>
                    <a:pt x="278" y="390"/>
                  </a:cubicBezTo>
                  <a:lnTo>
                    <a:pt x="259" y="408"/>
                  </a:lnTo>
                  <a:close/>
                  <a:moveTo>
                    <a:pt x="149" y="338"/>
                  </a:moveTo>
                  <a:cubicBezTo>
                    <a:pt x="97" y="330"/>
                    <a:pt x="97" y="330"/>
                    <a:pt x="97" y="330"/>
                  </a:cubicBezTo>
                  <a:cubicBezTo>
                    <a:pt x="74" y="284"/>
                    <a:pt x="74" y="284"/>
                    <a:pt x="74" y="284"/>
                  </a:cubicBezTo>
                  <a:cubicBezTo>
                    <a:pt x="51" y="330"/>
                    <a:pt x="51" y="330"/>
                    <a:pt x="51" y="330"/>
                  </a:cubicBezTo>
                  <a:cubicBezTo>
                    <a:pt x="0" y="338"/>
                    <a:pt x="0" y="338"/>
                    <a:pt x="0" y="338"/>
                  </a:cubicBezTo>
                  <a:cubicBezTo>
                    <a:pt x="37" y="374"/>
                    <a:pt x="37" y="374"/>
                    <a:pt x="37" y="374"/>
                  </a:cubicBezTo>
                  <a:cubicBezTo>
                    <a:pt x="28" y="426"/>
                    <a:pt x="28" y="426"/>
                    <a:pt x="28" y="426"/>
                  </a:cubicBezTo>
                  <a:cubicBezTo>
                    <a:pt x="74" y="400"/>
                    <a:pt x="74" y="400"/>
                    <a:pt x="74" y="400"/>
                  </a:cubicBezTo>
                  <a:cubicBezTo>
                    <a:pt x="120" y="426"/>
                    <a:pt x="120" y="426"/>
                    <a:pt x="120" y="426"/>
                  </a:cubicBezTo>
                  <a:cubicBezTo>
                    <a:pt x="111" y="374"/>
                    <a:pt x="111" y="374"/>
                    <a:pt x="111" y="374"/>
                  </a:cubicBezTo>
                  <a:lnTo>
                    <a:pt x="149" y="338"/>
                  </a:lnTo>
                  <a:close/>
                  <a:moveTo>
                    <a:pt x="95" y="376"/>
                  </a:moveTo>
                  <a:cubicBezTo>
                    <a:pt x="98" y="394"/>
                    <a:pt x="98" y="394"/>
                    <a:pt x="98" y="394"/>
                  </a:cubicBezTo>
                  <a:cubicBezTo>
                    <a:pt x="82" y="386"/>
                    <a:pt x="82" y="386"/>
                    <a:pt x="82" y="386"/>
                  </a:cubicBezTo>
                  <a:cubicBezTo>
                    <a:pt x="74" y="381"/>
                    <a:pt x="74" y="381"/>
                    <a:pt x="74" y="381"/>
                  </a:cubicBezTo>
                  <a:cubicBezTo>
                    <a:pt x="66" y="386"/>
                    <a:pt x="66" y="386"/>
                    <a:pt x="66" y="386"/>
                  </a:cubicBezTo>
                  <a:cubicBezTo>
                    <a:pt x="51" y="394"/>
                    <a:pt x="51" y="394"/>
                    <a:pt x="51" y="394"/>
                  </a:cubicBezTo>
                  <a:cubicBezTo>
                    <a:pt x="54" y="376"/>
                    <a:pt x="54" y="376"/>
                    <a:pt x="54" y="376"/>
                  </a:cubicBezTo>
                  <a:cubicBezTo>
                    <a:pt x="55" y="367"/>
                    <a:pt x="55" y="367"/>
                    <a:pt x="55" y="367"/>
                  </a:cubicBezTo>
                  <a:cubicBezTo>
                    <a:pt x="49" y="361"/>
                    <a:pt x="49" y="361"/>
                    <a:pt x="49" y="361"/>
                  </a:cubicBezTo>
                  <a:cubicBezTo>
                    <a:pt x="36" y="349"/>
                    <a:pt x="36" y="349"/>
                    <a:pt x="36" y="349"/>
                  </a:cubicBezTo>
                  <a:cubicBezTo>
                    <a:pt x="54" y="347"/>
                    <a:pt x="54" y="347"/>
                    <a:pt x="54" y="347"/>
                  </a:cubicBezTo>
                  <a:cubicBezTo>
                    <a:pt x="63" y="345"/>
                    <a:pt x="63" y="345"/>
                    <a:pt x="63" y="345"/>
                  </a:cubicBezTo>
                  <a:cubicBezTo>
                    <a:pt x="67" y="337"/>
                    <a:pt x="67" y="337"/>
                    <a:pt x="67" y="337"/>
                  </a:cubicBezTo>
                  <a:cubicBezTo>
                    <a:pt x="74" y="322"/>
                    <a:pt x="74" y="322"/>
                    <a:pt x="74" y="322"/>
                  </a:cubicBezTo>
                  <a:cubicBezTo>
                    <a:pt x="82" y="337"/>
                    <a:pt x="82" y="337"/>
                    <a:pt x="82" y="337"/>
                  </a:cubicBezTo>
                  <a:cubicBezTo>
                    <a:pt x="86" y="345"/>
                    <a:pt x="86" y="345"/>
                    <a:pt x="86" y="345"/>
                  </a:cubicBezTo>
                  <a:cubicBezTo>
                    <a:pt x="95" y="347"/>
                    <a:pt x="95" y="347"/>
                    <a:pt x="95" y="347"/>
                  </a:cubicBezTo>
                  <a:cubicBezTo>
                    <a:pt x="112" y="349"/>
                    <a:pt x="112" y="349"/>
                    <a:pt x="112" y="349"/>
                  </a:cubicBezTo>
                  <a:cubicBezTo>
                    <a:pt x="100" y="361"/>
                    <a:pt x="100" y="361"/>
                    <a:pt x="100" y="361"/>
                  </a:cubicBezTo>
                  <a:cubicBezTo>
                    <a:pt x="93" y="367"/>
                    <a:pt x="93" y="367"/>
                    <a:pt x="93" y="367"/>
                  </a:cubicBezTo>
                  <a:lnTo>
                    <a:pt x="95" y="376"/>
                  </a:lnTo>
                  <a:close/>
                  <a:moveTo>
                    <a:pt x="456" y="338"/>
                  </a:moveTo>
                  <a:cubicBezTo>
                    <a:pt x="404" y="330"/>
                    <a:pt x="404" y="330"/>
                    <a:pt x="404" y="330"/>
                  </a:cubicBezTo>
                  <a:cubicBezTo>
                    <a:pt x="381" y="284"/>
                    <a:pt x="381" y="284"/>
                    <a:pt x="381" y="284"/>
                  </a:cubicBezTo>
                  <a:cubicBezTo>
                    <a:pt x="358" y="330"/>
                    <a:pt x="358" y="330"/>
                    <a:pt x="358" y="330"/>
                  </a:cubicBezTo>
                  <a:cubicBezTo>
                    <a:pt x="306" y="338"/>
                    <a:pt x="306" y="338"/>
                    <a:pt x="306" y="338"/>
                  </a:cubicBezTo>
                  <a:cubicBezTo>
                    <a:pt x="344" y="374"/>
                    <a:pt x="344" y="374"/>
                    <a:pt x="344" y="374"/>
                  </a:cubicBezTo>
                  <a:cubicBezTo>
                    <a:pt x="335" y="426"/>
                    <a:pt x="335" y="426"/>
                    <a:pt x="335" y="426"/>
                  </a:cubicBezTo>
                  <a:cubicBezTo>
                    <a:pt x="381" y="400"/>
                    <a:pt x="381" y="400"/>
                    <a:pt x="381" y="400"/>
                  </a:cubicBezTo>
                  <a:cubicBezTo>
                    <a:pt x="427" y="426"/>
                    <a:pt x="427" y="426"/>
                    <a:pt x="427" y="426"/>
                  </a:cubicBezTo>
                  <a:cubicBezTo>
                    <a:pt x="418" y="374"/>
                    <a:pt x="418" y="374"/>
                    <a:pt x="418" y="374"/>
                  </a:cubicBezTo>
                  <a:lnTo>
                    <a:pt x="456" y="338"/>
                  </a:lnTo>
                  <a:close/>
                  <a:moveTo>
                    <a:pt x="401" y="376"/>
                  </a:moveTo>
                  <a:cubicBezTo>
                    <a:pt x="405" y="394"/>
                    <a:pt x="405" y="394"/>
                    <a:pt x="405" y="394"/>
                  </a:cubicBezTo>
                  <a:cubicBezTo>
                    <a:pt x="389" y="386"/>
                    <a:pt x="389" y="386"/>
                    <a:pt x="389" y="386"/>
                  </a:cubicBezTo>
                  <a:cubicBezTo>
                    <a:pt x="381" y="381"/>
                    <a:pt x="381" y="381"/>
                    <a:pt x="381" y="381"/>
                  </a:cubicBezTo>
                  <a:cubicBezTo>
                    <a:pt x="373" y="386"/>
                    <a:pt x="373" y="386"/>
                    <a:pt x="373" y="386"/>
                  </a:cubicBezTo>
                  <a:cubicBezTo>
                    <a:pt x="358" y="394"/>
                    <a:pt x="358" y="394"/>
                    <a:pt x="358" y="394"/>
                  </a:cubicBezTo>
                  <a:cubicBezTo>
                    <a:pt x="361" y="376"/>
                    <a:pt x="361" y="376"/>
                    <a:pt x="361" y="376"/>
                  </a:cubicBezTo>
                  <a:cubicBezTo>
                    <a:pt x="362" y="367"/>
                    <a:pt x="362" y="367"/>
                    <a:pt x="362" y="367"/>
                  </a:cubicBezTo>
                  <a:cubicBezTo>
                    <a:pt x="356" y="361"/>
                    <a:pt x="356" y="361"/>
                    <a:pt x="356" y="361"/>
                  </a:cubicBezTo>
                  <a:cubicBezTo>
                    <a:pt x="343" y="349"/>
                    <a:pt x="343" y="349"/>
                    <a:pt x="343" y="349"/>
                  </a:cubicBezTo>
                  <a:cubicBezTo>
                    <a:pt x="361" y="347"/>
                    <a:pt x="361" y="347"/>
                    <a:pt x="361" y="347"/>
                  </a:cubicBezTo>
                  <a:cubicBezTo>
                    <a:pt x="369" y="345"/>
                    <a:pt x="369" y="345"/>
                    <a:pt x="369" y="345"/>
                  </a:cubicBezTo>
                  <a:cubicBezTo>
                    <a:pt x="373" y="337"/>
                    <a:pt x="373" y="337"/>
                    <a:pt x="373" y="337"/>
                  </a:cubicBezTo>
                  <a:cubicBezTo>
                    <a:pt x="381" y="322"/>
                    <a:pt x="381" y="322"/>
                    <a:pt x="381" y="322"/>
                  </a:cubicBezTo>
                  <a:cubicBezTo>
                    <a:pt x="389" y="337"/>
                    <a:pt x="389" y="337"/>
                    <a:pt x="389" y="337"/>
                  </a:cubicBezTo>
                  <a:cubicBezTo>
                    <a:pt x="393" y="345"/>
                    <a:pt x="393" y="345"/>
                    <a:pt x="393" y="345"/>
                  </a:cubicBezTo>
                  <a:cubicBezTo>
                    <a:pt x="401" y="347"/>
                    <a:pt x="401" y="347"/>
                    <a:pt x="401" y="347"/>
                  </a:cubicBezTo>
                  <a:cubicBezTo>
                    <a:pt x="419" y="349"/>
                    <a:pt x="419" y="349"/>
                    <a:pt x="419" y="349"/>
                  </a:cubicBezTo>
                  <a:cubicBezTo>
                    <a:pt x="407" y="361"/>
                    <a:pt x="407" y="361"/>
                    <a:pt x="407" y="361"/>
                  </a:cubicBezTo>
                  <a:cubicBezTo>
                    <a:pt x="400" y="367"/>
                    <a:pt x="400" y="367"/>
                    <a:pt x="400" y="367"/>
                  </a:cubicBezTo>
                  <a:lnTo>
                    <a:pt x="401" y="376"/>
                  </a:lnTo>
                  <a:close/>
                  <a:moveTo>
                    <a:pt x="191" y="183"/>
                  </a:moveTo>
                  <a:cubicBezTo>
                    <a:pt x="155" y="197"/>
                    <a:pt x="129" y="233"/>
                    <a:pt x="129" y="274"/>
                  </a:cubicBezTo>
                  <a:cubicBezTo>
                    <a:pt x="129" y="283"/>
                    <a:pt x="129" y="283"/>
                    <a:pt x="129" y="283"/>
                  </a:cubicBezTo>
                  <a:cubicBezTo>
                    <a:pt x="327" y="283"/>
                    <a:pt x="327" y="283"/>
                    <a:pt x="327" y="283"/>
                  </a:cubicBezTo>
                  <a:cubicBezTo>
                    <a:pt x="327" y="274"/>
                    <a:pt x="327" y="274"/>
                    <a:pt x="327" y="274"/>
                  </a:cubicBezTo>
                  <a:cubicBezTo>
                    <a:pt x="327" y="232"/>
                    <a:pt x="300" y="197"/>
                    <a:pt x="263" y="182"/>
                  </a:cubicBezTo>
                  <a:cubicBezTo>
                    <a:pt x="282" y="170"/>
                    <a:pt x="294" y="150"/>
                    <a:pt x="294" y="126"/>
                  </a:cubicBezTo>
                  <a:cubicBezTo>
                    <a:pt x="294" y="89"/>
                    <a:pt x="264" y="59"/>
                    <a:pt x="227" y="59"/>
                  </a:cubicBezTo>
                  <a:cubicBezTo>
                    <a:pt x="190" y="59"/>
                    <a:pt x="160" y="89"/>
                    <a:pt x="160" y="126"/>
                  </a:cubicBezTo>
                  <a:cubicBezTo>
                    <a:pt x="160" y="150"/>
                    <a:pt x="172" y="171"/>
                    <a:pt x="191" y="183"/>
                  </a:cubicBezTo>
                  <a:close/>
                  <a:moveTo>
                    <a:pt x="309" y="266"/>
                  </a:moveTo>
                  <a:cubicBezTo>
                    <a:pt x="147" y="266"/>
                    <a:pt x="147" y="266"/>
                    <a:pt x="147" y="266"/>
                  </a:cubicBezTo>
                  <a:cubicBezTo>
                    <a:pt x="151" y="225"/>
                    <a:pt x="186" y="193"/>
                    <a:pt x="228" y="193"/>
                  </a:cubicBezTo>
                  <a:cubicBezTo>
                    <a:pt x="270" y="193"/>
                    <a:pt x="304" y="225"/>
                    <a:pt x="309" y="266"/>
                  </a:cubicBezTo>
                  <a:close/>
                  <a:moveTo>
                    <a:pt x="227" y="77"/>
                  </a:moveTo>
                  <a:cubicBezTo>
                    <a:pt x="254" y="77"/>
                    <a:pt x="276" y="99"/>
                    <a:pt x="276" y="126"/>
                  </a:cubicBezTo>
                  <a:cubicBezTo>
                    <a:pt x="276" y="153"/>
                    <a:pt x="254" y="175"/>
                    <a:pt x="227" y="175"/>
                  </a:cubicBezTo>
                  <a:cubicBezTo>
                    <a:pt x="200" y="175"/>
                    <a:pt x="177" y="153"/>
                    <a:pt x="177" y="126"/>
                  </a:cubicBezTo>
                  <a:cubicBezTo>
                    <a:pt x="177" y="99"/>
                    <a:pt x="200" y="77"/>
                    <a:pt x="227" y="77"/>
                  </a:cubicBezTo>
                  <a:close/>
                  <a:moveTo>
                    <a:pt x="236" y="46"/>
                  </a:moveTo>
                  <a:cubicBezTo>
                    <a:pt x="218" y="46"/>
                    <a:pt x="218" y="46"/>
                    <a:pt x="218" y="46"/>
                  </a:cubicBezTo>
                  <a:cubicBezTo>
                    <a:pt x="218" y="0"/>
                    <a:pt x="218" y="0"/>
                    <a:pt x="218" y="0"/>
                  </a:cubicBezTo>
                  <a:cubicBezTo>
                    <a:pt x="236" y="0"/>
                    <a:pt x="236" y="0"/>
                    <a:pt x="236" y="0"/>
                  </a:cubicBezTo>
                  <a:lnTo>
                    <a:pt x="236" y="46"/>
                  </a:lnTo>
                  <a:close/>
                  <a:moveTo>
                    <a:pt x="290" y="75"/>
                  </a:moveTo>
                  <a:cubicBezTo>
                    <a:pt x="277" y="63"/>
                    <a:pt x="277" y="63"/>
                    <a:pt x="277" y="63"/>
                  </a:cubicBezTo>
                  <a:cubicBezTo>
                    <a:pt x="310" y="31"/>
                    <a:pt x="310" y="31"/>
                    <a:pt x="310" y="31"/>
                  </a:cubicBezTo>
                  <a:cubicBezTo>
                    <a:pt x="322" y="43"/>
                    <a:pt x="322" y="43"/>
                    <a:pt x="322" y="43"/>
                  </a:cubicBezTo>
                  <a:lnTo>
                    <a:pt x="290" y="75"/>
                  </a:lnTo>
                  <a:close/>
                  <a:moveTo>
                    <a:pt x="307" y="117"/>
                  </a:moveTo>
                  <a:cubicBezTo>
                    <a:pt x="353" y="117"/>
                    <a:pt x="353" y="117"/>
                    <a:pt x="353" y="117"/>
                  </a:cubicBezTo>
                  <a:cubicBezTo>
                    <a:pt x="353" y="135"/>
                    <a:pt x="353" y="135"/>
                    <a:pt x="353" y="135"/>
                  </a:cubicBezTo>
                  <a:cubicBezTo>
                    <a:pt x="307" y="135"/>
                    <a:pt x="307" y="135"/>
                    <a:pt x="307" y="135"/>
                  </a:cubicBezTo>
                  <a:lnTo>
                    <a:pt x="307" y="117"/>
                  </a:lnTo>
                  <a:close/>
                  <a:moveTo>
                    <a:pt x="164" y="75"/>
                  </a:moveTo>
                  <a:cubicBezTo>
                    <a:pt x="132" y="43"/>
                    <a:pt x="132" y="43"/>
                    <a:pt x="132" y="43"/>
                  </a:cubicBezTo>
                  <a:cubicBezTo>
                    <a:pt x="144" y="31"/>
                    <a:pt x="144" y="31"/>
                    <a:pt x="144" y="31"/>
                  </a:cubicBezTo>
                  <a:cubicBezTo>
                    <a:pt x="176" y="63"/>
                    <a:pt x="176" y="63"/>
                    <a:pt x="176" y="63"/>
                  </a:cubicBezTo>
                  <a:lnTo>
                    <a:pt x="164" y="75"/>
                  </a:lnTo>
                  <a:close/>
                  <a:moveTo>
                    <a:pt x="146" y="135"/>
                  </a:moveTo>
                  <a:cubicBezTo>
                    <a:pt x="101" y="135"/>
                    <a:pt x="101" y="135"/>
                    <a:pt x="101" y="135"/>
                  </a:cubicBezTo>
                  <a:cubicBezTo>
                    <a:pt x="101" y="117"/>
                    <a:pt x="101" y="117"/>
                    <a:pt x="101" y="117"/>
                  </a:cubicBezTo>
                  <a:cubicBezTo>
                    <a:pt x="146" y="117"/>
                    <a:pt x="146" y="117"/>
                    <a:pt x="146" y="117"/>
                  </a:cubicBezTo>
                  <a:lnTo>
                    <a:pt x="146" y="13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33" name="Group 132"/>
          <p:cNvGrpSpPr/>
          <p:nvPr/>
        </p:nvGrpSpPr>
        <p:grpSpPr>
          <a:xfrm>
            <a:off x="1753249" y="5491745"/>
            <a:ext cx="1280160" cy="1280160"/>
            <a:chOff x="5858313" y="444851"/>
            <a:chExt cx="1280160" cy="1280160"/>
          </a:xfrm>
        </p:grpSpPr>
        <p:sp>
          <p:nvSpPr>
            <p:cNvPr id="134" name="Oval 19"/>
            <p:cNvSpPr>
              <a:spLocks noChangeArrowheads="1"/>
            </p:cNvSpPr>
            <p:nvPr/>
          </p:nvSpPr>
          <p:spPr bwMode="auto">
            <a:xfrm>
              <a:off x="5858313" y="444851"/>
              <a:ext cx="1280160" cy="128016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5" name="Oval 20"/>
            <p:cNvSpPr>
              <a:spLocks noChangeArrowheads="1"/>
            </p:cNvSpPr>
            <p:nvPr/>
          </p:nvSpPr>
          <p:spPr bwMode="auto">
            <a:xfrm>
              <a:off x="5986626" y="573165"/>
              <a:ext cx="1023531" cy="1023531"/>
            </a:xfrm>
            <a:prstGeom prst="ellipse">
              <a:avLst/>
            </a:prstGeom>
            <a:solidFill>
              <a:srgbClr val="00A8E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57" name="Rectangle 156"/>
          <p:cNvSpPr/>
          <p:nvPr/>
        </p:nvSpPr>
        <p:spPr>
          <a:xfrm>
            <a:off x="7574536" y="2158555"/>
            <a:ext cx="4490091" cy="707886"/>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Youth choice and self-determination</a:t>
            </a:r>
            <a:endParaRPr kumimoji="0" lang="en-US" sz="2000" b="1" i="0" u="none" strike="noStrike" kern="1200" cap="none" spc="0" normalizeH="0" baseline="0" noProof="0" dirty="0">
              <a:ln w="0">
                <a:noFill/>
              </a:ln>
              <a:solidFill>
                <a:srgbClr val="77777A"/>
              </a:solidFill>
              <a:effectLst/>
              <a:uLnTx/>
              <a:uFillTx/>
              <a:latin typeface="Calibri Light" panose="020F0302020204030204"/>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w="0">
                <a:noFill/>
              </a:ln>
              <a:solidFill>
                <a:srgbClr val="77777A"/>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60" name="Rectangle 159"/>
          <p:cNvSpPr/>
          <p:nvPr/>
        </p:nvSpPr>
        <p:spPr>
          <a:xfrm>
            <a:off x="6461934" y="3596870"/>
            <a:ext cx="5579657" cy="707886"/>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Positive youth development orientation</a:t>
            </a:r>
            <a:endParaRPr kumimoji="0" lang="en-US" sz="2000" b="1" i="0" u="none" strike="noStrike" kern="1200" cap="none" spc="0" normalizeH="0" baseline="0" noProof="0" dirty="0">
              <a:ln w="0">
                <a:noFill/>
              </a:ln>
              <a:solidFill>
                <a:srgbClr val="77777A"/>
              </a:solidFill>
              <a:effectLst/>
              <a:uLnTx/>
              <a:uFillTx/>
              <a:latin typeface="Calibri Light" panose="020F0302020204030204"/>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w="0">
                <a:noFill/>
              </a:ln>
              <a:solidFill>
                <a:srgbClr val="77777A"/>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66" name="Rectangle 165"/>
          <p:cNvSpPr/>
          <p:nvPr/>
        </p:nvSpPr>
        <p:spPr>
          <a:xfrm>
            <a:off x="5519140" y="4850016"/>
            <a:ext cx="6672860" cy="707886"/>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Individualised</a:t>
            </a:r>
            <a:r>
              <a:rPr kumimoji="0" lang="en-US" sz="2000" b="1" i="0" u="none" strike="noStrike" kern="1200" cap="none" spc="0" normalizeH="0" baseline="0" noProof="0" dirty="0">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 and client-driven supports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w="0">
                <a:noFill/>
              </a:ln>
              <a:solidFill>
                <a:srgbClr val="77777A"/>
              </a:solidFill>
              <a:effectLst/>
              <a:uLnTx/>
              <a:uFillTx/>
              <a:latin typeface="Calibri Light" panose="020F0302020204030204"/>
              <a:ea typeface="Open Sans" panose="020B0606030504020204" pitchFamily="34" charset="0"/>
              <a:cs typeface="Open Sans" panose="020B0606030504020204" pitchFamily="34" charset="0"/>
            </a:endParaRPr>
          </a:p>
        </p:txBody>
      </p:sp>
      <p:sp>
        <p:nvSpPr>
          <p:cNvPr id="175" name="Rectangle 174"/>
          <p:cNvSpPr/>
          <p:nvPr/>
        </p:nvSpPr>
        <p:spPr>
          <a:xfrm>
            <a:off x="4291068" y="6061259"/>
            <a:ext cx="7828400" cy="400110"/>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noFill/>
                </a:ln>
                <a:solidFill>
                  <a:srgbClr val="00A8E1"/>
                </a:solidFill>
                <a:effectLst/>
                <a:uLnTx/>
                <a:uFillTx/>
                <a:latin typeface="Calibri Light" panose="020F0302020204030204"/>
                <a:ea typeface="Open Sans" panose="020B0606030504020204" pitchFamily="34" charset="0"/>
                <a:cs typeface="Open Sans" panose="020B0606030504020204" pitchFamily="34" charset="0"/>
              </a:rPr>
              <a:t>Social and community integration</a:t>
            </a:r>
          </a:p>
        </p:txBody>
      </p:sp>
      <p:cxnSp>
        <p:nvCxnSpPr>
          <p:cNvPr id="54" name="Straight Connector 25"/>
          <p:cNvCxnSpPr/>
          <p:nvPr/>
        </p:nvCxnSpPr>
        <p:spPr>
          <a:xfrm>
            <a:off x="7290077" y="937734"/>
            <a:ext cx="987761" cy="0"/>
          </a:xfrm>
          <a:prstGeom prst="line">
            <a:avLst/>
          </a:prstGeom>
          <a:ln>
            <a:solidFill>
              <a:srgbClr val="00A8E1"/>
            </a:solidFill>
            <a:tailEnd type="oval"/>
          </a:ln>
        </p:spPr>
        <p:style>
          <a:lnRef idx="1">
            <a:schemeClr val="accent1"/>
          </a:lnRef>
          <a:fillRef idx="0">
            <a:schemeClr val="accent1"/>
          </a:fillRef>
          <a:effectRef idx="0">
            <a:schemeClr val="accent1"/>
          </a:effectRef>
          <a:fontRef idx="minor">
            <a:schemeClr val="tx1"/>
          </a:fontRef>
        </p:style>
      </p:cxnSp>
      <p:cxnSp>
        <p:nvCxnSpPr>
          <p:cNvPr id="56" name="Straight Connector 25"/>
          <p:cNvCxnSpPr/>
          <p:nvPr/>
        </p:nvCxnSpPr>
        <p:spPr>
          <a:xfrm>
            <a:off x="6425651" y="2369507"/>
            <a:ext cx="987761" cy="0"/>
          </a:xfrm>
          <a:prstGeom prst="line">
            <a:avLst/>
          </a:prstGeom>
          <a:ln>
            <a:solidFill>
              <a:srgbClr val="00A8E1"/>
            </a:solidFill>
            <a:tailEnd type="oval"/>
          </a:ln>
        </p:spPr>
        <p:style>
          <a:lnRef idx="1">
            <a:schemeClr val="accent1"/>
          </a:lnRef>
          <a:fillRef idx="0">
            <a:schemeClr val="accent1"/>
          </a:fillRef>
          <a:effectRef idx="0">
            <a:schemeClr val="accent1"/>
          </a:effectRef>
          <a:fontRef idx="minor">
            <a:schemeClr val="tx1"/>
          </a:fontRef>
        </p:style>
      </p:cxnSp>
      <p:cxnSp>
        <p:nvCxnSpPr>
          <p:cNvPr id="57" name="Straight Connector 25"/>
          <p:cNvCxnSpPr/>
          <p:nvPr/>
        </p:nvCxnSpPr>
        <p:spPr>
          <a:xfrm>
            <a:off x="5354732" y="3812973"/>
            <a:ext cx="987761" cy="0"/>
          </a:xfrm>
          <a:prstGeom prst="line">
            <a:avLst/>
          </a:prstGeom>
          <a:ln>
            <a:solidFill>
              <a:srgbClr val="00A8E1"/>
            </a:solidFil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25"/>
          <p:cNvCxnSpPr/>
          <p:nvPr/>
        </p:nvCxnSpPr>
        <p:spPr>
          <a:xfrm>
            <a:off x="4292419" y="5040768"/>
            <a:ext cx="987761" cy="0"/>
          </a:xfrm>
          <a:prstGeom prst="line">
            <a:avLst/>
          </a:prstGeom>
          <a:ln>
            <a:solidFill>
              <a:srgbClr val="00A8E1"/>
            </a:solidFill>
            <a:tailEnd type="oval"/>
          </a:ln>
        </p:spPr>
        <p:style>
          <a:lnRef idx="1">
            <a:schemeClr val="accent1"/>
          </a:lnRef>
          <a:fillRef idx="0">
            <a:schemeClr val="accent1"/>
          </a:fillRef>
          <a:effectRef idx="0">
            <a:schemeClr val="accent1"/>
          </a:effectRef>
          <a:fontRef idx="minor">
            <a:schemeClr val="tx1"/>
          </a:fontRef>
        </p:style>
      </p:cxnSp>
      <p:cxnSp>
        <p:nvCxnSpPr>
          <p:cNvPr id="59" name="Straight Connector 25"/>
          <p:cNvCxnSpPr/>
          <p:nvPr/>
        </p:nvCxnSpPr>
        <p:spPr>
          <a:xfrm>
            <a:off x="3112762" y="6266105"/>
            <a:ext cx="987761" cy="0"/>
          </a:xfrm>
          <a:prstGeom prst="line">
            <a:avLst/>
          </a:prstGeom>
          <a:ln>
            <a:solidFill>
              <a:srgbClr val="00A8E1"/>
            </a:solidFill>
            <a:tailEnd type="oval"/>
          </a:ln>
        </p:spPr>
        <p:style>
          <a:lnRef idx="1">
            <a:schemeClr val="accent1"/>
          </a:lnRef>
          <a:fillRef idx="0">
            <a:schemeClr val="accent1"/>
          </a:fillRef>
          <a:effectRef idx="0">
            <a:schemeClr val="accent1"/>
          </a:effectRef>
          <a:fontRef idx="minor">
            <a:schemeClr val="tx1"/>
          </a:fontRef>
        </p:style>
      </p:cxnSp>
      <p:grpSp>
        <p:nvGrpSpPr>
          <p:cNvPr id="60" name="Group 58"/>
          <p:cNvGrpSpPr/>
          <p:nvPr/>
        </p:nvGrpSpPr>
        <p:grpSpPr>
          <a:xfrm>
            <a:off x="1" y="6714000"/>
            <a:ext cx="12191999" cy="144000"/>
            <a:chOff x="4115999" y="1098000"/>
            <a:chExt cx="3960001" cy="54000"/>
          </a:xfrm>
        </p:grpSpPr>
        <p:sp>
          <p:nvSpPr>
            <p:cNvPr id="61"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62" name="Rectangle 60"/>
            <p:cNvSpPr/>
            <p:nvPr/>
          </p:nvSpPr>
          <p:spPr>
            <a:xfrm>
              <a:off x="4115999" y="1098000"/>
              <a:ext cx="1980000" cy="54000"/>
            </a:xfrm>
            <a:prstGeom prst="rect">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8E1"/>
                </a:solidFill>
                <a:effectLst/>
                <a:uLnTx/>
                <a:uFillTx/>
                <a:latin typeface="Calibri Light" panose="020F0302020204030204" pitchFamily="34" charset="0"/>
                <a:ea typeface="+mn-ea"/>
                <a:cs typeface="Calibri Light" panose="020F0302020204030204" pitchFamily="34" charset="0"/>
              </a:endParaRPr>
            </a:p>
          </p:txBody>
        </p:sp>
      </p:grpSp>
      <p:grpSp>
        <p:nvGrpSpPr>
          <p:cNvPr id="77" name="Group 126"/>
          <p:cNvGrpSpPr/>
          <p:nvPr/>
        </p:nvGrpSpPr>
        <p:grpSpPr>
          <a:xfrm>
            <a:off x="6348904" y="634463"/>
            <a:ext cx="569700" cy="567815"/>
            <a:chOff x="4575175" y="3521076"/>
            <a:chExt cx="479425" cy="477838"/>
          </a:xfrm>
          <a:solidFill>
            <a:schemeClr val="bg1"/>
          </a:solidFill>
        </p:grpSpPr>
        <p:sp>
          <p:nvSpPr>
            <p:cNvPr id="78" name="Freeform 54"/>
            <p:cNvSpPr>
              <a:spLocks/>
            </p:cNvSpPr>
            <p:nvPr/>
          </p:nvSpPr>
          <p:spPr bwMode="auto">
            <a:xfrm>
              <a:off x="4657725" y="3606801"/>
              <a:ext cx="206375" cy="42863"/>
            </a:xfrm>
            <a:custGeom>
              <a:avLst/>
              <a:gdLst>
                <a:gd name="T0" fmla="*/ 151 w 1438"/>
                <a:gd name="T1" fmla="*/ 0 h 302"/>
                <a:gd name="T2" fmla="*/ 1287 w 1438"/>
                <a:gd name="T3" fmla="*/ 0 h 302"/>
                <a:gd name="T4" fmla="*/ 1318 w 1438"/>
                <a:gd name="T5" fmla="*/ 3 h 302"/>
                <a:gd name="T6" fmla="*/ 1346 w 1438"/>
                <a:gd name="T7" fmla="*/ 12 h 302"/>
                <a:gd name="T8" fmla="*/ 1372 w 1438"/>
                <a:gd name="T9" fmla="*/ 26 h 302"/>
                <a:gd name="T10" fmla="*/ 1394 w 1438"/>
                <a:gd name="T11" fmla="*/ 45 h 302"/>
                <a:gd name="T12" fmla="*/ 1413 w 1438"/>
                <a:gd name="T13" fmla="*/ 67 h 302"/>
                <a:gd name="T14" fmla="*/ 1426 w 1438"/>
                <a:gd name="T15" fmla="*/ 93 h 302"/>
                <a:gd name="T16" fmla="*/ 1435 w 1438"/>
                <a:gd name="T17" fmla="*/ 121 h 302"/>
                <a:gd name="T18" fmla="*/ 1438 w 1438"/>
                <a:gd name="T19" fmla="*/ 151 h 302"/>
                <a:gd name="T20" fmla="*/ 1435 w 1438"/>
                <a:gd name="T21" fmla="*/ 181 h 302"/>
                <a:gd name="T22" fmla="*/ 1426 w 1438"/>
                <a:gd name="T23" fmla="*/ 209 h 302"/>
                <a:gd name="T24" fmla="*/ 1413 w 1438"/>
                <a:gd name="T25" fmla="*/ 235 h 302"/>
                <a:gd name="T26" fmla="*/ 1394 w 1438"/>
                <a:gd name="T27" fmla="*/ 257 h 302"/>
                <a:gd name="T28" fmla="*/ 1372 w 1438"/>
                <a:gd name="T29" fmla="*/ 276 h 302"/>
                <a:gd name="T30" fmla="*/ 1346 w 1438"/>
                <a:gd name="T31" fmla="*/ 289 h 302"/>
                <a:gd name="T32" fmla="*/ 1318 w 1438"/>
                <a:gd name="T33" fmla="*/ 298 h 302"/>
                <a:gd name="T34" fmla="*/ 1287 w 1438"/>
                <a:gd name="T35" fmla="*/ 302 h 302"/>
                <a:gd name="T36" fmla="*/ 151 w 1438"/>
                <a:gd name="T37" fmla="*/ 302 h 302"/>
                <a:gd name="T38" fmla="*/ 121 w 1438"/>
                <a:gd name="T39" fmla="*/ 298 h 302"/>
                <a:gd name="T40" fmla="*/ 93 w 1438"/>
                <a:gd name="T41" fmla="*/ 289 h 302"/>
                <a:gd name="T42" fmla="*/ 66 w 1438"/>
                <a:gd name="T43" fmla="*/ 276 h 302"/>
                <a:gd name="T44" fmla="*/ 44 w 1438"/>
                <a:gd name="T45" fmla="*/ 257 h 302"/>
                <a:gd name="T46" fmla="*/ 26 w 1438"/>
                <a:gd name="T47" fmla="*/ 235 h 302"/>
                <a:gd name="T48" fmla="*/ 12 w 1438"/>
                <a:gd name="T49" fmla="*/ 209 h 302"/>
                <a:gd name="T50" fmla="*/ 4 w 1438"/>
                <a:gd name="T51" fmla="*/ 181 h 302"/>
                <a:gd name="T52" fmla="*/ 0 w 1438"/>
                <a:gd name="T53" fmla="*/ 151 h 302"/>
                <a:gd name="T54" fmla="*/ 4 w 1438"/>
                <a:gd name="T55" fmla="*/ 121 h 302"/>
                <a:gd name="T56" fmla="*/ 12 w 1438"/>
                <a:gd name="T57" fmla="*/ 93 h 302"/>
                <a:gd name="T58" fmla="*/ 26 w 1438"/>
                <a:gd name="T59" fmla="*/ 67 h 302"/>
                <a:gd name="T60" fmla="*/ 44 w 1438"/>
                <a:gd name="T61" fmla="*/ 45 h 302"/>
                <a:gd name="T62" fmla="*/ 66 w 1438"/>
                <a:gd name="T63" fmla="*/ 26 h 302"/>
                <a:gd name="T64" fmla="*/ 93 w 1438"/>
                <a:gd name="T65" fmla="*/ 12 h 302"/>
                <a:gd name="T66" fmla="*/ 121 w 1438"/>
                <a:gd name="T67" fmla="*/ 3 h 302"/>
                <a:gd name="T68" fmla="*/ 151 w 1438"/>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2">
                  <a:moveTo>
                    <a:pt x="151" y="0"/>
                  </a:moveTo>
                  <a:lnTo>
                    <a:pt x="1287" y="0"/>
                  </a:lnTo>
                  <a:lnTo>
                    <a:pt x="1318" y="3"/>
                  </a:lnTo>
                  <a:lnTo>
                    <a:pt x="1346" y="12"/>
                  </a:lnTo>
                  <a:lnTo>
                    <a:pt x="1372" y="26"/>
                  </a:lnTo>
                  <a:lnTo>
                    <a:pt x="1394" y="45"/>
                  </a:lnTo>
                  <a:lnTo>
                    <a:pt x="1413" y="67"/>
                  </a:lnTo>
                  <a:lnTo>
                    <a:pt x="1426" y="93"/>
                  </a:lnTo>
                  <a:lnTo>
                    <a:pt x="1435" y="121"/>
                  </a:lnTo>
                  <a:lnTo>
                    <a:pt x="1438" y="151"/>
                  </a:lnTo>
                  <a:lnTo>
                    <a:pt x="1435" y="181"/>
                  </a:lnTo>
                  <a:lnTo>
                    <a:pt x="1426" y="209"/>
                  </a:lnTo>
                  <a:lnTo>
                    <a:pt x="1413" y="235"/>
                  </a:lnTo>
                  <a:lnTo>
                    <a:pt x="1394" y="257"/>
                  </a:lnTo>
                  <a:lnTo>
                    <a:pt x="1372" y="276"/>
                  </a:lnTo>
                  <a:lnTo>
                    <a:pt x="1346" y="289"/>
                  </a:lnTo>
                  <a:lnTo>
                    <a:pt x="1318" y="298"/>
                  </a:lnTo>
                  <a:lnTo>
                    <a:pt x="1287" y="302"/>
                  </a:lnTo>
                  <a:lnTo>
                    <a:pt x="151" y="302"/>
                  </a:lnTo>
                  <a:lnTo>
                    <a:pt x="121" y="298"/>
                  </a:lnTo>
                  <a:lnTo>
                    <a:pt x="93" y="289"/>
                  </a:lnTo>
                  <a:lnTo>
                    <a:pt x="66" y="276"/>
                  </a:lnTo>
                  <a:lnTo>
                    <a:pt x="44" y="257"/>
                  </a:lnTo>
                  <a:lnTo>
                    <a:pt x="26" y="235"/>
                  </a:lnTo>
                  <a:lnTo>
                    <a:pt x="12" y="209"/>
                  </a:lnTo>
                  <a:lnTo>
                    <a:pt x="4" y="181"/>
                  </a:lnTo>
                  <a:lnTo>
                    <a:pt x="0" y="151"/>
                  </a:lnTo>
                  <a:lnTo>
                    <a:pt x="4" y="121"/>
                  </a:lnTo>
                  <a:lnTo>
                    <a:pt x="12" y="93"/>
                  </a:lnTo>
                  <a:lnTo>
                    <a:pt x="26" y="67"/>
                  </a:lnTo>
                  <a:lnTo>
                    <a:pt x="44" y="45"/>
                  </a:lnTo>
                  <a:lnTo>
                    <a:pt x="66" y="26"/>
                  </a:lnTo>
                  <a:lnTo>
                    <a:pt x="93" y="12"/>
                  </a:lnTo>
                  <a:lnTo>
                    <a:pt x="121"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9" name="Freeform 55"/>
            <p:cNvSpPr>
              <a:spLocks/>
            </p:cNvSpPr>
            <p:nvPr/>
          </p:nvSpPr>
          <p:spPr bwMode="auto">
            <a:xfrm>
              <a:off x="4657725" y="3687763"/>
              <a:ext cx="206375" cy="42863"/>
            </a:xfrm>
            <a:custGeom>
              <a:avLst/>
              <a:gdLst>
                <a:gd name="T0" fmla="*/ 151 w 1438"/>
                <a:gd name="T1" fmla="*/ 0 h 301"/>
                <a:gd name="T2" fmla="*/ 1287 w 1438"/>
                <a:gd name="T3" fmla="*/ 0 h 301"/>
                <a:gd name="T4" fmla="*/ 1318 w 1438"/>
                <a:gd name="T5" fmla="*/ 3 h 301"/>
                <a:gd name="T6" fmla="*/ 1346 w 1438"/>
                <a:gd name="T7" fmla="*/ 12 h 301"/>
                <a:gd name="T8" fmla="*/ 1372 w 1438"/>
                <a:gd name="T9" fmla="*/ 26 h 301"/>
                <a:gd name="T10" fmla="*/ 1394 w 1438"/>
                <a:gd name="T11" fmla="*/ 44 h 301"/>
                <a:gd name="T12" fmla="*/ 1413 w 1438"/>
                <a:gd name="T13" fmla="*/ 66 h 301"/>
                <a:gd name="T14" fmla="*/ 1426 w 1438"/>
                <a:gd name="T15" fmla="*/ 92 h 301"/>
                <a:gd name="T16" fmla="*/ 1435 w 1438"/>
                <a:gd name="T17" fmla="*/ 120 h 301"/>
                <a:gd name="T18" fmla="*/ 1438 w 1438"/>
                <a:gd name="T19" fmla="*/ 150 h 301"/>
                <a:gd name="T20" fmla="*/ 1435 w 1438"/>
                <a:gd name="T21" fmla="*/ 181 h 301"/>
                <a:gd name="T22" fmla="*/ 1426 w 1438"/>
                <a:gd name="T23" fmla="*/ 210 h 301"/>
                <a:gd name="T24" fmla="*/ 1413 w 1438"/>
                <a:gd name="T25" fmla="*/ 235 h 301"/>
                <a:gd name="T26" fmla="*/ 1394 w 1438"/>
                <a:gd name="T27" fmla="*/ 258 h 301"/>
                <a:gd name="T28" fmla="*/ 1372 w 1438"/>
                <a:gd name="T29" fmla="*/ 275 h 301"/>
                <a:gd name="T30" fmla="*/ 1346 w 1438"/>
                <a:gd name="T31" fmla="*/ 290 h 301"/>
                <a:gd name="T32" fmla="*/ 1318 w 1438"/>
                <a:gd name="T33" fmla="*/ 298 h 301"/>
                <a:gd name="T34" fmla="*/ 1287 w 1438"/>
                <a:gd name="T35" fmla="*/ 301 h 301"/>
                <a:gd name="T36" fmla="*/ 151 w 1438"/>
                <a:gd name="T37" fmla="*/ 301 h 301"/>
                <a:gd name="T38" fmla="*/ 121 w 1438"/>
                <a:gd name="T39" fmla="*/ 298 h 301"/>
                <a:gd name="T40" fmla="*/ 93 w 1438"/>
                <a:gd name="T41" fmla="*/ 290 h 301"/>
                <a:gd name="T42" fmla="*/ 66 w 1438"/>
                <a:gd name="T43" fmla="*/ 275 h 301"/>
                <a:gd name="T44" fmla="*/ 44 w 1438"/>
                <a:gd name="T45" fmla="*/ 258 h 301"/>
                <a:gd name="T46" fmla="*/ 26 w 1438"/>
                <a:gd name="T47" fmla="*/ 235 h 301"/>
                <a:gd name="T48" fmla="*/ 12 w 1438"/>
                <a:gd name="T49" fmla="*/ 210 h 301"/>
                <a:gd name="T50" fmla="*/ 4 w 1438"/>
                <a:gd name="T51" fmla="*/ 181 h 301"/>
                <a:gd name="T52" fmla="*/ 0 w 1438"/>
                <a:gd name="T53" fmla="*/ 150 h 301"/>
                <a:gd name="T54" fmla="*/ 4 w 1438"/>
                <a:gd name="T55" fmla="*/ 120 h 301"/>
                <a:gd name="T56" fmla="*/ 12 w 1438"/>
                <a:gd name="T57" fmla="*/ 92 h 301"/>
                <a:gd name="T58" fmla="*/ 26 w 1438"/>
                <a:gd name="T59" fmla="*/ 66 h 301"/>
                <a:gd name="T60" fmla="*/ 44 w 1438"/>
                <a:gd name="T61" fmla="*/ 44 h 301"/>
                <a:gd name="T62" fmla="*/ 66 w 1438"/>
                <a:gd name="T63" fmla="*/ 26 h 301"/>
                <a:gd name="T64" fmla="*/ 93 w 1438"/>
                <a:gd name="T65" fmla="*/ 12 h 301"/>
                <a:gd name="T66" fmla="*/ 121 w 1438"/>
                <a:gd name="T67" fmla="*/ 3 h 301"/>
                <a:gd name="T68" fmla="*/ 151 w 1438"/>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1">
                  <a:moveTo>
                    <a:pt x="151" y="0"/>
                  </a:moveTo>
                  <a:lnTo>
                    <a:pt x="1287" y="0"/>
                  </a:lnTo>
                  <a:lnTo>
                    <a:pt x="1318" y="3"/>
                  </a:lnTo>
                  <a:lnTo>
                    <a:pt x="1346" y="12"/>
                  </a:lnTo>
                  <a:lnTo>
                    <a:pt x="1372" y="26"/>
                  </a:lnTo>
                  <a:lnTo>
                    <a:pt x="1394" y="44"/>
                  </a:lnTo>
                  <a:lnTo>
                    <a:pt x="1413" y="66"/>
                  </a:lnTo>
                  <a:lnTo>
                    <a:pt x="1426" y="92"/>
                  </a:lnTo>
                  <a:lnTo>
                    <a:pt x="1435" y="120"/>
                  </a:lnTo>
                  <a:lnTo>
                    <a:pt x="1438" y="150"/>
                  </a:lnTo>
                  <a:lnTo>
                    <a:pt x="1435" y="181"/>
                  </a:lnTo>
                  <a:lnTo>
                    <a:pt x="1426" y="210"/>
                  </a:lnTo>
                  <a:lnTo>
                    <a:pt x="1413" y="235"/>
                  </a:lnTo>
                  <a:lnTo>
                    <a:pt x="1394" y="258"/>
                  </a:lnTo>
                  <a:lnTo>
                    <a:pt x="1372" y="275"/>
                  </a:lnTo>
                  <a:lnTo>
                    <a:pt x="1346" y="290"/>
                  </a:lnTo>
                  <a:lnTo>
                    <a:pt x="1318" y="298"/>
                  </a:lnTo>
                  <a:lnTo>
                    <a:pt x="1287" y="301"/>
                  </a:lnTo>
                  <a:lnTo>
                    <a:pt x="151" y="301"/>
                  </a:lnTo>
                  <a:lnTo>
                    <a:pt x="121" y="298"/>
                  </a:lnTo>
                  <a:lnTo>
                    <a:pt x="93" y="290"/>
                  </a:lnTo>
                  <a:lnTo>
                    <a:pt x="66" y="275"/>
                  </a:lnTo>
                  <a:lnTo>
                    <a:pt x="44" y="258"/>
                  </a:lnTo>
                  <a:lnTo>
                    <a:pt x="26" y="235"/>
                  </a:lnTo>
                  <a:lnTo>
                    <a:pt x="12" y="210"/>
                  </a:lnTo>
                  <a:lnTo>
                    <a:pt x="4" y="181"/>
                  </a:lnTo>
                  <a:lnTo>
                    <a:pt x="0" y="150"/>
                  </a:lnTo>
                  <a:lnTo>
                    <a:pt x="4" y="120"/>
                  </a:lnTo>
                  <a:lnTo>
                    <a:pt x="12" y="92"/>
                  </a:lnTo>
                  <a:lnTo>
                    <a:pt x="26" y="66"/>
                  </a:lnTo>
                  <a:lnTo>
                    <a:pt x="44" y="44"/>
                  </a:lnTo>
                  <a:lnTo>
                    <a:pt x="66" y="26"/>
                  </a:lnTo>
                  <a:lnTo>
                    <a:pt x="93" y="12"/>
                  </a:lnTo>
                  <a:lnTo>
                    <a:pt x="121"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0" name="Freeform 56"/>
            <p:cNvSpPr>
              <a:spLocks/>
            </p:cNvSpPr>
            <p:nvPr/>
          </p:nvSpPr>
          <p:spPr bwMode="auto">
            <a:xfrm>
              <a:off x="4657725" y="3768726"/>
              <a:ext cx="125413" cy="44450"/>
            </a:xfrm>
            <a:custGeom>
              <a:avLst/>
              <a:gdLst>
                <a:gd name="T0" fmla="*/ 151 w 870"/>
                <a:gd name="T1" fmla="*/ 0 h 301"/>
                <a:gd name="T2" fmla="*/ 720 w 870"/>
                <a:gd name="T3" fmla="*/ 0 h 301"/>
                <a:gd name="T4" fmla="*/ 750 w 870"/>
                <a:gd name="T5" fmla="*/ 4 h 301"/>
                <a:gd name="T6" fmla="*/ 778 w 870"/>
                <a:gd name="T7" fmla="*/ 12 h 301"/>
                <a:gd name="T8" fmla="*/ 805 w 870"/>
                <a:gd name="T9" fmla="*/ 26 h 301"/>
                <a:gd name="T10" fmla="*/ 827 w 870"/>
                <a:gd name="T11" fmla="*/ 44 h 301"/>
                <a:gd name="T12" fmla="*/ 845 w 870"/>
                <a:gd name="T13" fmla="*/ 67 h 301"/>
                <a:gd name="T14" fmla="*/ 859 w 870"/>
                <a:gd name="T15" fmla="*/ 92 h 301"/>
                <a:gd name="T16" fmla="*/ 867 w 870"/>
                <a:gd name="T17" fmla="*/ 120 h 301"/>
                <a:gd name="T18" fmla="*/ 870 w 870"/>
                <a:gd name="T19" fmla="*/ 151 h 301"/>
                <a:gd name="T20" fmla="*/ 867 w 870"/>
                <a:gd name="T21" fmla="*/ 181 h 301"/>
                <a:gd name="T22" fmla="*/ 859 w 870"/>
                <a:gd name="T23" fmla="*/ 209 h 301"/>
                <a:gd name="T24" fmla="*/ 845 w 870"/>
                <a:gd name="T25" fmla="*/ 234 h 301"/>
                <a:gd name="T26" fmla="*/ 827 w 870"/>
                <a:gd name="T27" fmla="*/ 257 h 301"/>
                <a:gd name="T28" fmla="*/ 805 w 870"/>
                <a:gd name="T29" fmla="*/ 275 h 301"/>
                <a:gd name="T30" fmla="*/ 778 w 870"/>
                <a:gd name="T31" fmla="*/ 290 h 301"/>
                <a:gd name="T32" fmla="*/ 750 w 870"/>
                <a:gd name="T33" fmla="*/ 298 h 301"/>
                <a:gd name="T34" fmla="*/ 720 w 870"/>
                <a:gd name="T35" fmla="*/ 301 h 301"/>
                <a:gd name="T36" fmla="*/ 151 w 870"/>
                <a:gd name="T37" fmla="*/ 301 h 301"/>
                <a:gd name="T38" fmla="*/ 121 w 870"/>
                <a:gd name="T39" fmla="*/ 298 h 301"/>
                <a:gd name="T40" fmla="*/ 93 w 870"/>
                <a:gd name="T41" fmla="*/ 290 h 301"/>
                <a:gd name="T42" fmla="*/ 66 w 870"/>
                <a:gd name="T43" fmla="*/ 275 h 301"/>
                <a:gd name="T44" fmla="*/ 44 w 870"/>
                <a:gd name="T45" fmla="*/ 257 h 301"/>
                <a:gd name="T46" fmla="*/ 26 w 870"/>
                <a:gd name="T47" fmla="*/ 234 h 301"/>
                <a:gd name="T48" fmla="*/ 12 w 870"/>
                <a:gd name="T49" fmla="*/ 209 h 301"/>
                <a:gd name="T50" fmla="*/ 4 w 870"/>
                <a:gd name="T51" fmla="*/ 181 h 301"/>
                <a:gd name="T52" fmla="*/ 0 w 870"/>
                <a:gd name="T53" fmla="*/ 151 h 301"/>
                <a:gd name="T54" fmla="*/ 4 w 870"/>
                <a:gd name="T55" fmla="*/ 120 h 301"/>
                <a:gd name="T56" fmla="*/ 12 w 870"/>
                <a:gd name="T57" fmla="*/ 92 h 301"/>
                <a:gd name="T58" fmla="*/ 26 w 870"/>
                <a:gd name="T59" fmla="*/ 67 h 301"/>
                <a:gd name="T60" fmla="*/ 44 w 870"/>
                <a:gd name="T61" fmla="*/ 44 h 301"/>
                <a:gd name="T62" fmla="*/ 66 w 870"/>
                <a:gd name="T63" fmla="*/ 26 h 301"/>
                <a:gd name="T64" fmla="*/ 93 w 870"/>
                <a:gd name="T65" fmla="*/ 12 h 301"/>
                <a:gd name="T66" fmla="*/ 121 w 870"/>
                <a:gd name="T67" fmla="*/ 4 h 301"/>
                <a:gd name="T68" fmla="*/ 151 w 870"/>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0" h="301">
                  <a:moveTo>
                    <a:pt x="151" y="0"/>
                  </a:moveTo>
                  <a:lnTo>
                    <a:pt x="720" y="0"/>
                  </a:lnTo>
                  <a:lnTo>
                    <a:pt x="750" y="4"/>
                  </a:lnTo>
                  <a:lnTo>
                    <a:pt x="778" y="12"/>
                  </a:lnTo>
                  <a:lnTo>
                    <a:pt x="805" y="26"/>
                  </a:lnTo>
                  <a:lnTo>
                    <a:pt x="827" y="44"/>
                  </a:lnTo>
                  <a:lnTo>
                    <a:pt x="845" y="67"/>
                  </a:lnTo>
                  <a:lnTo>
                    <a:pt x="859" y="92"/>
                  </a:lnTo>
                  <a:lnTo>
                    <a:pt x="867" y="120"/>
                  </a:lnTo>
                  <a:lnTo>
                    <a:pt x="870" y="151"/>
                  </a:lnTo>
                  <a:lnTo>
                    <a:pt x="867" y="181"/>
                  </a:lnTo>
                  <a:lnTo>
                    <a:pt x="859" y="209"/>
                  </a:lnTo>
                  <a:lnTo>
                    <a:pt x="845" y="234"/>
                  </a:lnTo>
                  <a:lnTo>
                    <a:pt x="827" y="257"/>
                  </a:lnTo>
                  <a:lnTo>
                    <a:pt x="805" y="275"/>
                  </a:lnTo>
                  <a:lnTo>
                    <a:pt x="778" y="290"/>
                  </a:lnTo>
                  <a:lnTo>
                    <a:pt x="750" y="298"/>
                  </a:lnTo>
                  <a:lnTo>
                    <a:pt x="720" y="301"/>
                  </a:lnTo>
                  <a:lnTo>
                    <a:pt x="151" y="301"/>
                  </a:lnTo>
                  <a:lnTo>
                    <a:pt x="121" y="298"/>
                  </a:lnTo>
                  <a:lnTo>
                    <a:pt x="93" y="290"/>
                  </a:lnTo>
                  <a:lnTo>
                    <a:pt x="66" y="275"/>
                  </a:lnTo>
                  <a:lnTo>
                    <a:pt x="44" y="257"/>
                  </a:lnTo>
                  <a:lnTo>
                    <a:pt x="26" y="234"/>
                  </a:lnTo>
                  <a:lnTo>
                    <a:pt x="12" y="209"/>
                  </a:lnTo>
                  <a:lnTo>
                    <a:pt x="4" y="181"/>
                  </a:lnTo>
                  <a:lnTo>
                    <a:pt x="0" y="151"/>
                  </a:lnTo>
                  <a:lnTo>
                    <a:pt x="4" y="120"/>
                  </a:lnTo>
                  <a:lnTo>
                    <a:pt x="12" y="92"/>
                  </a:lnTo>
                  <a:lnTo>
                    <a:pt x="26" y="67"/>
                  </a:lnTo>
                  <a:lnTo>
                    <a:pt x="44" y="44"/>
                  </a:lnTo>
                  <a:lnTo>
                    <a:pt x="66" y="26"/>
                  </a:lnTo>
                  <a:lnTo>
                    <a:pt x="93" y="12"/>
                  </a:lnTo>
                  <a:lnTo>
                    <a:pt x="121" y="4"/>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1" name="Freeform 57"/>
            <p:cNvSpPr>
              <a:spLocks/>
            </p:cNvSpPr>
            <p:nvPr/>
          </p:nvSpPr>
          <p:spPr bwMode="auto">
            <a:xfrm>
              <a:off x="4575175" y="3521076"/>
              <a:ext cx="371475" cy="477838"/>
            </a:xfrm>
            <a:custGeom>
              <a:avLst/>
              <a:gdLst>
                <a:gd name="T0" fmla="*/ 152 w 2574"/>
                <a:gd name="T1" fmla="*/ 0 h 3310"/>
                <a:gd name="T2" fmla="*/ 2423 w 2574"/>
                <a:gd name="T3" fmla="*/ 0 h 3310"/>
                <a:gd name="T4" fmla="*/ 2453 w 2574"/>
                <a:gd name="T5" fmla="*/ 3 h 3310"/>
                <a:gd name="T6" fmla="*/ 2481 w 2574"/>
                <a:gd name="T7" fmla="*/ 12 h 3310"/>
                <a:gd name="T8" fmla="*/ 2507 w 2574"/>
                <a:gd name="T9" fmla="*/ 26 h 3310"/>
                <a:gd name="T10" fmla="*/ 2529 w 2574"/>
                <a:gd name="T11" fmla="*/ 44 h 3310"/>
                <a:gd name="T12" fmla="*/ 2548 w 2574"/>
                <a:gd name="T13" fmla="*/ 67 h 3310"/>
                <a:gd name="T14" fmla="*/ 2562 w 2574"/>
                <a:gd name="T15" fmla="*/ 92 h 3310"/>
                <a:gd name="T16" fmla="*/ 2571 w 2574"/>
                <a:gd name="T17" fmla="*/ 120 h 3310"/>
                <a:gd name="T18" fmla="*/ 2574 w 2574"/>
                <a:gd name="T19" fmla="*/ 150 h 3310"/>
                <a:gd name="T20" fmla="*/ 2574 w 2574"/>
                <a:gd name="T21" fmla="*/ 374 h 3310"/>
                <a:gd name="T22" fmla="*/ 2272 w 2574"/>
                <a:gd name="T23" fmla="*/ 896 h 3310"/>
                <a:gd name="T24" fmla="*/ 2272 w 2574"/>
                <a:gd name="T25" fmla="*/ 301 h 3310"/>
                <a:gd name="T26" fmla="*/ 304 w 2574"/>
                <a:gd name="T27" fmla="*/ 301 h 3310"/>
                <a:gd name="T28" fmla="*/ 304 w 2574"/>
                <a:gd name="T29" fmla="*/ 3008 h 3310"/>
                <a:gd name="T30" fmla="*/ 2272 w 2574"/>
                <a:gd name="T31" fmla="*/ 3008 h 3310"/>
                <a:gd name="T32" fmla="*/ 2272 w 2574"/>
                <a:gd name="T33" fmla="*/ 2634 h 3310"/>
                <a:gd name="T34" fmla="*/ 2430 w 2574"/>
                <a:gd name="T35" fmla="*/ 2530 h 3310"/>
                <a:gd name="T36" fmla="*/ 2458 w 2574"/>
                <a:gd name="T37" fmla="*/ 2508 h 3310"/>
                <a:gd name="T38" fmla="*/ 2482 w 2574"/>
                <a:gd name="T39" fmla="*/ 2483 h 3310"/>
                <a:gd name="T40" fmla="*/ 2502 w 2574"/>
                <a:gd name="T41" fmla="*/ 2454 h 3310"/>
                <a:gd name="T42" fmla="*/ 2574 w 2574"/>
                <a:gd name="T43" fmla="*/ 2330 h 3310"/>
                <a:gd name="T44" fmla="*/ 2574 w 2574"/>
                <a:gd name="T45" fmla="*/ 3159 h 3310"/>
                <a:gd name="T46" fmla="*/ 2571 w 2574"/>
                <a:gd name="T47" fmla="*/ 3189 h 3310"/>
                <a:gd name="T48" fmla="*/ 2562 w 2574"/>
                <a:gd name="T49" fmla="*/ 3217 h 3310"/>
                <a:gd name="T50" fmla="*/ 2548 w 2574"/>
                <a:gd name="T51" fmla="*/ 3243 h 3310"/>
                <a:gd name="T52" fmla="*/ 2529 w 2574"/>
                <a:gd name="T53" fmla="*/ 3265 h 3310"/>
                <a:gd name="T54" fmla="*/ 2507 w 2574"/>
                <a:gd name="T55" fmla="*/ 3284 h 3310"/>
                <a:gd name="T56" fmla="*/ 2481 w 2574"/>
                <a:gd name="T57" fmla="*/ 3297 h 3310"/>
                <a:gd name="T58" fmla="*/ 2453 w 2574"/>
                <a:gd name="T59" fmla="*/ 3307 h 3310"/>
                <a:gd name="T60" fmla="*/ 2423 w 2574"/>
                <a:gd name="T61" fmla="*/ 3310 h 3310"/>
                <a:gd name="T62" fmla="*/ 152 w 2574"/>
                <a:gd name="T63" fmla="*/ 3310 h 3310"/>
                <a:gd name="T64" fmla="*/ 121 w 2574"/>
                <a:gd name="T65" fmla="*/ 3307 h 3310"/>
                <a:gd name="T66" fmla="*/ 93 w 2574"/>
                <a:gd name="T67" fmla="*/ 3297 h 3310"/>
                <a:gd name="T68" fmla="*/ 67 w 2574"/>
                <a:gd name="T69" fmla="*/ 3284 h 3310"/>
                <a:gd name="T70" fmla="*/ 45 w 2574"/>
                <a:gd name="T71" fmla="*/ 3265 h 3310"/>
                <a:gd name="T72" fmla="*/ 26 w 2574"/>
                <a:gd name="T73" fmla="*/ 3243 h 3310"/>
                <a:gd name="T74" fmla="*/ 13 w 2574"/>
                <a:gd name="T75" fmla="*/ 3217 h 3310"/>
                <a:gd name="T76" fmla="*/ 3 w 2574"/>
                <a:gd name="T77" fmla="*/ 3189 h 3310"/>
                <a:gd name="T78" fmla="*/ 0 w 2574"/>
                <a:gd name="T79" fmla="*/ 3159 h 3310"/>
                <a:gd name="T80" fmla="*/ 0 w 2574"/>
                <a:gd name="T81" fmla="*/ 150 h 3310"/>
                <a:gd name="T82" fmla="*/ 3 w 2574"/>
                <a:gd name="T83" fmla="*/ 120 h 3310"/>
                <a:gd name="T84" fmla="*/ 13 w 2574"/>
                <a:gd name="T85" fmla="*/ 92 h 3310"/>
                <a:gd name="T86" fmla="*/ 26 w 2574"/>
                <a:gd name="T87" fmla="*/ 67 h 3310"/>
                <a:gd name="T88" fmla="*/ 45 w 2574"/>
                <a:gd name="T89" fmla="*/ 44 h 3310"/>
                <a:gd name="T90" fmla="*/ 67 w 2574"/>
                <a:gd name="T91" fmla="*/ 26 h 3310"/>
                <a:gd name="T92" fmla="*/ 93 w 2574"/>
                <a:gd name="T93" fmla="*/ 12 h 3310"/>
                <a:gd name="T94" fmla="*/ 121 w 2574"/>
                <a:gd name="T95" fmla="*/ 3 h 3310"/>
                <a:gd name="T96" fmla="*/ 152 w 2574"/>
                <a:gd name="T97" fmla="*/ 0 h 3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74" h="3310">
                  <a:moveTo>
                    <a:pt x="152" y="0"/>
                  </a:moveTo>
                  <a:lnTo>
                    <a:pt x="2423" y="0"/>
                  </a:lnTo>
                  <a:lnTo>
                    <a:pt x="2453" y="3"/>
                  </a:lnTo>
                  <a:lnTo>
                    <a:pt x="2481" y="12"/>
                  </a:lnTo>
                  <a:lnTo>
                    <a:pt x="2507" y="26"/>
                  </a:lnTo>
                  <a:lnTo>
                    <a:pt x="2529" y="44"/>
                  </a:lnTo>
                  <a:lnTo>
                    <a:pt x="2548" y="67"/>
                  </a:lnTo>
                  <a:lnTo>
                    <a:pt x="2562" y="92"/>
                  </a:lnTo>
                  <a:lnTo>
                    <a:pt x="2571" y="120"/>
                  </a:lnTo>
                  <a:lnTo>
                    <a:pt x="2574" y="150"/>
                  </a:lnTo>
                  <a:lnTo>
                    <a:pt x="2574" y="374"/>
                  </a:lnTo>
                  <a:lnTo>
                    <a:pt x="2272" y="896"/>
                  </a:lnTo>
                  <a:lnTo>
                    <a:pt x="2272" y="301"/>
                  </a:lnTo>
                  <a:lnTo>
                    <a:pt x="304" y="301"/>
                  </a:lnTo>
                  <a:lnTo>
                    <a:pt x="304" y="3008"/>
                  </a:lnTo>
                  <a:lnTo>
                    <a:pt x="2272" y="3008"/>
                  </a:lnTo>
                  <a:lnTo>
                    <a:pt x="2272" y="2634"/>
                  </a:lnTo>
                  <a:lnTo>
                    <a:pt x="2430" y="2530"/>
                  </a:lnTo>
                  <a:lnTo>
                    <a:pt x="2458" y="2508"/>
                  </a:lnTo>
                  <a:lnTo>
                    <a:pt x="2482" y="2483"/>
                  </a:lnTo>
                  <a:lnTo>
                    <a:pt x="2502" y="2454"/>
                  </a:lnTo>
                  <a:lnTo>
                    <a:pt x="2574" y="2330"/>
                  </a:lnTo>
                  <a:lnTo>
                    <a:pt x="2574" y="3159"/>
                  </a:lnTo>
                  <a:lnTo>
                    <a:pt x="2571" y="3189"/>
                  </a:lnTo>
                  <a:lnTo>
                    <a:pt x="2562" y="3217"/>
                  </a:lnTo>
                  <a:lnTo>
                    <a:pt x="2548" y="3243"/>
                  </a:lnTo>
                  <a:lnTo>
                    <a:pt x="2529" y="3265"/>
                  </a:lnTo>
                  <a:lnTo>
                    <a:pt x="2507" y="3284"/>
                  </a:lnTo>
                  <a:lnTo>
                    <a:pt x="2481" y="3297"/>
                  </a:lnTo>
                  <a:lnTo>
                    <a:pt x="2453" y="3307"/>
                  </a:lnTo>
                  <a:lnTo>
                    <a:pt x="2423" y="3310"/>
                  </a:lnTo>
                  <a:lnTo>
                    <a:pt x="152" y="3310"/>
                  </a:lnTo>
                  <a:lnTo>
                    <a:pt x="121" y="3307"/>
                  </a:lnTo>
                  <a:lnTo>
                    <a:pt x="93" y="3297"/>
                  </a:lnTo>
                  <a:lnTo>
                    <a:pt x="67" y="3284"/>
                  </a:lnTo>
                  <a:lnTo>
                    <a:pt x="45" y="3265"/>
                  </a:lnTo>
                  <a:lnTo>
                    <a:pt x="26" y="3243"/>
                  </a:lnTo>
                  <a:lnTo>
                    <a:pt x="13" y="3217"/>
                  </a:lnTo>
                  <a:lnTo>
                    <a:pt x="3" y="3189"/>
                  </a:lnTo>
                  <a:lnTo>
                    <a:pt x="0" y="3159"/>
                  </a:lnTo>
                  <a:lnTo>
                    <a:pt x="0" y="150"/>
                  </a:lnTo>
                  <a:lnTo>
                    <a:pt x="3" y="120"/>
                  </a:lnTo>
                  <a:lnTo>
                    <a:pt x="13" y="92"/>
                  </a:lnTo>
                  <a:lnTo>
                    <a:pt x="26" y="67"/>
                  </a:lnTo>
                  <a:lnTo>
                    <a:pt x="45" y="44"/>
                  </a:lnTo>
                  <a:lnTo>
                    <a:pt x="67" y="26"/>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3" name="Freeform 58"/>
            <p:cNvSpPr>
              <a:spLocks noEditPoints="1"/>
            </p:cNvSpPr>
            <p:nvPr/>
          </p:nvSpPr>
          <p:spPr bwMode="auto">
            <a:xfrm>
              <a:off x="4826000" y="3575051"/>
              <a:ext cx="228600" cy="341313"/>
            </a:xfrm>
            <a:custGeom>
              <a:avLst/>
              <a:gdLst>
                <a:gd name="T0" fmla="*/ 131 w 1591"/>
                <a:gd name="T1" fmla="*/ 1996 h 2370"/>
                <a:gd name="T2" fmla="*/ 223 w 1591"/>
                <a:gd name="T3" fmla="*/ 2040 h 2370"/>
                <a:gd name="T4" fmla="*/ 308 w 1591"/>
                <a:gd name="T5" fmla="*/ 2097 h 2370"/>
                <a:gd name="T6" fmla="*/ 439 w 1591"/>
                <a:gd name="T7" fmla="*/ 1980 h 2370"/>
                <a:gd name="T8" fmla="*/ 389 w 1591"/>
                <a:gd name="T9" fmla="*/ 1934 h 2370"/>
                <a:gd name="T10" fmla="*/ 314 w 1591"/>
                <a:gd name="T11" fmla="*/ 1883 h 2370"/>
                <a:gd name="T12" fmla="*/ 245 w 1591"/>
                <a:gd name="T13" fmla="*/ 1849 h 2370"/>
                <a:gd name="T14" fmla="*/ 187 w 1591"/>
                <a:gd name="T15" fmla="*/ 1829 h 2370"/>
                <a:gd name="T16" fmla="*/ 141 w 1591"/>
                <a:gd name="T17" fmla="*/ 1820 h 2370"/>
                <a:gd name="T18" fmla="*/ 1118 w 1591"/>
                <a:gd name="T19" fmla="*/ 0 h 2370"/>
                <a:gd name="T20" fmla="*/ 1173 w 1591"/>
                <a:gd name="T21" fmla="*/ 7 h 2370"/>
                <a:gd name="T22" fmla="*/ 1240 w 1591"/>
                <a:gd name="T23" fmla="*/ 25 h 2370"/>
                <a:gd name="T24" fmla="*/ 1319 w 1591"/>
                <a:gd name="T25" fmla="*/ 57 h 2370"/>
                <a:gd name="T26" fmla="*/ 1407 w 1591"/>
                <a:gd name="T27" fmla="*/ 108 h 2370"/>
                <a:gd name="T28" fmla="*/ 1478 w 1591"/>
                <a:gd name="T29" fmla="*/ 163 h 2370"/>
                <a:gd name="T30" fmla="*/ 1528 w 1591"/>
                <a:gd name="T31" fmla="*/ 215 h 2370"/>
                <a:gd name="T32" fmla="*/ 1561 w 1591"/>
                <a:gd name="T33" fmla="*/ 261 h 2370"/>
                <a:gd name="T34" fmla="*/ 1580 w 1591"/>
                <a:gd name="T35" fmla="*/ 297 h 2370"/>
                <a:gd name="T36" fmla="*/ 1588 w 1591"/>
                <a:gd name="T37" fmla="*/ 320 h 2370"/>
                <a:gd name="T38" fmla="*/ 1591 w 1591"/>
                <a:gd name="T39" fmla="*/ 344 h 2370"/>
                <a:gd name="T40" fmla="*/ 1581 w 1591"/>
                <a:gd name="T41" fmla="*/ 379 h 2370"/>
                <a:gd name="T42" fmla="*/ 625 w 1591"/>
                <a:gd name="T43" fmla="*/ 2021 h 2370"/>
                <a:gd name="T44" fmla="*/ 116 w 1591"/>
                <a:gd name="T45" fmla="*/ 2357 h 2370"/>
                <a:gd name="T46" fmla="*/ 77 w 1591"/>
                <a:gd name="T47" fmla="*/ 2370 h 2370"/>
                <a:gd name="T48" fmla="*/ 36 w 1591"/>
                <a:gd name="T49" fmla="*/ 2359 h 2370"/>
                <a:gd name="T50" fmla="*/ 12 w 1591"/>
                <a:gd name="T51" fmla="*/ 2338 h 2370"/>
                <a:gd name="T52" fmla="*/ 0 w 1591"/>
                <a:gd name="T53" fmla="*/ 2306 h 2370"/>
                <a:gd name="T54" fmla="*/ 34 w 1591"/>
                <a:gd name="T55" fmla="*/ 1702 h 2370"/>
                <a:gd name="T56" fmla="*/ 45 w 1591"/>
                <a:gd name="T57" fmla="*/ 1670 h 2370"/>
                <a:gd name="T58" fmla="*/ 1002 w 1591"/>
                <a:gd name="T59" fmla="*/ 27 h 2370"/>
                <a:gd name="T60" fmla="*/ 1034 w 1591"/>
                <a:gd name="T61" fmla="*/ 7 h 2370"/>
                <a:gd name="T62" fmla="*/ 1048 w 1591"/>
                <a:gd name="T63" fmla="*/ 4 h 2370"/>
                <a:gd name="T64" fmla="*/ 1076 w 1591"/>
                <a:gd name="T65"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1" h="2370">
                  <a:moveTo>
                    <a:pt x="141" y="1820"/>
                  </a:moveTo>
                  <a:lnTo>
                    <a:pt x="131" y="1996"/>
                  </a:lnTo>
                  <a:lnTo>
                    <a:pt x="177" y="2016"/>
                  </a:lnTo>
                  <a:lnTo>
                    <a:pt x="223" y="2040"/>
                  </a:lnTo>
                  <a:lnTo>
                    <a:pt x="267" y="2067"/>
                  </a:lnTo>
                  <a:lnTo>
                    <a:pt x="308" y="2097"/>
                  </a:lnTo>
                  <a:lnTo>
                    <a:pt x="455" y="2000"/>
                  </a:lnTo>
                  <a:lnTo>
                    <a:pt x="439" y="1980"/>
                  </a:lnTo>
                  <a:lnTo>
                    <a:pt x="417" y="1958"/>
                  </a:lnTo>
                  <a:lnTo>
                    <a:pt x="389" y="1934"/>
                  </a:lnTo>
                  <a:lnTo>
                    <a:pt x="355" y="1909"/>
                  </a:lnTo>
                  <a:lnTo>
                    <a:pt x="314" y="1883"/>
                  </a:lnTo>
                  <a:lnTo>
                    <a:pt x="278" y="1864"/>
                  </a:lnTo>
                  <a:lnTo>
                    <a:pt x="245" y="1849"/>
                  </a:lnTo>
                  <a:lnTo>
                    <a:pt x="214" y="1837"/>
                  </a:lnTo>
                  <a:lnTo>
                    <a:pt x="187" y="1829"/>
                  </a:lnTo>
                  <a:lnTo>
                    <a:pt x="163" y="1824"/>
                  </a:lnTo>
                  <a:lnTo>
                    <a:pt x="141" y="1820"/>
                  </a:lnTo>
                  <a:close/>
                  <a:moveTo>
                    <a:pt x="1095" y="0"/>
                  </a:moveTo>
                  <a:lnTo>
                    <a:pt x="1118" y="0"/>
                  </a:lnTo>
                  <a:lnTo>
                    <a:pt x="1144" y="2"/>
                  </a:lnTo>
                  <a:lnTo>
                    <a:pt x="1173" y="7"/>
                  </a:lnTo>
                  <a:lnTo>
                    <a:pt x="1205" y="14"/>
                  </a:lnTo>
                  <a:lnTo>
                    <a:pt x="1240" y="25"/>
                  </a:lnTo>
                  <a:lnTo>
                    <a:pt x="1278" y="39"/>
                  </a:lnTo>
                  <a:lnTo>
                    <a:pt x="1319" y="57"/>
                  </a:lnTo>
                  <a:lnTo>
                    <a:pt x="1362" y="81"/>
                  </a:lnTo>
                  <a:lnTo>
                    <a:pt x="1407" y="108"/>
                  </a:lnTo>
                  <a:lnTo>
                    <a:pt x="1446" y="136"/>
                  </a:lnTo>
                  <a:lnTo>
                    <a:pt x="1478" y="163"/>
                  </a:lnTo>
                  <a:lnTo>
                    <a:pt x="1505" y="190"/>
                  </a:lnTo>
                  <a:lnTo>
                    <a:pt x="1528" y="215"/>
                  </a:lnTo>
                  <a:lnTo>
                    <a:pt x="1546" y="239"/>
                  </a:lnTo>
                  <a:lnTo>
                    <a:pt x="1561" y="261"/>
                  </a:lnTo>
                  <a:lnTo>
                    <a:pt x="1571" y="280"/>
                  </a:lnTo>
                  <a:lnTo>
                    <a:pt x="1580" y="297"/>
                  </a:lnTo>
                  <a:lnTo>
                    <a:pt x="1585" y="311"/>
                  </a:lnTo>
                  <a:lnTo>
                    <a:pt x="1588" y="320"/>
                  </a:lnTo>
                  <a:lnTo>
                    <a:pt x="1589" y="325"/>
                  </a:lnTo>
                  <a:lnTo>
                    <a:pt x="1591" y="344"/>
                  </a:lnTo>
                  <a:lnTo>
                    <a:pt x="1588" y="363"/>
                  </a:lnTo>
                  <a:lnTo>
                    <a:pt x="1581" y="379"/>
                  </a:lnTo>
                  <a:lnTo>
                    <a:pt x="634" y="2008"/>
                  </a:lnTo>
                  <a:lnTo>
                    <a:pt x="625" y="2021"/>
                  </a:lnTo>
                  <a:lnTo>
                    <a:pt x="611" y="2033"/>
                  </a:lnTo>
                  <a:lnTo>
                    <a:pt x="116" y="2357"/>
                  </a:lnTo>
                  <a:lnTo>
                    <a:pt x="97" y="2367"/>
                  </a:lnTo>
                  <a:lnTo>
                    <a:pt x="77" y="2370"/>
                  </a:lnTo>
                  <a:lnTo>
                    <a:pt x="56" y="2368"/>
                  </a:lnTo>
                  <a:lnTo>
                    <a:pt x="36" y="2359"/>
                  </a:lnTo>
                  <a:lnTo>
                    <a:pt x="23" y="2350"/>
                  </a:lnTo>
                  <a:lnTo>
                    <a:pt x="12" y="2338"/>
                  </a:lnTo>
                  <a:lnTo>
                    <a:pt x="5" y="2323"/>
                  </a:lnTo>
                  <a:lnTo>
                    <a:pt x="0" y="2306"/>
                  </a:lnTo>
                  <a:lnTo>
                    <a:pt x="0" y="2290"/>
                  </a:lnTo>
                  <a:lnTo>
                    <a:pt x="34" y="1702"/>
                  </a:lnTo>
                  <a:lnTo>
                    <a:pt x="38" y="1685"/>
                  </a:lnTo>
                  <a:lnTo>
                    <a:pt x="45" y="1670"/>
                  </a:lnTo>
                  <a:lnTo>
                    <a:pt x="991" y="41"/>
                  </a:lnTo>
                  <a:lnTo>
                    <a:pt x="1002" y="27"/>
                  </a:lnTo>
                  <a:lnTo>
                    <a:pt x="1016" y="15"/>
                  </a:lnTo>
                  <a:lnTo>
                    <a:pt x="1034" y="7"/>
                  </a:lnTo>
                  <a:lnTo>
                    <a:pt x="1038" y="6"/>
                  </a:lnTo>
                  <a:lnTo>
                    <a:pt x="1048" y="4"/>
                  </a:lnTo>
                  <a:lnTo>
                    <a:pt x="1060" y="2"/>
                  </a:lnTo>
                  <a:lnTo>
                    <a:pt x="1076" y="0"/>
                  </a:lnTo>
                  <a:lnTo>
                    <a:pt x="10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5" name="Freeform 59"/>
            <p:cNvSpPr>
              <a:spLocks/>
            </p:cNvSpPr>
            <p:nvPr/>
          </p:nvSpPr>
          <p:spPr bwMode="auto">
            <a:xfrm>
              <a:off x="4645025" y="3849688"/>
              <a:ext cx="166688" cy="84138"/>
            </a:xfrm>
            <a:custGeom>
              <a:avLst/>
              <a:gdLst>
                <a:gd name="T0" fmla="*/ 557 w 1155"/>
                <a:gd name="T1" fmla="*/ 5 h 591"/>
                <a:gd name="T2" fmla="*/ 583 w 1155"/>
                <a:gd name="T3" fmla="*/ 28 h 591"/>
                <a:gd name="T4" fmla="*/ 591 w 1155"/>
                <a:gd name="T5" fmla="*/ 111 h 591"/>
                <a:gd name="T6" fmla="*/ 560 w 1155"/>
                <a:gd name="T7" fmla="*/ 199 h 591"/>
                <a:gd name="T8" fmla="*/ 569 w 1155"/>
                <a:gd name="T9" fmla="*/ 242 h 591"/>
                <a:gd name="T10" fmla="*/ 587 w 1155"/>
                <a:gd name="T11" fmla="*/ 270 h 591"/>
                <a:gd name="T12" fmla="*/ 637 w 1155"/>
                <a:gd name="T13" fmla="*/ 278 h 591"/>
                <a:gd name="T14" fmla="*/ 681 w 1155"/>
                <a:gd name="T15" fmla="*/ 323 h 591"/>
                <a:gd name="T16" fmla="*/ 693 w 1155"/>
                <a:gd name="T17" fmla="*/ 357 h 591"/>
                <a:gd name="T18" fmla="*/ 847 w 1155"/>
                <a:gd name="T19" fmla="*/ 351 h 591"/>
                <a:gd name="T20" fmla="*/ 996 w 1155"/>
                <a:gd name="T21" fmla="*/ 366 h 591"/>
                <a:gd name="T22" fmla="*/ 1118 w 1155"/>
                <a:gd name="T23" fmla="*/ 373 h 591"/>
                <a:gd name="T24" fmla="*/ 1149 w 1155"/>
                <a:gd name="T25" fmla="*/ 400 h 591"/>
                <a:gd name="T26" fmla="*/ 1154 w 1155"/>
                <a:gd name="T27" fmla="*/ 441 h 591"/>
                <a:gd name="T28" fmla="*/ 1131 w 1155"/>
                <a:gd name="T29" fmla="*/ 475 h 591"/>
                <a:gd name="T30" fmla="*/ 1066 w 1155"/>
                <a:gd name="T31" fmla="*/ 482 h 591"/>
                <a:gd name="T32" fmla="*/ 957 w 1155"/>
                <a:gd name="T33" fmla="*/ 467 h 591"/>
                <a:gd name="T34" fmla="*/ 843 w 1155"/>
                <a:gd name="T35" fmla="*/ 452 h 591"/>
                <a:gd name="T36" fmla="*/ 738 w 1155"/>
                <a:gd name="T37" fmla="*/ 461 h 591"/>
                <a:gd name="T38" fmla="*/ 679 w 1155"/>
                <a:gd name="T39" fmla="*/ 486 h 591"/>
                <a:gd name="T40" fmla="*/ 636 w 1155"/>
                <a:gd name="T41" fmla="*/ 492 h 591"/>
                <a:gd name="T42" fmla="*/ 603 w 1155"/>
                <a:gd name="T43" fmla="*/ 477 h 591"/>
                <a:gd name="T44" fmla="*/ 576 w 1155"/>
                <a:gd name="T45" fmla="*/ 454 h 591"/>
                <a:gd name="T46" fmla="*/ 571 w 1155"/>
                <a:gd name="T47" fmla="*/ 407 h 591"/>
                <a:gd name="T48" fmla="*/ 537 w 1155"/>
                <a:gd name="T49" fmla="*/ 457 h 591"/>
                <a:gd name="T50" fmla="*/ 495 w 1155"/>
                <a:gd name="T51" fmla="*/ 471 h 591"/>
                <a:gd name="T52" fmla="*/ 455 w 1155"/>
                <a:gd name="T53" fmla="*/ 456 h 591"/>
                <a:gd name="T54" fmla="*/ 439 w 1155"/>
                <a:gd name="T55" fmla="*/ 419 h 591"/>
                <a:gd name="T56" fmla="*/ 450 w 1155"/>
                <a:gd name="T57" fmla="*/ 390 h 591"/>
                <a:gd name="T58" fmla="*/ 458 w 1155"/>
                <a:gd name="T59" fmla="*/ 369 h 591"/>
                <a:gd name="T60" fmla="*/ 422 w 1155"/>
                <a:gd name="T61" fmla="*/ 404 h 591"/>
                <a:gd name="T62" fmla="*/ 379 w 1155"/>
                <a:gd name="T63" fmla="*/ 428 h 591"/>
                <a:gd name="T64" fmla="*/ 335 w 1155"/>
                <a:gd name="T65" fmla="*/ 417 h 591"/>
                <a:gd name="T66" fmla="*/ 314 w 1155"/>
                <a:gd name="T67" fmla="*/ 379 h 591"/>
                <a:gd name="T68" fmla="*/ 364 w 1155"/>
                <a:gd name="T69" fmla="*/ 288 h 591"/>
                <a:gd name="T70" fmla="*/ 252 w 1155"/>
                <a:gd name="T71" fmla="*/ 393 h 591"/>
                <a:gd name="T72" fmla="*/ 96 w 1155"/>
                <a:gd name="T73" fmla="*/ 581 h 591"/>
                <a:gd name="T74" fmla="*/ 49 w 1155"/>
                <a:gd name="T75" fmla="*/ 590 h 591"/>
                <a:gd name="T76" fmla="*/ 9 w 1155"/>
                <a:gd name="T77" fmla="*/ 569 h 591"/>
                <a:gd name="T78" fmla="*/ 2 w 1155"/>
                <a:gd name="T79" fmla="*/ 527 h 591"/>
                <a:gd name="T80" fmla="*/ 138 w 1155"/>
                <a:gd name="T81" fmla="*/ 351 h 591"/>
                <a:gd name="T82" fmla="*/ 344 w 1155"/>
                <a:gd name="T83" fmla="*/ 123 h 591"/>
                <a:gd name="T84" fmla="*/ 398 w 1155"/>
                <a:gd name="T85" fmla="*/ 70 h 591"/>
                <a:gd name="T86" fmla="*/ 462 w 1155"/>
                <a:gd name="T87" fmla="*/ 20 h 591"/>
                <a:gd name="T88" fmla="*/ 534 w 1155"/>
                <a:gd name="T89"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55" h="591">
                  <a:moveTo>
                    <a:pt x="534" y="0"/>
                  </a:moveTo>
                  <a:lnTo>
                    <a:pt x="545" y="2"/>
                  </a:lnTo>
                  <a:lnTo>
                    <a:pt x="557" y="5"/>
                  </a:lnTo>
                  <a:lnTo>
                    <a:pt x="567" y="10"/>
                  </a:lnTo>
                  <a:lnTo>
                    <a:pt x="576" y="18"/>
                  </a:lnTo>
                  <a:lnTo>
                    <a:pt x="583" y="28"/>
                  </a:lnTo>
                  <a:lnTo>
                    <a:pt x="591" y="54"/>
                  </a:lnTo>
                  <a:lnTo>
                    <a:pt x="593" y="82"/>
                  </a:lnTo>
                  <a:lnTo>
                    <a:pt x="591" y="111"/>
                  </a:lnTo>
                  <a:lnTo>
                    <a:pt x="584" y="140"/>
                  </a:lnTo>
                  <a:lnTo>
                    <a:pt x="573" y="170"/>
                  </a:lnTo>
                  <a:lnTo>
                    <a:pt x="560" y="199"/>
                  </a:lnTo>
                  <a:lnTo>
                    <a:pt x="543" y="230"/>
                  </a:lnTo>
                  <a:lnTo>
                    <a:pt x="557" y="235"/>
                  </a:lnTo>
                  <a:lnTo>
                    <a:pt x="569" y="242"/>
                  </a:lnTo>
                  <a:lnTo>
                    <a:pt x="579" y="254"/>
                  </a:lnTo>
                  <a:lnTo>
                    <a:pt x="583" y="263"/>
                  </a:lnTo>
                  <a:lnTo>
                    <a:pt x="587" y="270"/>
                  </a:lnTo>
                  <a:lnTo>
                    <a:pt x="604" y="269"/>
                  </a:lnTo>
                  <a:lnTo>
                    <a:pt x="620" y="272"/>
                  </a:lnTo>
                  <a:lnTo>
                    <a:pt x="637" y="278"/>
                  </a:lnTo>
                  <a:lnTo>
                    <a:pt x="653" y="289"/>
                  </a:lnTo>
                  <a:lnTo>
                    <a:pt x="668" y="303"/>
                  </a:lnTo>
                  <a:lnTo>
                    <a:pt x="681" y="323"/>
                  </a:lnTo>
                  <a:lnTo>
                    <a:pt x="689" y="338"/>
                  </a:lnTo>
                  <a:lnTo>
                    <a:pt x="692" y="349"/>
                  </a:lnTo>
                  <a:lnTo>
                    <a:pt x="693" y="357"/>
                  </a:lnTo>
                  <a:lnTo>
                    <a:pt x="746" y="351"/>
                  </a:lnTo>
                  <a:lnTo>
                    <a:pt x="797" y="350"/>
                  </a:lnTo>
                  <a:lnTo>
                    <a:pt x="847" y="351"/>
                  </a:lnTo>
                  <a:lnTo>
                    <a:pt x="897" y="355"/>
                  </a:lnTo>
                  <a:lnTo>
                    <a:pt x="946" y="361"/>
                  </a:lnTo>
                  <a:lnTo>
                    <a:pt x="996" y="366"/>
                  </a:lnTo>
                  <a:lnTo>
                    <a:pt x="1048" y="369"/>
                  </a:lnTo>
                  <a:lnTo>
                    <a:pt x="1101" y="371"/>
                  </a:lnTo>
                  <a:lnTo>
                    <a:pt x="1118" y="373"/>
                  </a:lnTo>
                  <a:lnTo>
                    <a:pt x="1131" y="379"/>
                  </a:lnTo>
                  <a:lnTo>
                    <a:pt x="1142" y="389"/>
                  </a:lnTo>
                  <a:lnTo>
                    <a:pt x="1149" y="400"/>
                  </a:lnTo>
                  <a:lnTo>
                    <a:pt x="1154" y="413"/>
                  </a:lnTo>
                  <a:lnTo>
                    <a:pt x="1155" y="427"/>
                  </a:lnTo>
                  <a:lnTo>
                    <a:pt x="1154" y="441"/>
                  </a:lnTo>
                  <a:lnTo>
                    <a:pt x="1149" y="454"/>
                  </a:lnTo>
                  <a:lnTo>
                    <a:pt x="1142" y="466"/>
                  </a:lnTo>
                  <a:lnTo>
                    <a:pt x="1131" y="475"/>
                  </a:lnTo>
                  <a:lnTo>
                    <a:pt x="1118" y="481"/>
                  </a:lnTo>
                  <a:lnTo>
                    <a:pt x="1101" y="483"/>
                  </a:lnTo>
                  <a:lnTo>
                    <a:pt x="1066" y="482"/>
                  </a:lnTo>
                  <a:lnTo>
                    <a:pt x="1031" y="478"/>
                  </a:lnTo>
                  <a:lnTo>
                    <a:pt x="993" y="473"/>
                  </a:lnTo>
                  <a:lnTo>
                    <a:pt x="957" y="467"/>
                  </a:lnTo>
                  <a:lnTo>
                    <a:pt x="919" y="460"/>
                  </a:lnTo>
                  <a:lnTo>
                    <a:pt x="881" y="455"/>
                  </a:lnTo>
                  <a:lnTo>
                    <a:pt x="843" y="452"/>
                  </a:lnTo>
                  <a:lnTo>
                    <a:pt x="807" y="451"/>
                  </a:lnTo>
                  <a:lnTo>
                    <a:pt x="771" y="454"/>
                  </a:lnTo>
                  <a:lnTo>
                    <a:pt x="738" y="461"/>
                  </a:lnTo>
                  <a:lnTo>
                    <a:pt x="705" y="474"/>
                  </a:lnTo>
                  <a:lnTo>
                    <a:pt x="693" y="480"/>
                  </a:lnTo>
                  <a:lnTo>
                    <a:pt x="679" y="486"/>
                  </a:lnTo>
                  <a:lnTo>
                    <a:pt x="664" y="492"/>
                  </a:lnTo>
                  <a:lnTo>
                    <a:pt x="651" y="494"/>
                  </a:lnTo>
                  <a:lnTo>
                    <a:pt x="636" y="492"/>
                  </a:lnTo>
                  <a:lnTo>
                    <a:pt x="626" y="487"/>
                  </a:lnTo>
                  <a:lnTo>
                    <a:pt x="614" y="482"/>
                  </a:lnTo>
                  <a:lnTo>
                    <a:pt x="603" y="477"/>
                  </a:lnTo>
                  <a:lnTo>
                    <a:pt x="592" y="471"/>
                  </a:lnTo>
                  <a:lnTo>
                    <a:pt x="584" y="464"/>
                  </a:lnTo>
                  <a:lnTo>
                    <a:pt x="576" y="454"/>
                  </a:lnTo>
                  <a:lnTo>
                    <a:pt x="572" y="442"/>
                  </a:lnTo>
                  <a:lnTo>
                    <a:pt x="571" y="423"/>
                  </a:lnTo>
                  <a:lnTo>
                    <a:pt x="571" y="407"/>
                  </a:lnTo>
                  <a:lnTo>
                    <a:pt x="560" y="427"/>
                  </a:lnTo>
                  <a:lnTo>
                    <a:pt x="547" y="446"/>
                  </a:lnTo>
                  <a:lnTo>
                    <a:pt x="537" y="457"/>
                  </a:lnTo>
                  <a:lnTo>
                    <a:pt x="524" y="466"/>
                  </a:lnTo>
                  <a:lnTo>
                    <a:pt x="509" y="470"/>
                  </a:lnTo>
                  <a:lnTo>
                    <a:pt x="495" y="471"/>
                  </a:lnTo>
                  <a:lnTo>
                    <a:pt x="480" y="469"/>
                  </a:lnTo>
                  <a:lnTo>
                    <a:pt x="467" y="464"/>
                  </a:lnTo>
                  <a:lnTo>
                    <a:pt x="455" y="456"/>
                  </a:lnTo>
                  <a:lnTo>
                    <a:pt x="446" y="446"/>
                  </a:lnTo>
                  <a:lnTo>
                    <a:pt x="440" y="433"/>
                  </a:lnTo>
                  <a:lnTo>
                    <a:pt x="439" y="419"/>
                  </a:lnTo>
                  <a:lnTo>
                    <a:pt x="444" y="402"/>
                  </a:lnTo>
                  <a:lnTo>
                    <a:pt x="447" y="396"/>
                  </a:lnTo>
                  <a:lnTo>
                    <a:pt x="450" y="390"/>
                  </a:lnTo>
                  <a:lnTo>
                    <a:pt x="450" y="390"/>
                  </a:lnTo>
                  <a:lnTo>
                    <a:pt x="449" y="390"/>
                  </a:lnTo>
                  <a:lnTo>
                    <a:pt x="458" y="369"/>
                  </a:lnTo>
                  <a:lnTo>
                    <a:pt x="445" y="378"/>
                  </a:lnTo>
                  <a:lnTo>
                    <a:pt x="432" y="390"/>
                  </a:lnTo>
                  <a:lnTo>
                    <a:pt x="422" y="404"/>
                  </a:lnTo>
                  <a:lnTo>
                    <a:pt x="409" y="417"/>
                  </a:lnTo>
                  <a:lnTo>
                    <a:pt x="394" y="425"/>
                  </a:lnTo>
                  <a:lnTo>
                    <a:pt x="379" y="428"/>
                  </a:lnTo>
                  <a:lnTo>
                    <a:pt x="363" y="428"/>
                  </a:lnTo>
                  <a:lnTo>
                    <a:pt x="348" y="424"/>
                  </a:lnTo>
                  <a:lnTo>
                    <a:pt x="335" y="417"/>
                  </a:lnTo>
                  <a:lnTo>
                    <a:pt x="324" y="406"/>
                  </a:lnTo>
                  <a:lnTo>
                    <a:pt x="317" y="394"/>
                  </a:lnTo>
                  <a:lnTo>
                    <a:pt x="314" y="379"/>
                  </a:lnTo>
                  <a:lnTo>
                    <a:pt x="316" y="364"/>
                  </a:lnTo>
                  <a:lnTo>
                    <a:pt x="323" y="347"/>
                  </a:lnTo>
                  <a:lnTo>
                    <a:pt x="364" y="288"/>
                  </a:lnTo>
                  <a:lnTo>
                    <a:pt x="404" y="226"/>
                  </a:lnTo>
                  <a:lnTo>
                    <a:pt x="326" y="309"/>
                  </a:lnTo>
                  <a:lnTo>
                    <a:pt x="252" y="393"/>
                  </a:lnTo>
                  <a:lnTo>
                    <a:pt x="179" y="480"/>
                  </a:lnTo>
                  <a:lnTo>
                    <a:pt x="108" y="569"/>
                  </a:lnTo>
                  <a:lnTo>
                    <a:pt x="96" y="581"/>
                  </a:lnTo>
                  <a:lnTo>
                    <a:pt x="80" y="588"/>
                  </a:lnTo>
                  <a:lnTo>
                    <a:pt x="65" y="591"/>
                  </a:lnTo>
                  <a:lnTo>
                    <a:pt x="49" y="590"/>
                  </a:lnTo>
                  <a:lnTo>
                    <a:pt x="33" y="586"/>
                  </a:lnTo>
                  <a:lnTo>
                    <a:pt x="21" y="579"/>
                  </a:lnTo>
                  <a:lnTo>
                    <a:pt x="9" y="569"/>
                  </a:lnTo>
                  <a:lnTo>
                    <a:pt x="2" y="556"/>
                  </a:lnTo>
                  <a:lnTo>
                    <a:pt x="0" y="542"/>
                  </a:lnTo>
                  <a:lnTo>
                    <a:pt x="2" y="527"/>
                  </a:lnTo>
                  <a:lnTo>
                    <a:pt x="11" y="511"/>
                  </a:lnTo>
                  <a:lnTo>
                    <a:pt x="74" y="431"/>
                  </a:lnTo>
                  <a:lnTo>
                    <a:pt x="138" y="351"/>
                  </a:lnTo>
                  <a:lnTo>
                    <a:pt x="204" y="273"/>
                  </a:lnTo>
                  <a:lnTo>
                    <a:pt x="273" y="196"/>
                  </a:lnTo>
                  <a:lnTo>
                    <a:pt x="344" y="123"/>
                  </a:lnTo>
                  <a:lnTo>
                    <a:pt x="361" y="107"/>
                  </a:lnTo>
                  <a:lnTo>
                    <a:pt x="380" y="89"/>
                  </a:lnTo>
                  <a:lnTo>
                    <a:pt x="398" y="70"/>
                  </a:lnTo>
                  <a:lnTo>
                    <a:pt x="418" y="52"/>
                  </a:lnTo>
                  <a:lnTo>
                    <a:pt x="439" y="35"/>
                  </a:lnTo>
                  <a:lnTo>
                    <a:pt x="462" y="20"/>
                  </a:lnTo>
                  <a:lnTo>
                    <a:pt x="485" y="9"/>
                  </a:lnTo>
                  <a:lnTo>
                    <a:pt x="509" y="2"/>
                  </a:lnTo>
                  <a:lnTo>
                    <a:pt x="5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87" name="Group 129"/>
          <p:cNvGrpSpPr>
            <a:grpSpLocks noChangeAspect="1"/>
          </p:cNvGrpSpPr>
          <p:nvPr/>
        </p:nvGrpSpPr>
        <p:grpSpPr bwMode="auto">
          <a:xfrm>
            <a:off x="5509242" y="2057544"/>
            <a:ext cx="379314" cy="488950"/>
            <a:chOff x="1724" y="163"/>
            <a:chExt cx="239" cy="308"/>
          </a:xfrm>
          <a:solidFill>
            <a:schemeClr val="bg1"/>
          </a:solidFill>
        </p:grpSpPr>
        <p:sp>
          <p:nvSpPr>
            <p:cNvPr id="88" name="Freeform 131"/>
            <p:cNvSpPr>
              <a:spLocks/>
            </p:cNvSpPr>
            <p:nvPr/>
          </p:nvSpPr>
          <p:spPr bwMode="auto">
            <a:xfrm>
              <a:off x="1772" y="163"/>
              <a:ext cx="79" cy="78"/>
            </a:xfrm>
            <a:custGeom>
              <a:avLst/>
              <a:gdLst>
                <a:gd name="T0" fmla="*/ 399 w 798"/>
                <a:gd name="T1" fmla="*/ 0 h 790"/>
                <a:gd name="T2" fmla="*/ 399 w 798"/>
                <a:gd name="T3" fmla="*/ 0 h 790"/>
                <a:gd name="T4" fmla="*/ 448 w 798"/>
                <a:gd name="T5" fmla="*/ 4 h 790"/>
                <a:gd name="T6" fmla="*/ 497 w 798"/>
                <a:gd name="T7" fmla="*/ 12 h 790"/>
                <a:gd name="T8" fmla="*/ 543 w 798"/>
                <a:gd name="T9" fmla="*/ 27 h 790"/>
                <a:gd name="T10" fmla="*/ 586 w 798"/>
                <a:gd name="T11" fmla="*/ 47 h 790"/>
                <a:gd name="T12" fmla="*/ 627 w 798"/>
                <a:gd name="T13" fmla="*/ 72 h 790"/>
                <a:gd name="T14" fmla="*/ 664 w 798"/>
                <a:gd name="T15" fmla="*/ 101 h 790"/>
                <a:gd name="T16" fmla="*/ 697 w 798"/>
                <a:gd name="T17" fmla="*/ 134 h 790"/>
                <a:gd name="T18" fmla="*/ 726 w 798"/>
                <a:gd name="T19" fmla="*/ 170 h 790"/>
                <a:gd name="T20" fmla="*/ 751 w 798"/>
                <a:gd name="T21" fmla="*/ 210 h 790"/>
                <a:gd name="T22" fmla="*/ 771 w 798"/>
                <a:gd name="T23" fmla="*/ 253 h 790"/>
                <a:gd name="T24" fmla="*/ 785 w 798"/>
                <a:gd name="T25" fmla="*/ 298 h 790"/>
                <a:gd name="T26" fmla="*/ 794 w 798"/>
                <a:gd name="T27" fmla="*/ 346 h 790"/>
                <a:gd name="T28" fmla="*/ 798 w 798"/>
                <a:gd name="T29" fmla="*/ 396 h 790"/>
                <a:gd name="T30" fmla="*/ 794 w 798"/>
                <a:gd name="T31" fmla="*/ 445 h 790"/>
                <a:gd name="T32" fmla="*/ 785 w 798"/>
                <a:gd name="T33" fmla="*/ 493 h 790"/>
                <a:gd name="T34" fmla="*/ 771 w 798"/>
                <a:gd name="T35" fmla="*/ 538 h 790"/>
                <a:gd name="T36" fmla="*/ 751 w 798"/>
                <a:gd name="T37" fmla="*/ 580 h 790"/>
                <a:gd name="T38" fmla="*/ 726 w 798"/>
                <a:gd name="T39" fmla="*/ 620 h 790"/>
                <a:gd name="T40" fmla="*/ 697 w 798"/>
                <a:gd name="T41" fmla="*/ 657 h 790"/>
                <a:gd name="T42" fmla="*/ 664 w 798"/>
                <a:gd name="T43" fmla="*/ 690 h 790"/>
                <a:gd name="T44" fmla="*/ 627 w 798"/>
                <a:gd name="T45" fmla="*/ 718 h 790"/>
                <a:gd name="T46" fmla="*/ 586 w 798"/>
                <a:gd name="T47" fmla="*/ 744 h 790"/>
                <a:gd name="T48" fmla="*/ 543 w 798"/>
                <a:gd name="T49" fmla="*/ 763 h 790"/>
                <a:gd name="T50" fmla="*/ 497 w 798"/>
                <a:gd name="T51" fmla="*/ 778 h 790"/>
                <a:gd name="T52" fmla="*/ 448 w 798"/>
                <a:gd name="T53" fmla="*/ 787 h 790"/>
                <a:gd name="T54" fmla="*/ 399 w 798"/>
                <a:gd name="T55" fmla="*/ 790 h 790"/>
                <a:gd name="T56" fmla="*/ 349 w 798"/>
                <a:gd name="T57" fmla="*/ 787 h 790"/>
                <a:gd name="T58" fmla="*/ 300 w 798"/>
                <a:gd name="T59" fmla="*/ 778 h 790"/>
                <a:gd name="T60" fmla="*/ 255 w 798"/>
                <a:gd name="T61" fmla="*/ 763 h 790"/>
                <a:gd name="T62" fmla="*/ 211 w 798"/>
                <a:gd name="T63" fmla="*/ 744 h 790"/>
                <a:gd name="T64" fmla="*/ 171 w 798"/>
                <a:gd name="T65" fmla="*/ 718 h 790"/>
                <a:gd name="T66" fmla="*/ 134 w 798"/>
                <a:gd name="T67" fmla="*/ 690 h 790"/>
                <a:gd name="T68" fmla="*/ 100 w 798"/>
                <a:gd name="T69" fmla="*/ 657 h 790"/>
                <a:gd name="T70" fmla="*/ 72 w 798"/>
                <a:gd name="T71" fmla="*/ 620 h 790"/>
                <a:gd name="T72" fmla="*/ 47 w 798"/>
                <a:gd name="T73" fmla="*/ 580 h 790"/>
                <a:gd name="T74" fmla="*/ 27 w 798"/>
                <a:gd name="T75" fmla="*/ 538 h 790"/>
                <a:gd name="T76" fmla="*/ 12 w 798"/>
                <a:gd name="T77" fmla="*/ 493 h 790"/>
                <a:gd name="T78" fmla="*/ 3 w 798"/>
                <a:gd name="T79" fmla="*/ 445 h 790"/>
                <a:gd name="T80" fmla="*/ 0 w 798"/>
                <a:gd name="T81" fmla="*/ 396 h 790"/>
                <a:gd name="T82" fmla="*/ 3 w 798"/>
                <a:gd name="T83" fmla="*/ 346 h 790"/>
                <a:gd name="T84" fmla="*/ 12 w 798"/>
                <a:gd name="T85" fmla="*/ 298 h 790"/>
                <a:gd name="T86" fmla="*/ 27 w 798"/>
                <a:gd name="T87" fmla="*/ 253 h 790"/>
                <a:gd name="T88" fmla="*/ 47 w 798"/>
                <a:gd name="T89" fmla="*/ 210 h 790"/>
                <a:gd name="T90" fmla="*/ 72 w 798"/>
                <a:gd name="T91" fmla="*/ 170 h 790"/>
                <a:gd name="T92" fmla="*/ 100 w 798"/>
                <a:gd name="T93" fmla="*/ 134 h 790"/>
                <a:gd name="T94" fmla="*/ 134 w 798"/>
                <a:gd name="T95" fmla="*/ 101 h 790"/>
                <a:gd name="T96" fmla="*/ 171 w 798"/>
                <a:gd name="T97" fmla="*/ 72 h 790"/>
                <a:gd name="T98" fmla="*/ 211 w 798"/>
                <a:gd name="T99" fmla="*/ 47 h 790"/>
                <a:gd name="T100" fmla="*/ 255 w 798"/>
                <a:gd name="T101" fmla="*/ 27 h 790"/>
                <a:gd name="T102" fmla="*/ 300 w 798"/>
                <a:gd name="T103" fmla="*/ 12 h 790"/>
                <a:gd name="T104" fmla="*/ 349 w 798"/>
                <a:gd name="T105" fmla="*/ 4 h 790"/>
                <a:gd name="T106" fmla="*/ 399 w 798"/>
                <a:gd name="T10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8" h="790">
                  <a:moveTo>
                    <a:pt x="399" y="0"/>
                  </a:moveTo>
                  <a:lnTo>
                    <a:pt x="399" y="0"/>
                  </a:lnTo>
                  <a:lnTo>
                    <a:pt x="448" y="4"/>
                  </a:lnTo>
                  <a:lnTo>
                    <a:pt x="497" y="12"/>
                  </a:lnTo>
                  <a:lnTo>
                    <a:pt x="543" y="27"/>
                  </a:lnTo>
                  <a:lnTo>
                    <a:pt x="586" y="47"/>
                  </a:lnTo>
                  <a:lnTo>
                    <a:pt x="627" y="72"/>
                  </a:lnTo>
                  <a:lnTo>
                    <a:pt x="664" y="101"/>
                  </a:lnTo>
                  <a:lnTo>
                    <a:pt x="697" y="134"/>
                  </a:lnTo>
                  <a:lnTo>
                    <a:pt x="726" y="170"/>
                  </a:lnTo>
                  <a:lnTo>
                    <a:pt x="751" y="210"/>
                  </a:lnTo>
                  <a:lnTo>
                    <a:pt x="771" y="253"/>
                  </a:lnTo>
                  <a:lnTo>
                    <a:pt x="785" y="298"/>
                  </a:lnTo>
                  <a:lnTo>
                    <a:pt x="794" y="346"/>
                  </a:lnTo>
                  <a:lnTo>
                    <a:pt x="798" y="396"/>
                  </a:lnTo>
                  <a:lnTo>
                    <a:pt x="794" y="445"/>
                  </a:lnTo>
                  <a:lnTo>
                    <a:pt x="785" y="493"/>
                  </a:lnTo>
                  <a:lnTo>
                    <a:pt x="771" y="538"/>
                  </a:lnTo>
                  <a:lnTo>
                    <a:pt x="751" y="580"/>
                  </a:lnTo>
                  <a:lnTo>
                    <a:pt x="726" y="620"/>
                  </a:lnTo>
                  <a:lnTo>
                    <a:pt x="697" y="657"/>
                  </a:lnTo>
                  <a:lnTo>
                    <a:pt x="664" y="690"/>
                  </a:lnTo>
                  <a:lnTo>
                    <a:pt x="627" y="718"/>
                  </a:lnTo>
                  <a:lnTo>
                    <a:pt x="586" y="744"/>
                  </a:lnTo>
                  <a:lnTo>
                    <a:pt x="543" y="763"/>
                  </a:lnTo>
                  <a:lnTo>
                    <a:pt x="497" y="778"/>
                  </a:lnTo>
                  <a:lnTo>
                    <a:pt x="448" y="787"/>
                  </a:lnTo>
                  <a:lnTo>
                    <a:pt x="399" y="790"/>
                  </a:lnTo>
                  <a:lnTo>
                    <a:pt x="349" y="787"/>
                  </a:lnTo>
                  <a:lnTo>
                    <a:pt x="300" y="778"/>
                  </a:lnTo>
                  <a:lnTo>
                    <a:pt x="255" y="763"/>
                  </a:lnTo>
                  <a:lnTo>
                    <a:pt x="211" y="744"/>
                  </a:lnTo>
                  <a:lnTo>
                    <a:pt x="171" y="718"/>
                  </a:lnTo>
                  <a:lnTo>
                    <a:pt x="134" y="690"/>
                  </a:lnTo>
                  <a:lnTo>
                    <a:pt x="100" y="657"/>
                  </a:lnTo>
                  <a:lnTo>
                    <a:pt x="72" y="620"/>
                  </a:lnTo>
                  <a:lnTo>
                    <a:pt x="47" y="580"/>
                  </a:lnTo>
                  <a:lnTo>
                    <a:pt x="27" y="538"/>
                  </a:lnTo>
                  <a:lnTo>
                    <a:pt x="12" y="493"/>
                  </a:lnTo>
                  <a:lnTo>
                    <a:pt x="3" y="445"/>
                  </a:lnTo>
                  <a:lnTo>
                    <a:pt x="0" y="396"/>
                  </a:lnTo>
                  <a:lnTo>
                    <a:pt x="3" y="346"/>
                  </a:lnTo>
                  <a:lnTo>
                    <a:pt x="12" y="298"/>
                  </a:lnTo>
                  <a:lnTo>
                    <a:pt x="27" y="253"/>
                  </a:lnTo>
                  <a:lnTo>
                    <a:pt x="47" y="210"/>
                  </a:lnTo>
                  <a:lnTo>
                    <a:pt x="72" y="170"/>
                  </a:lnTo>
                  <a:lnTo>
                    <a:pt x="100" y="134"/>
                  </a:lnTo>
                  <a:lnTo>
                    <a:pt x="134" y="101"/>
                  </a:lnTo>
                  <a:lnTo>
                    <a:pt x="171" y="72"/>
                  </a:lnTo>
                  <a:lnTo>
                    <a:pt x="211" y="47"/>
                  </a:lnTo>
                  <a:lnTo>
                    <a:pt x="255" y="27"/>
                  </a:lnTo>
                  <a:lnTo>
                    <a:pt x="300" y="12"/>
                  </a:lnTo>
                  <a:lnTo>
                    <a:pt x="349" y="4"/>
                  </a:lnTo>
                  <a:lnTo>
                    <a:pt x="3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9" name="Freeform 132"/>
            <p:cNvSpPr>
              <a:spLocks/>
            </p:cNvSpPr>
            <p:nvPr/>
          </p:nvSpPr>
          <p:spPr bwMode="auto">
            <a:xfrm>
              <a:off x="1724" y="283"/>
              <a:ext cx="233" cy="182"/>
            </a:xfrm>
            <a:custGeom>
              <a:avLst/>
              <a:gdLst>
                <a:gd name="T0" fmla="*/ 200 w 2327"/>
                <a:gd name="T1" fmla="*/ 0 h 1815"/>
                <a:gd name="T2" fmla="*/ 479 w 2327"/>
                <a:gd name="T3" fmla="*/ 1105 h 1815"/>
                <a:gd name="T4" fmla="*/ 882 w 2327"/>
                <a:gd name="T5" fmla="*/ 1105 h 1815"/>
                <a:gd name="T6" fmla="*/ 912 w 2327"/>
                <a:gd name="T7" fmla="*/ 1044 h 1815"/>
                <a:gd name="T8" fmla="*/ 1139 w 2327"/>
                <a:gd name="T9" fmla="*/ 574 h 1815"/>
                <a:gd name="T10" fmla="*/ 1183 w 2327"/>
                <a:gd name="T11" fmla="*/ 481 h 1815"/>
                <a:gd name="T12" fmla="*/ 2327 w 2327"/>
                <a:gd name="T13" fmla="*/ 481 h 1815"/>
                <a:gd name="T14" fmla="*/ 2327 w 2327"/>
                <a:gd name="T15" fmla="*/ 600 h 1815"/>
                <a:gd name="T16" fmla="*/ 1258 w 2327"/>
                <a:gd name="T17" fmla="*/ 600 h 1815"/>
                <a:gd name="T18" fmla="*/ 1132 w 2327"/>
                <a:gd name="T19" fmla="*/ 861 h 1815"/>
                <a:gd name="T20" fmla="*/ 1044 w 2327"/>
                <a:gd name="T21" fmla="*/ 1044 h 1815"/>
                <a:gd name="T22" fmla="*/ 1015 w 2327"/>
                <a:gd name="T23" fmla="*/ 1105 h 1815"/>
                <a:gd name="T24" fmla="*/ 1266 w 2327"/>
                <a:gd name="T25" fmla="*/ 1105 h 1815"/>
                <a:gd name="T26" fmla="*/ 1266 w 2327"/>
                <a:gd name="T27" fmla="*/ 1309 h 1815"/>
                <a:gd name="T28" fmla="*/ 1122 w 2327"/>
                <a:gd name="T29" fmla="*/ 1309 h 1815"/>
                <a:gd name="T30" fmla="*/ 1321 w 2327"/>
                <a:gd name="T31" fmla="*/ 1760 h 1815"/>
                <a:gd name="T32" fmla="*/ 1195 w 2327"/>
                <a:gd name="T33" fmla="*/ 1814 h 1815"/>
                <a:gd name="T34" fmla="*/ 972 w 2327"/>
                <a:gd name="T35" fmla="*/ 1309 h 1815"/>
                <a:gd name="T36" fmla="*/ 630 w 2327"/>
                <a:gd name="T37" fmla="*/ 1309 h 1815"/>
                <a:gd name="T38" fmla="*/ 398 w 2327"/>
                <a:gd name="T39" fmla="*/ 1815 h 1815"/>
                <a:gd name="T40" fmla="*/ 273 w 2327"/>
                <a:gd name="T41" fmla="*/ 1759 h 1815"/>
                <a:gd name="T42" fmla="*/ 480 w 2327"/>
                <a:gd name="T43" fmla="*/ 1309 h 1815"/>
                <a:gd name="T44" fmla="*/ 319 w 2327"/>
                <a:gd name="T45" fmla="*/ 1309 h 1815"/>
                <a:gd name="T46" fmla="*/ 0 w 2327"/>
                <a:gd name="T47" fmla="*/ 49 h 1815"/>
                <a:gd name="T48" fmla="*/ 200 w 2327"/>
                <a:gd name="T49" fmla="*/ 0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27" h="1815">
                  <a:moveTo>
                    <a:pt x="200" y="0"/>
                  </a:moveTo>
                  <a:lnTo>
                    <a:pt x="479" y="1105"/>
                  </a:lnTo>
                  <a:lnTo>
                    <a:pt x="882" y="1105"/>
                  </a:lnTo>
                  <a:lnTo>
                    <a:pt x="912" y="1044"/>
                  </a:lnTo>
                  <a:lnTo>
                    <a:pt x="1139" y="574"/>
                  </a:lnTo>
                  <a:lnTo>
                    <a:pt x="1183" y="481"/>
                  </a:lnTo>
                  <a:lnTo>
                    <a:pt x="2327" y="481"/>
                  </a:lnTo>
                  <a:lnTo>
                    <a:pt x="2327" y="600"/>
                  </a:lnTo>
                  <a:lnTo>
                    <a:pt x="1258" y="600"/>
                  </a:lnTo>
                  <a:lnTo>
                    <a:pt x="1132" y="861"/>
                  </a:lnTo>
                  <a:lnTo>
                    <a:pt x="1044" y="1044"/>
                  </a:lnTo>
                  <a:lnTo>
                    <a:pt x="1015" y="1105"/>
                  </a:lnTo>
                  <a:lnTo>
                    <a:pt x="1266" y="1105"/>
                  </a:lnTo>
                  <a:lnTo>
                    <a:pt x="1266" y="1309"/>
                  </a:lnTo>
                  <a:lnTo>
                    <a:pt x="1122" y="1309"/>
                  </a:lnTo>
                  <a:lnTo>
                    <a:pt x="1321" y="1760"/>
                  </a:lnTo>
                  <a:lnTo>
                    <a:pt x="1195" y="1814"/>
                  </a:lnTo>
                  <a:lnTo>
                    <a:pt x="972" y="1309"/>
                  </a:lnTo>
                  <a:lnTo>
                    <a:pt x="630" y="1309"/>
                  </a:lnTo>
                  <a:lnTo>
                    <a:pt x="398" y="1815"/>
                  </a:lnTo>
                  <a:lnTo>
                    <a:pt x="273" y="1759"/>
                  </a:lnTo>
                  <a:lnTo>
                    <a:pt x="480" y="1309"/>
                  </a:lnTo>
                  <a:lnTo>
                    <a:pt x="319" y="1309"/>
                  </a:lnTo>
                  <a:lnTo>
                    <a:pt x="0" y="49"/>
                  </a:lnTo>
                  <a:lnTo>
                    <a:pt x="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4" name="Freeform 133"/>
            <p:cNvSpPr>
              <a:spLocks noEditPoints="1"/>
            </p:cNvSpPr>
            <p:nvPr/>
          </p:nvSpPr>
          <p:spPr bwMode="auto">
            <a:xfrm>
              <a:off x="1775" y="247"/>
              <a:ext cx="188" cy="141"/>
            </a:xfrm>
            <a:custGeom>
              <a:avLst/>
              <a:gdLst>
                <a:gd name="T0" fmla="*/ 1495 w 1883"/>
                <a:gd name="T1" fmla="*/ 698 h 1409"/>
                <a:gd name="T2" fmla="*/ 1495 w 1883"/>
                <a:gd name="T3" fmla="*/ 730 h 1409"/>
                <a:gd name="T4" fmla="*/ 1707 w 1883"/>
                <a:gd name="T5" fmla="*/ 730 h 1409"/>
                <a:gd name="T6" fmla="*/ 1707 w 1883"/>
                <a:gd name="T7" fmla="*/ 698 h 1409"/>
                <a:gd name="T8" fmla="*/ 1495 w 1883"/>
                <a:gd name="T9" fmla="*/ 698 h 1409"/>
                <a:gd name="T10" fmla="*/ 1412 w 1883"/>
                <a:gd name="T11" fmla="*/ 698 h 1409"/>
                <a:gd name="T12" fmla="*/ 1412 w 1883"/>
                <a:gd name="T13" fmla="*/ 730 h 1409"/>
                <a:gd name="T14" fmla="*/ 1470 w 1883"/>
                <a:gd name="T15" fmla="*/ 730 h 1409"/>
                <a:gd name="T16" fmla="*/ 1470 w 1883"/>
                <a:gd name="T17" fmla="*/ 698 h 1409"/>
                <a:gd name="T18" fmla="*/ 1412 w 1883"/>
                <a:gd name="T19" fmla="*/ 698 h 1409"/>
                <a:gd name="T20" fmla="*/ 1332 w 1883"/>
                <a:gd name="T21" fmla="*/ 698 h 1409"/>
                <a:gd name="T22" fmla="*/ 1332 w 1883"/>
                <a:gd name="T23" fmla="*/ 730 h 1409"/>
                <a:gd name="T24" fmla="*/ 1390 w 1883"/>
                <a:gd name="T25" fmla="*/ 730 h 1409"/>
                <a:gd name="T26" fmla="*/ 1390 w 1883"/>
                <a:gd name="T27" fmla="*/ 698 h 1409"/>
                <a:gd name="T28" fmla="*/ 1332 w 1883"/>
                <a:gd name="T29" fmla="*/ 698 h 1409"/>
                <a:gd name="T30" fmla="*/ 760 w 1883"/>
                <a:gd name="T31" fmla="*/ 686 h 1409"/>
                <a:gd name="T32" fmla="*/ 760 w 1883"/>
                <a:gd name="T33" fmla="*/ 714 h 1409"/>
                <a:gd name="T34" fmla="*/ 873 w 1883"/>
                <a:gd name="T35" fmla="*/ 727 h 1409"/>
                <a:gd name="T36" fmla="*/ 871 w 1883"/>
                <a:gd name="T37" fmla="*/ 694 h 1409"/>
                <a:gd name="T38" fmla="*/ 760 w 1883"/>
                <a:gd name="T39" fmla="*/ 686 h 1409"/>
                <a:gd name="T40" fmla="*/ 1802 w 1883"/>
                <a:gd name="T41" fmla="*/ 89 h 1409"/>
                <a:gd name="T42" fmla="*/ 1206 w 1883"/>
                <a:gd name="T43" fmla="*/ 192 h 1409"/>
                <a:gd name="T44" fmla="*/ 1168 w 1883"/>
                <a:gd name="T45" fmla="*/ 622 h 1409"/>
                <a:gd name="T46" fmla="*/ 1197 w 1883"/>
                <a:gd name="T47" fmla="*/ 646 h 1409"/>
                <a:gd name="T48" fmla="*/ 1756 w 1883"/>
                <a:gd name="T49" fmla="*/ 646 h 1409"/>
                <a:gd name="T50" fmla="*/ 1802 w 1883"/>
                <a:gd name="T51" fmla="*/ 89 h 1409"/>
                <a:gd name="T52" fmla="*/ 1883 w 1883"/>
                <a:gd name="T53" fmla="*/ 0 h 1409"/>
                <a:gd name="T54" fmla="*/ 1807 w 1883"/>
                <a:gd name="T55" fmla="*/ 787 h 1409"/>
                <a:gd name="T56" fmla="*/ 989 w 1883"/>
                <a:gd name="T57" fmla="*/ 787 h 1409"/>
                <a:gd name="T58" fmla="*/ 989 w 1883"/>
                <a:gd name="T59" fmla="*/ 671 h 1409"/>
                <a:gd name="T60" fmla="*/ 963 w 1883"/>
                <a:gd name="T61" fmla="*/ 654 h 1409"/>
                <a:gd name="T62" fmla="*/ 964 w 1883"/>
                <a:gd name="T63" fmla="*/ 783 h 1409"/>
                <a:gd name="T64" fmla="*/ 691 w 1883"/>
                <a:gd name="T65" fmla="*/ 748 h 1409"/>
                <a:gd name="T66" fmla="*/ 690 w 1883"/>
                <a:gd name="T67" fmla="*/ 628 h 1409"/>
                <a:gd name="T68" fmla="*/ 946 w 1883"/>
                <a:gd name="T69" fmla="*/ 643 h 1409"/>
                <a:gd name="T70" fmla="*/ 653 w 1883"/>
                <a:gd name="T71" fmla="*/ 452 h 1409"/>
                <a:gd name="T72" fmla="*/ 628 w 1883"/>
                <a:gd name="T73" fmla="*/ 781 h 1409"/>
                <a:gd name="T74" fmla="*/ 610 w 1883"/>
                <a:gd name="T75" fmla="*/ 817 h 1409"/>
                <a:gd name="T76" fmla="*/ 324 w 1883"/>
                <a:gd name="T77" fmla="*/ 1409 h 1409"/>
                <a:gd name="T78" fmla="*/ 0 w 1883"/>
                <a:gd name="T79" fmla="*/ 1409 h 1409"/>
                <a:gd name="T80" fmla="*/ 68 w 1883"/>
                <a:gd name="T81" fmla="*/ 68 h 1409"/>
                <a:gd name="T82" fmla="*/ 522 w 1883"/>
                <a:gd name="T83" fmla="*/ 68 h 1409"/>
                <a:gd name="T84" fmla="*/ 1128 w 1883"/>
                <a:gd name="T85" fmla="*/ 588 h 1409"/>
                <a:gd name="T86" fmla="*/ 1171 w 1883"/>
                <a:gd name="T87" fmla="*/ 125 h 1409"/>
                <a:gd name="T88" fmla="*/ 1808 w 1883"/>
                <a:gd name="T89" fmla="*/ 16 h 1409"/>
                <a:gd name="T90" fmla="*/ 1883 w 1883"/>
                <a:gd name="T91" fmla="*/ 0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83" h="1409">
                  <a:moveTo>
                    <a:pt x="1495" y="698"/>
                  </a:moveTo>
                  <a:lnTo>
                    <a:pt x="1495" y="730"/>
                  </a:lnTo>
                  <a:lnTo>
                    <a:pt x="1707" y="730"/>
                  </a:lnTo>
                  <a:lnTo>
                    <a:pt x="1707" y="698"/>
                  </a:lnTo>
                  <a:lnTo>
                    <a:pt x="1495" y="698"/>
                  </a:lnTo>
                  <a:close/>
                  <a:moveTo>
                    <a:pt x="1412" y="698"/>
                  </a:moveTo>
                  <a:lnTo>
                    <a:pt x="1412" y="730"/>
                  </a:lnTo>
                  <a:lnTo>
                    <a:pt x="1470" y="730"/>
                  </a:lnTo>
                  <a:lnTo>
                    <a:pt x="1470" y="698"/>
                  </a:lnTo>
                  <a:lnTo>
                    <a:pt x="1412" y="698"/>
                  </a:lnTo>
                  <a:close/>
                  <a:moveTo>
                    <a:pt x="1332" y="698"/>
                  </a:moveTo>
                  <a:lnTo>
                    <a:pt x="1332" y="730"/>
                  </a:lnTo>
                  <a:lnTo>
                    <a:pt x="1390" y="730"/>
                  </a:lnTo>
                  <a:lnTo>
                    <a:pt x="1390" y="698"/>
                  </a:lnTo>
                  <a:lnTo>
                    <a:pt x="1332" y="698"/>
                  </a:lnTo>
                  <a:close/>
                  <a:moveTo>
                    <a:pt x="760" y="686"/>
                  </a:moveTo>
                  <a:lnTo>
                    <a:pt x="760" y="714"/>
                  </a:lnTo>
                  <a:lnTo>
                    <a:pt x="873" y="727"/>
                  </a:lnTo>
                  <a:lnTo>
                    <a:pt x="871" y="694"/>
                  </a:lnTo>
                  <a:lnTo>
                    <a:pt x="760" y="686"/>
                  </a:lnTo>
                  <a:close/>
                  <a:moveTo>
                    <a:pt x="1802" y="89"/>
                  </a:moveTo>
                  <a:lnTo>
                    <a:pt x="1206" y="192"/>
                  </a:lnTo>
                  <a:lnTo>
                    <a:pt x="1168" y="622"/>
                  </a:lnTo>
                  <a:lnTo>
                    <a:pt x="1197" y="646"/>
                  </a:lnTo>
                  <a:lnTo>
                    <a:pt x="1756" y="646"/>
                  </a:lnTo>
                  <a:lnTo>
                    <a:pt x="1802" y="89"/>
                  </a:lnTo>
                  <a:close/>
                  <a:moveTo>
                    <a:pt x="1883" y="0"/>
                  </a:moveTo>
                  <a:lnTo>
                    <a:pt x="1807" y="787"/>
                  </a:lnTo>
                  <a:lnTo>
                    <a:pt x="989" y="787"/>
                  </a:lnTo>
                  <a:lnTo>
                    <a:pt x="989" y="671"/>
                  </a:lnTo>
                  <a:lnTo>
                    <a:pt x="963" y="654"/>
                  </a:lnTo>
                  <a:lnTo>
                    <a:pt x="964" y="783"/>
                  </a:lnTo>
                  <a:lnTo>
                    <a:pt x="691" y="748"/>
                  </a:lnTo>
                  <a:lnTo>
                    <a:pt x="690" y="628"/>
                  </a:lnTo>
                  <a:lnTo>
                    <a:pt x="946" y="643"/>
                  </a:lnTo>
                  <a:lnTo>
                    <a:pt x="653" y="452"/>
                  </a:lnTo>
                  <a:lnTo>
                    <a:pt x="628" y="781"/>
                  </a:lnTo>
                  <a:lnTo>
                    <a:pt x="610" y="817"/>
                  </a:lnTo>
                  <a:lnTo>
                    <a:pt x="324" y="1409"/>
                  </a:lnTo>
                  <a:lnTo>
                    <a:pt x="0" y="1409"/>
                  </a:lnTo>
                  <a:lnTo>
                    <a:pt x="68" y="68"/>
                  </a:lnTo>
                  <a:lnTo>
                    <a:pt x="522" y="68"/>
                  </a:lnTo>
                  <a:lnTo>
                    <a:pt x="1128" y="588"/>
                  </a:lnTo>
                  <a:lnTo>
                    <a:pt x="1171" y="125"/>
                  </a:lnTo>
                  <a:lnTo>
                    <a:pt x="1808" y="16"/>
                  </a:lnTo>
                  <a:lnTo>
                    <a:pt x="18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5" name="Freeform 134"/>
            <p:cNvSpPr>
              <a:spLocks/>
            </p:cNvSpPr>
            <p:nvPr/>
          </p:nvSpPr>
          <p:spPr bwMode="auto">
            <a:xfrm>
              <a:off x="1836" y="360"/>
              <a:ext cx="72" cy="111"/>
            </a:xfrm>
            <a:custGeom>
              <a:avLst/>
              <a:gdLst>
                <a:gd name="T0" fmla="*/ 133 w 717"/>
                <a:gd name="T1" fmla="*/ 0 h 1107"/>
                <a:gd name="T2" fmla="*/ 717 w 717"/>
                <a:gd name="T3" fmla="*/ 0 h 1107"/>
                <a:gd name="T4" fmla="*/ 717 w 717"/>
                <a:gd name="T5" fmla="*/ 1107 h 1107"/>
                <a:gd name="T6" fmla="*/ 357 w 717"/>
                <a:gd name="T7" fmla="*/ 1107 h 1107"/>
                <a:gd name="T8" fmla="*/ 357 w 717"/>
                <a:gd name="T9" fmla="*/ 277 h 1107"/>
                <a:gd name="T10" fmla="*/ 0 w 717"/>
                <a:gd name="T11" fmla="*/ 277 h 1107"/>
                <a:gd name="T12" fmla="*/ 133 w 717"/>
                <a:gd name="T13" fmla="*/ 0 h 1107"/>
              </a:gdLst>
              <a:ahLst/>
              <a:cxnLst>
                <a:cxn ang="0">
                  <a:pos x="T0" y="T1"/>
                </a:cxn>
                <a:cxn ang="0">
                  <a:pos x="T2" y="T3"/>
                </a:cxn>
                <a:cxn ang="0">
                  <a:pos x="T4" y="T5"/>
                </a:cxn>
                <a:cxn ang="0">
                  <a:pos x="T6" y="T7"/>
                </a:cxn>
                <a:cxn ang="0">
                  <a:pos x="T8" y="T9"/>
                </a:cxn>
                <a:cxn ang="0">
                  <a:pos x="T10" y="T11"/>
                </a:cxn>
                <a:cxn ang="0">
                  <a:pos x="T12" y="T13"/>
                </a:cxn>
              </a:cxnLst>
              <a:rect l="0" t="0" r="r" b="b"/>
              <a:pathLst>
                <a:path w="717" h="1107">
                  <a:moveTo>
                    <a:pt x="133" y="0"/>
                  </a:moveTo>
                  <a:lnTo>
                    <a:pt x="717" y="0"/>
                  </a:lnTo>
                  <a:lnTo>
                    <a:pt x="717" y="1107"/>
                  </a:lnTo>
                  <a:lnTo>
                    <a:pt x="357" y="1107"/>
                  </a:lnTo>
                  <a:lnTo>
                    <a:pt x="357" y="277"/>
                  </a:lnTo>
                  <a:lnTo>
                    <a:pt x="0" y="277"/>
                  </a:lnTo>
                  <a:lnTo>
                    <a:pt x="1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grpSp>
        <p:nvGrpSpPr>
          <p:cNvPr id="82" name="Group 28"/>
          <p:cNvGrpSpPr>
            <a:grpSpLocks noChangeAspect="1"/>
          </p:cNvGrpSpPr>
          <p:nvPr/>
        </p:nvGrpSpPr>
        <p:grpSpPr bwMode="auto">
          <a:xfrm>
            <a:off x="2085846" y="5865784"/>
            <a:ext cx="587057" cy="506860"/>
            <a:chOff x="2892" y="151"/>
            <a:chExt cx="2799" cy="2416"/>
          </a:xfrm>
          <a:solidFill>
            <a:schemeClr val="bg1"/>
          </a:solidFill>
        </p:grpSpPr>
        <p:sp>
          <p:nvSpPr>
            <p:cNvPr id="84" name="Freeform 30"/>
            <p:cNvSpPr>
              <a:spLocks/>
            </p:cNvSpPr>
            <p:nvPr/>
          </p:nvSpPr>
          <p:spPr bwMode="auto">
            <a:xfrm>
              <a:off x="3683" y="1217"/>
              <a:ext cx="1217" cy="686"/>
            </a:xfrm>
            <a:custGeom>
              <a:avLst/>
              <a:gdLst>
                <a:gd name="T0" fmla="*/ 1199 w 2433"/>
                <a:gd name="T1" fmla="*/ 280 h 1372"/>
                <a:gd name="T2" fmla="*/ 1078 w 2433"/>
                <a:gd name="T3" fmla="*/ 1091 h 1372"/>
                <a:gd name="T4" fmla="*/ 1080 w 2433"/>
                <a:gd name="T5" fmla="*/ 1099 h 1372"/>
                <a:gd name="T6" fmla="*/ 1209 w 2433"/>
                <a:gd name="T7" fmla="*/ 1276 h 1372"/>
                <a:gd name="T8" fmla="*/ 1216 w 2433"/>
                <a:gd name="T9" fmla="*/ 1277 h 1372"/>
                <a:gd name="T10" fmla="*/ 1224 w 2433"/>
                <a:gd name="T11" fmla="*/ 1272 h 1372"/>
                <a:gd name="T12" fmla="*/ 1353 w 2433"/>
                <a:gd name="T13" fmla="*/ 1096 h 1372"/>
                <a:gd name="T14" fmla="*/ 1233 w 2433"/>
                <a:gd name="T15" fmla="*/ 280 h 1372"/>
                <a:gd name="T16" fmla="*/ 1514 w 2433"/>
                <a:gd name="T17" fmla="*/ 0 h 1372"/>
                <a:gd name="T18" fmla="*/ 2053 w 2433"/>
                <a:gd name="T19" fmla="*/ 316 h 1372"/>
                <a:gd name="T20" fmla="*/ 2117 w 2433"/>
                <a:gd name="T21" fmla="*/ 350 h 1372"/>
                <a:gd name="T22" fmla="*/ 2170 w 2433"/>
                <a:gd name="T23" fmla="*/ 399 h 1372"/>
                <a:gd name="T24" fmla="*/ 2189 w 2433"/>
                <a:gd name="T25" fmla="*/ 435 h 1372"/>
                <a:gd name="T26" fmla="*/ 2201 w 2433"/>
                <a:gd name="T27" fmla="*/ 462 h 1372"/>
                <a:gd name="T28" fmla="*/ 2221 w 2433"/>
                <a:gd name="T29" fmla="*/ 514 h 1372"/>
                <a:gd name="T30" fmla="*/ 2250 w 2433"/>
                <a:gd name="T31" fmla="*/ 587 h 1372"/>
                <a:gd name="T32" fmla="*/ 2282 w 2433"/>
                <a:gd name="T33" fmla="*/ 674 h 1372"/>
                <a:gd name="T34" fmla="*/ 2316 w 2433"/>
                <a:gd name="T35" fmla="*/ 772 h 1372"/>
                <a:gd name="T36" fmla="*/ 2350 w 2433"/>
                <a:gd name="T37" fmla="*/ 875 h 1372"/>
                <a:gd name="T38" fmla="*/ 2382 w 2433"/>
                <a:gd name="T39" fmla="*/ 979 h 1372"/>
                <a:gd name="T40" fmla="*/ 2408 w 2433"/>
                <a:gd name="T41" fmla="*/ 1081 h 1372"/>
                <a:gd name="T42" fmla="*/ 2425 w 2433"/>
                <a:gd name="T43" fmla="*/ 1174 h 1372"/>
                <a:gd name="T44" fmla="*/ 2433 w 2433"/>
                <a:gd name="T45" fmla="*/ 1254 h 1372"/>
                <a:gd name="T46" fmla="*/ 2428 w 2433"/>
                <a:gd name="T47" fmla="*/ 1316 h 1372"/>
                <a:gd name="T48" fmla="*/ 2408 w 2433"/>
                <a:gd name="T49" fmla="*/ 1357 h 1372"/>
                <a:gd name="T50" fmla="*/ 2369 w 2433"/>
                <a:gd name="T51" fmla="*/ 1372 h 1372"/>
                <a:gd name="T52" fmla="*/ 42 w 2433"/>
                <a:gd name="T53" fmla="*/ 1369 h 1372"/>
                <a:gd name="T54" fmla="*/ 13 w 2433"/>
                <a:gd name="T55" fmla="*/ 1340 h 1372"/>
                <a:gd name="T56" fmla="*/ 0 w 2433"/>
                <a:gd name="T57" fmla="*/ 1287 h 1372"/>
                <a:gd name="T58" fmla="*/ 1 w 2433"/>
                <a:gd name="T59" fmla="*/ 1215 h 1372"/>
                <a:gd name="T60" fmla="*/ 15 w 2433"/>
                <a:gd name="T61" fmla="*/ 1128 h 1372"/>
                <a:gd name="T62" fmla="*/ 37 w 2433"/>
                <a:gd name="T63" fmla="*/ 1030 h 1372"/>
                <a:gd name="T64" fmla="*/ 64 w 2433"/>
                <a:gd name="T65" fmla="*/ 928 h 1372"/>
                <a:gd name="T66" fmla="*/ 98 w 2433"/>
                <a:gd name="T67" fmla="*/ 823 h 1372"/>
                <a:gd name="T68" fmla="*/ 132 w 2433"/>
                <a:gd name="T69" fmla="*/ 721 h 1372"/>
                <a:gd name="T70" fmla="*/ 166 w 2433"/>
                <a:gd name="T71" fmla="*/ 630 h 1372"/>
                <a:gd name="T72" fmla="*/ 197 w 2433"/>
                <a:gd name="T73" fmla="*/ 548 h 1372"/>
                <a:gd name="T74" fmla="*/ 220 w 2433"/>
                <a:gd name="T75" fmla="*/ 485 h 1372"/>
                <a:gd name="T76" fmla="*/ 237 w 2433"/>
                <a:gd name="T77" fmla="*/ 445 h 1372"/>
                <a:gd name="T78" fmla="*/ 244 w 2433"/>
                <a:gd name="T79" fmla="*/ 429 h 1372"/>
                <a:gd name="T80" fmla="*/ 287 w 2433"/>
                <a:gd name="T81" fmla="*/ 370 h 1372"/>
                <a:gd name="T82" fmla="*/ 346 w 2433"/>
                <a:gd name="T83" fmla="*/ 331 h 1372"/>
                <a:gd name="T84" fmla="*/ 744 w 2433"/>
                <a:gd name="T85" fmla="*/ 148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3" h="1372">
                  <a:moveTo>
                    <a:pt x="918" y="0"/>
                  </a:moveTo>
                  <a:lnTo>
                    <a:pt x="1199" y="280"/>
                  </a:lnTo>
                  <a:lnTo>
                    <a:pt x="1200" y="280"/>
                  </a:lnTo>
                  <a:lnTo>
                    <a:pt x="1078" y="1091"/>
                  </a:lnTo>
                  <a:lnTo>
                    <a:pt x="1078" y="1096"/>
                  </a:lnTo>
                  <a:lnTo>
                    <a:pt x="1080" y="1099"/>
                  </a:lnTo>
                  <a:lnTo>
                    <a:pt x="1207" y="1272"/>
                  </a:lnTo>
                  <a:lnTo>
                    <a:pt x="1209" y="1276"/>
                  </a:lnTo>
                  <a:lnTo>
                    <a:pt x="1212" y="1277"/>
                  </a:lnTo>
                  <a:lnTo>
                    <a:pt x="1216" y="1277"/>
                  </a:lnTo>
                  <a:lnTo>
                    <a:pt x="1221" y="1276"/>
                  </a:lnTo>
                  <a:lnTo>
                    <a:pt x="1224" y="1272"/>
                  </a:lnTo>
                  <a:lnTo>
                    <a:pt x="1351" y="1099"/>
                  </a:lnTo>
                  <a:lnTo>
                    <a:pt x="1353" y="1096"/>
                  </a:lnTo>
                  <a:lnTo>
                    <a:pt x="1353" y="1091"/>
                  </a:lnTo>
                  <a:lnTo>
                    <a:pt x="1233" y="280"/>
                  </a:lnTo>
                  <a:lnTo>
                    <a:pt x="1233" y="280"/>
                  </a:lnTo>
                  <a:lnTo>
                    <a:pt x="1514" y="0"/>
                  </a:lnTo>
                  <a:lnTo>
                    <a:pt x="1689" y="148"/>
                  </a:lnTo>
                  <a:lnTo>
                    <a:pt x="2053" y="316"/>
                  </a:lnTo>
                  <a:lnTo>
                    <a:pt x="2085" y="331"/>
                  </a:lnTo>
                  <a:lnTo>
                    <a:pt x="2117" y="350"/>
                  </a:lnTo>
                  <a:lnTo>
                    <a:pt x="2146" y="372"/>
                  </a:lnTo>
                  <a:lnTo>
                    <a:pt x="2170" y="399"/>
                  </a:lnTo>
                  <a:lnTo>
                    <a:pt x="2187" y="429"/>
                  </a:lnTo>
                  <a:lnTo>
                    <a:pt x="2189" y="435"/>
                  </a:lnTo>
                  <a:lnTo>
                    <a:pt x="2194" y="445"/>
                  </a:lnTo>
                  <a:lnTo>
                    <a:pt x="2201" y="462"/>
                  </a:lnTo>
                  <a:lnTo>
                    <a:pt x="2211" y="485"/>
                  </a:lnTo>
                  <a:lnTo>
                    <a:pt x="2221" y="514"/>
                  </a:lnTo>
                  <a:lnTo>
                    <a:pt x="2235" y="548"/>
                  </a:lnTo>
                  <a:lnTo>
                    <a:pt x="2250" y="587"/>
                  </a:lnTo>
                  <a:lnTo>
                    <a:pt x="2265" y="630"/>
                  </a:lnTo>
                  <a:lnTo>
                    <a:pt x="2282" y="674"/>
                  </a:lnTo>
                  <a:lnTo>
                    <a:pt x="2299" y="721"/>
                  </a:lnTo>
                  <a:lnTo>
                    <a:pt x="2316" y="772"/>
                  </a:lnTo>
                  <a:lnTo>
                    <a:pt x="2333" y="823"/>
                  </a:lnTo>
                  <a:lnTo>
                    <a:pt x="2350" y="875"/>
                  </a:lnTo>
                  <a:lnTo>
                    <a:pt x="2367" y="928"/>
                  </a:lnTo>
                  <a:lnTo>
                    <a:pt x="2382" y="979"/>
                  </a:lnTo>
                  <a:lnTo>
                    <a:pt x="2396" y="1030"/>
                  </a:lnTo>
                  <a:lnTo>
                    <a:pt x="2408" y="1081"/>
                  </a:lnTo>
                  <a:lnTo>
                    <a:pt x="2418" y="1128"/>
                  </a:lnTo>
                  <a:lnTo>
                    <a:pt x="2425" y="1174"/>
                  </a:lnTo>
                  <a:lnTo>
                    <a:pt x="2430" y="1215"/>
                  </a:lnTo>
                  <a:lnTo>
                    <a:pt x="2433" y="1254"/>
                  </a:lnTo>
                  <a:lnTo>
                    <a:pt x="2432" y="1287"/>
                  </a:lnTo>
                  <a:lnTo>
                    <a:pt x="2428" y="1316"/>
                  </a:lnTo>
                  <a:lnTo>
                    <a:pt x="2420" y="1340"/>
                  </a:lnTo>
                  <a:lnTo>
                    <a:pt x="2408" y="1357"/>
                  </a:lnTo>
                  <a:lnTo>
                    <a:pt x="2391" y="1369"/>
                  </a:lnTo>
                  <a:lnTo>
                    <a:pt x="2369" y="1372"/>
                  </a:lnTo>
                  <a:lnTo>
                    <a:pt x="63" y="1372"/>
                  </a:lnTo>
                  <a:lnTo>
                    <a:pt x="42" y="1369"/>
                  </a:lnTo>
                  <a:lnTo>
                    <a:pt x="25" y="1357"/>
                  </a:lnTo>
                  <a:lnTo>
                    <a:pt x="13" y="1340"/>
                  </a:lnTo>
                  <a:lnTo>
                    <a:pt x="5" y="1316"/>
                  </a:lnTo>
                  <a:lnTo>
                    <a:pt x="0" y="1287"/>
                  </a:lnTo>
                  <a:lnTo>
                    <a:pt x="0" y="1254"/>
                  </a:lnTo>
                  <a:lnTo>
                    <a:pt x="1" y="1215"/>
                  </a:lnTo>
                  <a:lnTo>
                    <a:pt x="6" y="1174"/>
                  </a:lnTo>
                  <a:lnTo>
                    <a:pt x="15" y="1128"/>
                  </a:lnTo>
                  <a:lnTo>
                    <a:pt x="25" y="1081"/>
                  </a:lnTo>
                  <a:lnTo>
                    <a:pt x="37" y="1030"/>
                  </a:lnTo>
                  <a:lnTo>
                    <a:pt x="51" y="979"/>
                  </a:lnTo>
                  <a:lnTo>
                    <a:pt x="64" y="928"/>
                  </a:lnTo>
                  <a:lnTo>
                    <a:pt x="81" y="875"/>
                  </a:lnTo>
                  <a:lnTo>
                    <a:pt x="98" y="823"/>
                  </a:lnTo>
                  <a:lnTo>
                    <a:pt x="115" y="772"/>
                  </a:lnTo>
                  <a:lnTo>
                    <a:pt x="132" y="721"/>
                  </a:lnTo>
                  <a:lnTo>
                    <a:pt x="149" y="674"/>
                  </a:lnTo>
                  <a:lnTo>
                    <a:pt x="166" y="630"/>
                  </a:lnTo>
                  <a:lnTo>
                    <a:pt x="181" y="587"/>
                  </a:lnTo>
                  <a:lnTo>
                    <a:pt x="197" y="548"/>
                  </a:lnTo>
                  <a:lnTo>
                    <a:pt x="210" y="514"/>
                  </a:lnTo>
                  <a:lnTo>
                    <a:pt x="220" y="485"/>
                  </a:lnTo>
                  <a:lnTo>
                    <a:pt x="231" y="462"/>
                  </a:lnTo>
                  <a:lnTo>
                    <a:pt x="237" y="445"/>
                  </a:lnTo>
                  <a:lnTo>
                    <a:pt x="243" y="435"/>
                  </a:lnTo>
                  <a:lnTo>
                    <a:pt x="244" y="429"/>
                  </a:lnTo>
                  <a:lnTo>
                    <a:pt x="263" y="397"/>
                  </a:lnTo>
                  <a:lnTo>
                    <a:pt x="287" y="370"/>
                  </a:lnTo>
                  <a:lnTo>
                    <a:pt x="316" y="348"/>
                  </a:lnTo>
                  <a:lnTo>
                    <a:pt x="346" y="331"/>
                  </a:lnTo>
                  <a:lnTo>
                    <a:pt x="378" y="316"/>
                  </a:lnTo>
                  <a:lnTo>
                    <a:pt x="744" y="148"/>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6" name="Freeform 31"/>
            <p:cNvSpPr>
              <a:spLocks noEditPoints="1"/>
            </p:cNvSpPr>
            <p:nvPr/>
          </p:nvSpPr>
          <p:spPr bwMode="auto">
            <a:xfrm>
              <a:off x="3963" y="467"/>
              <a:ext cx="657" cy="787"/>
            </a:xfrm>
            <a:custGeom>
              <a:avLst/>
              <a:gdLst>
                <a:gd name="T0" fmla="*/ 328 w 1315"/>
                <a:gd name="T1" fmla="*/ 570 h 1574"/>
                <a:gd name="T2" fmla="*/ 236 w 1315"/>
                <a:gd name="T3" fmla="*/ 606 h 1574"/>
                <a:gd name="T4" fmla="*/ 174 w 1315"/>
                <a:gd name="T5" fmla="*/ 680 h 1574"/>
                <a:gd name="T6" fmla="*/ 158 w 1315"/>
                <a:gd name="T7" fmla="*/ 794 h 1574"/>
                <a:gd name="T8" fmla="*/ 202 w 1315"/>
                <a:gd name="T9" fmla="*/ 997 h 1574"/>
                <a:gd name="T10" fmla="*/ 286 w 1315"/>
                <a:gd name="T11" fmla="*/ 1181 h 1574"/>
                <a:gd name="T12" fmla="*/ 401 w 1315"/>
                <a:gd name="T13" fmla="*/ 1326 h 1574"/>
                <a:gd name="T14" fmla="*/ 546 w 1315"/>
                <a:gd name="T15" fmla="*/ 1415 h 1574"/>
                <a:gd name="T16" fmla="*/ 714 w 1315"/>
                <a:gd name="T17" fmla="*/ 1428 h 1574"/>
                <a:gd name="T18" fmla="*/ 870 w 1315"/>
                <a:gd name="T19" fmla="*/ 1352 h 1574"/>
                <a:gd name="T20" fmla="*/ 1004 w 1315"/>
                <a:gd name="T21" fmla="*/ 1209 h 1574"/>
                <a:gd name="T22" fmla="*/ 1103 w 1315"/>
                <a:gd name="T23" fmla="*/ 1033 h 1574"/>
                <a:gd name="T24" fmla="*/ 1153 w 1315"/>
                <a:gd name="T25" fmla="*/ 850 h 1574"/>
                <a:gd name="T26" fmla="*/ 1152 w 1315"/>
                <a:gd name="T27" fmla="*/ 706 h 1574"/>
                <a:gd name="T28" fmla="*/ 1123 w 1315"/>
                <a:gd name="T29" fmla="*/ 633 h 1574"/>
                <a:gd name="T30" fmla="*/ 1072 w 1315"/>
                <a:gd name="T31" fmla="*/ 618 h 1574"/>
                <a:gd name="T32" fmla="*/ 999 w 1315"/>
                <a:gd name="T33" fmla="*/ 641 h 1574"/>
                <a:gd name="T34" fmla="*/ 909 w 1315"/>
                <a:gd name="T35" fmla="*/ 689 h 1574"/>
                <a:gd name="T36" fmla="*/ 805 w 1315"/>
                <a:gd name="T37" fmla="*/ 745 h 1574"/>
                <a:gd name="T38" fmla="*/ 692 w 1315"/>
                <a:gd name="T39" fmla="*/ 791 h 1574"/>
                <a:gd name="T40" fmla="*/ 568 w 1315"/>
                <a:gd name="T41" fmla="*/ 809 h 1574"/>
                <a:gd name="T42" fmla="*/ 566 w 1315"/>
                <a:gd name="T43" fmla="*/ 740 h 1574"/>
                <a:gd name="T44" fmla="*/ 568 w 1315"/>
                <a:gd name="T45" fmla="*/ 655 h 1574"/>
                <a:gd name="T46" fmla="*/ 515 w 1315"/>
                <a:gd name="T47" fmla="*/ 597 h 1574"/>
                <a:gd name="T48" fmla="*/ 428 w 1315"/>
                <a:gd name="T49" fmla="*/ 568 h 1574"/>
                <a:gd name="T50" fmla="*/ 743 w 1315"/>
                <a:gd name="T51" fmla="*/ 4 h 1574"/>
                <a:gd name="T52" fmla="*/ 958 w 1315"/>
                <a:gd name="T53" fmla="*/ 44 h 1574"/>
                <a:gd name="T54" fmla="*/ 1121 w 1315"/>
                <a:gd name="T55" fmla="*/ 133 h 1574"/>
                <a:gd name="T56" fmla="*/ 1233 w 1315"/>
                <a:gd name="T57" fmla="*/ 265 h 1574"/>
                <a:gd name="T58" fmla="*/ 1296 w 1315"/>
                <a:gd name="T59" fmla="*/ 436 h 1574"/>
                <a:gd name="T60" fmla="*/ 1315 w 1315"/>
                <a:gd name="T61" fmla="*/ 646 h 1574"/>
                <a:gd name="T62" fmla="*/ 1281 w 1315"/>
                <a:gd name="T63" fmla="*/ 931 h 1574"/>
                <a:gd name="T64" fmla="*/ 1193 w 1315"/>
                <a:gd name="T65" fmla="*/ 1169 h 1574"/>
                <a:gd name="T66" fmla="*/ 1065 w 1315"/>
                <a:gd name="T67" fmla="*/ 1355 h 1574"/>
                <a:gd name="T68" fmla="*/ 916 w 1315"/>
                <a:gd name="T69" fmla="*/ 1488 h 1574"/>
                <a:gd name="T70" fmla="*/ 759 w 1315"/>
                <a:gd name="T71" fmla="*/ 1560 h 1574"/>
                <a:gd name="T72" fmla="*/ 596 w 1315"/>
                <a:gd name="T73" fmla="*/ 1571 h 1574"/>
                <a:gd name="T74" fmla="*/ 418 w 1315"/>
                <a:gd name="T75" fmla="*/ 1511 h 1574"/>
                <a:gd name="T76" fmla="*/ 257 w 1315"/>
                <a:gd name="T77" fmla="*/ 1384 h 1574"/>
                <a:gd name="T78" fmla="*/ 124 w 1315"/>
                <a:gd name="T79" fmla="*/ 1196 h 1574"/>
                <a:gd name="T80" fmla="*/ 36 w 1315"/>
                <a:gd name="T81" fmla="*/ 948 h 1574"/>
                <a:gd name="T82" fmla="*/ 0 w 1315"/>
                <a:gd name="T83" fmla="*/ 646 h 1574"/>
                <a:gd name="T84" fmla="*/ 19 w 1315"/>
                <a:gd name="T85" fmla="*/ 436 h 1574"/>
                <a:gd name="T86" fmla="*/ 84 w 1315"/>
                <a:gd name="T87" fmla="*/ 265 h 1574"/>
                <a:gd name="T88" fmla="*/ 194 w 1315"/>
                <a:gd name="T89" fmla="*/ 133 h 1574"/>
                <a:gd name="T90" fmla="*/ 357 w 1315"/>
                <a:gd name="T91" fmla="*/ 44 h 1574"/>
                <a:gd name="T92" fmla="*/ 573 w 1315"/>
                <a:gd name="T93" fmla="*/ 4 h 1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15" h="1574">
                  <a:moveTo>
                    <a:pt x="396" y="565"/>
                  </a:moveTo>
                  <a:lnTo>
                    <a:pt x="362" y="565"/>
                  </a:lnTo>
                  <a:lnTo>
                    <a:pt x="328" y="570"/>
                  </a:lnTo>
                  <a:lnTo>
                    <a:pt x="296" y="579"/>
                  </a:lnTo>
                  <a:lnTo>
                    <a:pt x="265" y="591"/>
                  </a:lnTo>
                  <a:lnTo>
                    <a:pt x="236" y="606"/>
                  </a:lnTo>
                  <a:lnTo>
                    <a:pt x="211" y="626"/>
                  </a:lnTo>
                  <a:lnTo>
                    <a:pt x="191" y="652"/>
                  </a:lnTo>
                  <a:lnTo>
                    <a:pt x="174" y="680"/>
                  </a:lnTo>
                  <a:lnTo>
                    <a:pt x="162" y="714"/>
                  </a:lnTo>
                  <a:lnTo>
                    <a:pt x="157" y="752"/>
                  </a:lnTo>
                  <a:lnTo>
                    <a:pt x="158" y="794"/>
                  </a:lnTo>
                  <a:lnTo>
                    <a:pt x="169" y="864"/>
                  </a:lnTo>
                  <a:lnTo>
                    <a:pt x="184" y="930"/>
                  </a:lnTo>
                  <a:lnTo>
                    <a:pt x="202" y="997"/>
                  </a:lnTo>
                  <a:lnTo>
                    <a:pt x="226" y="1060"/>
                  </a:lnTo>
                  <a:lnTo>
                    <a:pt x="253" y="1123"/>
                  </a:lnTo>
                  <a:lnTo>
                    <a:pt x="286" y="1181"/>
                  </a:lnTo>
                  <a:lnTo>
                    <a:pt x="320" y="1233"/>
                  </a:lnTo>
                  <a:lnTo>
                    <a:pt x="359" y="1282"/>
                  </a:lnTo>
                  <a:lnTo>
                    <a:pt x="401" y="1326"/>
                  </a:lnTo>
                  <a:lnTo>
                    <a:pt x="445" y="1362"/>
                  </a:lnTo>
                  <a:lnTo>
                    <a:pt x="495" y="1393"/>
                  </a:lnTo>
                  <a:lnTo>
                    <a:pt x="546" y="1415"/>
                  </a:lnTo>
                  <a:lnTo>
                    <a:pt x="600" y="1428"/>
                  </a:lnTo>
                  <a:lnTo>
                    <a:pt x="658" y="1433"/>
                  </a:lnTo>
                  <a:lnTo>
                    <a:pt x="714" y="1428"/>
                  </a:lnTo>
                  <a:lnTo>
                    <a:pt x="768" y="1411"/>
                  </a:lnTo>
                  <a:lnTo>
                    <a:pt x="819" y="1386"/>
                  </a:lnTo>
                  <a:lnTo>
                    <a:pt x="870" y="1352"/>
                  </a:lnTo>
                  <a:lnTo>
                    <a:pt x="917" y="1309"/>
                  </a:lnTo>
                  <a:lnTo>
                    <a:pt x="963" y="1262"/>
                  </a:lnTo>
                  <a:lnTo>
                    <a:pt x="1004" y="1209"/>
                  </a:lnTo>
                  <a:lnTo>
                    <a:pt x="1041" y="1153"/>
                  </a:lnTo>
                  <a:lnTo>
                    <a:pt x="1074" y="1094"/>
                  </a:lnTo>
                  <a:lnTo>
                    <a:pt x="1103" y="1033"/>
                  </a:lnTo>
                  <a:lnTo>
                    <a:pt x="1125" y="970"/>
                  </a:lnTo>
                  <a:lnTo>
                    <a:pt x="1142" y="909"/>
                  </a:lnTo>
                  <a:lnTo>
                    <a:pt x="1153" y="850"/>
                  </a:lnTo>
                  <a:lnTo>
                    <a:pt x="1157" y="794"/>
                  </a:lnTo>
                  <a:lnTo>
                    <a:pt x="1157" y="747"/>
                  </a:lnTo>
                  <a:lnTo>
                    <a:pt x="1152" y="706"/>
                  </a:lnTo>
                  <a:lnTo>
                    <a:pt x="1145" y="674"/>
                  </a:lnTo>
                  <a:lnTo>
                    <a:pt x="1136" y="650"/>
                  </a:lnTo>
                  <a:lnTo>
                    <a:pt x="1123" y="633"/>
                  </a:lnTo>
                  <a:lnTo>
                    <a:pt x="1109" y="623"/>
                  </a:lnTo>
                  <a:lnTo>
                    <a:pt x="1091" y="618"/>
                  </a:lnTo>
                  <a:lnTo>
                    <a:pt x="1072" y="618"/>
                  </a:lnTo>
                  <a:lnTo>
                    <a:pt x="1050" y="621"/>
                  </a:lnTo>
                  <a:lnTo>
                    <a:pt x="1024" y="630"/>
                  </a:lnTo>
                  <a:lnTo>
                    <a:pt x="999" y="641"/>
                  </a:lnTo>
                  <a:lnTo>
                    <a:pt x="970" y="655"/>
                  </a:lnTo>
                  <a:lnTo>
                    <a:pt x="941" y="672"/>
                  </a:lnTo>
                  <a:lnTo>
                    <a:pt x="909" y="689"/>
                  </a:lnTo>
                  <a:lnTo>
                    <a:pt x="877" y="708"/>
                  </a:lnTo>
                  <a:lnTo>
                    <a:pt x="841" y="726"/>
                  </a:lnTo>
                  <a:lnTo>
                    <a:pt x="805" y="745"/>
                  </a:lnTo>
                  <a:lnTo>
                    <a:pt x="768" y="762"/>
                  </a:lnTo>
                  <a:lnTo>
                    <a:pt x="731" y="777"/>
                  </a:lnTo>
                  <a:lnTo>
                    <a:pt x="692" y="791"/>
                  </a:lnTo>
                  <a:lnTo>
                    <a:pt x="651" y="801"/>
                  </a:lnTo>
                  <a:lnTo>
                    <a:pt x="610" y="808"/>
                  </a:lnTo>
                  <a:lnTo>
                    <a:pt x="568" y="809"/>
                  </a:lnTo>
                  <a:lnTo>
                    <a:pt x="525" y="808"/>
                  </a:lnTo>
                  <a:lnTo>
                    <a:pt x="551" y="772"/>
                  </a:lnTo>
                  <a:lnTo>
                    <a:pt x="566" y="740"/>
                  </a:lnTo>
                  <a:lnTo>
                    <a:pt x="574" y="709"/>
                  </a:lnTo>
                  <a:lnTo>
                    <a:pt x="574" y="680"/>
                  </a:lnTo>
                  <a:lnTo>
                    <a:pt x="568" y="655"/>
                  </a:lnTo>
                  <a:lnTo>
                    <a:pt x="556" y="633"/>
                  </a:lnTo>
                  <a:lnTo>
                    <a:pt x="537" y="614"/>
                  </a:lnTo>
                  <a:lnTo>
                    <a:pt x="515" y="597"/>
                  </a:lnTo>
                  <a:lnTo>
                    <a:pt x="488" y="584"/>
                  </a:lnTo>
                  <a:lnTo>
                    <a:pt x="459" y="575"/>
                  </a:lnTo>
                  <a:lnTo>
                    <a:pt x="428" y="568"/>
                  </a:lnTo>
                  <a:lnTo>
                    <a:pt x="396" y="565"/>
                  </a:lnTo>
                  <a:close/>
                  <a:moveTo>
                    <a:pt x="658" y="0"/>
                  </a:moveTo>
                  <a:lnTo>
                    <a:pt x="743" y="4"/>
                  </a:lnTo>
                  <a:lnTo>
                    <a:pt x="821" y="12"/>
                  </a:lnTo>
                  <a:lnTo>
                    <a:pt x="894" y="26"/>
                  </a:lnTo>
                  <a:lnTo>
                    <a:pt x="958" y="44"/>
                  </a:lnTo>
                  <a:lnTo>
                    <a:pt x="1019" y="68"/>
                  </a:lnTo>
                  <a:lnTo>
                    <a:pt x="1074" y="99"/>
                  </a:lnTo>
                  <a:lnTo>
                    <a:pt x="1121" y="133"/>
                  </a:lnTo>
                  <a:lnTo>
                    <a:pt x="1164" y="172"/>
                  </a:lnTo>
                  <a:lnTo>
                    <a:pt x="1201" y="216"/>
                  </a:lnTo>
                  <a:lnTo>
                    <a:pt x="1233" y="265"/>
                  </a:lnTo>
                  <a:lnTo>
                    <a:pt x="1259" y="317"/>
                  </a:lnTo>
                  <a:lnTo>
                    <a:pt x="1281" y="375"/>
                  </a:lnTo>
                  <a:lnTo>
                    <a:pt x="1296" y="436"/>
                  </a:lnTo>
                  <a:lnTo>
                    <a:pt x="1308" y="502"/>
                  </a:lnTo>
                  <a:lnTo>
                    <a:pt x="1313" y="572"/>
                  </a:lnTo>
                  <a:lnTo>
                    <a:pt x="1315" y="646"/>
                  </a:lnTo>
                  <a:lnTo>
                    <a:pt x="1310" y="747"/>
                  </a:lnTo>
                  <a:lnTo>
                    <a:pt x="1298" y="841"/>
                  </a:lnTo>
                  <a:lnTo>
                    <a:pt x="1281" y="931"/>
                  </a:lnTo>
                  <a:lnTo>
                    <a:pt x="1255" y="1016"/>
                  </a:lnTo>
                  <a:lnTo>
                    <a:pt x="1226" y="1096"/>
                  </a:lnTo>
                  <a:lnTo>
                    <a:pt x="1193" y="1169"/>
                  </a:lnTo>
                  <a:lnTo>
                    <a:pt x="1153" y="1237"/>
                  </a:lnTo>
                  <a:lnTo>
                    <a:pt x="1111" y="1299"/>
                  </a:lnTo>
                  <a:lnTo>
                    <a:pt x="1065" y="1355"/>
                  </a:lnTo>
                  <a:lnTo>
                    <a:pt x="1018" y="1406"/>
                  </a:lnTo>
                  <a:lnTo>
                    <a:pt x="967" y="1450"/>
                  </a:lnTo>
                  <a:lnTo>
                    <a:pt x="916" y="1488"/>
                  </a:lnTo>
                  <a:lnTo>
                    <a:pt x="863" y="1518"/>
                  </a:lnTo>
                  <a:lnTo>
                    <a:pt x="812" y="1544"/>
                  </a:lnTo>
                  <a:lnTo>
                    <a:pt x="759" y="1560"/>
                  </a:lnTo>
                  <a:lnTo>
                    <a:pt x="709" y="1571"/>
                  </a:lnTo>
                  <a:lnTo>
                    <a:pt x="658" y="1574"/>
                  </a:lnTo>
                  <a:lnTo>
                    <a:pt x="596" y="1571"/>
                  </a:lnTo>
                  <a:lnTo>
                    <a:pt x="537" y="1559"/>
                  </a:lnTo>
                  <a:lnTo>
                    <a:pt x="478" y="1538"/>
                  </a:lnTo>
                  <a:lnTo>
                    <a:pt x="418" y="1511"/>
                  </a:lnTo>
                  <a:lnTo>
                    <a:pt x="362" y="1476"/>
                  </a:lnTo>
                  <a:lnTo>
                    <a:pt x="308" y="1435"/>
                  </a:lnTo>
                  <a:lnTo>
                    <a:pt x="257" y="1384"/>
                  </a:lnTo>
                  <a:lnTo>
                    <a:pt x="209" y="1328"/>
                  </a:lnTo>
                  <a:lnTo>
                    <a:pt x="165" y="1265"/>
                  </a:lnTo>
                  <a:lnTo>
                    <a:pt x="124" y="1196"/>
                  </a:lnTo>
                  <a:lnTo>
                    <a:pt x="90" y="1120"/>
                  </a:lnTo>
                  <a:lnTo>
                    <a:pt x="60" y="1036"/>
                  </a:lnTo>
                  <a:lnTo>
                    <a:pt x="36" y="948"/>
                  </a:lnTo>
                  <a:lnTo>
                    <a:pt x="17" y="853"/>
                  </a:lnTo>
                  <a:lnTo>
                    <a:pt x="6" y="752"/>
                  </a:lnTo>
                  <a:lnTo>
                    <a:pt x="0" y="646"/>
                  </a:lnTo>
                  <a:lnTo>
                    <a:pt x="2" y="572"/>
                  </a:lnTo>
                  <a:lnTo>
                    <a:pt x="9" y="502"/>
                  </a:lnTo>
                  <a:lnTo>
                    <a:pt x="19" y="436"/>
                  </a:lnTo>
                  <a:lnTo>
                    <a:pt x="36" y="375"/>
                  </a:lnTo>
                  <a:lnTo>
                    <a:pt x="56" y="317"/>
                  </a:lnTo>
                  <a:lnTo>
                    <a:pt x="84" y="265"/>
                  </a:lnTo>
                  <a:lnTo>
                    <a:pt x="114" y="216"/>
                  </a:lnTo>
                  <a:lnTo>
                    <a:pt x="152" y="172"/>
                  </a:lnTo>
                  <a:lnTo>
                    <a:pt x="194" y="133"/>
                  </a:lnTo>
                  <a:lnTo>
                    <a:pt x="243" y="99"/>
                  </a:lnTo>
                  <a:lnTo>
                    <a:pt x="296" y="68"/>
                  </a:lnTo>
                  <a:lnTo>
                    <a:pt x="357" y="44"/>
                  </a:lnTo>
                  <a:lnTo>
                    <a:pt x="423" y="26"/>
                  </a:lnTo>
                  <a:lnTo>
                    <a:pt x="495" y="12"/>
                  </a:lnTo>
                  <a:lnTo>
                    <a:pt x="573" y="4"/>
                  </a:lnTo>
                  <a:lnTo>
                    <a:pt x="6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 name="Freeform 32"/>
            <p:cNvSpPr>
              <a:spLocks noEditPoints="1"/>
            </p:cNvSpPr>
            <p:nvPr/>
          </p:nvSpPr>
          <p:spPr bwMode="auto">
            <a:xfrm>
              <a:off x="2892" y="151"/>
              <a:ext cx="2799" cy="2068"/>
            </a:xfrm>
            <a:custGeom>
              <a:avLst/>
              <a:gdLst>
                <a:gd name="T0" fmla="*/ 384 w 5597"/>
                <a:gd name="T1" fmla="*/ 383 h 4136"/>
                <a:gd name="T2" fmla="*/ 384 w 5597"/>
                <a:gd name="T3" fmla="*/ 3753 h 4136"/>
                <a:gd name="T4" fmla="*/ 5213 w 5597"/>
                <a:gd name="T5" fmla="*/ 3753 h 4136"/>
                <a:gd name="T6" fmla="*/ 5213 w 5597"/>
                <a:gd name="T7" fmla="*/ 383 h 4136"/>
                <a:gd name="T8" fmla="*/ 384 w 5597"/>
                <a:gd name="T9" fmla="*/ 383 h 4136"/>
                <a:gd name="T10" fmla="*/ 256 w 5597"/>
                <a:gd name="T11" fmla="*/ 0 h 4136"/>
                <a:gd name="T12" fmla="*/ 5341 w 5597"/>
                <a:gd name="T13" fmla="*/ 0 h 4136"/>
                <a:gd name="T14" fmla="*/ 5393 w 5597"/>
                <a:gd name="T15" fmla="*/ 5 h 4136"/>
                <a:gd name="T16" fmla="*/ 5441 w 5597"/>
                <a:gd name="T17" fmla="*/ 20 h 4136"/>
                <a:gd name="T18" fmla="*/ 5485 w 5597"/>
                <a:gd name="T19" fmla="*/ 44 h 4136"/>
                <a:gd name="T20" fmla="*/ 5522 w 5597"/>
                <a:gd name="T21" fmla="*/ 74 h 4136"/>
                <a:gd name="T22" fmla="*/ 5553 w 5597"/>
                <a:gd name="T23" fmla="*/ 112 h 4136"/>
                <a:gd name="T24" fmla="*/ 5577 w 5597"/>
                <a:gd name="T25" fmla="*/ 156 h 4136"/>
                <a:gd name="T26" fmla="*/ 5592 w 5597"/>
                <a:gd name="T27" fmla="*/ 203 h 4136"/>
                <a:gd name="T28" fmla="*/ 5597 w 5597"/>
                <a:gd name="T29" fmla="*/ 256 h 4136"/>
                <a:gd name="T30" fmla="*/ 5597 w 5597"/>
                <a:gd name="T31" fmla="*/ 3880 h 4136"/>
                <a:gd name="T32" fmla="*/ 5592 w 5597"/>
                <a:gd name="T33" fmla="*/ 3932 h 4136"/>
                <a:gd name="T34" fmla="*/ 5577 w 5597"/>
                <a:gd name="T35" fmla="*/ 3980 h 4136"/>
                <a:gd name="T36" fmla="*/ 5553 w 5597"/>
                <a:gd name="T37" fmla="*/ 4024 h 4136"/>
                <a:gd name="T38" fmla="*/ 5522 w 5597"/>
                <a:gd name="T39" fmla="*/ 4061 h 4136"/>
                <a:gd name="T40" fmla="*/ 5485 w 5597"/>
                <a:gd name="T41" fmla="*/ 4092 h 4136"/>
                <a:gd name="T42" fmla="*/ 5441 w 5597"/>
                <a:gd name="T43" fmla="*/ 4115 h 4136"/>
                <a:gd name="T44" fmla="*/ 5393 w 5597"/>
                <a:gd name="T45" fmla="*/ 4131 h 4136"/>
                <a:gd name="T46" fmla="*/ 5341 w 5597"/>
                <a:gd name="T47" fmla="*/ 4136 h 4136"/>
                <a:gd name="T48" fmla="*/ 256 w 5597"/>
                <a:gd name="T49" fmla="*/ 4136 h 4136"/>
                <a:gd name="T50" fmla="*/ 204 w 5597"/>
                <a:gd name="T51" fmla="*/ 4131 h 4136"/>
                <a:gd name="T52" fmla="*/ 156 w 5597"/>
                <a:gd name="T53" fmla="*/ 4115 h 4136"/>
                <a:gd name="T54" fmla="*/ 114 w 5597"/>
                <a:gd name="T55" fmla="*/ 4092 h 4136"/>
                <a:gd name="T56" fmla="*/ 75 w 5597"/>
                <a:gd name="T57" fmla="*/ 4061 h 4136"/>
                <a:gd name="T58" fmla="*/ 44 w 5597"/>
                <a:gd name="T59" fmla="*/ 4024 h 4136"/>
                <a:gd name="T60" fmla="*/ 20 w 5597"/>
                <a:gd name="T61" fmla="*/ 3980 h 4136"/>
                <a:gd name="T62" fmla="*/ 5 w 5597"/>
                <a:gd name="T63" fmla="*/ 3932 h 4136"/>
                <a:gd name="T64" fmla="*/ 0 w 5597"/>
                <a:gd name="T65" fmla="*/ 3880 h 4136"/>
                <a:gd name="T66" fmla="*/ 0 w 5597"/>
                <a:gd name="T67" fmla="*/ 256 h 4136"/>
                <a:gd name="T68" fmla="*/ 5 w 5597"/>
                <a:gd name="T69" fmla="*/ 203 h 4136"/>
                <a:gd name="T70" fmla="*/ 20 w 5597"/>
                <a:gd name="T71" fmla="*/ 156 h 4136"/>
                <a:gd name="T72" fmla="*/ 44 w 5597"/>
                <a:gd name="T73" fmla="*/ 112 h 4136"/>
                <a:gd name="T74" fmla="*/ 75 w 5597"/>
                <a:gd name="T75" fmla="*/ 74 h 4136"/>
                <a:gd name="T76" fmla="*/ 114 w 5597"/>
                <a:gd name="T77" fmla="*/ 44 h 4136"/>
                <a:gd name="T78" fmla="*/ 156 w 5597"/>
                <a:gd name="T79" fmla="*/ 20 h 4136"/>
                <a:gd name="T80" fmla="*/ 204 w 5597"/>
                <a:gd name="T81" fmla="*/ 5 h 4136"/>
                <a:gd name="T82" fmla="*/ 256 w 5597"/>
                <a:gd name="T83" fmla="*/ 0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97" h="4136">
                  <a:moveTo>
                    <a:pt x="384" y="383"/>
                  </a:moveTo>
                  <a:lnTo>
                    <a:pt x="384" y="3753"/>
                  </a:lnTo>
                  <a:lnTo>
                    <a:pt x="5213" y="3753"/>
                  </a:lnTo>
                  <a:lnTo>
                    <a:pt x="5213" y="383"/>
                  </a:lnTo>
                  <a:lnTo>
                    <a:pt x="384" y="383"/>
                  </a:lnTo>
                  <a:close/>
                  <a:moveTo>
                    <a:pt x="256" y="0"/>
                  </a:moveTo>
                  <a:lnTo>
                    <a:pt x="5341" y="0"/>
                  </a:lnTo>
                  <a:lnTo>
                    <a:pt x="5393" y="5"/>
                  </a:lnTo>
                  <a:lnTo>
                    <a:pt x="5441" y="20"/>
                  </a:lnTo>
                  <a:lnTo>
                    <a:pt x="5485" y="44"/>
                  </a:lnTo>
                  <a:lnTo>
                    <a:pt x="5522" y="74"/>
                  </a:lnTo>
                  <a:lnTo>
                    <a:pt x="5553" y="112"/>
                  </a:lnTo>
                  <a:lnTo>
                    <a:pt x="5577" y="156"/>
                  </a:lnTo>
                  <a:lnTo>
                    <a:pt x="5592" y="203"/>
                  </a:lnTo>
                  <a:lnTo>
                    <a:pt x="5597" y="256"/>
                  </a:lnTo>
                  <a:lnTo>
                    <a:pt x="5597" y="3880"/>
                  </a:lnTo>
                  <a:lnTo>
                    <a:pt x="5592" y="3932"/>
                  </a:lnTo>
                  <a:lnTo>
                    <a:pt x="5577" y="3980"/>
                  </a:lnTo>
                  <a:lnTo>
                    <a:pt x="5553" y="4024"/>
                  </a:lnTo>
                  <a:lnTo>
                    <a:pt x="5522" y="4061"/>
                  </a:lnTo>
                  <a:lnTo>
                    <a:pt x="5485" y="4092"/>
                  </a:lnTo>
                  <a:lnTo>
                    <a:pt x="5441" y="4115"/>
                  </a:lnTo>
                  <a:lnTo>
                    <a:pt x="5393" y="4131"/>
                  </a:lnTo>
                  <a:lnTo>
                    <a:pt x="5341" y="4136"/>
                  </a:lnTo>
                  <a:lnTo>
                    <a:pt x="256" y="4136"/>
                  </a:lnTo>
                  <a:lnTo>
                    <a:pt x="204" y="4131"/>
                  </a:lnTo>
                  <a:lnTo>
                    <a:pt x="156" y="4115"/>
                  </a:lnTo>
                  <a:lnTo>
                    <a:pt x="114" y="4092"/>
                  </a:lnTo>
                  <a:lnTo>
                    <a:pt x="75" y="4061"/>
                  </a:lnTo>
                  <a:lnTo>
                    <a:pt x="44" y="4024"/>
                  </a:lnTo>
                  <a:lnTo>
                    <a:pt x="20" y="3980"/>
                  </a:lnTo>
                  <a:lnTo>
                    <a:pt x="5" y="3932"/>
                  </a:lnTo>
                  <a:lnTo>
                    <a:pt x="0" y="3880"/>
                  </a:lnTo>
                  <a:lnTo>
                    <a:pt x="0" y="256"/>
                  </a:lnTo>
                  <a:lnTo>
                    <a:pt x="5" y="203"/>
                  </a:lnTo>
                  <a:lnTo>
                    <a:pt x="20" y="156"/>
                  </a:lnTo>
                  <a:lnTo>
                    <a:pt x="44" y="112"/>
                  </a:lnTo>
                  <a:lnTo>
                    <a:pt x="75" y="74"/>
                  </a:lnTo>
                  <a:lnTo>
                    <a:pt x="114" y="44"/>
                  </a:lnTo>
                  <a:lnTo>
                    <a:pt x="156" y="20"/>
                  </a:lnTo>
                  <a:lnTo>
                    <a:pt x="204" y="5"/>
                  </a:lnTo>
                  <a:lnTo>
                    <a:pt x="2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Freeform 33"/>
            <p:cNvSpPr>
              <a:spLocks/>
            </p:cNvSpPr>
            <p:nvPr/>
          </p:nvSpPr>
          <p:spPr bwMode="auto">
            <a:xfrm>
              <a:off x="2892" y="2352"/>
              <a:ext cx="752" cy="141"/>
            </a:xfrm>
            <a:custGeom>
              <a:avLst/>
              <a:gdLst>
                <a:gd name="T0" fmla="*/ 141 w 1505"/>
                <a:gd name="T1" fmla="*/ 0 h 282"/>
                <a:gd name="T2" fmla="*/ 1505 w 1505"/>
                <a:gd name="T3" fmla="*/ 0 h 282"/>
                <a:gd name="T4" fmla="*/ 1505 w 1505"/>
                <a:gd name="T5" fmla="*/ 282 h 282"/>
                <a:gd name="T6" fmla="*/ 141 w 1505"/>
                <a:gd name="T7" fmla="*/ 282 h 282"/>
                <a:gd name="T8" fmla="*/ 104 w 1505"/>
                <a:gd name="T9" fmla="*/ 276 h 282"/>
                <a:gd name="T10" fmla="*/ 70 w 1505"/>
                <a:gd name="T11" fmla="*/ 263 h 282"/>
                <a:gd name="T12" fmla="*/ 41 w 1505"/>
                <a:gd name="T13" fmla="*/ 241 h 282"/>
                <a:gd name="T14" fmla="*/ 19 w 1505"/>
                <a:gd name="T15" fmla="*/ 212 h 282"/>
                <a:gd name="T16" fmla="*/ 5 w 1505"/>
                <a:gd name="T17" fmla="*/ 178 h 282"/>
                <a:gd name="T18" fmla="*/ 0 w 1505"/>
                <a:gd name="T19" fmla="*/ 141 h 282"/>
                <a:gd name="T20" fmla="*/ 5 w 1505"/>
                <a:gd name="T21" fmla="*/ 103 h 282"/>
                <a:gd name="T22" fmla="*/ 19 w 1505"/>
                <a:gd name="T23" fmla="*/ 70 h 282"/>
                <a:gd name="T24" fmla="*/ 41 w 1505"/>
                <a:gd name="T25" fmla="*/ 41 h 282"/>
                <a:gd name="T26" fmla="*/ 70 w 1505"/>
                <a:gd name="T27" fmla="*/ 19 h 282"/>
                <a:gd name="T28" fmla="*/ 104 w 1505"/>
                <a:gd name="T29" fmla="*/ 5 h 282"/>
                <a:gd name="T30" fmla="*/ 141 w 1505"/>
                <a:gd name="T31"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5" h="282">
                  <a:moveTo>
                    <a:pt x="141" y="0"/>
                  </a:moveTo>
                  <a:lnTo>
                    <a:pt x="1505" y="0"/>
                  </a:lnTo>
                  <a:lnTo>
                    <a:pt x="1505" y="282"/>
                  </a:lnTo>
                  <a:lnTo>
                    <a:pt x="141" y="282"/>
                  </a:lnTo>
                  <a:lnTo>
                    <a:pt x="104" y="276"/>
                  </a:lnTo>
                  <a:lnTo>
                    <a:pt x="70" y="263"/>
                  </a:lnTo>
                  <a:lnTo>
                    <a:pt x="41" y="241"/>
                  </a:lnTo>
                  <a:lnTo>
                    <a:pt x="19" y="212"/>
                  </a:lnTo>
                  <a:lnTo>
                    <a:pt x="5" y="178"/>
                  </a:lnTo>
                  <a:lnTo>
                    <a:pt x="0" y="141"/>
                  </a:lnTo>
                  <a:lnTo>
                    <a:pt x="5" y="103"/>
                  </a:lnTo>
                  <a:lnTo>
                    <a:pt x="19" y="70"/>
                  </a:lnTo>
                  <a:lnTo>
                    <a:pt x="41" y="41"/>
                  </a:lnTo>
                  <a:lnTo>
                    <a:pt x="70" y="19"/>
                  </a:lnTo>
                  <a:lnTo>
                    <a:pt x="104" y="5"/>
                  </a:lnTo>
                  <a:lnTo>
                    <a:pt x="1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 name="Freeform 34"/>
            <p:cNvSpPr>
              <a:spLocks/>
            </p:cNvSpPr>
            <p:nvPr/>
          </p:nvSpPr>
          <p:spPr bwMode="auto">
            <a:xfrm>
              <a:off x="3918" y="2352"/>
              <a:ext cx="1773" cy="141"/>
            </a:xfrm>
            <a:custGeom>
              <a:avLst/>
              <a:gdLst>
                <a:gd name="T0" fmla="*/ 0 w 3546"/>
                <a:gd name="T1" fmla="*/ 0 h 282"/>
                <a:gd name="T2" fmla="*/ 3405 w 3546"/>
                <a:gd name="T3" fmla="*/ 0 h 282"/>
                <a:gd name="T4" fmla="*/ 3443 w 3546"/>
                <a:gd name="T5" fmla="*/ 5 h 282"/>
                <a:gd name="T6" fmla="*/ 3477 w 3546"/>
                <a:gd name="T7" fmla="*/ 19 h 282"/>
                <a:gd name="T8" fmla="*/ 3505 w 3546"/>
                <a:gd name="T9" fmla="*/ 41 h 282"/>
                <a:gd name="T10" fmla="*/ 3528 w 3546"/>
                <a:gd name="T11" fmla="*/ 70 h 282"/>
                <a:gd name="T12" fmla="*/ 3541 w 3546"/>
                <a:gd name="T13" fmla="*/ 103 h 282"/>
                <a:gd name="T14" fmla="*/ 3546 w 3546"/>
                <a:gd name="T15" fmla="*/ 141 h 282"/>
                <a:gd name="T16" fmla="*/ 3541 w 3546"/>
                <a:gd name="T17" fmla="*/ 178 h 282"/>
                <a:gd name="T18" fmla="*/ 3528 w 3546"/>
                <a:gd name="T19" fmla="*/ 212 h 282"/>
                <a:gd name="T20" fmla="*/ 3505 w 3546"/>
                <a:gd name="T21" fmla="*/ 241 h 282"/>
                <a:gd name="T22" fmla="*/ 3477 w 3546"/>
                <a:gd name="T23" fmla="*/ 263 h 282"/>
                <a:gd name="T24" fmla="*/ 3443 w 3546"/>
                <a:gd name="T25" fmla="*/ 276 h 282"/>
                <a:gd name="T26" fmla="*/ 3405 w 3546"/>
                <a:gd name="T27" fmla="*/ 282 h 282"/>
                <a:gd name="T28" fmla="*/ 0 w 3546"/>
                <a:gd name="T29" fmla="*/ 282 h 282"/>
                <a:gd name="T30" fmla="*/ 0 w 3546"/>
                <a:gd name="T31"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46" h="282">
                  <a:moveTo>
                    <a:pt x="0" y="0"/>
                  </a:moveTo>
                  <a:lnTo>
                    <a:pt x="3405" y="0"/>
                  </a:lnTo>
                  <a:lnTo>
                    <a:pt x="3443" y="5"/>
                  </a:lnTo>
                  <a:lnTo>
                    <a:pt x="3477" y="19"/>
                  </a:lnTo>
                  <a:lnTo>
                    <a:pt x="3505" y="41"/>
                  </a:lnTo>
                  <a:lnTo>
                    <a:pt x="3528" y="70"/>
                  </a:lnTo>
                  <a:lnTo>
                    <a:pt x="3541" y="103"/>
                  </a:lnTo>
                  <a:lnTo>
                    <a:pt x="3546" y="141"/>
                  </a:lnTo>
                  <a:lnTo>
                    <a:pt x="3541" y="178"/>
                  </a:lnTo>
                  <a:lnTo>
                    <a:pt x="3528" y="212"/>
                  </a:lnTo>
                  <a:lnTo>
                    <a:pt x="3505" y="241"/>
                  </a:lnTo>
                  <a:lnTo>
                    <a:pt x="3477" y="263"/>
                  </a:lnTo>
                  <a:lnTo>
                    <a:pt x="3443" y="276"/>
                  </a:lnTo>
                  <a:lnTo>
                    <a:pt x="3405" y="282"/>
                  </a:lnTo>
                  <a:lnTo>
                    <a:pt x="0" y="28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Freeform 35"/>
            <p:cNvSpPr>
              <a:spLocks/>
            </p:cNvSpPr>
            <p:nvPr/>
          </p:nvSpPr>
          <p:spPr bwMode="auto">
            <a:xfrm>
              <a:off x="3696" y="2277"/>
              <a:ext cx="170" cy="290"/>
            </a:xfrm>
            <a:custGeom>
              <a:avLst/>
              <a:gdLst>
                <a:gd name="T0" fmla="*/ 170 w 340"/>
                <a:gd name="T1" fmla="*/ 0 h 580"/>
                <a:gd name="T2" fmla="*/ 209 w 340"/>
                <a:gd name="T3" fmla="*/ 5 h 580"/>
                <a:gd name="T4" fmla="*/ 245 w 340"/>
                <a:gd name="T5" fmla="*/ 18 h 580"/>
                <a:gd name="T6" fmla="*/ 275 w 340"/>
                <a:gd name="T7" fmla="*/ 37 h 580"/>
                <a:gd name="T8" fmla="*/ 302 w 340"/>
                <a:gd name="T9" fmla="*/ 64 h 580"/>
                <a:gd name="T10" fmla="*/ 323 w 340"/>
                <a:gd name="T11" fmla="*/ 96 h 580"/>
                <a:gd name="T12" fmla="*/ 335 w 340"/>
                <a:gd name="T13" fmla="*/ 132 h 580"/>
                <a:gd name="T14" fmla="*/ 340 w 340"/>
                <a:gd name="T15" fmla="*/ 171 h 580"/>
                <a:gd name="T16" fmla="*/ 340 w 340"/>
                <a:gd name="T17" fmla="*/ 408 h 580"/>
                <a:gd name="T18" fmla="*/ 335 w 340"/>
                <a:gd name="T19" fmla="*/ 447 h 580"/>
                <a:gd name="T20" fmla="*/ 323 w 340"/>
                <a:gd name="T21" fmla="*/ 485 h 580"/>
                <a:gd name="T22" fmla="*/ 302 w 340"/>
                <a:gd name="T23" fmla="*/ 515 h 580"/>
                <a:gd name="T24" fmla="*/ 275 w 340"/>
                <a:gd name="T25" fmla="*/ 542 h 580"/>
                <a:gd name="T26" fmla="*/ 245 w 340"/>
                <a:gd name="T27" fmla="*/ 563 h 580"/>
                <a:gd name="T28" fmla="*/ 209 w 340"/>
                <a:gd name="T29" fmla="*/ 575 h 580"/>
                <a:gd name="T30" fmla="*/ 170 w 340"/>
                <a:gd name="T31" fmla="*/ 580 h 580"/>
                <a:gd name="T32" fmla="*/ 131 w 340"/>
                <a:gd name="T33" fmla="*/ 575 h 580"/>
                <a:gd name="T34" fmla="*/ 95 w 340"/>
                <a:gd name="T35" fmla="*/ 563 h 580"/>
                <a:gd name="T36" fmla="*/ 63 w 340"/>
                <a:gd name="T37" fmla="*/ 542 h 580"/>
                <a:gd name="T38" fmla="*/ 38 w 340"/>
                <a:gd name="T39" fmla="*/ 515 h 580"/>
                <a:gd name="T40" fmla="*/ 17 w 340"/>
                <a:gd name="T41" fmla="*/ 485 h 580"/>
                <a:gd name="T42" fmla="*/ 4 w 340"/>
                <a:gd name="T43" fmla="*/ 447 h 580"/>
                <a:gd name="T44" fmla="*/ 0 w 340"/>
                <a:gd name="T45" fmla="*/ 408 h 580"/>
                <a:gd name="T46" fmla="*/ 0 w 340"/>
                <a:gd name="T47" fmla="*/ 171 h 580"/>
                <a:gd name="T48" fmla="*/ 4 w 340"/>
                <a:gd name="T49" fmla="*/ 132 h 580"/>
                <a:gd name="T50" fmla="*/ 17 w 340"/>
                <a:gd name="T51" fmla="*/ 96 h 580"/>
                <a:gd name="T52" fmla="*/ 38 w 340"/>
                <a:gd name="T53" fmla="*/ 64 h 580"/>
                <a:gd name="T54" fmla="*/ 63 w 340"/>
                <a:gd name="T55" fmla="*/ 37 h 580"/>
                <a:gd name="T56" fmla="*/ 95 w 340"/>
                <a:gd name="T57" fmla="*/ 18 h 580"/>
                <a:gd name="T58" fmla="*/ 131 w 340"/>
                <a:gd name="T59" fmla="*/ 5 h 580"/>
                <a:gd name="T60" fmla="*/ 170 w 340"/>
                <a:gd name="T61" fmla="*/ 0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0" h="580">
                  <a:moveTo>
                    <a:pt x="170" y="0"/>
                  </a:moveTo>
                  <a:lnTo>
                    <a:pt x="209" y="5"/>
                  </a:lnTo>
                  <a:lnTo>
                    <a:pt x="245" y="18"/>
                  </a:lnTo>
                  <a:lnTo>
                    <a:pt x="275" y="37"/>
                  </a:lnTo>
                  <a:lnTo>
                    <a:pt x="302" y="64"/>
                  </a:lnTo>
                  <a:lnTo>
                    <a:pt x="323" y="96"/>
                  </a:lnTo>
                  <a:lnTo>
                    <a:pt x="335" y="132"/>
                  </a:lnTo>
                  <a:lnTo>
                    <a:pt x="340" y="171"/>
                  </a:lnTo>
                  <a:lnTo>
                    <a:pt x="340" y="408"/>
                  </a:lnTo>
                  <a:lnTo>
                    <a:pt x="335" y="447"/>
                  </a:lnTo>
                  <a:lnTo>
                    <a:pt x="323" y="485"/>
                  </a:lnTo>
                  <a:lnTo>
                    <a:pt x="302" y="515"/>
                  </a:lnTo>
                  <a:lnTo>
                    <a:pt x="275" y="542"/>
                  </a:lnTo>
                  <a:lnTo>
                    <a:pt x="245" y="563"/>
                  </a:lnTo>
                  <a:lnTo>
                    <a:pt x="209" y="575"/>
                  </a:lnTo>
                  <a:lnTo>
                    <a:pt x="170" y="580"/>
                  </a:lnTo>
                  <a:lnTo>
                    <a:pt x="131" y="575"/>
                  </a:lnTo>
                  <a:lnTo>
                    <a:pt x="95" y="563"/>
                  </a:lnTo>
                  <a:lnTo>
                    <a:pt x="63" y="542"/>
                  </a:lnTo>
                  <a:lnTo>
                    <a:pt x="38" y="515"/>
                  </a:lnTo>
                  <a:lnTo>
                    <a:pt x="17" y="485"/>
                  </a:lnTo>
                  <a:lnTo>
                    <a:pt x="4" y="447"/>
                  </a:lnTo>
                  <a:lnTo>
                    <a:pt x="0" y="408"/>
                  </a:lnTo>
                  <a:lnTo>
                    <a:pt x="0" y="171"/>
                  </a:lnTo>
                  <a:lnTo>
                    <a:pt x="4" y="132"/>
                  </a:lnTo>
                  <a:lnTo>
                    <a:pt x="17" y="96"/>
                  </a:lnTo>
                  <a:lnTo>
                    <a:pt x="38" y="64"/>
                  </a:lnTo>
                  <a:lnTo>
                    <a:pt x="63" y="37"/>
                  </a:lnTo>
                  <a:lnTo>
                    <a:pt x="95" y="18"/>
                  </a:lnTo>
                  <a:lnTo>
                    <a:pt x="131" y="5"/>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99" name="Freeform 64"/>
          <p:cNvSpPr>
            <a:spLocks noEditPoints="1"/>
          </p:cNvSpPr>
          <p:nvPr/>
        </p:nvSpPr>
        <p:spPr bwMode="auto">
          <a:xfrm>
            <a:off x="3330223" y="4625080"/>
            <a:ext cx="458005" cy="556224"/>
          </a:xfrm>
          <a:custGeom>
            <a:avLst/>
            <a:gdLst>
              <a:gd name="T0" fmla="*/ 1099 w 2908"/>
              <a:gd name="T1" fmla="*/ 3361 h 3805"/>
              <a:gd name="T2" fmla="*/ 1194 w 2908"/>
              <a:gd name="T3" fmla="*/ 3361 h 3805"/>
              <a:gd name="T4" fmla="*/ 1230 w 2908"/>
              <a:gd name="T5" fmla="*/ 3016 h 3805"/>
              <a:gd name="T6" fmla="*/ 1147 w 2908"/>
              <a:gd name="T7" fmla="*/ 3048 h 3805"/>
              <a:gd name="T8" fmla="*/ 1063 w 2908"/>
              <a:gd name="T9" fmla="*/ 3016 h 3805"/>
              <a:gd name="T10" fmla="*/ 1041 w 2908"/>
              <a:gd name="T11" fmla="*/ 2040 h 3805"/>
              <a:gd name="T12" fmla="*/ 860 w 2908"/>
              <a:gd name="T13" fmla="*/ 2065 h 3805"/>
              <a:gd name="T14" fmla="*/ 836 w 2908"/>
              <a:gd name="T15" fmla="*/ 2246 h 3805"/>
              <a:gd name="T16" fmla="*/ 836 w 2908"/>
              <a:gd name="T17" fmla="*/ 2457 h 3805"/>
              <a:gd name="T18" fmla="*/ 860 w 2908"/>
              <a:gd name="T19" fmla="*/ 2638 h 3805"/>
              <a:gd name="T20" fmla="*/ 1041 w 2908"/>
              <a:gd name="T21" fmla="*/ 2662 h 3805"/>
              <a:gd name="T22" fmla="*/ 1253 w 2908"/>
              <a:gd name="T23" fmla="*/ 2662 h 3805"/>
              <a:gd name="T24" fmla="*/ 1434 w 2908"/>
              <a:gd name="T25" fmla="*/ 2638 h 3805"/>
              <a:gd name="T26" fmla="*/ 1457 w 2908"/>
              <a:gd name="T27" fmla="*/ 2457 h 3805"/>
              <a:gd name="T28" fmla="*/ 1457 w 2908"/>
              <a:gd name="T29" fmla="*/ 2246 h 3805"/>
              <a:gd name="T30" fmla="*/ 1434 w 2908"/>
              <a:gd name="T31" fmla="*/ 2065 h 3805"/>
              <a:gd name="T32" fmla="*/ 1253 w 2908"/>
              <a:gd name="T33" fmla="*/ 2040 h 3805"/>
              <a:gd name="T34" fmla="*/ 2214 w 2908"/>
              <a:gd name="T35" fmla="*/ 693 h 3805"/>
              <a:gd name="T36" fmla="*/ 247 w 2908"/>
              <a:gd name="T37" fmla="*/ 3250 h 3805"/>
              <a:gd name="T38" fmla="*/ 666 w 2908"/>
              <a:gd name="T39" fmla="*/ 2856 h 3805"/>
              <a:gd name="T40" fmla="*/ 618 w 2908"/>
              <a:gd name="T41" fmla="*/ 2762 h 3805"/>
              <a:gd name="T42" fmla="*/ 455 w 2908"/>
              <a:gd name="T43" fmla="*/ 2389 h 3805"/>
              <a:gd name="T44" fmla="*/ 465 w 2908"/>
              <a:gd name="T45" fmla="*/ 2290 h 3805"/>
              <a:gd name="T46" fmla="*/ 621 w 2908"/>
              <a:gd name="T47" fmla="*/ 1914 h 3805"/>
              <a:gd name="T48" fmla="*/ 685 w 2908"/>
              <a:gd name="T49" fmla="*/ 1836 h 3805"/>
              <a:gd name="T50" fmla="*/ 1063 w 2908"/>
              <a:gd name="T51" fmla="*/ 1686 h 3805"/>
              <a:gd name="T52" fmla="*/ 1160 w 2908"/>
              <a:gd name="T53" fmla="*/ 1655 h 3805"/>
              <a:gd name="T54" fmla="*/ 1370 w 2908"/>
              <a:gd name="T55" fmla="*/ 1814 h 3805"/>
              <a:gd name="T56" fmla="*/ 1631 w 2908"/>
              <a:gd name="T57" fmla="*/ 1850 h 3805"/>
              <a:gd name="T58" fmla="*/ 1676 w 2908"/>
              <a:gd name="T59" fmla="*/ 1940 h 3805"/>
              <a:gd name="T60" fmla="*/ 1839 w 2908"/>
              <a:gd name="T61" fmla="*/ 2313 h 3805"/>
              <a:gd name="T62" fmla="*/ 1828 w 2908"/>
              <a:gd name="T63" fmla="*/ 2414 h 3805"/>
              <a:gd name="T64" fmla="*/ 1672 w 2908"/>
              <a:gd name="T65" fmla="*/ 2790 h 3805"/>
              <a:gd name="T66" fmla="*/ 1604 w 2908"/>
              <a:gd name="T67" fmla="*/ 2870 h 3805"/>
              <a:gd name="T68" fmla="*/ 2661 w 2908"/>
              <a:gd name="T69" fmla="*/ 942 h 3805"/>
              <a:gd name="T70" fmla="*/ 2012 w 2908"/>
              <a:gd name="T71" fmla="*/ 914 h 3805"/>
              <a:gd name="T72" fmla="*/ 1965 w 2908"/>
              <a:gd name="T73" fmla="*/ 818 h 3805"/>
              <a:gd name="T74" fmla="*/ 2089 w 2908"/>
              <a:gd name="T75" fmla="*/ 0 h 3805"/>
              <a:gd name="T76" fmla="*/ 2178 w 2908"/>
              <a:gd name="T77" fmla="*/ 36 h 3805"/>
              <a:gd name="T78" fmla="*/ 2906 w 2908"/>
              <a:gd name="T79" fmla="*/ 793 h 3805"/>
              <a:gd name="T80" fmla="*/ 2896 w 2908"/>
              <a:gd name="T81" fmla="*/ 3429 h 3805"/>
              <a:gd name="T82" fmla="*/ 2813 w 2908"/>
              <a:gd name="T83" fmla="*/ 3495 h 3805"/>
              <a:gd name="T84" fmla="*/ 1575 w 2908"/>
              <a:gd name="T85" fmla="*/ 3707 h 3805"/>
              <a:gd name="T86" fmla="*/ 1513 w 2908"/>
              <a:gd name="T87" fmla="*/ 3791 h 3805"/>
              <a:gd name="T88" fmla="*/ 1430 w 2908"/>
              <a:gd name="T89" fmla="*/ 3802 h 3805"/>
              <a:gd name="T90" fmla="*/ 909 w 2908"/>
              <a:gd name="T91" fmla="*/ 3784 h 3805"/>
              <a:gd name="T92" fmla="*/ 807 w 2908"/>
              <a:gd name="T93" fmla="*/ 3800 h 3805"/>
              <a:gd name="T94" fmla="*/ 728 w 2908"/>
              <a:gd name="T95" fmla="*/ 3733 h 3805"/>
              <a:gd name="T96" fmla="*/ 123 w 2908"/>
              <a:gd name="T97" fmla="*/ 3498 h 3805"/>
              <a:gd name="T98" fmla="*/ 27 w 2908"/>
              <a:gd name="T99" fmla="*/ 3452 h 3805"/>
              <a:gd name="T100" fmla="*/ 0 w 2908"/>
              <a:gd name="T101" fmla="*/ 123 h 3805"/>
              <a:gd name="T102" fmla="*/ 46 w 2908"/>
              <a:gd name="T103" fmla="*/ 26 h 3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08" h="3805">
                <a:moveTo>
                  <a:pt x="963" y="2925"/>
                </a:moveTo>
                <a:lnTo>
                  <a:pt x="963" y="3450"/>
                </a:lnTo>
                <a:lnTo>
                  <a:pt x="1078" y="3373"/>
                </a:lnTo>
                <a:lnTo>
                  <a:pt x="1099" y="3361"/>
                </a:lnTo>
                <a:lnTo>
                  <a:pt x="1123" y="3355"/>
                </a:lnTo>
                <a:lnTo>
                  <a:pt x="1147" y="3352"/>
                </a:lnTo>
                <a:lnTo>
                  <a:pt x="1171" y="3355"/>
                </a:lnTo>
                <a:lnTo>
                  <a:pt x="1194" y="3361"/>
                </a:lnTo>
                <a:lnTo>
                  <a:pt x="1215" y="3373"/>
                </a:lnTo>
                <a:lnTo>
                  <a:pt x="1330" y="3450"/>
                </a:lnTo>
                <a:lnTo>
                  <a:pt x="1330" y="2925"/>
                </a:lnTo>
                <a:lnTo>
                  <a:pt x="1230" y="3016"/>
                </a:lnTo>
                <a:lnTo>
                  <a:pt x="1212" y="3030"/>
                </a:lnTo>
                <a:lnTo>
                  <a:pt x="1191" y="3040"/>
                </a:lnTo>
                <a:lnTo>
                  <a:pt x="1169" y="3047"/>
                </a:lnTo>
                <a:lnTo>
                  <a:pt x="1147" y="3048"/>
                </a:lnTo>
                <a:lnTo>
                  <a:pt x="1125" y="3047"/>
                </a:lnTo>
                <a:lnTo>
                  <a:pt x="1103" y="3040"/>
                </a:lnTo>
                <a:lnTo>
                  <a:pt x="1082" y="3030"/>
                </a:lnTo>
                <a:lnTo>
                  <a:pt x="1063" y="3016"/>
                </a:lnTo>
                <a:lnTo>
                  <a:pt x="963" y="2925"/>
                </a:lnTo>
                <a:close/>
                <a:moveTo>
                  <a:pt x="1147" y="1946"/>
                </a:moveTo>
                <a:lnTo>
                  <a:pt x="1059" y="2027"/>
                </a:lnTo>
                <a:lnTo>
                  <a:pt x="1041" y="2040"/>
                </a:lnTo>
                <a:lnTo>
                  <a:pt x="1023" y="2051"/>
                </a:lnTo>
                <a:lnTo>
                  <a:pt x="1002" y="2058"/>
                </a:lnTo>
                <a:lnTo>
                  <a:pt x="980" y="2060"/>
                </a:lnTo>
                <a:lnTo>
                  <a:pt x="860" y="2065"/>
                </a:lnTo>
                <a:lnTo>
                  <a:pt x="856" y="2184"/>
                </a:lnTo>
                <a:lnTo>
                  <a:pt x="852" y="2206"/>
                </a:lnTo>
                <a:lnTo>
                  <a:pt x="846" y="2227"/>
                </a:lnTo>
                <a:lnTo>
                  <a:pt x="836" y="2246"/>
                </a:lnTo>
                <a:lnTo>
                  <a:pt x="823" y="2263"/>
                </a:lnTo>
                <a:lnTo>
                  <a:pt x="742" y="2351"/>
                </a:lnTo>
                <a:lnTo>
                  <a:pt x="823" y="2439"/>
                </a:lnTo>
                <a:lnTo>
                  <a:pt x="836" y="2457"/>
                </a:lnTo>
                <a:lnTo>
                  <a:pt x="846" y="2476"/>
                </a:lnTo>
                <a:lnTo>
                  <a:pt x="852" y="2496"/>
                </a:lnTo>
                <a:lnTo>
                  <a:pt x="856" y="2518"/>
                </a:lnTo>
                <a:lnTo>
                  <a:pt x="860" y="2638"/>
                </a:lnTo>
                <a:lnTo>
                  <a:pt x="980" y="2642"/>
                </a:lnTo>
                <a:lnTo>
                  <a:pt x="1002" y="2646"/>
                </a:lnTo>
                <a:lnTo>
                  <a:pt x="1023" y="2652"/>
                </a:lnTo>
                <a:lnTo>
                  <a:pt x="1041" y="2662"/>
                </a:lnTo>
                <a:lnTo>
                  <a:pt x="1059" y="2676"/>
                </a:lnTo>
                <a:lnTo>
                  <a:pt x="1147" y="2756"/>
                </a:lnTo>
                <a:lnTo>
                  <a:pt x="1235" y="2676"/>
                </a:lnTo>
                <a:lnTo>
                  <a:pt x="1253" y="2662"/>
                </a:lnTo>
                <a:lnTo>
                  <a:pt x="1271" y="2652"/>
                </a:lnTo>
                <a:lnTo>
                  <a:pt x="1292" y="2646"/>
                </a:lnTo>
                <a:lnTo>
                  <a:pt x="1314" y="2642"/>
                </a:lnTo>
                <a:lnTo>
                  <a:pt x="1434" y="2638"/>
                </a:lnTo>
                <a:lnTo>
                  <a:pt x="1438" y="2518"/>
                </a:lnTo>
                <a:lnTo>
                  <a:pt x="1442" y="2496"/>
                </a:lnTo>
                <a:lnTo>
                  <a:pt x="1448" y="2476"/>
                </a:lnTo>
                <a:lnTo>
                  <a:pt x="1457" y="2457"/>
                </a:lnTo>
                <a:lnTo>
                  <a:pt x="1471" y="2439"/>
                </a:lnTo>
                <a:lnTo>
                  <a:pt x="1552" y="2351"/>
                </a:lnTo>
                <a:lnTo>
                  <a:pt x="1471" y="2263"/>
                </a:lnTo>
                <a:lnTo>
                  <a:pt x="1457" y="2246"/>
                </a:lnTo>
                <a:lnTo>
                  <a:pt x="1448" y="2227"/>
                </a:lnTo>
                <a:lnTo>
                  <a:pt x="1442" y="2206"/>
                </a:lnTo>
                <a:lnTo>
                  <a:pt x="1438" y="2184"/>
                </a:lnTo>
                <a:lnTo>
                  <a:pt x="1434" y="2065"/>
                </a:lnTo>
                <a:lnTo>
                  <a:pt x="1314" y="2060"/>
                </a:lnTo>
                <a:lnTo>
                  <a:pt x="1292" y="2058"/>
                </a:lnTo>
                <a:lnTo>
                  <a:pt x="1271" y="2051"/>
                </a:lnTo>
                <a:lnTo>
                  <a:pt x="1253" y="2040"/>
                </a:lnTo>
                <a:lnTo>
                  <a:pt x="1235" y="2027"/>
                </a:lnTo>
                <a:lnTo>
                  <a:pt x="1147" y="1946"/>
                </a:lnTo>
                <a:close/>
                <a:moveTo>
                  <a:pt x="2214" y="422"/>
                </a:moveTo>
                <a:lnTo>
                  <a:pt x="2214" y="693"/>
                </a:lnTo>
                <a:lnTo>
                  <a:pt x="2485" y="693"/>
                </a:lnTo>
                <a:lnTo>
                  <a:pt x="2214" y="422"/>
                </a:lnTo>
                <a:close/>
                <a:moveTo>
                  <a:pt x="247" y="247"/>
                </a:moveTo>
                <a:lnTo>
                  <a:pt x="247" y="3250"/>
                </a:lnTo>
                <a:lnTo>
                  <a:pt x="716" y="3250"/>
                </a:lnTo>
                <a:lnTo>
                  <a:pt x="716" y="2878"/>
                </a:lnTo>
                <a:lnTo>
                  <a:pt x="690" y="2870"/>
                </a:lnTo>
                <a:lnTo>
                  <a:pt x="666" y="2856"/>
                </a:lnTo>
                <a:lnTo>
                  <a:pt x="647" y="2837"/>
                </a:lnTo>
                <a:lnTo>
                  <a:pt x="631" y="2815"/>
                </a:lnTo>
                <a:lnTo>
                  <a:pt x="621" y="2790"/>
                </a:lnTo>
                <a:lnTo>
                  <a:pt x="618" y="2762"/>
                </a:lnTo>
                <a:lnTo>
                  <a:pt x="609" y="2574"/>
                </a:lnTo>
                <a:lnTo>
                  <a:pt x="482" y="2436"/>
                </a:lnTo>
                <a:lnTo>
                  <a:pt x="465" y="2414"/>
                </a:lnTo>
                <a:lnTo>
                  <a:pt x="455" y="2389"/>
                </a:lnTo>
                <a:lnTo>
                  <a:pt x="449" y="2364"/>
                </a:lnTo>
                <a:lnTo>
                  <a:pt x="449" y="2338"/>
                </a:lnTo>
                <a:lnTo>
                  <a:pt x="455" y="2313"/>
                </a:lnTo>
                <a:lnTo>
                  <a:pt x="465" y="2290"/>
                </a:lnTo>
                <a:lnTo>
                  <a:pt x="482" y="2268"/>
                </a:lnTo>
                <a:lnTo>
                  <a:pt x="609" y="2128"/>
                </a:lnTo>
                <a:lnTo>
                  <a:pt x="618" y="1940"/>
                </a:lnTo>
                <a:lnTo>
                  <a:pt x="621" y="1914"/>
                </a:lnTo>
                <a:lnTo>
                  <a:pt x="630" y="1889"/>
                </a:lnTo>
                <a:lnTo>
                  <a:pt x="645" y="1867"/>
                </a:lnTo>
                <a:lnTo>
                  <a:pt x="663" y="1850"/>
                </a:lnTo>
                <a:lnTo>
                  <a:pt x="685" y="1836"/>
                </a:lnTo>
                <a:lnTo>
                  <a:pt x="709" y="1826"/>
                </a:lnTo>
                <a:lnTo>
                  <a:pt x="736" y="1822"/>
                </a:lnTo>
                <a:lnTo>
                  <a:pt x="924" y="1814"/>
                </a:lnTo>
                <a:lnTo>
                  <a:pt x="1063" y="1686"/>
                </a:lnTo>
                <a:lnTo>
                  <a:pt x="1084" y="1670"/>
                </a:lnTo>
                <a:lnTo>
                  <a:pt x="1109" y="1660"/>
                </a:lnTo>
                <a:lnTo>
                  <a:pt x="1134" y="1655"/>
                </a:lnTo>
                <a:lnTo>
                  <a:pt x="1160" y="1655"/>
                </a:lnTo>
                <a:lnTo>
                  <a:pt x="1185" y="1660"/>
                </a:lnTo>
                <a:lnTo>
                  <a:pt x="1210" y="1670"/>
                </a:lnTo>
                <a:lnTo>
                  <a:pt x="1230" y="1686"/>
                </a:lnTo>
                <a:lnTo>
                  <a:pt x="1370" y="1814"/>
                </a:lnTo>
                <a:lnTo>
                  <a:pt x="1558" y="1822"/>
                </a:lnTo>
                <a:lnTo>
                  <a:pt x="1585" y="1826"/>
                </a:lnTo>
                <a:lnTo>
                  <a:pt x="1609" y="1836"/>
                </a:lnTo>
                <a:lnTo>
                  <a:pt x="1631" y="1850"/>
                </a:lnTo>
                <a:lnTo>
                  <a:pt x="1648" y="1867"/>
                </a:lnTo>
                <a:lnTo>
                  <a:pt x="1663" y="1889"/>
                </a:lnTo>
                <a:lnTo>
                  <a:pt x="1673" y="1914"/>
                </a:lnTo>
                <a:lnTo>
                  <a:pt x="1676" y="1940"/>
                </a:lnTo>
                <a:lnTo>
                  <a:pt x="1684" y="2128"/>
                </a:lnTo>
                <a:lnTo>
                  <a:pt x="1812" y="2268"/>
                </a:lnTo>
                <a:lnTo>
                  <a:pt x="1828" y="2290"/>
                </a:lnTo>
                <a:lnTo>
                  <a:pt x="1839" y="2313"/>
                </a:lnTo>
                <a:lnTo>
                  <a:pt x="1845" y="2338"/>
                </a:lnTo>
                <a:lnTo>
                  <a:pt x="1845" y="2364"/>
                </a:lnTo>
                <a:lnTo>
                  <a:pt x="1839" y="2389"/>
                </a:lnTo>
                <a:lnTo>
                  <a:pt x="1828" y="2414"/>
                </a:lnTo>
                <a:lnTo>
                  <a:pt x="1812" y="2436"/>
                </a:lnTo>
                <a:lnTo>
                  <a:pt x="1684" y="2574"/>
                </a:lnTo>
                <a:lnTo>
                  <a:pt x="1676" y="2762"/>
                </a:lnTo>
                <a:lnTo>
                  <a:pt x="1672" y="2790"/>
                </a:lnTo>
                <a:lnTo>
                  <a:pt x="1662" y="2815"/>
                </a:lnTo>
                <a:lnTo>
                  <a:pt x="1647" y="2837"/>
                </a:lnTo>
                <a:lnTo>
                  <a:pt x="1627" y="2856"/>
                </a:lnTo>
                <a:lnTo>
                  <a:pt x="1604" y="2870"/>
                </a:lnTo>
                <a:lnTo>
                  <a:pt x="1578" y="2878"/>
                </a:lnTo>
                <a:lnTo>
                  <a:pt x="1578" y="3250"/>
                </a:lnTo>
                <a:lnTo>
                  <a:pt x="2661" y="3250"/>
                </a:lnTo>
                <a:lnTo>
                  <a:pt x="2661" y="942"/>
                </a:lnTo>
                <a:lnTo>
                  <a:pt x="2089" y="942"/>
                </a:lnTo>
                <a:lnTo>
                  <a:pt x="2062" y="938"/>
                </a:lnTo>
                <a:lnTo>
                  <a:pt x="2035" y="929"/>
                </a:lnTo>
                <a:lnTo>
                  <a:pt x="2012" y="914"/>
                </a:lnTo>
                <a:lnTo>
                  <a:pt x="1993" y="895"/>
                </a:lnTo>
                <a:lnTo>
                  <a:pt x="1978" y="872"/>
                </a:lnTo>
                <a:lnTo>
                  <a:pt x="1969" y="845"/>
                </a:lnTo>
                <a:lnTo>
                  <a:pt x="1965" y="818"/>
                </a:lnTo>
                <a:lnTo>
                  <a:pt x="1965" y="247"/>
                </a:lnTo>
                <a:lnTo>
                  <a:pt x="247" y="247"/>
                </a:lnTo>
                <a:close/>
                <a:moveTo>
                  <a:pt x="123" y="0"/>
                </a:moveTo>
                <a:lnTo>
                  <a:pt x="2089" y="0"/>
                </a:lnTo>
                <a:lnTo>
                  <a:pt x="2114" y="2"/>
                </a:lnTo>
                <a:lnTo>
                  <a:pt x="2137" y="9"/>
                </a:lnTo>
                <a:lnTo>
                  <a:pt x="2158" y="20"/>
                </a:lnTo>
                <a:lnTo>
                  <a:pt x="2178" y="36"/>
                </a:lnTo>
                <a:lnTo>
                  <a:pt x="2872" y="729"/>
                </a:lnTo>
                <a:lnTo>
                  <a:pt x="2887" y="749"/>
                </a:lnTo>
                <a:lnTo>
                  <a:pt x="2899" y="770"/>
                </a:lnTo>
                <a:lnTo>
                  <a:pt x="2906" y="793"/>
                </a:lnTo>
                <a:lnTo>
                  <a:pt x="2908" y="818"/>
                </a:lnTo>
                <a:lnTo>
                  <a:pt x="2908" y="3374"/>
                </a:lnTo>
                <a:lnTo>
                  <a:pt x="2906" y="3402"/>
                </a:lnTo>
                <a:lnTo>
                  <a:pt x="2896" y="3429"/>
                </a:lnTo>
                <a:lnTo>
                  <a:pt x="2881" y="3452"/>
                </a:lnTo>
                <a:lnTo>
                  <a:pt x="2861" y="3471"/>
                </a:lnTo>
                <a:lnTo>
                  <a:pt x="2839" y="3486"/>
                </a:lnTo>
                <a:lnTo>
                  <a:pt x="2813" y="3495"/>
                </a:lnTo>
                <a:lnTo>
                  <a:pt x="2785" y="3498"/>
                </a:lnTo>
                <a:lnTo>
                  <a:pt x="1578" y="3498"/>
                </a:lnTo>
                <a:lnTo>
                  <a:pt x="1578" y="3680"/>
                </a:lnTo>
                <a:lnTo>
                  <a:pt x="1575" y="3707"/>
                </a:lnTo>
                <a:lnTo>
                  <a:pt x="1566" y="3733"/>
                </a:lnTo>
                <a:lnTo>
                  <a:pt x="1553" y="3756"/>
                </a:lnTo>
                <a:lnTo>
                  <a:pt x="1535" y="3774"/>
                </a:lnTo>
                <a:lnTo>
                  <a:pt x="1513" y="3791"/>
                </a:lnTo>
                <a:lnTo>
                  <a:pt x="1494" y="3799"/>
                </a:lnTo>
                <a:lnTo>
                  <a:pt x="1474" y="3803"/>
                </a:lnTo>
                <a:lnTo>
                  <a:pt x="1453" y="3805"/>
                </a:lnTo>
                <a:lnTo>
                  <a:pt x="1430" y="3802"/>
                </a:lnTo>
                <a:lnTo>
                  <a:pt x="1407" y="3795"/>
                </a:lnTo>
                <a:lnTo>
                  <a:pt x="1385" y="3784"/>
                </a:lnTo>
                <a:lnTo>
                  <a:pt x="1147" y="3625"/>
                </a:lnTo>
                <a:lnTo>
                  <a:pt x="909" y="3784"/>
                </a:lnTo>
                <a:lnTo>
                  <a:pt x="885" y="3796"/>
                </a:lnTo>
                <a:lnTo>
                  <a:pt x="859" y="3803"/>
                </a:lnTo>
                <a:lnTo>
                  <a:pt x="832" y="3805"/>
                </a:lnTo>
                <a:lnTo>
                  <a:pt x="807" y="3800"/>
                </a:lnTo>
                <a:lnTo>
                  <a:pt x="781" y="3791"/>
                </a:lnTo>
                <a:lnTo>
                  <a:pt x="759" y="3774"/>
                </a:lnTo>
                <a:lnTo>
                  <a:pt x="741" y="3756"/>
                </a:lnTo>
                <a:lnTo>
                  <a:pt x="728" y="3733"/>
                </a:lnTo>
                <a:lnTo>
                  <a:pt x="719" y="3707"/>
                </a:lnTo>
                <a:lnTo>
                  <a:pt x="716" y="3680"/>
                </a:lnTo>
                <a:lnTo>
                  <a:pt x="716" y="3498"/>
                </a:lnTo>
                <a:lnTo>
                  <a:pt x="123" y="3498"/>
                </a:lnTo>
                <a:lnTo>
                  <a:pt x="95" y="3495"/>
                </a:lnTo>
                <a:lnTo>
                  <a:pt x="68" y="3486"/>
                </a:lnTo>
                <a:lnTo>
                  <a:pt x="46" y="3471"/>
                </a:lnTo>
                <a:lnTo>
                  <a:pt x="27" y="3452"/>
                </a:lnTo>
                <a:lnTo>
                  <a:pt x="12" y="3429"/>
                </a:lnTo>
                <a:lnTo>
                  <a:pt x="2" y="3402"/>
                </a:lnTo>
                <a:lnTo>
                  <a:pt x="0" y="3374"/>
                </a:lnTo>
                <a:lnTo>
                  <a:pt x="0" y="123"/>
                </a:lnTo>
                <a:lnTo>
                  <a:pt x="2" y="95"/>
                </a:lnTo>
                <a:lnTo>
                  <a:pt x="12" y="68"/>
                </a:lnTo>
                <a:lnTo>
                  <a:pt x="27" y="46"/>
                </a:lnTo>
                <a:lnTo>
                  <a:pt x="46" y="26"/>
                </a:lnTo>
                <a:lnTo>
                  <a:pt x="68" y="11"/>
                </a:lnTo>
                <a:lnTo>
                  <a:pt x="95" y="2"/>
                </a:lnTo>
                <a:lnTo>
                  <a:pt x="12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 name="Rectangle 156"/>
          <p:cNvSpPr/>
          <p:nvPr/>
        </p:nvSpPr>
        <p:spPr>
          <a:xfrm>
            <a:off x="3289601" y="4610565"/>
            <a:ext cx="914152" cy="338554"/>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w="0">
                  <a:noFill/>
                </a:ln>
                <a:solidFill>
                  <a:prstClr val="white"/>
                </a:solidFill>
                <a:effectLst/>
                <a:uLnTx/>
                <a:uFillTx/>
                <a:latin typeface="Calibri Light" panose="020F0302020204030204"/>
                <a:ea typeface="Open Sans" panose="020B0606030504020204" pitchFamily="34" charset="0"/>
                <a:cs typeface="Open Sans" panose="020B0606030504020204" pitchFamily="34" charset="0"/>
              </a:rPr>
              <a:t>HF</a:t>
            </a:r>
          </a:p>
        </p:txBody>
      </p:sp>
    </p:spTree>
    <p:extLst>
      <p:ext uri="{BB962C8B-B14F-4D97-AF65-F5344CB8AC3E}">
        <p14:creationId xmlns:p14="http://schemas.microsoft.com/office/powerpoint/2010/main" val="3340804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nip Diagonal Corner Rectangle 22"/>
          <p:cNvSpPr/>
          <p:nvPr/>
        </p:nvSpPr>
        <p:spPr>
          <a:xfrm>
            <a:off x="3802799" y="4011663"/>
            <a:ext cx="4892634" cy="988545"/>
          </a:xfrm>
          <a:prstGeom prst="snip2DiagRect">
            <a:avLst>
              <a:gd name="adj1" fmla="val 0"/>
              <a:gd name="adj2" fmla="val 50000"/>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b="1" kern="0" dirty="0">
                <a:solidFill>
                  <a:prstClr val="white"/>
                </a:solidFill>
                <a:latin typeface="Calibri Light" panose="020F0302020204030204"/>
                <a:cs typeface="Arial" pitchFamily="34" charset="0"/>
              </a:rPr>
              <a:t>C</a:t>
            </a:r>
            <a:r>
              <a:rPr kumimoji="0" lang="en-US" sz="2200" b="1" i="0" u="none" strike="noStrike" kern="0" cap="none" spc="0" normalizeH="0" baseline="0" noProof="0" dirty="0" err="1">
                <a:ln>
                  <a:noFill/>
                </a:ln>
                <a:solidFill>
                  <a:prstClr val="white"/>
                </a:solidFill>
                <a:effectLst/>
                <a:uLnTx/>
                <a:uFillTx/>
                <a:latin typeface="Calibri Light" panose="020F0302020204030204"/>
                <a:ea typeface="+mn-ea"/>
                <a:cs typeface="Arial" pitchFamily="34" charset="0"/>
              </a:rPr>
              <a:t>ontact</a:t>
            </a:r>
            <a:r>
              <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 with the support worker at least once a week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200" b="1" i="0" u="none" strike="noStrike" kern="1200" cap="none" spc="0" normalizeH="0" baseline="0" noProof="0" dirty="0">
              <a:ln>
                <a:noFill/>
              </a:ln>
              <a:solidFill>
                <a:prstClr val="white"/>
              </a:solidFill>
              <a:effectLst/>
              <a:uLnTx/>
              <a:uFillTx/>
              <a:latin typeface="Calibri Light" panose="020F0302020204030204"/>
              <a:ea typeface="+mn-ea"/>
              <a:cs typeface="Arial" panose="020B0604020202020204" pitchFamily="34" charset="0"/>
            </a:endParaRPr>
          </a:p>
        </p:txBody>
      </p:sp>
      <p:sp>
        <p:nvSpPr>
          <p:cNvPr id="24" name="Snip Diagonal Corner Rectangle 23"/>
          <p:cNvSpPr/>
          <p:nvPr/>
        </p:nvSpPr>
        <p:spPr>
          <a:xfrm flipH="1">
            <a:off x="3802799" y="2593527"/>
            <a:ext cx="4892634" cy="988545"/>
          </a:xfrm>
          <a:prstGeom prst="snip2DiagRect">
            <a:avLst>
              <a:gd name="adj1" fmla="val 0"/>
              <a:gd name="adj2" fmla="val 50000"/>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like paying the rent and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not causing nuisance </a:t>
            </a:r>
            <a:endParaRPr kumimoji="0" lang="en-US" sz="2200" b="1" i="0" u="none" strike="noStrike" kern="1200" cap="none" spc="0" normalizeH="0" baseline="0" noProof="0" dirty="0">
              <a:ln>
                <a:noFill/>
              </a:ln>
              <a:solidFill>
                <a:prstClr val="white"/>
              </a:solidFill>
              <a:effectLst/>
              <a:uLnTx/>
              <a:uFillTx/>
              <a:latin typeface="Calibri Light" panose="020F0302020204030204"/>
              <a:ea typeface="+mn-ea"/>
              <a:cs typeface="Arial" panose="020B0604020202020204" pitchFamily="34" charset="0"/>
            </a:endParaRPr>
          </a:p>
        </p:txBody>
      </p:sp>
      <p:sp>
        <p:nvSpPr>
          <p:cNvPr id="27" name="Rectangle 26"/>
          <p:cNvSpPr/>
          <p:nvPr/>
        </p:nvSpPr>
        <p:spPr>
          <a:xfrm>
            <a:off x="3803450" y="530"/>
            <a:ext cx="855024" cy="1652659"/>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Snip Diagonal Corner Rectangle 24"/>
          <p:cNvSpPr/>
          <p:nvPr/>
        </p:nvSpPr>
        <p:spPr>
          <a:xfrm>
            <a:off x="3802799" y="1141217"/>
            <a:ext cx="4892634" cy="988545"/>
          </a:xfrm>
          <a:prstGeom prst="snip2DiagRect">
            <a:avLst>
              <a:gd name="adj1" fmla="val 0"/>
              <a:gd name="adj2" fmla="val 50000"/>
            </a:avLst>
          </a:prstGeom>
          <a:solidFill>
            <a:srgbClr val="009E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Compliance with all obligations of the rental contract</a:t>
            </a:r>
          </a:p>
        </p:txBody>
      </p:sp>
      <p:sp>
        <p:nvSpPr>
          <p:cNvPr id="28" name="Rectangle 27"/>
          <p:cNvSpPr/>
          <p:nvPr/>
        </p:nvSpPr>
        <p:spPr>
          <a:xfrm>
            <a:off x="7840492" y="4989731"/>
            <a:ext cx="855024" cy="959401"/>
          </a:xfrm>
          <a:prstGeom prst="rect">
            <a:avLst/>
          </a:prstGeom>
          <a:solidFill>
            <a:srgbClr val="006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p:cNvSpPr/>
          <p:nvPr/>
        </p:nvSpPr>
        <p:spPr>
          <a:xfrm>
            <a:off x="3803450" y="3582072"/>
            <a:ext cx="855024" cy="440367"/>
          </a:xfrm>
          <a:prstGeom prst="rect">
            <a:avLst/>
          </a:prstGeom>
          <a:solidFill>
            <a:srgbClr val="920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p:cNvSpPr/>
          <p:nvPr/>
        </p:nvSpPr>
        <p:spPr>
          <a:xfrm>
            <a:off x="7840492" y="2137608"/>
            <a:ext cx="855024" cy="440367"/>
          </a:xfrm>
          <a:prstGeom prst="rect">
            <a:avLst/>
          </a:prstGeom>
          <a:solidFill>
            <a:srgbClr val="006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3520" y="2634276"/>
            <a:ext cx="4381995" cy="219673"/>
          </a:xfrm>
          <a:prstGeom prst="rect">
            <a:avLst/>
          </a:prstGeom>
        </p:spPr>
      </p:pic>
      <p:pic>
        <p:nvPicPr>
          <p:cNvPr id="32" name="Picture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2865" y="4058645"/>
            <a:ext cx="4381995" cy="215182"/>
          </a:xfrm>
          <a:prstGeom prst="rect">
            <a:avLst/>
          </a:prstGeom>
        </p:spPr>
      </p:pic>
      <p:pic>
        <p:nvPicPr>
          <p:cNvPr id="33" name="Picture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3521" y="5488493"/>
            <a:ext cx="4381995" cy="460639"/>
          </a:xfrm>
          <a:prstGeom prst="rect">
            <a:avLst/>
          </a:prstGeom>
        </p:spPr>
      </p:pic>
      <p:sp>
        <p:nvSpPr>
          <p:cNvPr id="20" name="Pentagon 30"/>
          <p:cNvSpPr/>
          <p:nvPr/>
        </p:nvSpPr>
        <p:spPr>
          <a:xfrm rot="5400000">
            <a:off x="1050495" y="-667045"/>
            <a:ext cx="1576119" cy="2920913"/>
          </a:xfrm>
          <a:prstGeom prst="homePlate">
            <a:avLst>
              <a:gd name="adj" fmla="val 27364"/>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extBox 22"/>
          <p:cNvSpPr txBox="1"/>
          <p:nvPr/>
        </p:nvSpPr>
        <p:spPr>
          <a:xfrm>
            <a:off x="566444" y="151045"/>
            <a:ext cx="2544219"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altLang="nl-NL" sz="2800" b="1" i="0" u="none" strike="noStrike" kern="1200" cap="none" spc="0" normalizeH="0" baseline="0" noProof="0" dirty="0">
                <a:ln>
                  <a:noFill/>
                </a:ln>
                <a:solidFill>
                  <a:prstClr val="white"/>
                </a:solidFill>
                <a:effectLst/>
                <a:uLnTx/>
                <a:uFillTx/>
                <a:latin typeface="Calibri" panose="020F0502020204030204"/>
                <a:ea typeface="+mn-ea"/>
                <a:cs typeface="+mn-cs"/>
              </a:rPr>
              <a:t>Agreement</a:t>
            </a:r>
            <a:r>
              <a:rPr kumimoji="0" lang="nl-NL" altLang="nl-NL" sz="2800" b="1" i="0" u="none" strike="noStrike" kern="1200" cap="none" spc="0" normalizeH="0" noProof="0" dirty="0">
                <a:ln>
                  <a:noFill/>
                </a:ln>
                <a:solidFill>
                  <a:prstClr val="white"/>
                </a:solidFill>
                <a:effectLst/>
                <a:uLnTx/>
                <a:uFillTx/>
                <a:latin typeface="Calibri" panose="020F0502020204030204"/>
                <a:ea typeface="+mn-ea"/>
                <a:cs typeface="+mn-cs"/>
              </a:rPr>
              <a:t> </a:t>
            </a:r>
            <a:r>
              <a:rPr kumimoji="0" lang="nl-NL" altLang="nl-NL" sz="2800" b="1" i="0" u="none" strike="noStrike" kern="1200" cap="none" spc="0" normalizeH="0" noProof="0" dirty="0" err="1">
                <a:ln>
                  <a:noFill/>
                </a:ln>
                <a:solidFill>
                  <a:prstClr val="white"/>
                </a:solidFill>
                <a:effectLst/>
                <a:uLnTx/>
                <a:uFillTx/>
                <a:latin typeface="Calibri" panose="020F0502020204030204"/>
                <a:ea typeface="+mn-ea"/>
                <a:cs typeface="+mn-cs"/>
              </a:rPr>
              <a:t>for</a:t>
            </a:r>
            <a:r>
              <a:rPr kumimoji="0" lang="nl-NL" altLang="nl-NL" sz="2800" b="1" i="0" u="none" strike="noStrike" kern="1200" cap="none" spc="0" normalizeH="0" noProof="0" dirty="0">
                <a:ln>
                  <a:noFill/>
                </a:ln>
                <a:solidFill>
                  <a:prstClr val="white"/>
                </a:solidFill>
                <a:effectLst/>
                <a:uLnTx/>
                <a:uFillTx/>
                <a:latin typeface="Calibri" panose="020F0502020204030204"/>
                <a:ea typeface="+mn-ea"/>
                <a:cs typeface="+mn-cs"/>
              </a:rPr>
              <a:t> </a:t>
            </a:r>
            <a:r>
              <a:rPr kumimoji="0" lang="nl-NL" altLang="nl-NL" sz="2800" b="1" i="0" u="none" strike="noStrike" kern="1200" cap="none" spc="0" normalizeH="0" noProof="0" dirty="0" err="1">
                <a:ln>
                  <a:noFill/>
                </a:ln>
                <a:solidFill>
                  <a:prstClr val="white"/>
                </a:solidFill>
                <a:effectLst/>
                <a:uLnTx/>
                <a:uFillTx/>
                <a:latin typeface="Calibri" panose="020F0502020204030204"/>
                <a:ea typeface="+mn-ea"/>
                <a:cs typeface="+mn-cs"/>
              </a:rPr>
              <a:t>participation</a:t>
            </a:r>
            <a:endParaRPr kumimoji="0" lang="nl-NL" altLang="nl-NL" sz="2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2" name="Group 58"/>
          <p:cNvGrpSpPr/>
          <p:nvPr/>
        </p:nvGrpSpPr>
        <p:grpSpPr>
          <a:xfrm>
            <a:off x="1" y="6714000"/>
            <a:ext cx="12191999" cy="144000"/>
            <a:chOff x="4115999" y="1098000"/>
            <a:chExt cx="3960001" cy="54000"/>
          </a:xfrm>
        </p:grpSpPr>
        <p:sp>
          <p:nvSpPr>
            <p:cNvPr id="26"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sp>
          <p:nvSpPr>
            <p:cNvPr id="34"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8E1"/>
                </a:solidFill>
                <a:effectLst/>
                <a:uLnTx/>
                <a:uFillTx/>
                <a:latin typeface="Calibri Light" panose="020F0302020204030204" pitchFamily="34" charset="0"/>
                <a:ea typeface="+mn-ea"/>
                <a:cs typeface="Calibri Light" panose="020F0302020204030204" pitchFamily="34" charset="0"/>
              </a:endParaRPr>
            </a:p>
          </p:txBody>
        </p:sp>
      </p:grpSp>
      <p:sp>
        <p:nvSpPr>
          <p:cNvPr id="2" name="Snip Diagonal Corner Rectangle 23">
            <a:extLst>
              <a:ext uri="{FF2B5EF4-FFF2-40B4-BE49-F238E27FC236}">
                <a16:creationId xmlns:a16="http://schemas.microsoft.com/office/drawing/2014/main" id="{4AF3FEE5-6015-4740-A722-49E9B5803EF4}"/>
              </a:ext>
            </a:extLst>
          </p:cNvPr>
          <p:cNvSpPr/>
          <p:nvPr/>
        </p:nvSpPr>
        <p:spPr>
          <a:xfrm flipH="1">
            <a:off x="3802799" y="5454859"/>
            <a:ext cx="4892634" cy="988545"/>
          </a:xfrm>
          <a:prstGeom prst="snip2DiagRect">
            <a:avLst>
              <a:gd name="adj1" fmla="val 0"/>
              <a:gd name="adj2" fmla="val 50000"/>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Calibri Light" panose="020F0302020204030204"/>
                <a:ea typeface="+mn-ea"/>
                <a:cs typeface="Arial" pitchFamily="34" charset="0"/>
              </a:rPr>
              <a:t>whether this is a home visit or something else</a:t>
            </a:r>
          </a:p>
        </p:txBody>
      </p:sp>
      <p:sp>
        <p:nvSpPr>
          <p:cNvPr id="3" name="Rectangle 26">
            <a:extLst>
              <a:ext uri="{FF2B5EF4-FFF2-40B4-BE49-F238E27FC236}">
                <a16:creationId xmlns:a16="http://schemas.microsoft.com/office/drawing/2014/main" id="{9B7DC227-AC29-4673-8C1B-E390882FDE38}"/>
              </a:ext>
            </a:extLst>
          </p:cNvPr>
          <p:cNvSpPr/>
          <p:nvPr/>
        </p:nvSpPr>
        <p:spPr>
          <a:xfrm>
            <a:off x="3802716" y="6090704"/>
            <a:ext cx="855024" cy="623296"/>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131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Freeform 11"/>
          <p:cNvSpPr>
            <a:spLocks/>
          </p:cNvSpPr>
          <p:nvPr/>
        </p:nvSpPr>
        <p:spPr bwMode="auto">
          <a:xfrm>
            <a:off x="1560919" y="3188017"/>
            <a:ext cx="1467232" cy="792162"/>
          </a:xfrm>
          <a:custGeom>
            <a:avLst/>
            <a:gdLst>
              <a:gd name="T0" fmla="*/ 2771 w 2771"/>
              <a:gd name="T1" fmla="*/ 0 h 1497"/>
              <a:gd name="T2" fmla="*/ 136 w 2771"/>
              <a:gd name="T3" fmla="*/ 0 h 1497"/>
              <a:gd name="T4" fmla="*/ 130 w 2771"/>
              <a:gd name="T5" fmla="*/ 0 h 1497"/>
              <a:gd name="T6" fmla="*/ 122 w 2771"/>
              <a:gd name="T7" fmla="*/ 1 h 1497"/>
              <a:gd name="T8" fmla="*/ 116 w 2771"/>
              <a:gd name="T9" fmla="*/ 1 h 1497"/>
              <a:gd name="T10" fmla="*/ 109 w 2771"/>
              <a:gd name="T11" fmla="*/ 2 h 1497"/>
              <a:gd name="T12" fmla="*/ 95 w 2771"/>
              <a:gd name="T13" fmla="*/ 6 h 1497"/>
              <a:gd name="T14" fmla="*/ 84 w 2771"/>
              <a:gd name="T15" fmla="*/ 11 h 1497"/>
              <a:gd name="T16" fmla="*/ 72 w 2771"/>
              <a:gd name="T17" fmla="*/ 16 h 1497"/>
              <a:gd name="T18" fmla="*/ 60 w 2771"/>
              <a:gd name="T19" fmla="*/ 24 h 1497"/>
              <a:gd name="T20" fmla="*/ 49 w 2771"/>
              <a:gd name="T21" fmla="*/ 31 h 1497"/>
              <a:gd name="T22" fmla="*/ 41 w 2771"/>
              <a:gd name="T23" fmla="*/ 41 h 1497"/>
              <a:gd name="T24" fmla="*/ 31 w 2771"/>
              <a:gd name="T25" fmla="*/ 49 h 1497"/>
              <a:gd name="T26" fmla="*/ 24 w 2771"/>
              <a:gd name="T27" fmla="*/ 60 h 1497"/>
              <a:gd name="T28" fmla="*/ 17 w 2771"/>
              <a:gd name="T29" fmla="*/ 72 h 1497"/>
              <a:gd name="T30" fmla="*/ 11 w 2771"/>
              <a:gd name="T31" fmla="*/ 83 h 1497"/>
              <a:gd name="T32" fmla="*/ 6 w 2771"/>
              <a:gd name="T33" fmla="*/ 95 h 1497"/>
              <a:gd name="T34" fmla="*/ 2 w 2771"/>
              <a:gd name="T35" fmla="*/ 108 h 1497"/>
              <a:gd name="T36" fmla="*/ 1 w 2771"/>
              <a:gd name="T37" fmla="*/ 115 h 1497"/>
              <a:gd name="T38" fmla="*/ 0 w 2771"/>
              <a:gd name="T39" fmla="*/ 122 h 1497"/>
              <a:gd name="T40" fmla="*/ 0 w 2771"/>
              <a:gd name="T41" fmla="*/ 130 h 1497"/>
              <a:gd name="T42" fmla="*/ 0 w 2771"/>
              <a:gd name="T43" fmla="*/ 136 h 1497"/>
              <a:gd name="T44" fmla="*/ 0 w 2771"/>
              <a:gd name="T45" fmla="*/ 1361 h 1497"/>
              <a:gd name="T46" fmla="*/ 0 w 2771"/>
              <a:gd name="T47" fmla="*/ 1369 h 1497"/>
              <a:gd name="T48" fmla="*/ 0 w 2771"/>
              <a:gd name="T49" fmla="*/ 1375 h 1497"/>
              <a:gd name="T50" fmla="*/ 1 w 2771"/>
              <a:gd name="T51" fmla="*/ 1382 h 1497"/>
              <a:gd name="T52" fmla="*/ 2 w 2771"/>
              <a:gd name="T53" fmla="*/ 1388 h 1497"/>
              <a:gd name="T54" fmla="*/ 6 w 2771"/>
              <a:gd name="T55" fmla="*/ 1402 h 1497"/>
              <a:gd name="T56" fmla="*/ 11 w 2771"/>
              <a:gd name="T57" fmla="*/ 1414 h 1497"/>
              <a:gd name="T58" fmla="*/ 17 w 2771"/>
              <a:gd name="T59" fmla="*/ 1425 h 1497"/>
              <a:gd name="T60" fmla="*/ 24 w 2771"/>
              <a:gd name="T61" fmla="*/ 1437 h 1497"/>
              <a:gd name="T62" fmla="*/ 31 w 2771"/>
              <a:gd name="T63" fmla="*/ 1448 h 1497"/>
              <a:gd name="T64" fmla="*/ 41 w 2771"/>
              <a:gd name="T65" fmla="*/ 1457 h 1497"/>
              <a:gd name="T66" fmla="*/ 49 w 2771"/>
              <a:gd name="T67" fmla="*/ 1466 h 1497"/>
              <a:gd name="T68" fmla="*/ 60 w 2771"/>
              <a:gd name="T69" fmla="*/ 1474 h 1497"/>
              <a:gd name="T70" fmla="*/ 72 w 2771"/>
              <a:gd name="T71" fmla="*/ 1480 h 1497"/>
              <a:gd name="T72" fmla="*/ 84 w 2771"/>
              <a:gd name="T73" fmla="*/ 1487 h 1497"/>
              <a:gd name="T74" fmla="*/ 95 w 2771"/>
              <a:gd name="T75" fmla="*/ 1491 h 1497"/>
              <a:gd name="T76" fmla="*/ 109 w 2771"/>
              <a:gd name="T77" fmla="*/ 1495 h 1497"/>
              <a:gd name="T78" fmla="*/ 116 w 2771"/>
              <a:gd name="T79" fmla="*/ 1496 h 1497"/>
              <a:gd name="T80" fmla="*/ 122 w 2771"/>
              <a:gd name="T81" fmla="*/ 1496 h 1497"/>
              <a:gd name="T82" fmla="*/ 130 w 2771"/>
              <a:gd name="T83" fmla="*/ 1497 h 1497"/>
              <a:gd name="T84" fmla="*/ 136 w 2771"/>
              <a:gd name="T85" fmla="*/ 1497 h 1497"/>
              <a:gd name="T86" fmla="*/ 2771 w 2771"/>
              <a:gd name="T87" fmla="*/ 1497 h 1497"/>
              <a:gd name="T88" fmla="*/ 2771 w 2771"/>
              <a:gd name="T89"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1" h="1497">
                <a:moveTo>
                  <a:pt x="2771" y="0"/>
                </a:moveTo>
                <a:lnTo>
                  <a:pt x="136" y="0"/>
                </a:lnTo>
                <a:lnTo>
                  <a:pt x="130" y="0"/>
                </a:lnTo>
                <a:lnTo>
                  <a:pt x="122" y="1"/>
                </a:lnTo>
                <a:lnTo>
                  <a:pt x="116" y="1"/>
                </a:lnTo>
                <a:lnTo>
                  <a:pt x="109" y="2"/>
                </a:lnTo>
                <a:lnTo>
                  <a:pt x="95" y="6"/>
                </a:lnTo>
                <a:lnTo>
                  <a:pt x="84" y="11"/>
                </a:lnTo>
                <a:lnTo>
                  <a:pt x="72" y="16"/>
                </a:lnTo>
                <a:lnTo>
                  <a:pt x="60" y="24"/>
                </a:lnTo>
                <a:lnTo>
                  <a:pt x="49" y="31"/>
                </a:lnTo>
                <a:lnTo>
                  <a:pt x="41" y="41"/>
                </a:lnTo>
                <a:lnTo>
                  <a:pt x="31" y="49"/>
                </a:lnTo>
                <a:lnTo>
                  <a:pt x="24" y="60"/>
                </a:lnTo>
                <a:lnTo>
                  <a:pt x="17" y="72"/>
                </a:lnTo>
                <a:lnTo>
                  <a:pt x="11" y="83"/>
                </a:lnTo>
                <a:lnTo>
                  <a:pt x="6" y="95"/>
                </a:lnTo>
                <a:lnTo>
                  <a:pt x="2" y="108"/>
                </a:lnTo>
                <a:lnTo>
                  <a:pt x="1" y="115"/>
                </a:lnTo>
                <a:lnTo>
                  <a:pt x="0" y="122"/>
                </a:lnTo>
                <a:lnTo>
                  <a:pt x="0" y="130"/>
                </a:lnTo>
                <a:lnTo>
                  <a:pt x="0" y="136"/>
                </a:lnTo>
                <a:lnTo>
                  <a:pt x="0" y="1361"/>
                </a:lnTo>
                <a:lnTo>
                  <a:pt x="0" y="1369"/>
                </a:lnTo>
                <a:lnTo>
                  <a:pt x="0" y="1375"/>
                </a:lnTo>
                <a:lnTo>
                  <a:pt x="1" y="1382"/>
                </a:lnTo>
                <a:lnTo>
                  <a:pt x="2" y="1388"/>
                </a:lnTo>
                <a:lnTo>
                  <a:pt x="6" y="1402"/>
                </a:lnTo>
                <a:lnTo>
                  <a:pt x="11" y="1414"/>
                </a:lnTo>
                <a:lnTo>
                  <a:pt x="17" y="1425"/>
                </a:lnTo>
                <a:lnTo>
                  <a:pt x="24" y="1437"/>
                </a:lnTo>
                <a:lnTo>
                  <a:pt x="31" y="1448"/>
                </a:lnTo>
                <a:lnTo>
                  <a:pt x="41" y="1457"/>
                </a:lnTo>
                <a:lnTo>
                  <a:pt x="49" y="1466"/>
                </a:lnTo>
                <a:lnTo>
                  <a:pt x="60" y="1474"/>
                </a:lnTo>
                <a:lnTo>
                  <a:pt x="72" y="1480"/>
                </a:lnTo>
                <a:lnTo>
                  <a:pt x="84" y="1487"/>
                </a:lnTo>
                <a:lnTo>
                  <a:pt x="95" y="1491"/>
                </a:lnTo>
                <a:lnTo>
                  <a:pt x="109" y="1495"/>
                </a:lnTo>
                <a:lnTo>
                  <a:pt x="116" y="1496"/>
                </a:lnTo>
                <a:lnTo>
                  <a:pt x="122" y="1496"/>
                </a:lnTo>
                <a:lnTo>
                  <a:pt x="130" y="1497"/>
                </a:lnTo>
                <a:lnTo>
                  <a:pt x="136" y="1497"/>
                </a:lnTo>
                <a:lnTo>
                  <a:pt x="2771" y="1497"/>
                </a:lnTo>
                <a:lnTo>
                  <a:pt x="2771" y="0"/>
                </a:ln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grpSp>
        <p:nvGrpSpPr>
          <p:cNvPr id="9" name="Group 8">
            <a:extLst>
              <a:ext uri="{FF2B5EF4-FFF2-40B4-BE49-F238E27FC236}">
                <a16:creationId xmlns:a16="http://schemas.microsoft.com/office/drawing/2014/main" id="{B17DD453-ED5C-418A-88F4-8296DCA16C2C}"/>
              </a:ext>
            </a:extLst>
          </p:cNvPr>
          <p:cNvGrpSpPr/>
          <p:nvPr/>
        </p:nvGrpSpPr>
        <p:grpSpPr>
          <a:xfrm>
            <a:off x="3027173" y="5211667"/>
            <a:ext cx="7637864" cy="1327150"/>
            <a:chOff x="3025775" y="5437594"/>
            <a:chExt cx="7602537" cy="1327150"/>
          </a:xfrm>
        </p:grpSpPr>
        <p:sp>
          <p:nvSpPr>
            <p:cNvPr id="81" name="Freeform 18">
              <a:extLst>
                <a:ext uri="{FF2B5EF4-FFF2-40B4-BE49-F238E27FC236}">
                  <a16:creationId xmlns:a16="http://schemas.microsoft.com/office/drawing/2014/main" id="{83EC1BAC-9978-4F4D-8D16-585A25663240}"/>
                </a:ext>
              </a:extLst>
            </p:cNvPr>
            <p:cNvSpPr>
              <a:spLocks/>
            </p:cNvSpPr>
            <p:nvPr/>
          </p:nvSpPr>
          <p:spPr bwMode="auto">
            <a:xfrm>
              <a:off x="3433762" y="5805894"/>
              <a:ext cx="7194550"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5"/>
                  </a:lnTo>
                  <a:lnTo>
                    <a:pt x="11698" y="1806"/>
                  </a:lnTo>
                  <a:lnTo>
                    <a:pt x="1495" y="1810"/>
                  </a:lnTo>
                  <a:lnTo>
                    <a:pt x="0" y="1812"/>
                  </a:lnTo>
                  <a:lnTo>
                    <a:pt x="0" y="0"/>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sp>
          <p:nvSpPr>
            <p:cNvPr id="82" name="Freeform 19">
              <a:extLst>
                <a:ext uri="{FF2B5EF4-FFF2-40B4-BE49-F238E27FC236}">
                  <a16:creationId xmlns:a16="http://schemas.microsoft.com/office/drawing/2014/main" id="{01E51309-1F9D-4621-848A-E212EA1018D6}"/>
                </a:ext>
              </a:extLst>
            </p:cNvPr>
            <p:cNvSpPr>
              <a:spLocks/>
            </p:cNvSpPr>
            <p:nvPr/>
          </p:nvSpPr>
          <p:spPr bwMode="auto">
            <a:xfrm>
              <a:off x="3025775" y="5437594"/>
              <a:ext cx="407988" cy="1327150"/>
            </a:xfrm>
            <a:custGeom>
              <a:avLst/>
              <a:gdLst>
                <a:gd name="T0" fmla="*/ 769 w 769"/>
                <a:gd name="T1" fmla="*/ 2508 h 2508"/>
                <a:gd name="T2" fmla="*/ 769 w 769"/>
                <a:gd name="T3" fmla="*/ 696 h 2508"/>
                <a:gd name="T4" fmla="*/ 1 w 769"/>
                <a:gd name="T5" fmla="*/ 0 h 2508"/>
                <a:gd name="T6" fmla="*/ 1 w 769"/>
                <a:gd name="T7" fmla="*/ 1496 h 2508"/>
                <a:gd name="T8" fmla="*/ 0 w 769"/>
                <a:gd name="T9" fmla="*/ 1496 h 2508"/>
                <a:gd name="T10" fmla="*/ 769 w 769"/>
                <a:gd name="T11" fmla="*/ 2508 h 2508"/>
              </a:gdLst>
              <a:ahLst/>
              <a:cxnLst>
                <a:cxn ang="0">
                  <a:pos x="T0" y="T1"/>
                </a:cxn>
                <a:cxn ang="0">
                  <a:pos x="T2" y="T3"/>
                </a:cxn>
                <a:cxn ang="0">
                  <a:pos x="T4" y="T5"/>
                </a:cxn>
                <a:cxn ang="0">
                  <a:pos x="T6" y="T7"/>
                </a:cxn>
                <a:cxn ang="0">
                  <a:pos x="T8" y="T9"/>
                </a:cxn>
                <a:cxn ang="0">
                  <a:pos x="T10" y="T11"/>
                </a:cxn>
              </a:cxnLst>
              <a:rect l="0" t="0" r="r" b="b"/>
              <a:pathLst>
                <a:path w="769" h="2508">
                  <a:moveTo>
                    <a:pt x="769" y="2508"/>
                  </a:moveTo>
                  <a:lnTo>
                    <a:pt x="769" y="696"/>
                  </a:lnTo>
                  <a:lnTo>
                    <a:pt x="1" y="0"/>
                  </a:lnTo>
                  <a:lnTo>
                    <a:pt x="1" y="1496"/>
                  </a:lnTo>
                  <a:lnTo>
                    <a:pt x="0" y="1496"/>
                  </a:lnTo>
                  <a:lnTo>
                    <a:pt x="769" y="2508"/>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grpSp>
      <p:grpSp>
        <p:nvGrpSpPr>
          <p:cNvPr id="8" name="Group 7">
            <a:extLst>
              <a:ext uri="{FF2B5EF4-FFF2-40B4-BE49-F238E27FC236}">
                <a16:creationId xmlns:a16="http://schemas.microsoft.com/office/drawing/2014/main" id="{6F30C6AD-7FEE-4B93-8BA1-FE9D31EB3A4E}"/>
              </a:ext>
            </a:extLst>
          </p:cNvPr>
          <p:cNvGrpSpPr/>
          <p:nvPr/>
        </p:nvGrpSpPr>
        <p:grpSpPr>
          <a:xfrm>
            <a:off x="3027173" y="4183745"/>
            <a:ext cx="7637864" cy="1158875"/>
            <a:chOff x="3025775" y="4731931"/>
            <a:chExt cx="7602537" cy="1158875"/>
          </a:xfrm>
        </p:grpSpPr>
        <p:sp>
          <p:nvSpPr>
            <p:cNvPr id="79" name="Freeform 15">
              <a:extLst>
                <a:ext uri="{FF2B5EF4-FFF2-40B4-BE49-F238E27FC236}">
                  <a16:creationId xmlns:a16="http://schemas.microsoft.com/office/drawing/2014/main" id="{639414DC-7C87-400F-87D8-CB64B23224DE}"/>
                </a:ext>
              </a:extLst>
            </p:cNvPr>
            <p:cNvSpPr>
              <a:spLocks/>
            </p:cNvSpPr>
            <p:nvPr/>
          </p:nvSpPr>
          <p:spPr bwMode="auto">
            <a:xfrm>
              <a:off x="3433762" y="4931956"/>
              <a:ext cx="7194550"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4 h 1812"/>
                <a:gd name="T16" fmla="*/ 11698 w 13597"/>
                <a:gd name="T17" fmla="*/ 1805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4"/>
                  </a:lnTo>
                  <a:lnTo>
                    <a:pt x="11698" y="1805"/>
                  </a:lnTo>
                  <a:lnTo>
                    <a:pt x="1495" y="1810"/>
                  </a:lnTo>
                  <a:lnTo>
                    <a:pt x="0" y="1812"/>
                  </a:lnTo>
                  <a:lnTo>
                    <a:pt x="0" y="0"/>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sp>
          <p:nvSpPr>
            <p:cNvPr id="80" name="Freeform 16">
              <a:extLst>
                <a:ext uri="{FF2B5EF4-FFF2-40B4-BE49-F238E27FC236}">
                  <a16:creationId xmlns:a16="http://schemas.microsoft.com/office/drawing/2014/main" id="{400F7C1A-9DE8-4E41-8029-F4886C8C7654}"/>
                </a:ext>
              </a:extLst>
            </p:cNvPr>
            <p:cNvSpPr>
              <a:spLocks/>
            </p:cNvSpPr>
            <p:nvPr/>
          </p:nvSpPr>
          <p:spPr bwMode="auto">
            <a:xfrm>
              <a:off x="3025775" y="4731931"/>
              <a:ext cx="407988" cy="1155700"/>
            </a:xfrm>
            <a:custGeom>
              <a:avLst/>
              <a:gdLst>
                <a:gd name="T0" fmla="*/ 769 w 769"/>
                <a:gd name="T1" fmla="*/ 2183 h 2183"/>
                <a:gd name="T2" fmla="*/ 769 w 769"/>
                <a:gd name="T3" fmla="*/ 376 h 2183"/>
                <a:gd name="T4" fmla="*/ 1 w 769"/>
                <a:gd name="T5" fmla="*/ 0 h 2183"/>
                <a:gd name="T6" fmla="*/ 1 w 769"/>
                <a:gd name="T7" fmla="*/ 1496 h 2183"/>
                <a:gd name="T8" fmla="*/ 0 w 769"/>
                <a:gd name="T9" fmla="*/ 1496 h 2183"/>
                <a:gd name="T10" fmla="*/ 769 w 769"/>
                <a:gd name="T11" fmla="*/ 2183 h 2183"/>
              </a:gdLst>
              <a:ahLst/>
              <a:cxnLst>
                <a:cxn ang="0">
                  <a:pos x="T0" y="T1"/>
                </a:cxn>
                <a:cxn ang="0">
                  <a:pos x="T2" y="T3"/>
                </a:cxn>
                <a:cxn ang="0">
                  <a:pos x="T4" y="T5"/>
                </a:cxn>
                <a:cxn ang="0">
                  <a:pos x="T6" y="T7"/>
                </a:cxn>
                <a:cxn ang="0">
                  <a:pos x="T8" y="T9"/>
                </a:cxn>
                <a:cxn ang="0">
                  <a:pos x="T10" y="T11"/>
                </a:cxn>
              </a:cxnLst>
              <a:rect l="0" t="0" r="r" b="b"/>
              <a:pathLst>
                <a:path w="769" h="2183">
                  <a:moveTo>
                    <a:pt x="769" y="2183"/>
                  </a:moveTo>
                  <a:lnTo>
                    <a:pt x="769" y="376"/>
                  </a:lnTo>
                  <a:lnTo>
                    <a:pt x="1" y="0"/>
                  </a:lnTo>
                  <a:lnTo>
                    <a:pt x="1" y="1496"/>
                  </a:lnTo>
                  <a:lnTo>
                    <a:pt x="0" y="1496"/>
                  </a:lnTo>
                  <a:lnTo>
                    <a:pt x="769" y="2183"/>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grpSp>
      <p:grpSp>
        <p:nvGrpSpPr>
          <p:cNvPr id="7" name="Group 6">
            <a:extLst>
              <a:ext uri="{FF2B5EF4-FFF2-40B4-BE49-F238E27FC236}">
                <a16:creationId xmlns:a16="http://schemas.microsoft.com/office/drawing/2014/main" id="{E0A8B5D4-D009-4FE5-BDE3-FC78BE691795}"/>
              </a:ext>
            </a:extLst>
          </p:cNvPr>
          <p:cNvGrpSpPr/>
          <p:nvPr/>
        </p:nvGrpSpPr>
        <p:grpSpPr>
          <a:xfrm>
            <a:off x="3028150" y="3231525"/>
            <a:ext cx="7636277" cy="958850"/>
            <a:chOff x="3027362" y="3546496"/>
            <a:chExt cx="7600950" cy="958850"/>
          </a:xfrm>
        </p:grpSpPr>
        <p:sp>
          <p:nvSpPr>
            <p:cNvPr id="77" name="Freeform 12">
              <a:extLst>
                <a:ext uri="{FF2B5EF4-FFF2-40B4-BE49-F238E27FC236}">
                  <a16:creationId xmlns:a16="http://schemas.microsoft.com/office/drawing/2014/main" id="{A7E05C65-14D4-455B-8F0A-B1C8EFAFBC04}"/>
                </a:ext>
              </a:extLst>
            </p:cNvPr>
            <p:cNvSpPr>
              <a:spLocks/>
            </p:cNvSpPr>
            <p:nvPr/>
          </p:nvSpPr>
          <p:spPr bwMode="auto">
            <a:xfrm>
              <a:off x="3433762" y="3546496"/>
              <a:ext cx="7194550"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3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3"/>
                  </a:lnTo>
                  <a:lnTo>
                    <a:pt x="11698" y="1805"/>
                  </a:lnTo>
                  <a:lnTo>
                    <a:pt x="11698" y="1806"/>
                  </a:lnTo>
                  <a:lnTo>
                    <a:pt x="1495" y="1810"/>
                  </a:lnTo>
                  <a:lnTo>
                    <a:pt x="0" y="1812"/>
                  </a:lnTo>
                  <a:lnTo>
                    <a:pt x="0" y="0"/>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sp>
          <p:nvSpPr>
            <p:cNvPr id="78" name="Freeform 13">
              <a:extLst>
                <a:ext uri="{FF2B5EF4-FFF2-40B4-BE49-F238E27FC236}">
                  <a16:creationId xmlns:a16="http://schemas.microsoft.com/office/drawing/2014/main" id="{2FDA4248-E954-4F26-BF1B-EEE0BC70CEA0}"/>
                </a:ext>
              </a:extLst>
            </p:cNvPr>
            <p:cNvSpPr>
              <a:spLocks/>
            </p:cNvSpPr>
            <p:nvPr/>
          </p:nvSpPr>
          <p:spPr bwMode="auto">
            <a:xfrm>
              <a:off x="3027362" y="3546496"/>
              <a:ext cx="406400" cy="958850"/>
            </a:xfrm>
            <a:custGeom>
              <a:avLst/>
              <a:gdLst>
                <a:gd name="T0" fmla="*/ 768 w 768"/>
                <a:gd name="T1" fmla="*/ 1812 h 1812"/>
                <a:gd name="T2" fmla="*/ 768 w 768"/>
                <a:gd name="T3" fmla="*/ 0 h 1812"/>
                <a:gd name="T4" fmla="*/ 0 w 768"/>
                <a:gd name="T5" fmla="*/ 12 h 1812"/>
                <a:gd name="T6" fmla="*/ 0 w 768"/>
                <a:gd name="T7" fmla="*/ 1509 h 1812"/>
                <a:gd name="T8" fmla="*/ 768 w 768"/>
                <a:gd name="T9" fmla="*/ 1812 h 1812"/>
              </a:gdLst>
              <a:ahLst/>
              <a:cxnLst>
                <a:cxn ang="0">
                  <a:pos x="T0" y="T1"/>
                </a:cxn>
                <a:cxn ang="0">
                  <a:pos x="T2" y="T3"/>
                </a:cxn>
                <a:cxn ang="0">
                  <a:pos x="T4" y="T5"/>
                </a:cxn>
                <a:cxn ang="0">
                  <a:pos x="T6" y="T7"/>
                </a:cxn>
                <a:cxn ang="0">
                  <a:pos x="T8" y="T9"/>
                </a:cxn>
              </a:cxnLst>
              <a:rect l="0" t="0" r="r" b="b"/>
              <a:pathLst>
                <a:path w="768" h="1812">
                  <a:moveTo>
                    <a:pt x="768" y="1812"/>
                  </a:moveTo>
                  <a:lnTo>
                    <a:pt x="768" y="0"/>
                  </a:lnTo>
                  <a:lnTo>
                    <a:pt x="0" y="12"/>
                  </a:lnTo>
                  <a:lnTo>
                    <a:pt x="0" y="1509"/>
                  </a:lnTo>
                  <a:lnTo>
                    <a:pt x="768" y="1812"/>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grpSp>
      <p:grpSp>
        <p:nvGrpSpPr>
          <p:cNvPr id="6" name="Group 5">
            <a:extLst>
              <a:ext uri="{FF2B5EF4-FFF2-40B4-BE49-F238E27FC236}">
                <a16:creationId xmlns:a16="http://schemas.microsoft.com/office/drawing/2014/main" id="{50470E35-5531-4EEF-8EB8-F2D7FEC46583}"/>
              </a:ext>
            </a:extLst>
          </p:cNvPr>
          <p:cNvGrpSpPr/>
          <p:nvPr/>
        </p:nvGrpSpPr>
        <p:grpSpPr>
          <a:xfrm>
            <a:off x="3028150" y="2102931"/>
            <a:ext cx="7636277" cy="958850"/>
            <a:chOff x="3027362" y="2521487"/>
            <a:chExt cx="7600950" cy="958850"/>
          </a:xfrm>
        </p:grpSpPr>
        <p:sp>
          <p:nvSpPr>
            <p:cNvPr id="75" name="Freeform 9">
              <a:extLst>
                <a:ext uri="{FF2B5EF4-FFF2-40B4-BE49-F238E27FC236}">
                  <a16:creationId xmlns:a16="http://schemas.microsoft.com/office/drawing/2014/main" id="{DF63E8C7-5593-4918-A3F3-85A0B603A87A}"/>
                </a:ext>
              </a:extLst>
            </p:cNvPr>
            <p:cNvSpPr>
              <a:spLocks/>
            </p:cNvSpPr>
            <p:nvPr/>
          </p:nvSpPr>
          <p:spPr bwMode="auto">
            <a:xfrm>
              <a:off x="3433762" y="2521487"/>
              <a:ext cx="7194550"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4 h 1812"/>
                <a:gd name="T16" fmla="*/ 11698 w 13597"/>
                <a:gd name="T17" fmla="*/ 1805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4"/>
                  </a:lnTo>
                  <a:lnTo>
                    <a:pt x="11698" y="1805"/>
                  </a:lnTo>
                  <a:lnTo>
                    <a:pt x="1495" y="1810"/>
                  </a:lnTo>
                  <a:lnTo>
                    <a:pt x="0" y="1812"/>
                  </a:lnTo>
                  <a:lnTo>
                    <a:pt x="0" y="0"/>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sp>
          <p:nvSpPr>
            <p:cNvPr id="76" name="Freeform 10">
              <a:extLst>
                <a:ext uri="{FF2B5EF4-FFF2-40B4-BE49-F238E27FC236}">
                  <a16:creationId xmlns:a16="http://schemas.microsoft.com/office/drawing/2014/main" id="{620BA718-982A-4F25-8AC9-6891D5DAD7F7}"/>
                </a:ext>
              </a:extLst>
            </p:cNvPr>
            <p:cNvSpPr>
              <a:spLocks/>
            </p:cNvSpPr>
            <p:nvPr/>
          </p:nvSpPr>
          <p:spPr bwMode="auto">
            <a:xfrm>
              <a:off x="3027362" y="2523074"/>
              <a:ext cx="406400" cy="957262"/>
            </a:xfrm>
            <a:custGeom>
              <a:avLst/>
              <a:gdLst>
                <a:gd name="T0" fmla="*/ 768 w 768"/>
                <a:gd name="T1" fmla="*/ 1807 h 1807"/>
                <a:gd name="T2" fmla="*/ 768 w 768"/>
                <a:gd name="T3" fmla="*/ 0 h 1807"/>
                <a:gd name="T4" fmla="*/ 0 w 768"/>
                <a:gd name="T5" fmla="*/ 309 h 1807"/>
                <a:gd name="T6" fmla="*/ 0 w 768"/>
                <a:gd name="T7" fmla="*/ 1806 h 1807"/>
                <a:gd name="T8" fmla="*/ 768 w 768"/>
                <a:gd name="T9" fmla="*/ 1807 h 1807"/>
              </a:gdLst>
              <a:ahLst/>
              <a:cxnLst>
                <a:cxn ang="0">
                  <a:pos x="T0" y="T1"/>
                </a:cxn>
                <a:cxn ang="0">
                  <a:pos x="T2" y="T3"/>
                </a:cxn>
                <a:cxn ang="0">
                  <a:pos x="T4" y="T5"/>
                </a:cxn>
                <a:cxn ang="0">
                  <a:pos x="T6" y="T7"/>
                </a:cxn>
                <a:cxn ang="0">
                  <a:pos x="T8" y="T9"/>
                </a:cxn>
              </a:cxnLst>
              <a:rect l="0" t="0" r="r" b="b"/>
              <a:pathLst>
                <a:path w="768" h="1807">
                  <a:moveTo>
                    <a:pt x="768" y="1807"/>
                  </a:moveTo>
                  <a:lnTo>
                    <a:pt x="768" y="0"/>
                  </a:lnTo>
                  <a:lnTo>
                    <a:pt x="0" y="309"/>
                  </a:lnTo>
                  <a:lnTo>
                    <a:pt x="0" y="1806"/>
                  </a:lnTo>
                  <a:lnTo>
                    <a:pt x="768" y="1807"/>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grpSp>
      <p:grpSp>
        <p:nvGrpSpPr>
          <p:cNvPr id="3" name="Group 2">
            <a:extLst>
              <a:ext uri="{FF2B5EF4-FFF2-40B4-BE49-F238E27FC236}">
                <a16:creationId xmlns:a16="http://schemas.microsoft.com/office/drawing/2014/main" id="{F2993471-CC98-47E5-9B85-087FF687925B}"/>
              </a:ext>
            </a:extLst>
          </p:cNvPr>
          <p:cNvGrpSpPr/>
          <p:nvPr/>
        </p:nvGrpSpPr>
        <p:grpSpPr>
          <a:xfrm>
            <a:off x="3028582" y="936456"/>
            <a:ext cx="7636278" cy="1147762"/>
            <a:chOff x="3027362" y="1253332"/>
            <a:chExt cx="7600950" cy="1147762"/>
          </a:xfrm>
        </p:grpSpPr>
        <p:sp>
          <p:nvSpPr>
            <p:cNvPr id="70" name="Freeform 5">
              <a:extLst>
                <a:ext uri="{FF2B5EF4-FFF2-40B4-BE49-F238E27FC236}">
                  <a16:creationId xmlns:a16="http://schemas.microsoft.com/office/drawing/2014/main" id="{B5286A63-2647-463F-865A-F7C41397891A}"/>
                </a:ext>
              </a:extLst>
            </p:cNvPr>
            <p:cNvSpPr>
              <a:spLocks/>
            </p:cNvSpPr>
            <p:nvPr/>
          </p:nvSpPr>
          <p:spPr bwMode="auto">
            <a:xfrm>
              <a:off x="3027362" y="1253332"/>
              <a:ext cx="406399" cy="1147762"/>
            </a:xfrm>
            <a:custGeom>
              <a:avLst/>
              <a:gdLst>
                <a:gd name="T0" fmla="*/ 768 w 768"/>
                <a:gd name="T1" fmla="*/ 1811 h 2169"/>
                <a:gd name="T2" fmla="*/ 768 w 768"/>
                <a:gd name="T3" fmla="*/ 0 h 2169"/>
                <a:gd name="T4" fmla="*/ 0 w 768"/>
                <a:gd name="T5" fmla="*/ 672 h 2169"/>
                <a:gd name="T6" fmla="*/ 0 w 768"/>
                <a:gd name="T7" fmla="*/ 2169 h 2169"/>
                <a:gd name="T8" fmla="*/ 768 w 768"/>
                <a:gd name="T9" fmla="*/ 1811 h 2169"/>
              </a:gdLst>
              <a:ahLst/>
              <a:cxnLst>
                <a:cxn ang="0">
                  <a:pos x="T0" y="T1"/>
                </a:cxn>
                <a:cxn ang="0">
                  <a:pos x="T2" y="T3"/>
                </a:cxn>
                <a:cxn ang="0">
                  <a:pos x="T4" y="T5"/>
                </a:cxn>
                <a:cxn ang="0">
                  <a:pos x="T6" y="T7"/>
                </a:cxn>
                <a:cxn ang="0">
                  <a:pos x="T8" y="T9"/>
                </a:cxn>
              </a:cxnLst>
              <a:rect l="0" t="0" r="r" b="b"/>
              <a:pathLst>
                <a:path w="768" h="2169">
                  <a:moveTo>
                    <a:pt x="768" y="1811"/>
                  </a:moveTo>
                  <a:lnTo>
                    <a:pt x="768" y="0"/>
                  </a:lnTo>
                  <a:lnTo>
                    <a:pt x="0" y="672"/>
                  </a:lnTo>
                  <a:lnTo>
                    <a:pt x="0" y="2169"/>
                  </a:lnTo>
                  <a:lnTo>
                    <a:pt x="768" y="1811"/>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sp>
          <p:nvSpPr>
            <p:cNvPr id="71" name="Freeform 7">
              <a:extLst>
                <a:ext uri="{FF2B5EF4-FFF2-40B4-BE49-F238E27FC236}">
                  <a16:creationId xmlns:a16="http://schemas.microsoft.com/office/drawing/2014/main" id="{DDC19C72-D2F4-4636-BA46-8DD08369C979}"/>
                </a:ext>
              </a:extLst>
            </p:cNvPr>
            <p:cNvSpPr>
              <a:spLocks/>
            </p:cNvSpPr>
            <p:nvPr/>
          </p:nvSpPr>
          <p:spPr bwMode="auto">
            <a:xfrm>
              <a:off x="3433762" y="1253332"/>
              <a:ext cx="7194550"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5"/>
                  </a:lnTo>
                  <a:lnTo>
                    <a:pt x="11698" y="1806"/>
                  </a:lnTo>
                  <a:lnTo>
                    <a:pt x="1495" y="1810"/>
                  </a:lnTo>
                  <a:lnTo>
                    <a:pt x="0" y="1812"/>
                  </a:lnTo>
                  <a:lnTo>
                    <a:pt x="0" y="0"/>
                  </a:lnTo>
                  <a:close/>
                </a:path>
              </a:pathLst>
            </a:custGeom>
            <a:gradFill>
              <a:gsLst>
                <a:gs pos="17700">
                  <a:srgbClr val="EEEEEE"/>
                </a:gs>
                <a:gs pos="0">
                  <a:schemeClr val="bg1">
                    <a:lumMod val="95000"/>
                    <a:alpha val="0"/>
                  </a:schemeClr>
                </a:gs>
                <a:gs pos="100000">
                  <a:schemeClr val="tx1">
                    <a:lumMod val="50000"/>
                    <a:lumOff val="50000"/>
                    <a:alpha val="2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US" sz="2800">
                <a:solidFill>
                  <a:prstClr val="white"/>
                </a:solidFill>
              </a:endParaRPr>
            </a:p>
          </p:txBody>
        </p:sp>
      </p:grpSp>
      <p:sp>
        <p:nvSpPr>
          <p:cNvPr id="18" name="Freeform 6"/>
          <p:cNvSpPr>
            <a:spLocks/>
          </p:cNvSpPr>
          <p:nvPr/>
        </p:nvSpPr>
        <p:spPr bwMode="auto">
          <a:xfrm>
            <a:off x="1560919" y="1243330"/>
            <a:ext cx="1467232" cy="792162"/>
          </a:xfrm>
          <a:custGeom>
            <a:avLst/>
            <a:gdLst>
              <a:gd name="T0" fmla="*/ 2771 w 2771"/>
              <a:gd name="T1" fmla="*/ 0 h 1497"/>
              <a:gd name="T2" fmla="*/ 136 w 2771"/>
              <a:gd name="T3" fmla="*/ 0 h 1497"/>
              <a:gd name="T4" fmla="*/ 130 w 2771"/>
              <a:gd name="T5" fmla="*/ 0 h 1497"/>
              <a:gd name="T6" fmla="*/ 122 w 2771"/>
              <a:gd name="T7" fmla="*/ 0 h 1497"/>
              <a:gd name="T8" fmla="*/ 116 w 2771"/>
              <a:gd name="T9" fmla="*/ 1 h 1497"/>
              <a:gd name="T10" fmla="*/ 109 w 2771"/>
              <a:gd name="T11" fmla="*/ 2 h 1497"/>
              <a:gd name="T12" fmla="*/ 95 w 2771"/>
              <a:gd name="T13" fmla="*/ 5 h 1497"/>
              <a:gd name="T14" fmla="*/ 84 w 2771"/>
              <a:gd name="T15" fmla="*/ 10 h 1497"/>
              <a:gd name="T16" fmla="*/ 72 w 2771"/>
              <a:gd name="T17" fmla="*/ 16 h 1497"/>
              <a:gd name="T18" fmla="*/ 60 w 2771"/>
              <a:gd name="T19" fmla="*/ 22 h 1497"/>
              <a:gd name="T20" fmla="*/ 49 w 2771"/>
              <a:gd name="T21" fmla="*/ 30 h 1497"/>
              <a:gd name="T22" fmla="*/ 41 w 2771"/>
              <a:gd name="T23" fmla="*/ 39 h 1497"/>
              <a:gd name="T24" fmla="*/ 31 w 2771"/>
              <a:gd name="T25" fmla="*/ 49 h 1497"/>
              <a:gd name="T26" fmla="*/ 24 w 2771"/>
              <a:gd name="T27" fmla="*/ 60 h 1497"/>
              <a:gd name="T28" fmla="*/ 17 w 2771"/>
              <a:gd name="T29" fmla="*/ 70 h 1497"/>
              <a:gd name="T30" fmla="*/ 11 w 2771"/>
              <a:gd name="T31" fmla="*/ 82 h 1497"/>
              <a:gd name="T32" fmla="*/ 6 w 2771"/>
              <a:gd name="T33" fmla="*/ 95 h 1497"/>
              <a:gd name="T34" fmla="*/ 2 w 2771"/>
              <a:gd name="T35" fmla="*/ 107 h 1497"/>
              <a:gd name="T36" fmla="*/ 1 w 2771"/>
              <a:gd name="T37" fmla="*/ 114 h 1497"/>
              <a:gd name="T38" fmla="*/ 0 w 2771"/>
              <a:gd name="T39" fmla="*/ 122 h 1497"/>
              <a:gd name="T40" fmla="*/ 0 w 2771"/>
              <a:gd name="T41" fmla="*/ 128 h 1497"/>
              <a:gd name="T42" fmla="*/ 0 w 2771"/>
              <a:gd name="T43" fmla="*/ 134 h 1497"/>
              <a:gd name="T44" fmla="*/ 0 w 2771"/>
              <a:gd name="T45" fmla="*/ 1360 h 1497"/>
              <a:gd name="T46" fmla="*/ 0 w 2771"/>
              <a:gd name="T47" fmla="*/ 1367 h 1497"/>
              <a:gd name="T48" fmla="*/ 0 w 2771"/>
              <a:gd name="T49" fmla="*/ 1374 h 1497"/>
              <a:gd name="T50" fmla="*/ 1 w 2771"/>
              <a:gd name="T51" fmla="*/ 1380 h 1497"/>
              <a:gd name="T52" fmla="*/ 2 w 2771"/>
              <a:gd name="T53" fmla="*/ 1388 h 1497"/>
              <a:gd name="T54" fmla="*/ 6 w 2771"/>
              <a:gd name="T55" fmla="*/ 1400 h 1497"/>
              <a:gd name="T56" fmla="*/ 11 w 2771"/>
              <a:gd name="T57" fmla="*/ 1413 h 1497"/>
              <a:gd name="T58" fmla="*/ 17 w 2771"/>
              <a:gd name="T59" fmla="*/ 1425 h 1497"/>
              <a:gd name="T60" fmla="*/ 24 w 2771"/>
              <a:gd name="T61" fmla="*/ 1437 h 1497"/>
              <a:gd name="T62" fmla="*/ 31 w 2771"/>
              <a:gd name="T63" fmla="*/ 1447 h 1497"/>
              <a:gd name="T64" fmla="*/ 41 w 2771"/>
              <a:gd name="T65" fmla="*/ 1456 h 1497"/>
              <a:gd name="T66" fmla="*/ 49 w 2771"/>
              <a:gd name="T67" fmla="*/ 1465 h 1497"/>
              <a:gd name="T68" fmla="*/ 60 w 2771"/>
              <a:gd name="T69" fmla="*/ 1473 h 1497"/>
              <a:gd name="T70" fmla="*/ 72 w 2771"/>
              <a:gd name="T71" fmla="*/ 1480 h 1497"/>
              <a:gd name="T72" fmla="*/ 84 w 2771"/>
              <a:gd name="T73" fmla="*/ 1485 h 1497"/>
              <a:gd name="T74" fmla="*/ 95 w 2771"/>
              <a:gd name="T75" fmla="*/ 1490 h 1497"/>
              <a:gd name="T76" fmla="*/ 109 w 2771"/>
              <a:gd name="T77" fmla="*/ 1494 h 1497"/>
              <a:gd name="T78" fmla="*/ 116 w 2771"/>
              <a:gd name="T79" fmla="*/ 1495 h 1497"/>
              <a:gd name="T80" fmla="*/ 122 w 2771"/>
              <a:gd name="T81" fmla="*/ 1496 h 1497"/>
              <a:gd name="T82" fmla="*/ 130 w 2771"/>
              <a:gd name="T83" fmla="*/ 1497 h 1497"/>
              <a:gd name="T84" fmla="*/ 136 w 2771"/>
              <a:gd name="T85" fmla="*/ 1497 h 1497"/>
              <a:gd name="T86" fmla="*/ 2771 w 2771"/>
              <a:gd name="T87" fmla="*/ 1497 h 1497"/>
              <a:gd name="T88" fmla="*/ 2771 w 2771"/>
              <a:gd name="T89"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1" h="1497">
                <a:moveTo>
                  <a:pt x="2771" y="0"/>
                </a:moveTo>
                <a:lnTo>
                  <a:pt x="136" y="0"/>
                </a:lnTo>
                <a:lnTo>
                  <a:pt x="130" y="0"/>
                </a:lnTo>
                <a:lnTo>
                  <a:pt x="122" y="0"/>
                </a:lnTo>
                <a:lnTo>
                  <a:pt x="116" y="1"/>
                </a:lnTo>
                <a:lnTo>
                  <a:pt x="109" y="2"/>
                </a:lnTo>
                <a:lnTo>
                  <a:pt x="95" y="5"/>
                </a:lnTo>
                <a:lnTo>
                  <a:pt x="84" y="10"/>
                </a:lnTo>
                <a:lnTo>
                  <a:pt x="72" y="16"/>
                </a:lnTo>
                <a:lnTo>
                  <a:pt x="60" y="22"/>
                </a:lnTo>
                <a:lnTo>
                  <a:pt x="49" y="30"/>
                </a:lnTo>
                <a:lnTo>
                  <a:pt x="41" y="39"/>
                </a:lnTo>
                <a:lnTo>
                  <a:pt x="31" y="49"/>
                </a:lnTo>
                <a:lnTo>
                  <a:pt x="24" y="60"/>
                </a:lnTo>
                <a:lnTo>
                  <a:pt x="17" y="70"/>
                </a:lnTo>
                <a:lnTo>
                  <a:pt x="11" y="82"/>
                </a:lnTo>
                <a:lnTo>
                  <a:pt x="6" y="95"/>
                </a:lnTo>
                <a:lnTo>
                  <a:pt x="2" y="107"/>
                </a:lnTo>
                <a:lnTo>
                  <a:pt x="1" y="114"/>
                </a:lnTo>
                <a:lnTo>
                  <a:pt x="0" y="122"/>
                </a:lnTo>
                <a:lnTo>
                  <a:pt x="0" y="128"/>
                </a:lnTo>
                <a:lnTo>
                  <a:pt x="0" y="134"/>
                </a:lnTo>
                <a:lnTo>
                  <a:pt x="0" y="1360"/>
                </a:lnTo>
                <a:lnTo>
                  <a:pt x="0" y="1367"/>
                </a:lnTo>
                <a:lnTo>
                  <a:pt x="0" y="1374"/>
                </a:lnTo>
                <a:lnTo>
                  <a:pt x="1" y="1380"/>
                </a:lnTo>
                <a:lnTo>
                  <a:pt x="2" y="1388"/>
                </a:lnTo>
                <a:lnTo>
                  <a:pt x="6" y="1400"/>
                </a:lnTo>
                <a:lnTo>
                  <a:pt x="11" y="1413"/>
                </a:lnTo>
                <a:lnTo>
                  <a:pt x="17" y="1425"/>
                </a:lnTo>
                <a:lnTo>
                  <a:pt x="24" y="1437"/>
                </a:lnTo>
                <a:lnTo>
                  <a:pt x="31" y="1447"/>
                </a:lnTo>
                <a:lnTo>
                  <a:pt x="41" y="1456"/>
                </a:lnTo>
                <a:lnTo>
                  <a:pt x="49" y="1465"/>
                </a:lnTo>
                <a:lnTo>
                  <a:pt x="60" y="1473"/>
                </a:lnTo>
                <a:lnTo>
                  <a:pt x="72" y="1480"/>
                </a:lnTo>
                <a:lnTo>
                  <a:pt x="84" y="1485"/>
                </a:lnTo>
                <a:lnTo>
                  <a:pt x="95" y="1490"/>
                </a:lnTo>
                <a:lnTo>
                  <a:pt x="109" y="1494"/>
                </a:lnTo>
                <a:lnTo>
                  <a:pt x="116" y="1495"/>
                </a:lnTo>
                <a:lnTo>
                  <a:pt x="122" y="1496"/>
                </a:lnTo>
                <a:lnTo>
                  <a:pt x="130" y="1497"/>
                </a:lnTo>
                <a:lnTo>
                  <a:pt x="136" y="1497"/>
                </a:lnTo>
                <a:lnTo>
                  <a:pt x="2771" y="1497"/>
                </a:lnTo>
                <a:lnTo>
                  <a:pt x="2771" y="0"/>
                </a:ln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17" name="Freeform 5"/>
          <p:cNvSpPr>
            <a:spLocks/>
          </p:cNvSpPr>
          <p:nvPr/>
        </p:nvSpPr>
        <p:spPr bwMode="auto">
          <a:xfrm>
            <a:off x="3028151" y="887730"/>
            <a:ext cx="406506" cy="1147762"/>
          </a:xfrm>
          <a:custGeom>
            <a:avLst/>
            <a:gdLst>
              <a:gd name="T0" fmla="*/ 768 w 768"/>
              <a:gd name="T1" fmla="*/ 1811 h 2169"/>
              <a:gd name="T2" fmla="*/ 768 w 768"/>
              <a:gd name="T3" fmla="*/ 0 h 2169"/>
              <a:gd name="T4" fmla="*/ 0 w 768"/>
              <a:gd name="T5" fmla="*/ 672 h 2169"/>
              <a:gd name="T6" fmla="*/ 0 w 768"/>
              <a:gd name="T7" fmla="*/ 2169 h 2169"/>
              <a:gd name="T8" fmla="*/ 768 w 768"/>
              <a:gd name="T9" fmla="*/ 1811 h 2169"/>
            </a:gdLst>
            <a:ahLst/>
            <a:cxnLst>
              <a:cxn ang="0">
                <a:pos x="T0" y="T1"/>
              </a:cxn>
              <a:cxn ang="0">
                <a:pos x="T2" y="T3"/>
              </a:cxn>
              <a:cxn ang="0">
                <a:pos x="T4" y="T5"/>
              </a:cxn>
              <a:cxn ang="0">
                <a:pos x="T6" y="T7"/>
              </a:cxn>
              <a:cxn ang="0">
                <a:pos x="T8" y="T9"/>
              </a:cxn>
            </a:cxnLst>
            <a:rect l="0" t="0" r="r" b="b"/>
            <a:pathLst>
              <a:path w="768" h="2169">
                <a:moveTo>
                  <a:pt x="768" y="1811"/>
                </a:moveTo>
                <a:lnTo>
                  <a:pt x="768" y="0"/>
                </a:lnTo>
                <a:lnTo>
                  <a:pt x="0" y="672"/>
                </a:lnTo>
                <a:lnTo>
                  <a:pt x="0" y="2169"/>
                </a:lnTo>
                <a:lnTo>
                  <a:pt x="768" y="1811"/>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19" name="Freeform 7"/>
          <p:cNvSpPr>
            <a:spLocks/>
          </p:cNvSpPr>
          <p:nvPr/>
        </p:nvSpPr>
        <p:spPr bwMode="auto">
          <a:xfrm>
            <a:off x="3434656" y="887730"/>
            <a:ext cx="7196424"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5"/>
                </a:lnTo>
                <a:lnTo>
                  <a:pt x="11698" y="1806"/>
                </a:lnTo>
                <a:lnTo>
                  <a:pt x="1495" y="1810"/>
                </a:lnTo>
                <a:lnTo>
                  <a:pt x="0" y="1812"/>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20" name="Freeform 8"/>
          <p:cNvSpPr>
            <a:spLocks/>
          </p:cNvSpPr>
          <p:nvPr/>
        </p:nvSpPr>
        <p:spPr bwMode="auto">
          <a:xfrm>
            <a:off x="1560919" y="2218055"/>
            <a:ext cx="1467232" cy="792162"/>
          </a:xfrm>
          <a:custGeom>
            <a:avLst/>
            <a:gdLst>
              <a:gd name="T0" fmla="*/ 2771 w 2771"/>
              <a:gd name="T1" fmla="*/ 0 h 1497"/>
              <a:gd name="T2" fmla="*/ 136 w 2771"/>
              <a:gd name="T3" fmla="*/ 0 h 1497"/>
              <a:gd name="T4" fmla="*/ 130 w 2771"/>
              <a:gd name="T5" fmla="*/ 0 h 1497"/>
              <a:gd name="T6" fmla="*/ 122 w 2771"/>
              <a:gd name="T7" fmla="*/ 1 h 1497"/>
              <a:gd name="T8" fmla="*/ 116 w 2771"/>
              <a:gd name="T9" fmla="*/ 1 h 1497"/>
              <a:gd name="T10" fmla="*/ 109 w 2771"/>
              <a:gd name="T11" fmla="*/ 2 h 1497"/>
              <a:gd name="T12" fmla="*/ 95 w 2771"/>
              <a:gd name="T13" fmla="*/ 6 h 1497"/>
              <a:gd name="T14" fmla="*/ 84 w 2771"/>
              <a:gd name="T15" fmla="*/ 10 h 1497"/>
              <a:gd name="T16" fmla="*/ 72 w 2771"/>
              <a:gd name="T17" fmla="*/ 16 h 1497"/>
              <a:gd name="T18" fmla="*/ 60 w 2771"/>
              <a:gd name="T19" fmla="*/ 23 h 1497"/>
              <a:gd name="T20" fmla="*/ 49 w 2771"/>
              <a:gd name="T21" fmla="*/ 31 h 1497"/>
              <a:gd name="T22" fmla="*/ 41 w 2771"/>
              <a:gd name="T23" fmla="*/ 40 h 1497"/>
              <a:gd name="T24" fmla="*/ 31 w 2771"/>
              <a:gd name="T25" fmla="*/ 49 h 1497"/>
              <a:gd name="T26" fmla="*/ 24 w 2771"/>
              <a:gd name="T27" fmla="*/ 60 h 1497"/>
              <a:gd name="T28" fmla="*/ 17 w 2771"/>
              <a:gd name="T29" fmla="*/ 71 h 1497"/>
              <a:gd name="T30" fmla="*/ 11 w 2771"/>
              <a:gd name="T31" fmla="*/ 82 h 1497"/>
              <a:gd name="T32" fmla="*/ 6 w 2771"/>
              <a:gd name="T33" fmla="*/ 95 h 1497"/>
              <a:gd name="T34" fmla="*/ 2 w 2771"/>
              <a:gd name="T35" fmla="*/ 108 h 1497"/>
              <a:gd name="T36" fmla="*/ 1 w 2771"/>
              <a:gd name="T37" fmla="*/ 114 h 1497"/>
              <a:gd name="T38" fmla="*/ 0 w 2771"/>
              <a:gd name="T39" fmla="*/ 122 h 1497"/>
              <a:gd name="T40" fmla="*/ 0 w 2771"/>
              <a:gd name="T41" fmla="*/ 128 h 1497"/>
              <a:gd name="T42" fmla="*/ 0 w 2771"/>
              <a:gd name="T43" fmla="*/ 136 h 1497"/>
              <a:gd name="T44" fmla="*/ 0 w 2771"/>
              <a:gd name="T45" fmla="*/ 1361 h 1497"/>
              <a:gd name="T46" fmla="*/ 0 w 2771"/>
              <a:gd name="T47" fmla="*/ 1367 h 1497"/>
              <a:gd name="T48" fmla="*/ 0 w 2771"/>
              <a:gd name="T49" fmla="*/ 1375 h 1497"/>
              <a:gd name="T50" fmla="*/ 1 w 2771"/>
              <a:gd name="T51" fmla="*/ 1381 h 1497"/>
              <a:gd name="T52" fmla="*/ 2 w 2771"/>
              <a:gd name="T53" fmla="*/ 1388 h 1497"/>
              <a:gd name="T54" fmla="*/ 6 w 2771"/>
              <a:gd name="T55" fmla="*/ 1401 h 1497"/>
              <a:gd name="T56" fmla="*/ 11 w 2771"/>
              <a:gd name="T57" fmla="*/ 1413 h 1497"/>
              <a:gd name="T58" fmla="*/ 17 w 2771"/>
              <a:gd name="T59" fmla="*/ 1425 h 1497"/>
              <a:gd name="T60" fmla="*/ 24 w 2771"/>
              <a:gd name="T61" fmla="*/ 1437 h 1497"/>
              <a:gd name="T62" fmla="*/ 31 w 2771"/>
              <a:gd name="T63" fmla="*/ 1448 h 1497"/>
              <a:gd name="T64" fmla="*/ 41 w 2771"/>
              <a:gd name="T65" fmla="*/ 1456 h 1497"/>
              <a:gd name="T66" fmla="*/ 49 w 2771"/>
              <a:gd name="T67" fmla="*/ 1466 h 1497"/>
              <a:gd name="T68" fmla="*/ 60 w 2771"/>
              <a:gd name="T69" fmla="*/ 1473 h 1497"/>
              <a:gd name="T70" fmla="*/ 72 w 2771"/>
              <a:gd name="T71" fmla="*/ 1480 h 1497"/>
              <a:gd name="T72" fmla="*/ 84 w 2771"/>
              <a:gd name="T73" fmla="*/ 1486 h 1497"/>
              <a:gd name="T74" fmla="*/ 95 w 2771"/>
              <a:gd name="T75" fmla="*/ 1490 h 1497"/>
              <a:gd name="T76" fmla="*/ 109 w 2771"/>
              <a:gd name="T77" fmla="*/ 1495 h 1497"/>
              <a:gd name="T78" fmla="*/ 116 w 2771"/>
              <a:gd name="T79" fmla="*/ 1496 h 1497"/>
              <a:gd name="T80" fmla="*/ 122 w 2771"/>
              <a:gd name="T81" fmla="*/ 1496 h 1497"/>
              <a:gd name="T82" fmla="*/ 130 w 2771"/>
              <a:gd name="T83" fmla="*/ 1497 h 1497"/>
              <a:gd name="T84" fmla="*/ 136 w 2771"/>
              <a:gd name="T85" fmla="*/ 1497 h 1497"/>
              <a:gd name="T86" fmla="*/ 2771 w 2771"/>
              <a:gd name="T87" fmla="*/ 1497 h 1497"/>
              <a:gd name="T88" fmla="*/ 2771 w 2771"/>
              <a:gd name="T89"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1" h="1497">
                <a:moveTo>
                  <a:pt x="2771" y="0"/>
                </a:moveTo>
                <a:lnTo>
                  <a:pt x="136" y="0"/>
                </a:lnTo>
                <a:lnTo>
                  <a:pt x="130" y="0"/>
                </a:lnTo>
                <a:lnTo>
                  <a:pt x="122" y="1"/>
                </a:lnTo>
                <a:lnTo>
                  <a:pt x="116" y="1"/>
                </a:lnTo>
                <a:lnTo>
                  <a:pt x="109" y="2"/>
                </a:lnTo>
                <a:lnTo>
                  <a:pt x="95" y="6"/>
                </a:lnTo>
                <a:lnTo>
                  <a:pt x="84" y="10"/>
                </a:lnTo>
                <a:lnTo>
                  <a:pt x="72" y="16"/>
                </a:lnTo>
                <a:lnTo>
                  <a:pt x="60" y="23"/>
                </a:lnTo>
                <a:lnTo>
                  <a:pt x="49" y="31"/>
                </a:lnTo>
                <a:lnTo>
                  <a:pt x="41" y="40"/>
                </a:lnTo>
                <a:lnTo>
                  <a:pt x="31" y="49"/>
                </a:lnTo>
                <a:lnTo>
                  <a:pt x="24" y="60"/>
                </a:lnTo>
                <a:lnTo>
                  <a:pt x="17" y="71"/>
                </a:lnTo>
                <a:lnTo>
                  <a:pt x="11" y="82"/>
                </a:lnTo>
                <a:lnTo>
                  <a:pt x="6" y="95"/>
                </a:lnTo>
                <a:lnTo>
                  <a:pt x="2" y="108"/>
                </a:lnTo>
                <a:lnTo>
                  <a:pt x="1" y="114"/>
                </a:lnTo>
                <a:lnTo>
                  <a:pt x="0" y="122"/>
                </a:lnTo>
                <a:lnTo>
                  <a:pt x="0" y="128"/>
                </a:lnTo>
                <a:lnTo>
                  <a:pt x="0" y="136"/>
                </a:lnTo>
                <a:lnTo>
                  <a:pt x="0" y="1361"/>
                </a:lnTo>
                <a:lnTo>
                  <a:pt x="0" y="1367"/>
                </a:lnTo>
                <a:lnTo>
                  <a:pt x="0" y="1375"/>
                </a:lnTo>
                <a:lnTo>
                  <a:pt x="1" y="1381"/>
                </a:lnTo>
                <a:lnTo>
                  <a:pt x="2" y="1388"/>
                </a:lnTo>
                <a:lnTo>
                  <a:pt x="6" y="1401"/>
                </a:lnTo>
                <a:lnTo>
                  <a:pt x="11" y="1413"/>
                </a:lnTo>
                <a:lnTo>
                  <a:pt x="17" y="1425"/>
                </a:lnTo>
                <a:lnTo>
                  <a:pt x="24" y="1437"/>
                </a:lnTo>
                <a:lnTo>
                  <a:pt x="31" y="1448"/>
                </a:lnTo>
                <a:lnTo>
                  <a:pt x="41" y="1456"/>
                </a:lnTo>
                <a:lnTo>
                  <a:pt x="49" y="1466"/>
                </a:lnTo>
                <a:lnTo>
                  <a:pt x="60" y="1473"/>
                </a:lnTo>
                <a:lnTo>
                  <a:pt x="72" y="1480"/>
                </a:lnTo>
                <a:lnTo>
                  <a:pt x="84" y="1486"/>
                </a:lnTo>
                <a:lnTo>
                  <a:pt x="95" y="1490"/>
                </a:lnTo>
                <a:lnTo>
                  <a:pt x="109" y="1495"/>
                </a:lnTo>
                <a:lnTo>
                  <a:pt x="116" y="1496"/>
                </a:lnTo>
                <a:lnTo>
                  <a:pt x="122" y="1496"/>
                </a:lnTo>
                <a:lnTo>
                  <a:pt x="130" y="1497"/>
                </a:lnTo>
                <a:lnTo>
                  <a:pt x="136" y="1497"/>
                </a:lnTo>
                <a:lnTo>
                  <a:pt x="2771" y="1497"/>
                </a:lnTo>
                <a:lnTo>
                  <a:pt x="2771" y="0"/>
                </a:ln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21" name="Freeform 9"/>
          <p:cNvSpPr>
            <a:spLocks/>
          </p:cNvSpPr>
          <p:nvPr/>
        </p:nvSpPr>
        <p:spPr bwMode="auto">
          <a:xfrm>
            <a:off x="3434656" y="2052955"/>
            <a:ext cx="7196424"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4 h 1812"/>
              <a:gd name="T16" fmla="*/ 11698 w 13597"/>
              <a:gd name="T17" fmla="*/ 1805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4"/>
                </a:lnTo>
                <a:lnTo>
                  <a:pt x="11698" y="1805"/>
                </a:lnTo>
                <a:lnTo>
                  <a:pt x="1495" y="1810"/>
                </a:lnTo>
                <a:lnTo>
                  <a:pt x="0" y="1812"/>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22" name="Freeform 10"/>
          <p:cNvSpPr>
            <a:spLocks/>
          </p:cNvSpPr>
          <p:nvPr/>
        </p:nvSpPr>
        <p:spPr bwMode="auto">
          <a:xfrm>
            <a:off x="3028151" y="2054542"/>
            <a:ext cx="406506" cy="957262"/>
          </a:xfrm>
          <a:custGeom>
            <a:avLst/>
            <a:gdLst>
              <a:gd name="T0" fmla="*/ 768 w 768"/>
              <a:gd name="T1" fmla="*/ 1807 h 1807"/>
              <a:gd name="T2" fmla="*/ 768 w 768"/>
              <a:gd name="T3" fmla="*/ 0 h 1807"/>
              <a:gd name="T4" fmla="*/ 0 w 768"/>
              <a:gd name="T5" fmla="*/ 309 h 1807"/>
              <a:gd name="T6" fmla="*/ 0 w 768"/>
              <a:gd name="T7" fmla="*/ 1806 h 1807"/>
              <a:gd name="T8" fmla="*/ 768 w 768"/>
              <a:gd name="T9" fmla="*/ 1807 h 1807"/>
            </a:gdLst>
            <a:ahLst/>
            <a:cxnLst>
              <a:cxn ang="0">
                <a:pos x="T0" y="T1"/>
              </a:cxn>
              <a:cxn ang="0">
                <a:pos x="T2" y="T3"/>
              </a:cxn>
              <a:cxn ang="0">
                <a:pos x="T4" y="T5"/>
              </a:cxn>
              <a:cxn ang="0">
                <a:pos x="T6" y="T7"/>
              </a:cxn>
              <a:cxn ang="0">
                <a:pos x="T8" y="T9"/>
              </a:cxn>
            </a:cxnLst>
            <a:rect l="0" t="0" r="r" b="b"/>
            <a:pathLst>
              <a:path w="768" h="1807">
                <a:moveTo>
                  <a:pt x="768" y="1807"/>
                </a:moveTo>
                <a:lnTo>
                  <a:pt x="768" y="0"/>
                </a:lnTo>
                <a:lnTo>
                  <a:pt x="0" y="309"/>
                </a:lnTo>
                <a:lnTo>
                  <a:pt x="0" y="1806"/>
                </a:lnTo>
                <a:lnTo>
                  <a:pt x="768" y="1807"/>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86" name="Freeform 12"/>
          <p:cNvSpPr>
            <a:spLocks/>
          </p:cNvSpPr>
          <p:nvPr/>
        </p:nvSpPr>
        <p:spPr bwMode="auto">
          <a:xfrm>
            <a:off x="3434656" y="3181667"/>
            <a:ext cx="7196424"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3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3"/>
                </a:lnTo>
                <a:lnTo>
                  <a:pt x="11698" y="1805"/>
                </a:lnTo>
                <a:lnTo>
                  <a:pt x="11698" y="1806"/>
                </a:lnTo>
                <a:lnTo>
                  <a:pt x="1495" y="1810"/>
                </a:lnTo>
                <a:lnTo>
                  <a:pt x="0" y="1812"/>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87" name="Freeform 13"/>
          <p:cNvSpPr>
            <a:spLocks/>
          </p:cNvSpPr>
          <p:nvPr/>
        </p:nvSpPr>
        <p:spPr bwMode="auto">
          <a:xfrm>
            <a:off x="3028151" y="3181667"/>
            <a:ext cx="406506" cy="958850"/>
          </a:xfrm>
          <a:custGeom>
            <a:avLst/>
            <a:gdLst>
              <a:gd name="T0" fmla="*/ 768 w 768"/>
              <a:gd name="T1" fmla="*/ 1812 h 1812"/>
              <a:gd name="T2" fmla="*/ 768 w 768"/>
              <a:gd name="T3" fmla="*/ 0 h 1812"/>
              <a:gd name="T4" fmla="*/ 0 w 768"/>
              <a:gd name="T5" fmla="*/ 12 h 1812"/>
              <a:gd name="T6" fmla="*/ 0 w 768"/>
              <a:gd name="T7" fmla="*/ 1509 h 1812"/>
              <a:gd name="T8" fmla="*/ 768 w 768"/>
              <a:gd name="T9" fmla="*/ 1812 h 1812"/>
            </a:gdLst>
            <a:ahLst/>
            <a:cxnLst>
              <a:cxn ang="0">
                <a:pos x="T0" y="T1"/>
              </a:cxn>
              <a:cxn ang="0">
                <a:pos x="T2" y="T3"/>
              </a:cxn>
              <a:cxn ang="0">
                <a:pos x="T4" y="T5"/>
              </a:cxn>
              <a:cxn ang="0">
                <a:pos x="T6" y="T7"/>
              </a:cxn>
              <a:cxn ang="0">
                <a:pos x="T8" y="T9"/>
              </a:cxn>
            </a:cxnLst>
            <a:rect l="0" t="0" r="r" b="b"/>
            <a:pathLst>
              <a:path w="768" h="1812">
                <a:moveTo>
                  <a:pt x="768" y="1812"/>
                </a:moveTo>
                <a:lnTo>
                  <a:pt x="768" y="0"/>
                </a:lnTo>
                <a:lnTo>
                  <a:pt x="0" y="12"/>
                </a:lnTo>
                <a:lnTo>
                  <a:pt x="0" y="1509"/>
                </a:lnTo>
                <a:lnTo>
                  <a:pt x="768" y="1812"/>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88" name="Freeform 14"/>
          <p:cNvSpPr>
            <a:spLocks/>
          </p:cNvSpPr>
          <p:nvPr/>
        </p:nvSpPr>
        <p:spPr bwMode="auto">
          <a:xfrm>
            <a:off x="1560919" y="4129405"/>
            <a:ext cx="1467232" cy="792162"/>
          </a:xfrm>
          <a:custGeom>
            <a:avLst/>
            <a:gdLst>
              <a:gd name="T0" fmla="*/ 2771 w 2771"/>
              <a:gd name="T1" fmla="*/ 0 h 1496"/>
              <a:gd name="T2" fmla="*/ 136 w 2771"/>
              <a:gd name="T3" fmla="*/ 0 h 1496"/>
              <a:gd name="T4" fmla="*/ 130 w 2771"/>
              <a:gd name="T5" fmla="*/ 0 h 1496"/>
              <a:gd name="T6" fmla="*/ 122 w 2771"/>
              <a:gd name="T7" fmla="*/ 0 h 1496"/>
              <a:gd name="T8" fmla="*/ 116 w 2771"/>
              <a:gd name="T9" fmla="*/ 1 h 1496"/>
              <a:gd name="T10" fmla="*/ 109 w 2771"/>
              <a:gd name="T11" fmla="*/ 2 h 1496"/>
              <a:gd name="T12" fmla="*/ 95 w 2771"/>
              <a:gd name="T13" fmla="*/ 5 h 1496"/>
              <a:gd name="T14" fmla="*/ 84 w 2771"/>
              <a:gd name="T15" fmla="*/ 11 h 1496"/>
              <a:gd name="T16" fmla="*/ 72 w 2771"/>
              <a:gd name="T17" fmla="*/ 16 h 1496"/>
              <a:gd name="T18" fmla="*/ 60 w 2771"/>
              <a:gd name="T19" fmla="*/ 22 h 1496"/>
              <a:gd name="T20" fmla="*/ 49 w 2771"/>
              <a:gd name="T21" fmla="*/ 30 h 1496"/>
              <a:gd name="T22" fmla="*/ 41 w 2771"/>
              <a:gd name="T23" fmla="*/ 40 h 1496"/>
              <a:gd name="T24" fmla="*/ 31 w 2771"/>
              <a:gd name="T25" fmla="*/ 48 h 1496"/>
              <a:gd name="T26" fmla="*/ 24 w 2771"/>
              <a:gd name="T27" fmla="*/ 60 h 1496"/>
              <a:gd name="T28" fmla="*/ 17 w 2771"/>
              <a:gd name="T29" fmla="*/ 71 h 1496"/>
              <a:gd name="T30" fmla="*/ 11 w 2771"/>
              <a:gd name="T31" fmla="*/ 82 h 1496"/>
              <a:gd name="T32" fmla="*/ 6 w 2771"/>
              <a:gd name="T33" fmla="*/ 94 h 1496"/>
              <a:gd name="T34" fmla="*/ 2 w 2771"/>
              <a:gd name="T35" fmla="*/ 107 h 1496"/>
              <a:gd name="T36" fmla="*/ 1 w 2771"/>
              <a:gd name="T37" fmla="*/ 113 h 1496"/>
              <a:gd name="T38" fmla="*/ 0 w 2771"/>
              <a:gd name="T39" fmla="*/ 122 h 1496"/>
              <a:gd name="T40" fmla="*/ 0 w 2771"/>
              <a:gd name="T41" fmla="*/ 128 h 1496"/>
              <a:gd name="T42" fmla="*/ 0 w 2771"/>
              <a:gd name="T43" fmla="*/ 135 h 1496"/>
              <a:gd name="T44" fmla="*/ 0 w 2771"/>
              <a:gd name="T45" fmla="*/ 1360 h 1496"/>
              <a:gd name="T46" fmla="*/ 0 w 2771"/>
              <a:gd name="T47" fmla="*/ 1368 h 1496"/>
              <a:gd name="T48" fmla="*/ 0 w 2771"/>
              <a:gd name="T49" fmla="*/ 1374 h 1496"/>
              <a:gd name="T50" fmla="*/ 1 w 2771"/>
              <a:gd name="T51" fmla="*/ 1380 h 1496"/>
              <a:gd name="T52" fmla="*/ 2 w 2771"/>
              <a:gd name="T53" fmla="*/ 1387 h 1496"/>
              <a:gd name="T54" fmla="*/ 6 w 2771"/>
              <a:gd name="T55" fmla="*/ 1401 h 1496"/>
              <a:gd name="T56" fmla="*/ 11 w 2771"/>
              <a:gd name="T57" fmla="*/ 1412 h 1496"/>
              <a:gd name="T58" fmla="*/ 17 w 2771"/>
              <a:gd name="T59" fmla="*/ 1425 h 1496"/>
              <a:gd name="T60" fmla="*/ 24 w 2771"/>
              <a:gd name="T61" fmla="*/ 1436 h 1496"/>
              <a:gd name="T62" fmla="*/ 31 w 2771"/>
              <a:gd name="T63" fmla="*/ 1447 h 1496"/>
              <a:gd name="T64" fmla="*/ 41 w 2771"/>
              <a:gd name="T65" fmla="*/ 1456 h 1496"/>
              <a:gd name="T66" fmla="*/ 49 w 2771"/>
              <a:gd name="T67" fmla="*/ 1465 h 1496"/>
              <a:gd name="T68" fmla="*/ 60 w 2771"/>
              <a:gd name="T69" fmla="*/ 1472 h 1496"/>
              <a:gd name="T70" fmla="*/ 72 w 2771"/>
              <a:gd name="T71" fmla="*/ 1480 h 1496"/>
              <a:gd name="T72" fmla="*/ 84 w 2771"/>
              <a:gd name="T73" fmla="*/ 1485 h 1496"/>
              <a:gd name="T74" fmla="*/ 95 w 2771"/>
              <a:gd name="T75" fmla="*/ 1491 h 1496"/>
              <a:gd name="T76" fmla="*/ 109 w 2771"/>
              <a:gd name="T77" fmla="*/ 1494 h 1496"/>
              <a:gd name="T78" fmla="*/ 116 w 2771"/>
              <a:gd name="T79" fmla="*/ 1495 h 1496"/>
              <a:gd name="T80" fmla="*/ 122 w 2771"/>
              <a:gd name="T81" fmla="*/ 1496 h 1496"/>
              <a:gd name="T82" fmla="*/ 130 w 2771"/>
              <a:gd name="T83" fmla="*/ 1496 h 1496"/>
              <a:gd name="T84" fmla="*/ 136 w 2771"/>
              <a:gd name="T85" fmla="*/ 1496 h 1496"/>
              <a:gd name="T86" fmla="*/ 2771 w 2771"/>
              <a:gd name="T87" fmla="*/ 1496 h 1496"/>
              <a:gd name="T88" fmla="*/ 2771 w 2771"/>
              <a:gd name="T89" fmla="*/ 0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1" h="1496">
                <a:moveTo>
                  <a:pt x="2771" y="0"/>
                </a:moveTo>
                <a:lnTo>
                  <a:pt x="136" y="0"/>
                </a:lnTo>
                <a:lnTo>
                  <a:pt x="130" y="0"/>
                </a:lnTo>
                <a:lnTo>
                  <a:pt x="122" y="0"/>
                </a:lnTo>
                <a:lnTo>
                  <a:pt x="116" y="1"/>
                </a:lnTo>
                <a:lnTo>
                  <a:pt x="109" y="2"/>
                </a:lnTo>
                <a:lnTo>
                  <a:pt x="95" y="5"/>
                </a:lnTo>
                <a:lnTo>
                  <a:pt x="84" y="11"/>
                </a:lnTo>
                <a:lnTo>
                  <a:pt x="72" y="16"/>
                </a:lnTo>
                <a:lnTo>
                  <a:pt x="60" y="22"/>
                </a:lnTo>
                <a:lnTo>
                  <a:pt x="49" y="30"/>
                </a:lnTo>
                <a:lnTo>
                  <a:pt x="41" y="40"/>
                </a:lnTo>
                <a:lnTo>
                  <a:pt x="31" y="48"/>
                </a:lnTo>
                <a:lnTo>
                  <a:pt x="24" y="60"/>
                </a:lnTo>
                <a:lnTo>
                  <a:pt x="17" y="71"/>
                </a:lnTo>
                <a:lnTo>
                  <a:pt x="11" y="82"/>
                </a:lnTo>
                <a:lnTo>
                  <a:pt x="6" y="94"/>
                </a:lnTo>
                <a:lnTo>
                  <a:pt x="2" y="107"/>
                </a:lnTo>
                <a:lnTo>
                  <a:pt x="1" y="113"/>
                </a:lnTo>
                <a:lnTo>
                  <a:pt x="0" y="122"/>
                </a:lnTo>
                <a:lnTo>
                  <a:pt x="0" y="128"/>
                </a:lnTo>
                <a:lnTo>
                  <a:pt x="0" y="135"/>
                </a:lnTo>
                <a:lnTo>
                  <a:pt x="0" y="1360"/>
                </a:lnTo>
                <a:lnTo>
                  <a:pt x="0" y="1368"/>
                </a:lnTo>
                <a:lnTo>
                  <a:pt x="0" y="1374"/>
                </a:lnTo>
                <a:lnTo>
                  <a:pt x="1" y="1380"/>
                </a:lnTo>
                <a:lnTo>
                  <a:pt x="2" y="1387"/>
                </a:lnTo>
                <a:lnTo>
                  <a:pt x="6" y="1401"/>
                </a:lnTo>
                <a:lnTo>
                  <a:pt x="11" y="1412"/>
                </a:lnTo>
                <a:lnTo>
                  <a:pt x="17" y="1425"/>
                </a:lnTo>
                <a:lnTo>
                  <a:pt x="24" y="1436"/>
                </a:lnTo>
                <a:lnTo>
                  <a:pt x="31" y="1447"/>
                </a:lnTo>
                <a:lnTo>
                  <a:pt x="41" y="1456"/>
                </a:lnTo>
                <a:lnTo>
                  <a:pt x="49" y="1465"/>
                </a:lnTo>
                <a:lnTo>
                  <a:pt x="60" y="1472"/>
                </a:lnTo>
                <a:lnTo>
                  <a:pt x="72" y="1480"/>
                </a:lnTo>
                <a:lnTo>
                  <a:pt x="84" y="1485"/>
                </a:lnTo>
                <a:lnTo>
                  <a:pt x="95" y="1491"/>
                </a:lnTo>
                <a:lnTo>
                  <a:pt x="109" y="1494"/>
                </a:lnTo>
                <a:lnTo>
                  <a:pt x="116" y="1495"/>
                </a:lnTo>
                <a:lnTo>
                  <a:pt x="122" y="1496"/>
                </a:lnTo>
                <a:lnTo>
                  <a:pt x="130" y="1496"/>
                </a:lnTo>
                <a:lnTo>
                  <a:pt x="136" y="1496"/>
                </a:lnTo>
                <a:lnTo>
                  <a:pt x="2771" y="1496"/>
                </a:lnTo>
                <a:lnTo>
                  <a:pt x="2771" y="0"/>
                </a:ln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89" name="Freeform 15"/>
          <p:cNvSpPr>
            <a:spLocks/>
          </p:cNvSpPr>
          <p:nvPr/>
        </p:nvSpPr>
        <p:spPr bwMode="auto">
          <a:xfrm>
            <a:off x="3434656" y="4329430"/>
            <a:ext cx="7196424"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4 h 1812"/>
              <a:gd name="T16" fmla="*/ 11698 w 13597"/>
              <a:gd name="T17" fmla="*/ 1805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4"/>
                </a:lnTo>
                <a:lnTo>
                  <a:pt x="11698" y="1805"/>
                </a:lnTo>
                <a:lnTo>
                  <a:pt x="1495" y="1810"/>
                </a:lnTo>
                <a:lnTo>
                  <a:pt x="0" y="1812"/>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90" name="Freeform 16"/>
          <p:cNvSpPr>
            <a:spLocks/>
          </p:cNvSpPr>
          <p:nvPr/>
        </p:nvSpPr>
        <p:spPr bwMode="auto">
          <a:xfrm>
            <a:off x="3026563" y="4129405"/>
            <a:ext cx="408094" cy="1155700"/>
          </a:xfrm>
          <a:custGeom>
            <a:avLst/>
            <a:gdLst>
              <a:gd name="T0" fmla="*/ 769 w 769"/>
              <a:gd name="T1" fmla="*/ 2183 h 2183"/>
              <a:gd name="T2" fmla="*/ 769 w 769"/>
              <a:gd name="T3" fmla="*/ 376 h 2183"/>
              <a:gd name="T4" fmla="*/ 1 w 769"/>
              <a:gd name="T5" fmla="*/ 0 h 2183"/>
              <a:gd name="T6" fmla="*/ 1 w 769"/>
              <a:gd name="T7" fmla="*/ 1496 h 2183"/>
              <a:gd name="T8" fmla="*/ 0 w 769"/>
              <a:gd name="T9" fmla="*/ 1496 h 2183"/>
              <a:gd name="T10" fmla="*/ 769 w 769"/>
              <a:gd name="T11" fmla="*/ 2183 h 2183"/>
            </a:gdLst>
            <a:ahLst/>
            <a:cxnLst>
              <a:cxn ang="0">
                <a:pos x="T0" y="T1"/>
              </a:cxn>
              <a:cxn ang="0">
                <a:pos x="T2" y="T3"/>
              </a:cxn>
              <a:cxn ang="0">
                <a:pos x="T4" y="T5"/>
              </a:cxn>
              <a:cxn ang="0">
                <a:pos x="T6" y="T7"/>
              </a:cxn>
              <a:cxn ang="0">
                <a:pos x="T8" y="T9"/>
              </a:cxn>
              <a:cxn ang="0">
                <a:pos x="T10" y="T11"/>
              </a:cxn>
            </a:cxnLst>
            <a:rect l="0" t="0" r="r" b="b"/>
            <a:pathLst>
              <a:path w="769" h="2183">
                <a:moveTo>
                  <a:pt x="769" y="2183"/>
                </a:moveTo>
                <a:lnTo>
                  <a:pt x="769" y="376"/>
                </a:lnTo>
                <a:lnTo>
                  <a:pt x="1" y="0"/>
                </a:lnTo>
                <a:lnTo>
                  <a:pt x="1" y="1496"/>
                </a:lnTo>
                <a:lnTo>
                  <a:pt x="0" y="1496"/>
                </a:lnTo>
                <a:lnTo>
                  <a:pt x="769" y="2183"/>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91" name="Freeform 17"/>
          <p:cNvSpPr>
            <a:spLocks/>
          </p:cNvSpPr>
          <p:nvPr/>
        </p:nvSpPr>
        <p:spPr bwMode="auto">
          <a:xfrm>
            <a:off x="1560919" y="5159692"/>
            <a:ext cx="1467232" cy="792162"/>
          </a:xfrm>
          <a:custGeom>
            <a:avLst/>
            <a:gdLst>
              <a:gd name="T0" fmla="*/ 2771 w 2771"/>
              <a:gd name="T1" fmla="*/ 0 h 1496"/>
              <a:gd name="T2" fmla="*/ 136 w 2771"/>
              <a:gd name="T3" fmla="*/ 0 h 1496"/>
              <a:gd name="T4" fmla="*/ 130 w 2771"/>
              <a:gd name="T5" fmla="*/ 0 h 1496"/>
              <a:gd name="T6" fmla="*/ 122 w 2771"/>
              <a:gd name="T7" fmla="*/ 0 h 1496"/>
              <a:gd name="T8" fmla="*/ 116 w 2771"/>
              <a:gd name="T9" fmla="*/ 1 h 1496"/>
              <a:gd name="T10" fmla="*/ 109 w 2771"/>
              <a:gd name="T11" fmla="*/ 2 h 1496"/>
              <a:gd name="T12" fmla="*/ 95 w 2771"/>
              <a:gd name="T13" fmla="*/ 5 h 1496"/>
              <a:gd name="T14" fmla="*/ 84 w 2771"/>
              <a:gd name="T15" fmla="*/ 11 h 1496"/>
              <a:gd name="T16" fmla="*/ 72 w 2771"/>
              <a:gd name="T17" fmla="*/ 16 h 1496"/>
              <a:gd name="T18" fmla="*/ 60 w 2771"/>
              <a:gd name="T19" fmla="*/ 22 h 1496"/>
              <a:gd name="T20" fmla="*/ 49 w 2771"/>
              <a:gd name="T21" fmla="*/ 30 h 1496"/>
              <a:gd name="T22" fmla="*/ 41 w 2771"/>
              <a:gd name="T23" fmla="*/ 39 h 1496"/>
              <a:gd name="T24" fmla="*/ 31 w 2771"/>
              <a:gd name="T25" fmla="*/ 48 h 1496"/>
              <a:gd name="T26" fmla="*/ 24 w 2771"/>
              <a:gd name="T27" fmla="*/ 60 h 1496"/>
              <a:gd name="T28" fmla="*/ 17 w 2771"/>
              <a:gd name="T29" fmla="*/ 71 h 1496"/>
              <a:gd name="T30" fmla="*/ 11 w 2771"/>
              <a:gd name="T31" fmla="*/ 82 h 1496"/>
              <a:gd name="T32" fmla="*/ 6 w 2771"/>
              <a:gd name="T33" fmla="*/ 94 h 1496"/>
              <a:gd name="T34" fmla="*/ 2 w 2771"/>
              <a:gd name="T35" fmla="*/ 107 h 1496"/>
              <a:gd name="T36" fmla="*/ 1 w 2771"/>
              <a:gd name="T37" fmla="*/ 113 h 1496"/>
              <a:gd name="T38" fmla="*/ 0 w 2771"/>
              <a:gd name="T39" fmla="*/ 122 h 1496"/>
              <a:gd name="T40" fmla="*/ 0 w 2771"/>
              <a:gd name="T41" fmla="*/ 128 h 1496"/>
              <a:gd name="T42" fmla="*/ 0 w 2771"/>
              <a:gd name="T43" fmla="*/ 135 h 1496"/>
              <a:gd name="T44" fmla="*/ 0 w 2771"/>
              <a:gd name="T45" fmla="*/ 1360 h 1496"/>
              <a:gd name="T46" fmla="*/ 0 w 2771"/>
              <a:gd name="T47" fmla="*/ 1367 h 1496"/>
              <a:gd name="T48" fmla="*/ 0 w 2771"/>
              <a:gd name="T49" fmla="*/ 1374 h 1496"/>
              <a:gd name="T50" fmla="*/ 1 w 2771"/>
              <a:gd name="T51" fmla="*/ 1380 h 1496"/>
              <a:gd name="T52" fmla="*/ 2 w 2771"/>
              <a:gd name="T53" fmla="*/ 1387 h 1496"/>
              <a:gd name="T54" fmla="*/ 6 w 2771"/>
              <a:gd name="T55" fmla="*/ 1401 h 1496"/>
              <a:gd name="T56" fmla="*/ 11 w 2771"/>
              <a:gd name="T57" fmla="*/ 1412 h 1496"/>
              <a:gd name="T58" fmla="*/ 17 w 2771"/>
              <a:gd name="T59" fmla="*/ 1425 h 1496"/>
              <a:gd name="T60" fmla="*/ 24 w 2771"/>
              <a:gd name="T61" fmla="*/ 1436 h 1496"/>
              <a:gd name="T62" fmla="*/ 31 w 2771"/>
              <a:gd name="T63" fmla="*/ 1447 h 1496"/>
              <a:gd name="T64" fmla="*/ 41 w 2771"/>
              <a:gd name="T65" fmla="*/ 1456 h 1496"/>
              <a:gd name="T66" fmla="*/ 49 w 2771"/>
              <a:gd name="T67" fmla="*/ 1465 h 1496"/>
              <a:gd name="T68" fmla="*/ 60 w 2771"/>
              <a:gd name="T69" fmla="*/ 1472 h 1496"/>
              <a:gd name="T70" fmla="*/ 72 w 2771"/>
              <a:gd name="T71" fmla="*/ 1480 h 1496"/>
              <a:gd name="T72" fmla="*/ 84 w 2771"/>
              <a:gd name="T73" fmla="*/ 1485 h 1496"/>
              <a:gd name="T74" fmla="*/ 95 w 2771"/>
              <a:gd name="T75" fmla="*/ 1491 h 1496"/>
              <a:gd name="T76" fmla="*/ 109 w 2771"/>
              <a:gd name="T77" fmla="*/ 1494 h 1496"/>
              <a:gd name="T78" fmla="*/ 116 w 2771"/>
              <a:gd name="T79" fmla="*/ 1495 h 1496"/>
              <a:gd name="T80" fmla="*/ 122 w 2771"/>
              <a:gd name="T81" fmla="*/ 1496 h 1496"/>
              <a:gd name="T82" fmla="*/ 130 w 2771"/>
              <a:gd name="T83" fmla="*/ 1496 h 1496"/>
              <a:gd name="T84" fmla="*/ 136 w 2771"/>
              <a:gd name="T85" fmla="*/ 1496 h 1496"/>
              <a:gd name="T86" fmla="*/ 2771 w 2771"/>
              <a:gd name="T87" fmla="*/ 1496 h 1496"/>
              <a:gd name="T88" fmla="*/ 2771 w 2771"/>
              <a:gd name="T89" fmla="*/ 0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1" h="1496">
                <a:moveTo>
                  <a:pt x="2771" y="0"/>
                </a:moveTo>
                <a:lnTo>
                  <a:pt x="136" y="0"/>
                </a:lnTo>
                <a:lnTo>
                  <a:pt x="130" y="0"/>
                </a:lnTo>
                <a:lnTo>
                  <a:pt x="122" y="0"/>
                </a:lnTo>
                <a:lnTo>
                  <a:pt x="116" y="1"/>
                </a:lnTo>
                <a:lnTo>
                  <a:pt x="109" y="2"/>
                </a:lnTo>
                <a:lnTo>
                  <a:pt x="95" y="5"/>
                </a:lnTo>
                <a:lnTo>
                  <a:pt x="84" y="11"/>
                </a:lnTo>
                <a:lnTo>
                  <a:pt x="72" y="16"/>
                </a:lnTo>
                <a:lnTo>
                  <a:pt x="60" y="22"/>
                </a:lnTo>
                <a:lnTo>
                  <a:pt x="49" y="30"/>
                </a:lnTo>
                <a:lnTo>
                  <a:pt x="41" y="39"/>
                </a:lnTo>
                <a:lnTo>
                  <a:pt x="31" y="48"/>
                </a:lnTo>
                <a:lnTo>
                  <a:pt x="24" y="60"/>
                </a:lnTo>
                <a:lnTo>
                  <a:pt x="17" y="71"/>
                </a:lnTo>
                <a:lnTo>
                  <a:pt x="11" y="82"/>
                </a:lnTo>
                <a:lnTo>
                  <a:pt x="6" y="94"/>
                </a:lnTo>
                <a:lnTo>
                  <a:pt x="2" y="107"/>
                </a:lnTo>
                <a:lnTo>
                  <a:pt x="1" y="113"/>
                </a:lnTo>
                <a:lnTo>
                  <a:pt x="0" y="122"/>
                </a:lnTo>
                <a:lnTo>
                  <a:pt x="0" y="128"/>
                </a:lnTo>
                <a:lnTo>
                  <a:pt x="0" y="135"/>
                </a:lnTo>
                <a:lnTo>
                  <a:pt x="0" y="1360"/>
                </a:lnTo>
                <a:lnTo>
                  <a:pt x="0" y="1367"/>
                </a:lnTo>
                <a:lnTo>
                  <a:pt x="0" y="1374"/>
                </a:lnTo>
                <a:lnTo>
                  <a:pt x="1" y="1380"/>
                </a:lnTo>
                <a:lnTo>
                  <a:pt x="2" y="1387"/>
                </a:lnTo>
                <a:lnTo>
                  <a:pt x="6" y="1401"/>
                </a:lnTo>
                <a:lnTo>
                  <a:pt x="11" y="1412"/>
                </a:lnTo>
                <a:lnTo>
                  <a:pt x="17" y="1425"/>
                </a:lnTo>
                <a:lnTo>
                  <a:pt x="24" y="1436"/>
                </a:lnTo>
                <a:lnTo>
                  <a:pt x="31" y="1447"/>
                </a:lnTo>
                <a:lnTo>
                  <a:pt x="41" y="1456"/>
                </a:lnTo>
                <a:lnTo>
                  <a:pt x="49" y="1465"/>
                </a:lnTo>
                <a:lnTo>
                  <a:pt x="60" y="1472"/>
                </a:lnTo>
                <a:lnTo>
                  <a:pt x="72" y="1480"/>
                </a:lnTo>
                <a:lnTo>
                  <a:pt x="84" y="1485"/>
                </a:lnTo>
                <a:lnTo>
                  <a:pt x="95" y="1491"/>
                </a:lnTo>
                <a:lnTo>
                  <a:pt x="109" y="1494"/>
                </a:lnTo>
                <a:lnTo>
                  <a:pt x="116" y="1495"/>
                </a:lnTo>
                <a:lnTo>
                  <a:pt x="122" y="1496"/>
                </a:lnTo>
                <a:lnTo>
                  <a:pt x="130" y="1496"/>
                </a:lnTo>
                <a:lnTo>
                  <a:pt x="136" y="1496"/>
                </a:lnTo>
                <a:lnTo>
                  <a:pt x="2771" y="1496"/>
                </a:lnTo>
                <a:lnTo>
                  <a:pt x="2771" y="0"/>
                </a:ln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92" name="Freeform 18"/>
          <p:cNvSpPr>
            <a:spLocks/>
          </p:cNvSpPr>
          <p:nvPr/>
        </p:nvSpPr>
        <p:spPr bwMode="auto">
          <a:xfrm>
            <a:off x="3434656" y="5527992"/>
            <a:ext cx="7196424" cy="958850"/>
          </a:xfrm>
          <a:custGeom>
            <a:avLst/>
            <a:gdLst>
              <a:gd name="T0" fmla="*/ 0 w 13597"/>
              <a:gd name="T1" fmla="*/ 0 h 1812"/>
              <a:gd name="T2" fmla="*/ 1495 w 13597"/>
              <a:gd name="T3" fmla="*/ 0 h 1812"/>
              <a:gd name="T4" fmla="*/ 11204 w 13597"/>
              <a:gd name="T5" fmla="*/ 0 h 1812"/>
              <a:gd name="T6" fmla="*/ 11698 w 13597"/>
              <a:gd name="T7" fmla="*/ 0 h 1812"/>
              <a:gd name="T8" fmla="*/ 13111 w 13597"/>
              <a:gd name="T9" fmla="*/ 0 h 1812"/>
              <a:gd name="T10" fmla="*/ 13597 w 13597"/>
              <a:gd name="T11" fmla="*/ 888 h 1812"/>
              <a:gd name="T12" fmla="*/ 13140 w 13597"/>
              <a:gd name="T13" fmla="*/ 1802 h 1812"/>
              <a:gd name="T14" fmla="*/ 11698 w 13597"/>
              <a:gd name="T15" fmla="*/ 1805 h 1812"/>
              <a:gd name="T16" fmla="*/ 11698 w 13597"/>
              <a:gd name="T17" fmla="*/ 1806 h 1812"/>
              <a:gd name="T18" fmla="*/ 1495 w 13597"/>
              <a:gd name="T19" fmla="*/ 1810 h 1812"/>
              <a:gd name="T20" fmla="*/ 0 w 13597"/>
              <a:gd name="T21" fmla="*/ 1812 h 1812"/>
              <a:gd name="T22" fmla="*/ 0 w 13597"/>
              <a:gd name="T23" fmla="*/ 0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597" h="1812">
                <a:moveTo>
                  <a:pt x="0" y="0"/>
                </a:moveTo>
                <a:lnTo>
                  <a:pt x="1495" y="0"/>
                </a:lnTo>
                <a:lnTo>
                  <a:pt x="11204" y="0"/>
                </a:lnTo>
                <a:lnTo>
                  <a:pt x="11698" y="0"/>
                </a:lnTo>
                <a:lnTo>
                  <a:pt x="13111" y="0"/>
                </a:lnTo>
                <a:lnTo>
                  <a:pt x="13597" y="888"/>
                </a:lnTo>
                <a:lnTo>
                  <a:pt x="13140" y="1802"/>
                </a:lnTo>
                <a:lnTo>
                  <a:pt x="11698" y="1805"/>
                </a:lnTo>
                <a:lnTo>
                  <a:pt x="11698" y="1806"/>
                </a:lnTo>
                <a:lnTo>
                  <a:pt x="1495" y="1810"/>
                </a:lnTo>
                <a:lnTo>
                  <a:pt x="0" y="1812"/>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93" name="Freeform 19"/>
          <p:cNvSpPr>
            <a:spLocks/>
          </p:cNvSpPr>
          <p:nvPr/>
        </p:nvSpPr>
        <p:spPr bwMode="auto">
          <a:xfrm>
            <a:off x="3026563" y="5159692"/>
            <a:ext cx="408094" cy="1327150"/>
          </a:xfrm>
          <a:custGeom>
            <a:avLst/>
            <a:gdLst>
              <a:gd name="T0" fmla="*/ 769 w 769"/>
              <a:gd name="T1" fmla="*/ 2508 h 2508"/>
              <a:gd name="T2" fmla="*/ 769 w 769"/>
              <a:gd name="T3" fmla="*/ 696 h 2508"/>
              <a:gd name="T4" fmla="*/ 1 w 769"/>
              <a:gd name="T5" fmla="*/ 0 h 2508"/>
              <a:gd name="T6" fmla="*/ 1 w 769"/>
              <a:gd name="T7" fmla="*/ 1496 h 2508"/>
              <a:gd name="T8" fmla="*/ 0 w 769"/>
              <a:gd name="T9" fmla="*/ 1496 h 2508"/>
              <a:gd name="T10" fmla="*/ 769 w 769"/>
              <a:gd name="T11" fmla="*/ 2508 h 2508"/>
            </a:gdLst>
            <a:ahLst/>
            <a:cxnLst>
              <a:cxn ang="0">
                <a:pos x="T0" y="T1"/>
              </a:cxn>
              <a:cxn ang="0">
                <a:pos x="T2" y="T3"/>
              </a:cxn>
              <a:cxn ang="0">
                <a:pos x="T4" y="T5"/>
              </a:cxn>
              <a:cxn ang="0">
                <a:pos x="T6" y="T7"/>
              </a:cxn>
              <a:cxn ang="0">
                <a:pos x="T8" y="T9"/>
              </a:cxn>
              <a:cxn ang="0">
                <a:pos x="T10" y="T11"/>
              </a:cxn>
            </a:cxnLst>
            <a:rect l="0" t="0" r="r" b="b"/>
            <a:pathLst>
              <a:path w="769" h="2508">
                <a:moveTo>
                  <a:pt x="769" y="2508"/>
                </a:moveTo>
                <a:lnTo>
                  <a:pt x="769" y="696"/>
                </a:lnTo>
                <a:lnTo>
                  <a:pt x="1" y="0"/>
                </a:lnTo>
                <a:lnTo>
                  <a:pt x="1" y="1496"/>
                </a:lnTo>
                <a:lnTo>
                  <a:pt x="0" y="1496"/>
                </a:lnTo>
                <a:lnTo>
                  <a:pt x="769" y="2508"/>
                </a:lnTo>
                <a:close/>
              </a:path>
            </a:pathLst>
          </a:custGeom>
          <a:solidFill>
            <a:srgbClr val="D60057"/>
          </a:solidFill>
          <a:ln>
            <a:noFill/>
          </a:ln>
        </p:spPr>
        <p:txBody>
          <a:bodyPr vert="horz" wrap="square" lIns="91440" tIns="45720" rIns="91440" bIns="45720" numCol="1" anchor="t" anchorCtr="0" compatLnSpc="1">
            <a:prstTxWarp prst="textNoShape">
              <a:avLst/>
            </a:prstTxWarp>
          </a:bodyPr>
          <a:lstStyle/>
          <a:p>
            <a:pPr defTabSz="1218987"/>
            <a:endParaRPr lang="en-US" sz="2400">
              <a:solidFill>
                <a:prstClr val="black"/>
              </a:solidFill>
            </a:endParaRPr>
          </a:p>
        </p:txBody>
      </p:sp>
      <p:sp>
        <p:nvSpPr>
          <p:cNvPr id="95" name="TextBox 94">
            <a:extLst>
              <a:ext uri="{FF2B5EF4-FFF2-40B4-BE49-F238E27FC236}">
                <a16:creationId xmlns:a16="http://schemas.microsoft.com/office/drawing/2014/main" id="{3F61B841-5CF6-492E-9C24-9AD6C26AACDF}"/>
              </a:ext>
            </a:extLst>
          </p:cNvPr>
          <p:cNvSpPr txBox="1"/>
          <p:nvPr/>
        </p:nvSpPr>
        <p:spPr>
          <a:xfrm>
            <a:off x="3916762" y="1179904"/>
            <a:ext cx="5897965" cy="430887"/>
          </a:xfrm>
          <a:prstGeom prst="rect">
            <a:avLst/>
          </a:prstGeom>
          <a:noFill/>
        </p:spPr>
        <p:txBody>
          <a:bodyPr wrap="square" lIns="0" tIns="0" rIns="0" bIns="0" rtlCol="0">
            <a:spAutoFit/>
          </a:bodyPr>
          <a:lstStyle/>
          <a:p>
            <a:pPr defTabSz="1218987"/>
            <a:r>
              <a:rPr lang="en-US" sz="2800" b="1" kern="0" dirty="0">
                <a:solidFill>
                  <a:prstClr val="white"/>
                </a:solidFill>
                <a:cs typeface="Arial" pitchFamily="34" charset="0"/>
              </a:rPr>
              <a:t>Housing</a:t>
            </a:r>
          </a:p>
        </p:txBody>
      </p:sp>
      <p:sp>
        <p:nvSpPr>
          <p:cNvPr id="109" name="Rectangle 108"/>
          <p:cNvSpPr/>
          <p:nvPr/>
        </p:nvSpPr>
        <p:spPr>
          <a:xfrm>
            <a:off x="9673900" y="1112182"/>
            <a:ext cx="582244" cy="5120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800" dirty="0">
                <a:solidFill>
                  <a:prstClr val="white"/>
                </a:solidFill>
                <a:cs typeface="Arial" panose="020B0604020202020204" pitchFamily="34" charset="0"/>
              </a:rPr>
              <a:t>01</a:t>
            </a:r>
          </a:p>
        </p:txBody>
      </p:sp>
      <p:sp>
        <p:nvSpPr>
          <p:cNvPr id="110" name="Rectangle 109"/>
          <p:cNvSpPr/>
          <p:nvPr/>
        </p:nvSpPr>
        <p:spPr>
          <a:xfrm>
            <a:off x="9673900" y="2277407"/>
            <a:ext cx="582244" cy="5120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800" dirty="0">
                <a:solidFill>
                  <a:prstClr val="white"/>
                </a:solidFill>
                <a:cs typeface="Arial" panose="020B0604020202020204" pitchFamily="34" charset="0"/>
              </a:rPr>
              <a:t>02</a:t>
            </a:r>
          </a:p>
        </p:txBody>
      </p:sp>
      <p:sp>
        <p:nvSpPr>
          <p:cNvPr id="111" name="Rectangle 110"/>
          <p:cNvSpPr/>
          <p:nvPr/>
        </p:nvSpPr>
        <p:spPr>
          <a:xfrm>
            <a:off x="9673900" y="3405230"/>
            <a:ext cx="582244" cy="5120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800" dirty="0">
                <a:solidFill>
                  <a:prstClr val="white"/>
                </a:solidFill>
                <a:cs typeface="Arial" panose="020B0604020202020204" pitchFamily="34" charset="0"/>
              </a:rPr>
              <a:t>03</a:t>
            </a:r>
          </a:p>
        </p:txBody>
      </p:sp>
      <p:sp>
        <p:nvSpPr>
          <p:cNvPr id="112" name="Rectangle 111"/>
          <p:cNvSpPr/>
          <p:nvPr/>
        </p:nvSpPr>
        <p:spPr>
          <a:xfrm>
            <a:off x="9673900" y="4554031"/>
            <a:ext cx="582244" cy="5120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800" dirty="0">
                <a:solidFill>
                  <a:prstClr val="white"/>
                </a:solidFill>
                <a:cs typeface="Arial" panose="020B0604020202020204" pitchFamily="34" charset="0"/>
              </a:rPr>
              <a:t>04</a:t>
            </a:r>
          </a:p>
        </p:txBody>
      </p:sp>
      <p:sp>
        <p:nvSpPr>
          <p:cNvPr id="113" name="Rectangle 112"/>
          <p:cNvSpPr/>
          <p:nvPr/>
        </p:nvSpPr>
        <p:spPr>
          <a:xfrm>
            <a:off x="9673900" y="5752593"/>
            <a:ext cx="582244" cy="51208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800" dirty="0">
                <a:solidFill>
                  <a:prstClr val="white"/>
                </a:solidFill>
                <a:cs typeface="Arial" panose="020B0604020202020204" pitchFamily="34" charset="0"/>
              </a:rPr>
              <a:t>05</a:t>
            </a:r>
          </a:p>
        </p:txBody>
      </p:sp>
      <p:sp>
        <p:nvSpPr>
          <p:cNvPr id="42" name="TextBox 41">
            <a:extLst>
              <a:ext uri="{FF2B5EF4-FFF2-40B4-BE49-F238E27FC236}">
                <a16:creationId xmlns:a16="http://schemas.microsoft.com/office/drawing/2014/main" id="{E7EB2779-4CBA-4B3F-9C4F-859750E75295}"/>
              </a:ext>
            </a:extLst>
          </p:cNvPr>
          <p:cNvSpPr txBox="1"/>
          <p:nvPr/>
        </p:nvSpPr>
        <p:spPr>
          <a:xfrm>
            <a:off x="3887734" y="2330690"/>
            <a:ext cx="5897965" cy="430887"/>
          </a:xfrm>
          <a:prstGeom prst="rect">
            <a:avLst/>
          </a:prstGeom>
          <a:noFill/>
        </p:spPr>
        <p:txBody>
          <a:bodyPr wrap="square" lIns="0" tIns="0" rIns="0" bIns="0" rtlCol="0">
            <a:spAutoFit/>
          </a:bodyPr>
          <a:lstStyle/>
          <a:p>
            <a:pPr defTabSz="1218987"/>
            <a:r>
              <a:rPr lang="en-US" sz="2800" b="1" kern="0" dirty="0">
                <a:solidFill>
                  <a:prstClr val="white"/>
                </a:solidFill>
                <a:cs typeface="Arial" pitchFamily="34" charset="0"/>
              </a:rPr>
              <a:t>Health and well-being</a:t>
            </a:r>
          </a:p>
        </p:txBody>
      </p:sp>
      <p:sp>
        <p:nvSpPr>
          <p:cNvPr id="45" name="TextBox 44">
            <a:extLst>
              <a:ext uri="{FF2B5EF4-FFF2-40B4-BE49-F238E27FC236}">
                <a16:creationId xmlns:a16="http://schemas.microsoft.com/office/drawing/2014/main" id="{C41BDD4A-764D-4C7B-AB93-304E487E0405}"/>
              </a:ext>
            </a:extLst>
          </p:cNvPr>
          <p:cNvSpPr txBox="1"/>
          <p:nvPr/>
        </p:nvSpPr>
        <p:spPr>
          <a:xfrm>
            <a:off x="3873220" y="3385986"/>
            <a:ext cx="5897965" cy="430887"/>
          </a:xfrm>
          <a:prstGeom prst="rect">
            <a:avLst/>
          </a:prstGeom>
          <a:noFill/>
        </p:spPr>
        <p:txBody>
          <a:bodyPr wrap="square" lIns="0" tIns="0" rIns="0" bIns="0" rtlCol="0">
            <a:spAutoFit/>
          </a:bodyPr>
          <a:lstStyle/>
          <a:p>
            <a:pPr defTabSz="1218987"/>
            <a:r>
              <a:rPr lang="en-US" sz="2800" b="1" kern="0" dirty="0">
                <a:solidFill>
                  <a:prstClr val="white"/>
                </a:solidFill>
                <a:cs typeface="Arial" pitchFamily="34" charset="0"/>
              </a:rPr>
              <a:t>Income and education</a:t>
            </a:r>
          </a:p>
        </p:txBody>
      </p:sp>
      <p:sp>
        <p:nvSpPr>
          <p:cNvPr id="48" name="TextBox 47">
            <a:extLst>
              <a:ext uri="{FF2B5EF4-FFF2-40B4-BE49-F238E27FC236}">
                <a16:creationId xmlns:a16="http://schemas.microsoft.com/office/drawing/2014/main" id="{AB4EE655-4E28-4219-95E3-AADD6FE68635}"/>
              </a:ext>
            </a:extLst>
          </p:cNvPr>
          <p:cNvSpPr txBox="1"/>
          <p:nvPr/>
        </p:nvSpPr>
        <p:spPr>
          <a:xfrm>
            <a:off x="3902248" y="4549289"/>
            <a:ext cx="5897965" cy="430887"/>
          </a:xfrm>
          <a:prstGeom prst="rect">
            <a:avLst/>
          </a:prstGeom>
          <a:noFill/>
        </p:spPr>
        <p:txBody>
          <a:bodyPr wrap="square" lIns="0" tIns="0" rIns="0" bIns="0" rtlCol="0">
            <a:spAutoFit/>
          </a:bodyPr>
          <a:lstStyle/>
          <a:p>
            <a:pPr defTabSz="1218987"/>
            <a:r>
              <a:rPr lang="en-US" sz="2800" b="1" kern="0" dirty="0">
                <a:solidFill>
                  <a:prstClr val="white"/>
                </a:solidFill>
                <a:cs typeface="Arial" pitchFamily="34" charset="0"/>
              </a:rPr>
              <a:t>Additional supports</a:t>
            </a:r>
          </a:p>
        </p:txBody>
      </p:sp>
      <p:sp>
        <p:nvSpPr>
          <p:cNvPr id="52" name="TextBox 51">
            <a:extLst>
              <a:ext uri="{FF2B5EF4-FFF2-40B4-BE49-F238E27FC236}">
                <a16:creationId xmlns:a16="http://schemas.microsoft.com/office/drawing/2014/main" id="{BB42C13E-46E9-421C-A454-BAA04140CC36}"/>
              </a:ext>
            </a:extLst>
          </p:cNvPr>
          <p:cNvSpPr txBox="1"/>
          <p:nvPr/>
        </p:nvSpPr>
        <p:spPr>
          <a:xfrm>
            <a:off x="3902248" y="5733337"/>
            <a:ext cx="5897965" cy="430887"/>
          </a:xfrm>
          <a:prstGeom prst="rect">
            <a:avLst/>
          </a:prstGeom>
          <a:noFill/>
        </p:spPr>
        <p:txBody>
          <a:bodyPr wrap="square" lIns="0" tIns="0" rIns="0" bIns="0" rtlCol="0">
            <a:spAutoFit/>
          </a:bodyPr>
          <a:lstStyle/>
          <a:p>
            <a:pPr defTabSz="1218987"/>
            <a:r>
              <a:rPr lang="en-US" sz="2800" b="1" kern="0" dirty="0">
                <a:solidFill>
                  <a:prstClr val="white"/>
                </a:solidFill>
                <a:cs typeface="Arial" pitchFamily="34" charset="0"/>
              </a:rPr>
              <a:t>Social inclusion </a:t>
            </a:r>
          </a:p>
        </p:txBody>
      </p:sp>
      <p:grpSp>
        <p:nvGrpSpPr>
          <p:cNvPr id="72" name="Group 58"/>
          <p:cNvGrpSpPr/>
          <p:nvPr/>
        </p:nvGrpSpPr>
        <p:grpSpPr>
          <a:xfrm>
            <a:off x="1" y="6714000"/>
            <a:ext cx="12191999" cy="144000"/>
            <a:chOff x="4115999" y="1098000"/>
            <a:chExt cx="3960001" cy="54000"/>
          </a:xfrm>
        </p:grpSpPr>
        <p:sp>
          <p:nvSpPr>
            <p:cNvPr id="73"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74"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sp>
        <p:nvSpPr>
          <p:cNvPr id="97" name="Rectangle 1"/>
          <p:cNvSpPr/>
          <p:nvPr/>
        </p:nvSpPr>
        <p:spPr>
          <a:xfrm>
            <a:off x="-104256" y="94451"/>
            <a:ext cx="12303821" cy="601297"/>
          </a:xfrm>
          <a:prstGeom prst="rect">
            <a:avLst/>
          </a:prstGeom>
          <a:solidFill>
            <a:srgbClr val="D600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prstClr val="white"/>
              </a:solidFill>
            </a:endParaRPr>
          </a:p>
        </p:txBody>
      </p:sp>
      <p:sp>
        <p:nvSpPr>
          <p:cNvPr id="98" name="Rechthoek 97"/>
          <p:cNvSpPr/>
          <p:nvPr/>
        </p:nvSpPr>
        <p:spPr>
          <a:xfrm>
            <a:off x="-1224353" y="37063"/>
            <a:ext cx="8201025" cy="646331"/>
          </a:xfrm>
          <a:prstGeom prst="rect">
            <a:avLst/>
          </a:prstGeom>
        </p:spPr>
        <p:txBody>
          <a:bodyPr wrap="square">
            <a:spAutoFit/>
          </a:bodyPr>
          <a:lstStyle/>
          <a:p>
            <a:pPr algn="ctr"/>
            <a:r>
              <a:rPr lang="nl-NL" sz="3600" dirty="0">
                <a:solidFill>
                  <a:prstClr val="white"/>
                </a:solidFill>
              </a:rPr>
              <a:t>Support on:</a:t>
            </a:r>
          </a:p>
        </p:txBody>
      </p:sp>
      <p:sp>
        <p:nvSpPr>
          <p:cNvPr id="99" name="Diamond 103">
            <a:extLst>
              <a:ext uri="{FF2B5EF4-FFF2-40B4-BE49-F238E27FC236}">
                <a16:creationId xmlns:a16="http://schemas.microsoft.com/office/drawing/2014/main" id="{09897793-F69A-494D-8586-1FD0743F6D35}"/>
              </a:ext>
            </a:extLst>
          </p:cNvPr>
          <p:cNvSpPr/>
          <p:nvPr/>
        </p:nvSpPr>
        <p:spPr>
          <a:xfrm rot="3012303">
            <a:off x="10653886" y="-605538"/>
            <a:ext cx="2123212" cy="2163093"/>
          </a:xfrm>
          <a:prstGeom prst="diamond">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cap="all" dirty="0">
              <a:solidFill>
                <a:prstClr val="white"/>
              </a:solidFill>
              <a:cs typeface="Arial" panose="020B0604020202020204" pitchFamily="34" charset="0"/>
            </a:endParaRPr>
          </a:p>
        </p:txBody>
      </p:sp>
      <p:sp>
        <p:nvSpPr>
          <p:cNvPr id="100" name="Rechthoek 99"/>
          <p:cNvSpPr/>
          <p:nvPr/>
        </p:nvSpPr>
        <p:spPr>
          <a:xfrm>
            <a:off x="10976763" y="53459"/>
            <a:ext cx="1287468" cy="646331"/>
          </a:xfrm>
          <a:prstGeom prst="rect">
            <a:avLst/>
          </a:prstGeom>
        </p:spPr>
        <p:txBody>
          <a:bodyPr wrap="none">
            <a:spAutoFit/>
          </a:bodyPr>
          <a:lstStyle/>
          <a:p>
            <a:pPr algn="ctr"/>
            <a:r>
              <a:rPr lang="en-US" cap="all" dirty="0">
                <a:solidFill>
                  <a:prstClr val="white"/>
                </a:solidFill>
                <a:cs typeface="Arial" panose="020B0604020202020204" pitchFamily="34" charset="0"/>
              </a:rPr>
              <a:t>HF4Y</a:t>
            </a:r>
          </a:p>
          <a:p>
            <a:pPr algn="ctr"/>
            <a:r>
              <a:rPr lang="en-US" cap="all" dirty="0">
                <a:solidFill>
                  <a:prstClr val="white"/>
                </a:solidFill>
                <a:cs typeface="Arial" panose="020B0604020202020204" pitchFamily="34" charset="0"/>
              </a:rPr>
              <a:t>The Hague</a:t>
            </a:r>
          </a:p>
        </p:txBody>
      </p:sp>
      <p:grpSp>
        <p:nvGrpSpPr>
          <p:cNvPr id="83" name="Group 4"/>
          <p:cNvGrpSpPr>
            <a:grpSpLocks noChangeAspect="1"/>
          </p:cNvGrpSpPr>
          <p:nvPr/>
        </p:nvGrpSpPr>
        <p:grpSpPr bwMode="auto">
          <a:xfrm>
            <a:off x="1902192" y="5276048"/>
            <a:ext cx="649912" cy="535795"/>
            <a:chOff x="4902" y="1198"/>
            <a:chExt cx="529" cy="436"/>
          </a:xfrm>
          <a:solidFill>
            <a:srgbClr val="77777A"/>
          </a:solidFill>
        </p:grpSpPr>
        <p:sp>
          <p:nvSpPr>
            <p:cNvPr id="84" name="Freeform 6"/>
            <p:cNvSpPr>
              <a:spLocks/>
            </p:cNvSpPr>
            <p:nvPr/>
          </p:nvSpPr>
          <p:spPr bwMode="auto">
            <a:xfrm>
              <a:off x="4948" y="1285"/>
              <a:ext cx="82" cy="82"/>
            </a:xfrm>
            <a:custGeom>
              <a:avLst/>
              <a:gdLst>
                <a:gd name="T0" fmla="*/ 286 w 573"/>
                <a:gd name="T1" fmla="*/ 0 h 575"/>
                <a:gd name="T2" fmla="*/ 328 w 573"/>
                <a:gd name="T3" fmla="*/ 3 h 575"/>
                <a:gd name="T4" fmla="*/ 369 w 573"/>
                <a:gd name="T5" fmla="*/ 12 h 575"/>
                <a:gd name="T6" fmla="*/ 406 w 573"/>
                <a:gd name="T7" fmla="*/ 27 h 575"/>
                <a:gd name="T8" fmla="*/ 441 w 573"/>
                <a:gd name="T9" fmla="*/ 47 h 575"/>
                <a:gd name="T10" fmla="*/ 474 w 573"/>
                <a:gd name="T11" fmla="*/ 70 h 575"/>
                <a:gd name="T12" fmla="*/ 501 w 573"/>
                <a:gd name="T13" fmla="*/ 99 h 575"/>
                <a:gd name="T14" fmla="*/ 526 w 573"/>
                <a:gd name="T15" fmla="*/ 131 h 575"/>
                <a:gd name="T16" fmla="*/ 546 w 573"/>
                <a:gd name="T17" fmla="*/ 167 h 575"/>
                <a:gd name="T18" fmla="*/ 560 w 573"/>
                <a:gd name="T19" fmla="*/ 204 h 575"/>
                <a:gd name="T20" fmla="*/ 569 w 573"/>
                <a:gd name="T21" fmla="*/ 245 h 575"/>
                <a:gd name="T22" fmla="*/ 573 w 573"/>
                <a:gd name="T23" fmla="*/ 287 h 575"/>
                <a:gd name="T24" fmla="*/ 569 w 573"/>
                <a:gd name="T25" fmla="*/ 330 h 575"/>
                <a:gd name="T26" fmla="*/ 560 w 573"/>
                <a:gd name="T27" fmla="*/ 370 h 575"/>
                <a:gd name="T28" fmla="*/ 546 w 573"/>
                <a:gd name="T29" fmla="*/ 409 h 575"/>
                <a:gd name="T30" fmla="*/ 526 w 573"/>
                <a:gd name="T31" fmla="*/ 444 h 575"/>
                <a:gd name="T32" fmla="*/ 501 w 573"/>
                <a:gd name="T33" fmla="*/ 476 h 575"/>
                <a:gd name="T34" fmla="*/ 474 w 573"/>
                <a:gd name="T35" fmla="*/ 504 h 575"/>
                <a:gd name="T36" fmla="*/ 441 w 573"/>
                <a:gd name="T37" fmla="*/ 528 h 575"/>
                <a:gd name="T38" fmla="*/ 406 w 573"/>
                <a:gd name="T39" fmla="*/ 547 h 575"/>
                <a:gd name="T40" fmla="*/ 369 w 573"/>
                <a:gd name="T41" fmla="*/ 562 h 575"/>
                <a:gd name="T42" fmla="*/ 328 w 573"/>
                <a:gd name="T43" fmla="*/ 571 h 575"/>
                <a:gd name="T44" fmla="*/ 286 w 573"/>
                <a:gd name="T45" fmla="*/ 575 h 575"/>
                <a:gd name="T46" fmla="*/ 243 w 573"/>
                <a:gd name="T47" fmla="*/ 571 h 575"/>
                <a:gd name="T48" fmla="*/ 204 w 573"/>
                <a:gd name="T49" fmla="*/ 562 h 575"/>
                <a:gd name="T50" fmla="*/ 165 w 573"/>
                <a:gd name="T51" fmla="*/ 547 h 575"/>
                <a:gd name="T52" fmla="*/ 130 w 573"/>
                <a:gd name="T53" fmla="*/ 528 h 575"/>
                <a:gd name="T54" fmla="*/ 98 w 573"/>
                <a:gd name="T55" fmla="*/ 504 h 575"/>
                <a:gd name="T56" fmla="*/ 70 w 573"/>
                <a:gd name="T57" fmla="*/ 476 h 575"/>
                <a:gd name="T58" fmla="*/ 46 w 573"/>
                <a:gd name="T59" fmla="*/ 444 h 575"/>
                <a:gd name="T60" fmla="*/ 26 w 573"/>
                <a:gd name="T61" fmla="*/ 409 h 575"/>
                <a:gd name="T62" fmla="*/ 12 w 573"/>
                <a:gd name="T63" fmla="*/ 370 h 575"/>
                <a:gd name="T64" fmla="*/ 3 w 573"/>
                <a:gd name="T65" fmla="*/ 330 h 575"/>
                <a:gd name="T66" fmla="*/ 0 w 573"/>
                <a:gd name="T67" fmla="*/ 287 h 575"/>
                <a:gd name="T68" fmla="*/ 3 w 573"/>
                <a:gd name="T69" fmla="*/ 245 h 575"/>
                <a:gd name="T70" fmla="*/ 12 w 573"/>
                <a:gd name="T71" fmla="*/ 204 h 575"/>
                <a:gd name="T72" fmla="*/ 26 w 573"/>
                <a:gd name="T73" fmla="*/ 167 h 575"/>
                <a:gd name="T74" fmla="*/ 46 w 573"/>
                <a:gd name="T75" fmla="*/ 131 h 575"/>
                <a:gd name="T76" fmla="*/ 70 w 573"/>
                <a:gd name="T77" fmla="*/ 99 h 575"/>
                <a:gd name="T78" fmla="*/ 98 w 573"/>
                <a:gd name="T79" fmla="*/ 70 h 575"/>
                <a:gd name="T80" fmla="*/ 130 w 573"/>
                <a:gd name="T81" fmla="*/ 47 h 575"/>
                <a:gd name="T82" fmla="*/ 165 w 573"/>
                <a:gd name="T83" fmla="*/ 27 h 575"/>
                <a:gd name="T84" fmla="*/ 204 w 573"/>
                <a:gd name="T85" fmla="*/ 12 h 575"/>
                <a:gd name="T86" fmla="*/ 243 w 573"/>
                <a:gd name="T87" fmla="*/ 3 h 575"/>
                <a:gd name="T88" fmla="*/ 286 w 573"/>
                <a:gd name="T8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575">
                  <a:moveTo>
                    <a:pt x="286" y="0"/>
                  </a:moveTo>
                  <a:lnTo>
                    <a:pt x="328" y="3"/>
                  </a:lnTo>
                  <a:lnTo>
                    <a:pt x="369" y="12"/>
                  </a:lnTo>
                  <a:lnTo>
                    <a:pt x="406" y="27"/>
                  </a:lnTo>
                  <a:lnTo>
                    <a:pt x="441" y="47"/>
                  </a:lnTo>
                  <a:lnTo>
                    <a:pt x="474" y="70"/>
                  </a:lnTo>
                  <a:lnTo>
                    <a:pt x="501" y="99"/>
                  </a:lnTo>
                  <a:lnTo>
                    <a:pt x="526" y="131"/>
                  </a:lnTo>
                  <a:lnTo>
                    <a:pt x="546" y="167"/>
                  </a:lnTo>
                  <a:lnTo>
                    <a:pt x="560" y="204"/>
                  </a:lnTo>
                  <a:lnTo>
                    <a:pt x="569" y="245"/>
                  </a:lnTo>
                  <a:lnTo>
                    <a:pt x="573" y="287"/>
                  </a:lnTo>
                  <a:lnTo>
                    <a:pt x="569" y="330"/>
                  </a:lnTo>
                  <a:lnTo>
                    <a:pt x="560" y="370"/>
                  </a:lnTo>
                  <a:lnTo>
                    <a:pt x="546" y="409"/>
                  </a:lnTo>
                  <a:lnTo>
                    <a:pt x="526" y="444"/>
                  </a:lnTo>
                  <a:lnTo>
                    <a:pt x="501" y="476"/>
                  </a:lnTo>
                  <a:lnTo>
                    <a:pt x="474" y="504"/>
                  </a:lnTo>
                  <a:lnTo>
                    <a:pt x="441" y="528"/>
                  </a:lnTo>
                  <a:lnTo>
                    <a:pt x="406" y="547"/>
                  </a:lnTo>
                  <a:lnTo>
                    <a:pt x="369" y="562"/>
                  </a:lnTo>
                  <a:lnTo>
                    <a:pt x="328" y="571"/>
                  </a:lnTo>
                  <a:lnTo>
                    <a:pt x="286" y="575"/>
                  </a:lnTo>
                  <a:lnTo>
                    <a:pt x="243" y="571"/>
                  </a:lnTo>
                  <a:lnTo>
                    <a:pt x="204" y="562"/>
                  </a:lnTo>
                  <a:lnTo>
                    <a:pt x="165" y="547"/>
                  </a:lnTo>
                  <a:lnTo>
                    <a:pt x="130" y="528"/>
                  </a:lnTo>
                  <a:lnTo>
                    <a:pt x="98" y="504"/>
                  </a:lnTo>
                  <a:lnTo>
                    <a:pt x="70" y="476"/>
                  </a:lnTo>
                  <a:lnTo>
                    <a:pt x="46" y="444"/>
                  </a:lnTo>
                  <a:lnTo>
                    <a:pt x="26" y="409"/>
                  </a:lnTo>
                  <a:lnTo>
                    <a:pt x="12" y="370"/>
                  </a:lnTo>
                  <a:lnTo>
                    <a:pt x="3" y="330"/>
                  </a:lnTo>
                  <a:lnTo>
                    <a:pt x="0" y="287"/>
                  </a:lnTo>
                  <a:lnTo>
                    <a:pt x="3" y="245"/>
                  </a:lnTo>
                  <a:lnTo>
                    <a:pt x="12" y="204"/>
                  </a:lnTo>
                  <a:lnTo>
                    <a:pt x="26" y="167"/>
                  </a:lnTo>
                  <a:lnTo>
                    <a:pt x="46" y="131"/>
                  </a:lnTo>
                  <a:lnTo>
                    <a:pt x="70" y="99"/>
                  </a:lnTo>
                  <a:lnTo>
                    <a:pt x="98" y="70"/>
                  </a:lnTo>
                  <a:lnTo>
                    <a:pt x="130" y="47"/>
                  </a:lnTo>
                  <a:lnTo>
                    <a:pt x="165" y="27"/>
                  </a:lnTo>
                  <a:lnTo>
                    <a:pt x="204" y="12"/>
                  </a:lnTo>
                  <a:lnTo>
                    <a:pt x="243" y="3"/>
                  </a:lnTo>
                  <a:lnTo>
                    <a:pt x="2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4" name="Freeform 7"/>
            <p:cNvSpPr>
              <a:spLocks/>
            </p:cNvSpPr>
            <p:nvPr/>
          </p:nvSpPr>
          <p:spPr bwMode="auto">
            <a:xfrm>
              <a:off x="4942" y="1368"/>
              <a:ext cx="159" cy="265"/>
            </a:xfrm>
            <a:custGeom>
              <a:avLst/>
              <a:gdLst>
                <a:gd name="T0" fmla="*/ 281 w 1112"/>
                <a:gd name="T1" fmla="*/ 1 h 1851"/>
                <a:gd name="T2" fmla="*/ 308 w 1112"/>
                <a:gd name="T3" fmla="*/ 4 h 1851"/>
                <a:gd name="T4" fmla="*/ 325 w 1112"/>
                <a:gd name="T5" fmla="*/ 8 h 1851"/>
                <a:gd name="T6" fmla="*/ 359 w 1112"/>
                <a:gd name="T7" fmla="*/ 18 h 1851"/>
                <a:gd name="T8" fmla="*/ 420 w 1112"/>
                <a:gd name="T9" fmla="*/ 50 h 1851"/>
                <a:gd name="T10" fmla="*/ 473 w 1112"/>
                <a:gd name="T11" fmla="*/ 95 h 1851"/>
                <a:gd name="T12" fmla="*/ 496 w 1112"/>
                <a:gd name="T13" fmla="*/ 125 h 1851"/>
                <a:gd name="T14" fmla="*/ 563 w 1112"/>
                <a:gd name="T15" fmla="*/ 216 h 1851"/>
                <a:gd name="T16" fmla="*/ 620 w 1112"/>
                <a:gd name="T17" fmla="*/ 287 h 1851"/>
                <a:gd name="T18" fmla="*/ 670 w 1112"/>
                <a:gd name="T19" fmla="*/ 339 h 1851"/>
                <a:gd name="T20" fmla="*/ 718 w 1112"/>
                <a:gd name="T21" fmla="*/ 375 h 1851"/>
                <a:gd name="T22" fmla="*/ 767 w 1112"/>
                <a:gd name="T23" fmla="*/ 393 h 1851"/>
                <a:gd name="T24" fmla="*/ 821 w 1112"/>
                <a:gd name="T25" fmla="*/ 395 h 1851"/>
                <a:gd name="T26" fmla="*/ 885 w 1112"/>
                <a:gd name="T27" fmla="*/ 382 h 1851"/>
                <a:gd name="T28" fmla="*/ 962 w 1112"/>
                <a:gd name="T29" fmla="*/ 356 h 1851"/>
                <a:gd name="T30" fmla="*/ 1011 w 1112"/>
                <a:gd name="T31" fmla="*/ 350 h 1851"/>
                <a:gd name="T32" fmla="*/ 1058 w 1112"/>
                <a:gd name="T33" fmla="*/ 364 h 1851"/>
                <a:gd name="T34" fmla="*/ 1093 w 1112"/>
                <a:gd name="T35" fmla="*/ 398 h 1851"/>
                <a:gd name="T36" fmla="*/ 1111 w 1112"/>
                <a:gd name="T37" fmla="*/ 446 h 1851"/>
                <a:gd name="T38" fmla="*/ 1107 w 1112"/>
                <a:gd name="T39" fmla="*/ 495 h 1851"/>
                <a:gd name="T40" fmla="*/ 1083 w 1112"/>
                <a:gd name="T41" fmla="*/ 537 h 1851"/>
                <a:gd name="T42" fmla="*/ 1041 w 1112"/>
                <a:gd name="T43" fmla="*/ 565 h 1851"/>
                <a:gd name="T44" fmla="*/ 937 w 1112"/>
                <a:gd name="T45" fmla="*/ 598 h 1851"/>
                <a:gd name="T46" fmla="*/ 844 w 1112"/>
                <a:gd name="T47" fmla="*/ 614 h 1851"/>
                <a:gd name="T48" fmla="*/ 754 w 1112"/>
                <a:gd name="T49" fmla="*/ 613 h 1851"/>
                <a:gd name="T50" fmla="*/ 669 w 1112"/>
                <a:gd name="T51" fmla="*/ 594 h 1851"/>
                <a:gd name="T52" fmla="*/ 593 w 1112"/>
                <a:gd name="T53" fmla="*/ 557 h 1851"/>
                <a:gd name="T54" fmla="*/ 526 w 1112"/>
                <a:gd name="T55" fmla="*/ 506 h 1851"/>
                <a:gd name="T56" fmla="*/ 753 w 1112"/>
                <a:gd name="T57" fmla="*/ 820 h 1851"/>
                <a:gd name="T58" fmla="*/ 808 w 1112"/>
                <a:gd name="T59" fmla="*/ 832 h 1851"/>
                <a:gd name="T60" fmla="*/ 851 w 1112"/>
                <a:gd name="T61" fmla="*/ 863 h 1851"/>
                <a:gd name="T62" fmla="*/ 878 w 1112"/>
                <a:gd name="T63" fmla="*/ 909 h 1851"/>
                <a:gd name="T64" fmla="*/ 973 w 1112"/>
                <a:gd name="T65" fmla="*/ 1705 h 1851"/>
                <a:gd name="T66" fmla="*/ 968 w 1112"/>
                <a:gd name="T67" fmla="*/ 1757 h 1851"/>
                <a:gd name="T68" fmla="*/ 945 w 1112"/>
                <a:gd name="T69" fmla="*/ 1801 h 1851"/>
                <a:gd name="T70" fmla="*/ 907 w 1112"/>
                <a:gd name="T71" fmla="*/ 1834 h 1851"/>
                <a:gd name="T72" fmla="*/ 857 w 1112"/>
                <a:gd name="T73" fmla="*/ 1850 h 1851"/>
                <a:gd name="T74" fmla="*/ 842 w 1112"/>
                <a:gd name="T75" fmla="*/ 1851 h 1851"/>
                <a:gd name="T76" fmla="*/ 788 w 1112"/>
                <a:gd name="T77" fmla="*/ 1840 h 1851"/>
                <a:gd name="T78" fmla="*/ 745 w 1112"/>
                <a:gd name="T79" fmla="*/ 1809 h 1851"/>
                <a:gd name="T80" fmla="*/ 718 w 1112"/>
                <a:gd name="T81" fmla="*/ 1762 h 1851"/>
                <a:gd name="T82" fmla="*/ 637 w 1112"/>
                <a:gd name="T83" fmla="*/ 1084 h 1851"/>
                <a:gd name="T84" fmla="*/ 263 w 1112"/>
                <a:gd name="T85" fmla="*/ 1086 h 1851"/>
                <a:gd name="T86" fmla="*/ 199 w 1112"/>
                <a:gd name="T87" fmla="*/ 1079 h 1851"/>
                <a:gd name="T88" fmla="*/ 138 w 1112"/>
                <a:gd name="T89" fmla="*/ 1058 h 1851"/>
                <a:gd name="T90" fmla="*/ 84 w 1112"/>
                <a:gd name="T91" fmla="*/ 1025 h 1851"/>
                <a:gd name="T92" fmla="*/ 40 w 1112"/>
                <a:gd name="T93" fmla="*/ 981 h 1851"/>
                <a:gd name="T94" fmla="*/ 11 w 1112"/>
                <a:gd name="T95" fmla="*/ 927 h 1851"/>
                <a:gd name="T96" fmla="*/ 0 w 1112"/>
                <a:gd name="T97" fmla="*/ 862 h 1851"/>
                <a:gd name="T98" fmla="*/ 3 w 1112"/>
                <a:gd name="T99" fmla="*/ 194 h 1851"/>
                <a:gd name="T100" fmla="*/ 25 w 1112"/>
                <a:gd name="T101" fmla="*/ 134 h 1851"/>
                <a:gd name="T102" fmla="*/ 63 w 1112"/>
                <a:gd name="T103" fmla="*/ 83 h 1851"/>
                <a:gd name="T104" fmla="*/ 113 w 1112"/>
                <a:gd name="T105" fmla="*/ 44 h 1851"/>
                <a:gd name="T106" fmla="*/ 170 w 1112"/>
                <a:gd name="T107" fmla="*/ 17 h 1851"/>
                <a:gd name="T108" fmla="*/ 199 w 1112"/>
                <a:gd name="T109" fmla="*/ 8 h 1851"/>
                <a:gd name="T110" fmla="*/ 209 w 1112"/>
                <a:gd name="T111" fmla="*/ 7 h 1851"/>
                <a:gd name="T112" fmla="*/ 234 w 1112"/>
                <a:gd name="T113" fmla="*/ 2 h 1851"/>
                <a:gd name="T114" fmla="*/ 265 w 1112"/>
                <a:gd name="T115" fmla="*/ 0 h 1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2" h="1851">
                  <a:moveTo>
                    <a:pt x="265" y="0"/>
                  </a:moveTo>
                  <a:lnTo>
                    <a:pt x="281" y="1"/>
                  </a:lnTo>
                  <a:lnTo>
                    <a:pt x="294" y="2"/>
                  </a:lnTo>
                  <a:lnTo>
                    <a:pt x="308" y="4"/>
                  </a:lnTo>
                  <a:lnTo>
                    <a:pt x="318" y="7"/>
                  </a:lnTo>
                  <a:lnTo>
                    <a:pt x="325" y="8"/>
                  </a:lnTo>
                  <a:lnTo>
                    <a:pt x="327" y="9"/>
                  </a:lnTo>
                  <a:lnTo>
                    <a:pt x="359" y="18"/>
                  </a:lnTo>
                  <a:lnTo>
                    <a:pt x="390" y="32"/>
                  </a:lnTo>
                  <a:lnTo>
                    <a:pt x="420" y="50"/>
                  </a:lnTo>
                  <a:lnTo>
                    <a:pt x="448" y="70"/>
                  </a:lnTo>
                  <a:lnTo>
                    <a:pt x="473" y="95"/>
                  </a:lnTo>
                  <a:lnTo>
                    <a:pt x="494" y="122"/>
                  </a:lnTo>
                  <a:lnTo>
                    <a:pt x="496" y="125"/>
                  </a:lnTo>
                  <a:lnTo>
                    <a:pt x="531" y="172"/>
                  </a:lnTo>
                  <a:lnTo>
                    <a:pt x="563" y="216"/>
                  </a:lnTo>
                  <a:lnTo>
                    <a:pt x="592" y="254"/>
                  </a:lnTo>
                  <a:lnTo>
                    <a:pt x="620" y="287"/>
                  </a:lnTo>
                  <a:lnTo>
                    <a:pt x="646" y="315"/>
                  </a:lnTo>
                  <a:lnTo>
                    <a:pt x="670" y="339"/>
                  </a:lnTo>
                  <a:lnTo>
                    <a:pt x="694" y="359"/>
                  </a:lnTo>
                  <a:lnTo>
                    <a:pt x="718" y="375"/>
                  </a:lnTo>
                  <a:lnTo>
                    <a:pt x="742" y="386"/>
                  </a:lnTo>
                  <a:lnTo>
                    <a:pt x="767" y="393"/>
                  </a:lnTo>
                  <a:lnTo>
                    <a:pt x="794" y="395"/>
                  </a:lnTo>
                  <a:lnTo>
                    <a:pt x="821" y="395"/>
                  </a:lnTo>
                  <a:lnTo>
                    <a:pt x="852" y="390"/>
                  </a:lnTo>
                  <a:lnTo>
                    <a:pt x="885" y="382"/>
                  </a:lnTo>
                  <a:lnTo>
                    <a:pt x="922" y="371"/>
                  </a:lnTo>
                  <a:lnTo>
                    <a:pt x="962" y="356"/>
                  </a:lnTo>
                  <a:lnTo>
                    <a:pt x="987" y="351"/>
                  </a:lnTo>
                  <a:lnTo>
                    <a:pt x="1011" y="350"/>
                  </a:lnTo>
                  <a:lnTo>
                    <a:pt x="1035" y="355"/>
                  </a:lnTo>
                  <a:lnTo>
                    <a:pt x="1058" y="364"/>
                  </a:lnTo>
                  <a:lnTo>
                    <a:pt x="1077" y="379"/>
                  </a:lnTo>
                  <a:lnTo>
                    <a:pt x="1093" y="398"/>
                  </a:lnTo>
                  <a:lnTo>
                    <a:pt x="1105" y="421"/>
                  </a:lnTo>
                  <a:lnTo>
                    <a:pt x="1111" y="446"/>
                  </a:lnTo>
                  <a:lnTo>
                    <a:pt x="1112" y="471"/>
                  </a:lnTo>
                  <a:lnTo>
                    <a:pt x="1107" y="495"/>
                  </a:lnTo>
                  <a:lnTo>
                    <a:pt x="1098" y="518"/>
                  </a:lnTo>
                  <a:lnTo>
                    <a:pt x="1083" y="537"/>
                  </a:lnTo>
                  <a:lnTo>
                    <a:pt x="1064" y="553"/>
                  </a:lnTo>
                  <a:lnTo>
                    <a:pt x="1041" y="565"/>
                  </a:lnTo>
                  <a:lnTo>
                    <a:pt x="988" y="584"/>
                  </a:lnTo>
                  <a:lnTo>
                    <a:pt x="937" y="598"/>
                  </a:lnTo>
                  <a:lnTo>
                    <a:pt x="889" y="609"/>
                  </a:lnTo>
                  <a:lnTo>
                    <a:pt x="844" y="614"/>
                  </a:lnTo>
                  <a:lnTo>
                    <a:pt x="801" y="616"/>
                  </a:lnTo>
                  <a:lnTo>
                    <a:pt x="754" y="613"/>
                  </a:lnTo>
                  <a:lnTo>
                    <a:pt x="710" y="606"/>
                  </a:lnTo>
                  <a:lnTo>
                    <a:pt x="669" y="594"/>
                  </a:lnTo>
                  <a:lnTo>
                    <a:pt x="631" y="578"/>
                  </a:lnTo>
                  <a:lnTo>
                    <a:pt x="593" y="557"/>
                  </a:lnTo>
                  <a:lnTo>
                    <a:pt x="559" y="534"/>
                  </a:lnTo>
                  <a:lnTo>
                    <a:pt x="526" y="506"/>
                  </a:lnTo>
                  <a:lnTo>
                    <a:pt x="526" y="821"/>
                  </a:lnTo>
                  <a:lnTo>
                    <a:pt x="753" y="820"/>
                  </a:lnTo>
                  <a:lnTo>
                    <a:pt x="781" y="823"/>
                  </a:lnTo>
                  <a:lnTo>
                    <a:pt x="808" y="832"/>
                  </a:lnTo>
                  <a:lnTo>
                    <a:pt x="830" y="845"/>
                  </a:lnTo>
                  <a:lnTo>
                    <a:pt x="851" y="863"/>
                  </a:lnTo>
                  <a:lnTo>
                    <a:pt x="866" y="885"/>
                  </a:lnTo>
                  <a:lnTo>
                    <a:pt x="878" y="909"/>
                  </a:lnTo>
                  <a:lnTo>
                    <a:pt x="883" y="937"/>
                  </a:lnTo>
                  <a:lnTo>
                    <a:pt x="973" y="1705"/>
                  </a:lnTo>
                  <a:lnTo>
                    <a:pt x="973" y="1731"/>
                  </a:lnTo>
                  <a:lnTo>
                    <a:pt x="968" y="1757"/>
                  </a:lnTo>
                  <a:lnTo>
                    <a:pt x="959" y="1779"/>
                  </a:lnTo>
                  <a:lnTo>
                    <a:pt x="945" y="1801"/>
                  </a:lnTo>
                  <a:lnTo>
                    <a:pt x="928" y="1819"/>
                  </a:lnTo>
                  <a:lnTo>
                    <a:pt x="907" y="1834"/>
                  </a:lnTo>
                  <a:lnTo>
                    <a:pt x="883" y="1844"/>
                  </a:lnTo>
                  <a:lnTo>
                    <a:pt x="857" y="1850"/>
                  </a:lnTo>
                  <a:lnTo>
                    <a:pt x="849" y="1851"/>
                  </a:lnTo>
                  <a:lnTo>
                    <a:pt x="842" y="1851"/>
                  </a:lnTo>
                  <a:lnTo>
                    <a:pt x="814" y="1849"/>
                  </a:lnTo>
                  <a:lnTo>
                    <a:pt x="788" y="1840"/>
                  </a:lnTo>
                  <a:lnTo>
                    <a:pt x="766" y="1826"/>
                  </a:lnTo>
                  <a:lnTo>
                    <a:pt x="745" y="1809"/>
                  </a:lnTo>
                  <a:lnTo>
                    <a:pt x="729" y="1787"/>
                  </a:lnTo>
                  <a:lnTo>
                    <a:pt x="718" y="1762"/>
                  </a:lnTo>
                  <a:lnTo>
                    <a:pt x="711" y="1735"/>
                  </a:lnTo>
                  <a:lnTo>
                    <a:pt x="637" y="1084"/>
                  </a:lnTo>
                  <a:lnTo>
                    <a:pt x="284" y="1084"/>
                  </a:lnTo>
                  <a:lnTo>
                    <a:pt x="263" y="1086"/>
                  </a:lnTo>
                  <a:lnTo>
                    <a:pt x="231" y="1083"/>
                  </a:lnTo>
                  <a:lnTo>
                    <a:pt x="199" y="1079"/>
                  </a:lnTo>
                  <a:lnTo>
                    <a:pt x="169" y="1070"/>
                  </a:lnTo>
                  <a:lnTo>
                    <a:pt x="138" y="1058"/>
                  </a:lnTo>
                  <a:lnTo>
                    <a:pt x="110" y="1044"/>
                  </a:lnTo>
                  <a:lnTo>
                    <a:pt x="84" y="1025"/>
                  </a:lnTo>
                  <a:lnTo>
                    <a:pt x="60" y="1005"/>
                  </a:lnTo>
                  <a:lnTo>
                    <a:pt x="40" y="981"/>
                  </a:lnTo>
                  <a:lnTo>
                    <a:pt x="24" y="955"/>
                  </a:lnTo>
                  <a:lnTo>
                    <a:pt x="11" y="927"/>
                  </a:lnTo>
                  <a:lnTo>
                    <a:pt x="3" y="896"/>
                  </a:lnTo>
                  <a:lnTo>
                    <a:pt x="0" y="862"/>
                  </a:lnTo>
                  <a:lnTo>
                    <a:pt x="0" y="228"/>
                  </a:lnTo>
                  <a:lnTo>
                    <a:pt x="3" y="194"/>
                  </a:lnTo>
                  <a:lnTo>
                    <a:pt x="11" y="162"/>
                  </a:lnTo>
                  <a:lnTo>
                    <a:pt x="25" y="134"/>
                  </a:lnTo>
                  <a:lnTo>
                    <a:pt x="42" y="107"/>
                  </a:lnTo>
                  <a:lnTo>
                    <a:pt x="63" y="83"/>
                  </a:lnTo>
                  <a:lnTo>
                    <a:pt x="87" y="62"/>
                  </a:lnTo>
                  <a:lnTo>
                    <a:pt x="113" y="44"/>
                  </a:lnTo>
                  <a:lnTo>
                    <a:pt x="142" y="29"/>
                  </a:lnTo>
                  <a:lnTo>
                    <a:pt x="170" y="17"/>
                  </a:lnTo>
                  <a:lnTo>
                    <a:pt x="199" y="8"/>
                  </a:lnTo>
                  <a:lnTo>
                    <a:pt x="199" y="8"/>
                  </a:lnTo>
                  <a:lnTo>
                    <a:pt x="203" y="8"/>
                  </a:lnTo>
                  <a:lnTo>
                    <a:pt x="209" y="7"/>
                  </a:lnTo>
                  <a:lnTo>
                    <a:pt x="221" y="4"/>
                  </a:lnTo>
                  <a:lnTo>
                    <a:pt x="234" y="2"/>
                  </a:lnTo>
                  <a:lnTo>
                    <a:pt x="249" y="1"/>
                  </a:lnTo>
                  <a:lnTo>
                    <a:pt x="2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6" name="Freeform 8"/>
            <p:cNvSpPr>
              <a:spLocks/>
            </p:cNvSpPr>
            <p:nvPr/>
          </p:nvSpPr>
          <p:spPr bwMode="auto">
            <a:xfrm>
              <a:off x="4902" y="1386"/>
              <a:ext cx="126" cy="248"/>
            </a:xfrm>
            <a:custGeom>
              <a:avLst/>
              <a:gdLst>
                <a:gd name="T0" fmla="*/ 137 w 882"/>
                <a:gd name="T1" fmla="*/ 3 h 1736"/>
                <a:gd name="T2" fmla="*/ 181 w 882"/>
                <a:gd name="T3" fmla="*/ 25 h 1736"/>
                <a:gd name="T4" fmla="*/ 211 w 882"/>
                <a:gd name="T5" fmla="*/ 62 h 1736"/>
                <a:gd name="T6" fmla="*/ 222 w 882"/>
                <a:gd name="T7" fmla="*/ 111 h 1736"/>
                <a:gd name="T8" fmla="*/ 771 w 882"/>
                <a:gd name="T9" fmla="*/ 996 h 1736"/>
                <a:gd name="T10" fmla="*/ 820 w 882"/>
                <a:gd name="T11" fmla="*/ 1007 h 1736"/>
                <a:gd name="T12" fmla="*/ 859 w 882"/>
                <a:gd name="T13" fmla="*/ 1038 h 1736"/>
                <a:gd name="T14" fmla="*/ 880 w 882"/>
                <a:gd name="T15" fmla="*/ 1082 h 1736"/>
                <a:gd name="T16" fmla="*/ 880 w 882"/>
                <a:gd name="T17" fmla="*/ 1132 h 1736"/>
                <a:gd name="T18" fmla="*/ 860 w 882"/>
                <a:gd name="T19" fmla="*/ 1174 h 1736"/>
                <a:gd name="T20" fmla="*/ 825 w 882"/>
                <a:gd name="T21" fmla="*/ 1205 h 1736"/>
                <a:gd name="T22" fmla="*/ 848 w 882"/>
                <a:gd name="T23" fmla="*/ 1265 h 1736"/>
                <a:gd name="T24" fmla="*/ 856 w 882"/>
                <a:gd name="T25" fmla="*/ 1331 h 1736"/>
                <a:gd name="T26" fmla="*/ 853 w 882"/>
                <a:gd name="T27" fmla="*/ 1667 h 1736"/>
                <a:gd name="T28" fmla="*/ 829 w 882"/>
                <a:gd name="T29" fmla="*/ 1709 h 1736"/>
                <a:gd name="T30" fmla="*/ 788 w 882"/>
                <a:gd name="T31" fmla="*/ 1733 h 1736"/>
                <a:gd name="T32" fmla="*/ 739 w 882"/>
                <a:gd name="T33" fmla="*/ 1733 h 1736"/>
                <a:gd name="T34" fmla="*/ 698 w 882"/>
                <a:gd name="T35" fmla="*/ 1709 h 1736"/>
                <a:gd name="T36" fmla="*/ 674 w 882"/>
                <a:gd name="T37" fmla="*/ 1667 h 1736"/>
                <a:gd name="T38" fmla="*/ 671 w 882"/>
                <a:gd name="T39" fmla="*/ 1331 h 1736"/>
                <a:gd name="T40" fmla="*/ 660 w 882"/>
                <a:gd name="T41" fmla="*/ 1292 h 1736"/>
                <a:gd name="T42" fmla="*/ 633 w 882"/>
                <a:gd name="T43" fmla="*/ 1265 h 1736"/>
                <a:gd name="T44" fmla="*/ 595 w 882"/>
                <a:gd name="T45" fmla="*/ 1255 h 1736"/>
                <a:gd name="T46" fmla="*/ 264 w 882"/>
                <a:gd name="T47" fmla="*/ 1257 h 1736"/>
                <a:gd name="T48" fmla="*/ 230 w 882"/>
                <a:gd name="T49" fmla="*/ 1278 h 1736"/>
                <a:gd name="T50" fmla="*/ 211 w 882"/>
                <a:gd name="T51" fmla="*/ 1310 h 1736"/>
                <a:gd name="T52" fmla="*/ 207 w 882"/>
                <a:gd name="T53" fmla="*/ 1643 h 1736"/>
                <a:gd name="T54" fmla="*/ 195 w 882"/>
                <a:gd name="T55" fmla="*/ 1690 h 1736"/>
                <a:gd name="T56" fmla="*/ 161 w 882"/>
                <a:gd name="T57" fmla="*/ 1724 h 1736"/>
                <a:gd name="T58" fmla="*/ 114 w 882"/>
                <a:gd name="T59" fmla="*/ 1736 h 1736"/>
                <a:gd name="T60" fmla="*/ 68 w 882"/>
                <a:gd name="T61" fmla="*/ 1724 h 1736"/>
                <a:gd name="T62" fmla="*/ 34 w 882"/>
                <a:gd name="T63" fmla="*/ 1690 h 1736"/>
                <a:gd name="T64" fmla="*/ 22 w 882"/>
                <a:gd name="T65" fmla="*/ 1643 h 1736"/>
                <a:gd name="T66" fmla="*/ 24 w 882"/>
                <a:gd name="T67" fmla="*/ 1297 h 1736"/>
                <a:gd name="T68" fmla="*/ 41 w 882"/>
                <a:gd name="T69" fmla="*/ 1232 h 1736"/>
                <a:gd name="T70" fmla="*/ 36 w 882"/>
                <a:gd name="T71" fmla="*/ 1190 h 1736"/>
                <a:gd name="T72" fmla="*/ 10 w 882"/>
                <a:gd name="T73" fmla="*/ 1153 h 1736"/>
                <a:gd name="T74" fmla="*/ 0 w 882"/>
                <a:gd name="T75" fmla="*/ 1107 h 1736"/>
                <a:gd name="T76" fmla="*/ 3 w 882"/>
                <a:gd name="T77" fmla="*/ 86 h 1736"/>
                <a:gd name="T78" fmla="*/ 25 w 882"/>
                <a:gd name="T79" fmla="*/ 42 h 1736"/>
                <a:gd name="T80" fmla="*/ 62 w 882"/>
                <a:gd name="T81" fmla="*/ 11 h 1736"/>
                <a:gd name="T82" fmla="*/ 111 w 882"/>
                <a:gd name="T83" fmla="*/ 0 h 1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2" h="1736">
                  <a:moveTo>
                    <a:pt x="111" y="0"/>
                  </a:moveTo>
                  <a:lnTo>
                    <a:pt x="137" y="3"/>
                  </a:lnTo>
                  <a:lnTo>
                    <a:pt x="160" y="11"/>
                  </a:lnTo>
                  <a:lnTo>
                    <a:pt x="181" y="25"/>
                  </a:lnTo>
                  <a:lnTo>
                    <a:pt x="198" y="42"/>
                  </a:lnTo>
                  <a:lnTo>
                    <a:pt x="211" y="62"/>
                  </a:lnTo>
                  <a:lnTo>
                    <a:pt x="220" y="86"/>
                  </a:lnTo>
                  <a:lnTo>
                    <a:pt x="222" y="111"/>
                  </a:lnTo>
                  <a:lnTo>
                    <a:pt x="222" y="996"/>
                  </a:lnTo>
                  <a:lnTo>
                    <a:pt x="771" y="996"/>
                  </a:lnTo>
                  <a:lnTo>
                    <a:pt x="797" y="999"/>
                  </a:lnTo>
                  <a:lnTo>
                    <a:pt x="820" y="1007"/>
                  </a:lnTo>
                  <a:lnTo>
                    <a:pt x="840" y="1021"/>
                  </a:lnTo>
                  <a:lnTo>
                    <a:pt x="859" y="1038"/>
                  </a:lnTo>
                  <a:lnTo>
                    <a:pt x="871" y="1058"/>
                  </a:lnTo>
                  <a:lnTo>
                    <a:pt x="880" y="1082"/>
                  </a:lnTo>
                  <a:lnTo>
                    <a:pt x="882" y="1107"/>
                  </a:lnTo>
                  <a:lnTo>
                    <a:pt x="880" y="1132"/>
                  </a:lnTo>
                  <a:lnTo>
                    <a:pt x="872" y="1155"/>
                  </a:lnTo>
                  <a:lnTo>
                    <a:pt x="860" y="1174"/>
                  </a:lnTo>
                  <a:lnTo>
                    <a:pt x="844" y="1191"/>
                  </a:lnTo>
                  <a:lnTo>
                    <a:pt x="825" y="1205"/>
                  </a:lnTo>
                  <a:lnTo>
                    <a:pt x="838" y="1234"/>
                  </a:lnTo>
                  <a:lnTo>
                    <a:pt x="848" y="1265"/>
                  </a:lnTo>
                  <a:lnTo>
                    <a:pt x="855" y="1297"/>
                  </a:lnTo>
                  <a:lnTo>
                    <a:pt x="856" y="1331"/>
                  </a:lnTo>
                  <a:lnTo>
                    <a:pt x="856" y="1643"/>
                  </a:lnTo>
                  <a:lnTo>
                    <a:pt x="853" y="1667"/>
                  </a:lnTo>
                  <a:lnTo>
                    <a:pt x="844" y="1690"/>
                  </a:lnTo>
                  <a:lnTo>
                    <a:pt x="829" y="1709"/>
                  </a:lnTo>
                  <a:lnTo>
                    <a:pt x="811" y="1724"/>
                  </a:lnTo>
                  <a:lnTo>
                    <a:pt x="788" y="1733"/>
                  </a:lnTo>
                  <a:lnTo>
                    <a:pt x="763" y="1736"/>
                  </a:lnTo>
                  <a:lnTo>
                    <a:pt x="739" y="1733"/>
                  </a:lnTo>
                  <a:lnTo>
                    <a:pt x="717" y="1724"/>
                  </a:lnTo>
                  <a:lnTo>
                    <a:pt x="698" y="1709"/>
                  </a:lnTo>
                  <a:lnTo>
                    <a:pt x="683" y="1690"/>
                  </a:lnTo>
                  <a:lnTo>
                    <a:pt x="674" y="1667"/>
                  </a:lnTo>
                  <a:lnTo>
                    <a:pt x="671" y="1643"/>
                  </a:lnTo>
                  <a:lnTo>
                    <a:pt x="671" y="1331"/>
                  </a:lnTo>
                  <a:lnTo>
                    <a:pt x="668" y="1310"/>
                  </a:lnTo>
                  <a:lnTo>
                    <a:pt x="660" y="1292"/>
                  </a:lnTo>
                  <a:lnTo>
                    <a:pt x="648" y="1278"/>
                  </a:lnTo>
                  <a:lnTo>
                    <a:pt x="633" y="1265"/>
                  </a:lnTo>
                  <a:lnTo>
                    <a:pt x="615" y="1257"/>
                  </a:lnTo>
                  <a:lnTo>
                    <a:pt x="595" y="1255"/>
                  </a:lnTo>
                  <a:lnTo>
                    <a:pt x="283" y="1255"/>
                  </a:lnTo>
                  <a:lnTo>
                    <a:pt x="264" y="1257"/>
                  </a:lnTo>
                  <a:lnTo>
                    <a:pt x="245" y="1265"/>
                  </a:lnTo>
                  <a:lnTo>
                    <a:pt x="230" y="1278"/>
                  </a:lnTo>
                  <a:lnTo>
                    <a:pt x="217" y="1292"/>
                  </a:lnTo>
                  <a:lnTo>
                    <a:pt x="211" y="1310"/>
                  </a:lnTo>
                  <a:lnTo>
                    <a:pt x="207" y="1331"/>
                  </a:lnTo>
                  <a:lnTo>
                    <a:pt x="207" y="1643"/>
                  </a:lnTo>
                  <a:lnTo>
                    <a:pt x="204" y="1667"/>
                  </a:lnTo>
                  <a:lnTo>
                    <a:pt x="195" y="1690"/>
                  </a:lnTo>
                  <a:lnTo>
                    <a:pt x="180" y="1709"/>
                  </a:lnTo>
                  <a:lnTo>
                    <a:pt x="161" y="1724"/>
                  </a:lnTo>
                  <a:lnTo>
                    <a:pt x="139" y="1733"/>
                  </a:lnTo>
                  <a:lnTo>
                    <a:pt x="114" y="1736"/>
                  </a:lnTo>
                  <a:lnTo>
                    <a:pt x="89" y="1733"/>
                  </a:lnTo>
                  <a:lnTo>
                    <a:pt x="68" y="1724"/>
                  </a:lnTo>
                  <a:lnTo>
                    <a:pt x="49" y="1709"/>
                  </a:lnTo>
                  <a:lnTo>
                    <a:pt x="34" y="1690"/>
                  </a:lnTo>
                  <a:lnTo>
                    <a:pt x="25" y="1667"/>
                  </a:lnTo>
                  <a:lnTo>
                    <a:pt x="22" y="1643"/>
                  </a:lnTo>
                  <a:lnTo>
                    <a:pt x="22" y="1331"/>
                  </a:lnTo>
                  <a:lnTo>
                    <a:pt x="24" y="1297"/>
                  </a:lnTo>
                  <a:lnTo>
                    <a:pt x="31" y="1264"/>
                  </a:lnTo>
                  <a:lnTo>
                    <a:pt x="41" y="1232"/>
                  </a:lnTo>
                  <a:lnTo>
                    <a:pt x="54" y="1204"/>
                  </a:lnTo>
                  <a:lnTo>
                    <a:pt x="36" y="1190"/>
                  </a:lnTo>
                  <a:lnTo>
                    <a:pt x="22" y="1173"/>
                  </a:lnTo>
                  <a:lnTo>
                    <a:pt x="10" y="1153"/>
                  </a:lnTo>
                  <a:lnTo>
                    <a:pt x="2" y="1131"/>
                  </a:lnTo>
                  <a:lnTo>
                    <a:pt x="0" y="1107"/>
                  </a:lnTo>
                  <a:lnTo>
                    <a:pt x="0" y="111"/>
                  </a:lnTo>
                  <a:lnTo>
                    <a:pt x="3" y="86"/>
                  </a:lnTo>
                  <a:lnTo>
                    <a:pt x="11" y="62"/>
                  </a:lnTo>
                  <a:lnTo>
                    <a:pt x="25" y="42"/>
                  </a:lnTo>
                  <a:lnTo>
                    <a:pt x="42" y="25"/>
                  </a:lnTo>
                  <a:lnTo>
                    <a:pt x="62" y="11"/>
                  </a:lnTo>
                  <a:lnTo>
                    <a:pt x="86" y="3"/>
                  </a:lnTo>
                  <a:lnTo>
                    <a:pt x="1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1" name="Freeform 9"/>
            <p:cNvSpPr>
              <a:spLocks/>
            </p:cNvSpPr>
            <p:nvPr/>
          </p:nvSpPr>
          <p:spPr bwMode="auto">
            <a:xfrm>
              <a:off x="5303" y="1285"/>
              <a:ext cx="82" cy="82"/>
            </a:xfrm>
            <a:custGeom>
              <a:avLst/>
              <a:gdLst>
                <a:gd name="T0" fmla="*/ 287 w 573"/>
                <a:gd name="T1" fmla="*/ 0 h 575"/>
                <a:gd name="T2" fmla="*/ 329 w 573"/>
                <a:gd name="T3" fmla="*/ 3 h 575"/>
                <a:gd name="T4" fmla="*/ 370 w 573"/>
                <a:gd name="T5" fmla="*/ 12 h 575"/>
                <a:gd name="T6" fmla="*/ 407 w 573"/>
                <a:gd name="T7" fmla="*/ 27 h 575"/>
                <a:gd name="T8" fmla="*/ 442 w 573"/>
                <a:gd name="T9" fmla="*/ 47 h 575"/>
                <a:gd name="T10" fmla="*/ 475 w 573"/>
                <a:gd name="T11" fmla="*/ 70 h 575"/>
                <a:gd name="T12" fmla="*/ 503 w 573"/>
                <a:gd name="T13" fmla="*/ 99 h 575"/>
                <a:gd name="T14" fmla="*/ 527 w 573"/>
                <a:gd name="T15" fmla="*/ 131 h 575"/>
                <a:gd name="T16" fmla="*/ 546 w 573"/>
                <a:gd name="T17" fmla="*/ 167 h 575"/>
                <a:gd name="T18" fmla="*/ 561 w 573"/>
                <a:gd name="T19" fmla="*/ 204 h 575"/>
                <a:gd name="T20" fmla="*/ 570 w 573"/>
                <a:gd name="T21" fmla="*/ 245 h 575"/>
                <a:gd name="T22" fmla="*/ 573 w 573"/>
                <a:gd name="T23" fmla="*/ 287 h 575"/>
                <a:gd name="T24" fmla="*/ 570 w 573"/>
                <a:gd name="T25" fmla="*/ 330 h 575"/>
                <a:gd name="T26" fmla="*/ 561 w 573"/>
                <a:gd name="T27" fmla="*/ 370 h 575"/>
                <a:gd name="T28" fmla="*/ 546 w 573"/>
                <a:gd name="T29" fmla="*/ 409 h 575"/>
                <a:gd name="T30" fmla="*/ 527 w 573"/>
                <a:gd name="T31" fmla="*/ 444 h 575"/>
                <a:gd name="T32" fmla="*/ 503 w 573"/>
                <a:gd name="T33" fmla="*/ 476 h 575"/>
                <a:gd name="T34" fmla="*/ 475 w 573"/>
                <a:gd name="T35" fmla="*/ 504 h 575"/>
                <a:gd name="T36" fmla="*/ 442 w 573"/>
                <a:gd name="T37" fmla="*/ 528 h 575"/>
                <a:gd name="T38" fmla="*/ 407 w 573"/>
                <a:gd name="T39" fmla="*/ 547 h 575"/>
                <a:gd name="T40" fmla="*/ 370 w 573"/>
                <a:gd name="T41" fmla="*/ 562 h 575"/>
                <a:gd name="T42" fmla="*/ 329 w 573"/>
                <a:gd name="T43" fmla="*/ 571 h 575"/>
                <a:gd name="T44" fmla="*/ 287 w 573"/>
                <a:gd name="T45" fmla="*/ 575 h 575"/>
                <a:gd name="T46" fmla="*/ 244 w 573"/>
                <a:gd name="T47" fmla="*/ 571 h 575"/>
                <a:gd name="T48" fmla="*/ 204 w 573"/>
                <a:gd name="T49" fmla="*/ 562 h 575"/>
                <a:gd name="T50" fmla="*/ 166 w 573"/>
                <a:gd name="T51" fmla="*/ 547 h 575"/>
                <a:gd name="T52" fmla="*/ 131 w 573"/>
                <a:gd name="T53" fmla="*/ 528 h 575"/>
                <a:gd name="T54" fmla="*/ 99 w 573"/>
                <a:gd name="T55" fmla="*/ 504 h 575"/>
                <a:gd name="T56" fmla="*/ 71 w 573"/>
                <a:gd name="T57" fmla="*/ 476 h 575"/>
                <a:gd name="T58" fmla="*/ 47 w 573"/>
                <a:gd name="T59" fmla="*/ 444 h 575"/>
                <a:gd name="T60" fmla="*/ 26 w 573"/>
                <a:gd name="T61" fmla="*/ 409 h 575"/>
                <a:gd name="T62" fmla="*/ 13 w 573"/>
                <a:gd name="T63" fmla="*/ 370 h 575"/>
                <a:gd name="T64" fmla="*/ 4 w 573"/>
                <a:gd name="T65" fmla="*/ 330 h 575"/>
                <a:gd name="T66" fmla="*/ 0 w 573"/>
                <a:gd name="T67" fmla="*/ 287 h 575"/>
                <a:gd name="T68" fmla="*/ 4 w 573"/>
                <a:gd name="T69" fmla="*/ 245 h 575"/>
                <a:gd name="T70" fmla="*/ 13 w 573"/>
                <a:gd name="T71" fmla="*/ 204 h 575"/>
                <a:gd name="T72" fmla="*/ 26 w 573"/>
                <a:gd name="T73" fmla="*/ 167 h 575"/>
                <a:gd name="T74" fmla="*/ 47 w 573"/>
                <a:gd name="T75" fmla="*/ 131 h 575"/>
                <a:gd name="T76" fmla="*/ 71 w 573"/>
                <a:gd name="T77" fmla="*/ 99 h 575"/>
                <a:gd name="T78" fmla="*/ 99 w 573"/>
                <a:gd name="T79" fmla="*/ 70 h 575"/>
                <a:gd name="T80" fmla="*/ 131 w 573"/>
                <a:gd name="T81" fmla="*/ 47 h 575"/>
                <a:gd name="T82" fmla="*/ 166 w 573"/>
                <a:gd name="T83" fmla="*/ 27 h 575"/>
                <a:gd name="T84" fmla="*/ 204 w 573"/>
                <a:gd name="T85" fmla="*/ 12 h 575"/>
                <a:gd name="T86" fmla="*/ 244 w 573"/>
                <a:gd name="T87" fmla="*/ 3 h 575"/>
                <a:gd name="T88" fmla="*/ 287 w 573"/>
                <a:gd name="T89"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575">
                  <a:moveTo>
                    <a:pt x="287" y="0"/>
                  </a:moveTo>
                  <a:lnTo>
                    <a:pt x="329" y="3"/>
                  </a:lnTo>
                  <a:lnTo>
                    <a:pt x="370" y="12"/>
                  </a:lnTo>
                  <a:lnTo>
                    <a:pt x="407" y="27"/>
                  </a:lnTo>
                  <a:lnTo>
                    <a:pt x="442" y="47"/>
                  </a:lnTo>
                  <a:lnTo>
                    <a:pt x="475" y="70"/>
                  </a:lnTo>
                  <a:lnTo>
                    <a:pt x="503" y="99"/>
                  </a:lnTo>
                  <a:lnTo>
                    <a:pt x="527" y="131"/>
                  </a:lnTo>
                  <a:lnTo>
                    <a:pt x="546" y="167"/>
                  </a:lnTo>
                  <a:lnTo>
                    <a:pt x="561" y="204"/>
                  </a:lnTo>
                  <a:lnTo>
                    <a:pt x="570" y="245"/>
                  </a:lnTo>
                  <a:lnTo>
                    <a:pt x="573" y="287"/>
                  </a:lnTo>
                  <a:lnTo>
                    <a:pt x="570" y="330"/>
                  </a:lnTo>
                  <a:lnTo>
                    <a:pt x="561" y="370"/>
                  </a:lnTo>
                  <a:lnTo>
                    <a:pt x="546" y="409"/>
                  </a:lnTo>
                  <a:lnTo>
                    <a:pt x="527" y="444"/>
                  </a:lnTo>
                  <a:lnTo>
                    <a:pt x="503" y="476"/>
                  </a:lnTo>
                  <a:lnTo>
                    <a:pt x="475" y="504"/>
                  </a:lnTo>
                  <a:lnTo>
                    <a:pt x="442" y="528"/>
                  </a:lnTo>
                  <a:lnTo>
                    <a:pt x="407" y="547"/>
                  </a:lnTo>
                  <a:lnTo>
                    <a:pt x="370" y="562"/>
                  </a:lnTo>
                  <a:lnTo>
                    <a:pt x="329" y="571"/>
                  </a:lnTo>
                  <a:lnTo>
                    <a:pt x="287" y="575"/>
                  </a:lnTo>
                  <a:lnTo>
                    <a:pt x="244" y="571"/>
                  </a:lnTo>
                  <a:lnTo>
                    <a:pt x="204" y="562"/>
                  </a:lnTo>
                  <a:lnTo>
                    <a:pt x="166" y="547"/>
                  </a:lnTo>
                  <a:lnTo>
                    <a:pt x="131" y="528"/>
                  </a:lnTo>
                  <a:lnTo>
                    <a:pt x="99" y="504"/>
                  </a:lnTo>
                  <a:lnTo>
                    <a:pt x="71" y="476"/>
                  </a:lnTo>
                  <a:lnTo>
                    <a:pt x="47" y="444"/>
                  </a:lnTo>
                  <a:lnTo>
                    <a:pt x="26" y="409"/>
                  </a:lnTo>
                  <a:lnTo>
                    <a:pt x="13" y="370"/>
                  </a:lnTo>
                  <a:lnTo>
                    <a:pt x="4" y="330"/>
                  </a:lnTo>
                  <a:lnTo>
                    <a:pt x="0" y="287"/>
                  </a:lnTo>
                  <a:lnTo>
                    <a:pt x="4" y="245"/>
                  </a:lnTo>
                  <a:lnTo>
                    <a:pt x="13" y="204"/>
                  </a:lnTo>
                  <a:lnTo>
                    <a:pt x="26" y="167"/>
                  </a:lnTo>
                  <a:lnTo>
                    <a:pt x="47" y="131"/>
                  </a:lnTo>
                  <a:lnTo>
                    <a:pt x="71" y="99"/>
                  </a:lnTo>
                  <a:lnTo>
                    <a:pt x="99" y="70"/>
                  </a:lnTo>
                  <a:lnTo>
                    <a:pt x="131" y="47"/>
                  </a:lnTo>
                  <a:lnTo>
                    <a:pt x="166" y="27"/>
                  </a:lnTo>
                  <a:lnTo>
                    <a:pt x="204" y="12"/>
                  </a:lnTo>
                  <a:lnTo>
                    <a:pt x="244" y="3"/>
                  </a:lnTo>
                  <a:lnTo>
                    <a:pt x="2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2" name="Freeform 10"/>
            <p:cNvSpPr>
              <a:spLocks/>
            </p:cNvSpPr>
            <p:nvPr/>
          </p:nvSpPr>
          <p:spPr bwMode="auto">
            <a:xfrm>
              <a:off x="5232" y="1368"/>
              <a:ext cx="159" cy="265"/>
            </a:xfrm>
            <a:custGeom>
              <a:avLst/>
              <a:gdLst>
                <a:gd name="T0" fmla="*/ 862 w 1111"/>
                <a:gd name="T1" fmla="*/ 1 h 1851"/>
                <a:gd name="T2" fmla="*/ 891 w 1111"/>
                <a:gd name="T3" fmla="*/ 4 h 1851"/>
                <a:gd name="T4" fmla="*/ 909 w 1111"/>
                <a:gd name="T5" fmla="*/ 8 h 1851"/>
                <a:gd name="T6" fmla="*/ 913 w 1111"/>
                <a:gd name="T7" fmla="*/ 8 h 1851"/>
                <a:gd name="T8" fmla="*/ 971 w 1111"/>
                <a:gd name="T9" fmla="*/ 29 h 1851"/>
                <a:gd name="T10" fmla="*/ 1024 w 1111"/>
                <a:gd name="T11" fmla="*/ 62 h 1851"/>
                <a:gd name="T12" fmla="*/ 1069 w 1111"/>
                <a:gd name="T13" fmla="*/ 107 h 1851"/>
                <a:gd name="T14" fmla="*/ 1100 w 1111"/>
                <a:gd name="T15" fmla="*/ 162 h 1851"/>
                <a:gd name="T16" fmla="*/ 1111 w 1111"/>
                <a:gd name="T17" fmla="*/ 228 h 1851"/>
                <a:gd name="T18" fmla="*/ 1109 w 1111"/>
                <a:gd name="T19" fmla="*/ 896 h 1851"/>
                <a:gd name="T20" fmla="*/ 1088 w 1111"/>
                <a:gd name="T21" fmla="*/ 955 h 1851"/>
                <a:gd name="T22" fmla="*/ 1051 w 1111"/>
                <a:gd name="T23" fmla="*/ 1005 h 1851"/>
                <a:gd name="T24" fmla="*/ 1001 w 1111"/>
                <a:gd name="T25" fmla="*/ 1044 h 1851"/>
                <a:gd name="T26" fmla="*/ 943 w 1111"/>
                <a:gd name="T27" fmla="*/ 1070 h 1851"/>
                <a:gd name="T28" fmla="*/ 880 w 1111"/>
                <a:gd name="T29" fmla="*/ 1083 h 1851"/>
                <a:gd name="T30" fmla="*/ 828 w 1111"/>
                <a:gd name="T31" fmla="*/ 1084 h 1851"/>
                <a:gd name="T32" fmla="*/ 400 w 1111"/>
                <a:gd name="T33" fmla="*/ 1735 h 1851"/>
                <a:gd name="T34" fmla="*/ 383 w 1111"/>
                <a:gd name="T35" fmla="*/ 1787 h 1851"/>
                <a:gd name="T36" fmla="*/ 347 w 1111"/>
                <a:gd name="T37" fmla="*/ 1826 h 1851"/>
                <a:gd name="T38" fmla="*/ 297 w 1111"/>
                <a:gd name="T39" fmla="*/ 1849 h 1851"/>
                <a:gd name="T40" fmla="*/ 255 w 1111"/>
                <a:gd name="T41" fmla="*/ 1850 h 1851"/>
                <a:gd name="T42" fmla="*/ 205 w 1111"/>
                <a:gd name="T43" fmla="*/ 1834 h 1851"/>
                <a:gd name="T44" fmla="*/ 166 w 1111"/>
                <a:gd name="T45" fmla="*/ 1801 h 1851"/>
                <a:gd name="T46" fmla="*/ 144 w 1111"/>
                <a:gd name="T47" fmla="*/ 1757 h 1851"/>
                <a:gd name="T48" fmla="*/ 139 w 1111"/>
                <a:gd name="T49" fmla="*/ 1705 h 1851"/>
                <a:gd name="T50" fmla="*/ 233 w 1111"/>
                <a:gd name="T51" fmla="*/ 909 h 1851"/>
                <a:gd name="T52" fmla="*/ 262 w 1111"/>
                <a:gd name="T53" fmla="*/ 863 h 1851"/>
                <a:gd name="T54" fmla="*/ 305 w 1111"/>
                <a:gd name="T55" fmla="*/ 832 h 1851"/>
                <a:gd name="T56" fmla="*/ 358 w 1111"/>
                <a:gd name="T57" fmla="*/ 820 h 1851"/>
                <a:gd name="T58" fmla="*/ 586 w 1111"/>
                <a:gd name="T59" fmla="*/ 821 h 1851"/>
                <a:gd name="T60" fmla="*/ 553 w 1111"/>
                <a:gd name="T61" fmla="*/ 534 h 1851"/>
                <a:gd name="T62" fmla="*/ 481 w 1111"/>
                <a:gd name="T63" fmla="*/ 578 h 1851"/>
                <a:gd name="T64" fmla="*/ 401 w 1111"/>
                <a:gd name="T65" fmla="*/ 606 h 1851"/>
                <a:gd name="T66" fmla="*/ 310 w 1111"/>
                <a:gd name="T67" fmla="*/ 616 h 1851"/>
                <a:gd name="T68" fmla="*/ 223 w 1111"/>
                <a:gd name="T69" fmla="*/ 609 h 1851"/>
                <a:gd name="T70" fmla="*/ 124 w 1111"/>
                <a:gd name="T71" fmla="*/ 584 h 1851"/>
                <a:gd name="T72" fmla="*/ 47 w 1111"/>
                <a:gd name="T73" fmla="*/ 553 h 1851"/>
                <a:gd name="T74" fmla="*/ 15 w 1111"/>
                <a:gd name="T75" fmla="*/ 518 h 1851"/>
                <a:gd name="T76" fmla="*/ 0 w 1111"/>
                <a:gd name="T77" fmla="*/ 471 h 1851"/>
                <a:gd name="T78" fmla="*/ 7 w 1111"/>
                <a:gd name="T79" fmla="*/ 421 h 1851"/>
                <a:gd name="T80" fmla="*/ 35 w 1111"/>
                <a:gd name="T81" fmla="*/ 379 h 1851"/>
                <a:gd name="T82" fmla="*/ 77 w 1111"/>
                <a:gd name="T83" fmla="*/ 355 h 1851"/>
                <a:gd name="T84" fmla="*/ 126 w 1111"/>
                <a:gd name="T85" fmla="*/ 351 h 1851"/>
                <a:gd name="T86" fmla="*/ 190 w 1111"/>
                <a:gd name="T87" fmla="*/ 371 h 1851"/>
                <a:gd name="T88" fmla="*/ 259 w 1111"/>
                <a:gd name="T89" fmla="*/ 390 h 1851"/>
                <a:gd name="T90" fmla="*/ 318 w 1111"/>
                <a:gd name="T91" fmla="*/ 395 h 1851"/>
                <a:gd name="T92" fmla="*/ 369 w 1111"/>
                <a:gd name="T93" fmla="*/ 386 h 1851"/>
                <a:gd name="T94" fmla="*/ 417 w 1111"/>
                <a:gd name="T95" fmla="*/ 359 h 1851"/>
                <a:gd name="T96" fmla="*/ 465 w 1111"/>
                <a:gd name="T97" fmla="*/ 315 h 1851"/>
                <a:gd name="T98" fmla="*/ 519 w 1111"/>
                <a:gd name="T99" fmla="*/ 254 h 1851"/>
                <a:gd name="T100" fmla="*/ 581 w 1111"/>
                <a:gd name="T101" fmla="*/ 172 h 1851"/>
                <a:gd name="T102" fmla="*/ 617 w 1111"/>
                <a:gd name="T103" fmla="*/ 122 h 1851"/>
                <a:gd name="T104" fmla="*/ 664 w 1111"/>
                <a:gd name="T105" fmla="*/ 70 h 1851"/>
                <a:gd name="T106" fmla="*/ 721 w 1111"/>
                <a:gd name="T107" fmla="*/ 32 h 1851"/>
                <a:gd name="T108" fmla="*/ 785 w 1111"/>
                <a:gd name="T109" fmla="*/ 9 h 1851"/>
                <a:gd name="T110" fmla="*/ 794 w 1111"/>
                <a:gd name="T111" fmla="*/ 7 h 1851"/>
                <a:gd name="T112" fmla="*/ 817 w 1111"/>
                <a:gd name="T113" fmla="*/ 2 h 1851"/>
                <a:gd name="T114" fmla="*/ 847 w 1111"/>
                <a:gd name="T115" fmla="*/ 0 h 1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1" h="1851">
                  <a:moveTo>
                    <a:pt x="847" y="0"/>
                  </a:moveTo>
                  <a:lnTo>
                    <a:pt x="862" y="1"/>
                  </a:lnTo>
                  <a:lnTo>
                    <a:pt x="878" y="2"/>
                  </a:lnTo>
                  <a:lnTo>
                    <a:pt x="891" y="4"/>
                  </a:lnTo>
                  <a:lnTo>
                    <a:pt x="902" y="7"/>
                  </a:lnTo>
                  <a:lnTo>
                    <a:pt x="909" y="8"/>
                  </a:lnTo>
                  <a:lnTo>
                    <a:pt x="912" y="8"/>
                  </a:lnTo>
                  <a:lnTo>
                    <a:pt x="913" y="8"/>
                  </a:lnTo>
                  <a:lnTo>
                    <a:pt x="941" y="17"/>
                  </a:lnTo>
                  <a:lnTo>
                    <a:pt x="971" y="29"/>
                  </a:lnTo>
                  <a:lnTo>
                    <a:pt x="998" y="44"/>
                  </a:lnTo>
                  <a:lnTo>
                    <a:pt x="1024" y="62"/>
                  </a:lnTo>
                  <a:lnTo>
                    <a:pt x="1049" y="83"/>
                  </a:lnTo>
                  <a:lnTo>
                    <a:pt x="1069" y="107"/>
                  </a:lnTo>
                  <a:lnTo>
                    <a:pt x="1087" y="134"/>
                  </a:lnTo>
                  <a:lnTo>
                    <a:pt x="1100" y="162"/>
                  </a:lnTo>
                  <a:lnTo>
                    <a:pt x="1109" y="194"/>
                  </a:lnTo>
                  <a:lnTo>
                    <a:pt x="1111" y="228"/>
                  </a:lnTo>
                  <a:lnTo>
                    <a:pt x="1111" y="862"/>
                  </a:lnTo>
                  <a:lnTo>
                    <a:pt x="1109" y="896"/>
                  </a:lnTo>
                  <a:lnTo>
                    <a:pt x="1101" y="927"/>
                  </a:lnTo>
                  <a:lnTo>
                    <a:pt x="1088" y="955"/>
                  </a:lnTo>
                  <a:lnTo>
                    <a:pt x="1071" y="981"/>
                  </a:lnTo>
                  <a:lnTo>
                    <a:pt x="1051" y="1005"/>
                  </a:lnTo>
                  <a:lnTo>
                    <a:pt x="1027" y="1025"/>
                  </a:lnTo>
                  <a:lnTo>
                    <a:pt x="1001" y="1044"/>
                  </a:lnTo>
                  <a:lnTo>
                    <a:pt x="973" y="1058"/>
                  </a:lnTo>
                  <a:lnTo>
                    <a:pt x="943" y="1070"/>
                  </a:lnTo>
                  <a:lnTo>
                    <a:pt x="912" y="1079"/>
                  </a:lnTo>
                  <a:lnTo>
                    <a:pt x="880" y="1083"/>
                  </a:lnTo>
                  <a:lnTo>
                    <a:pt x="848" y="1086"/>
                  </a:lnTo>
                  <a:lnTo>
                    <a:pt x="828" y="1084"/>
                  </a:lnTo>
                  <a:lnTo>
                    <a:pt x="476" y="1083"/>
                  </a:lnTo>
                  <a:lnTo>
                    <a:pt x="400" y="1735"/>
                  </a:lnTo>
                  <a:lnTo>
                    <a:pt x="394" y="1762"/>
                  </a:lnTo>
                  <a:lnTo>
                    <a:pt x="383" y="1787"/>
                  </a:lnTo>
                  <a:lnTo>
                    <a:pt x="366" y="1809"/>
                  </a:lnTo>
                  <a:lnTo>
                    <a:pt x="347" y="1826"/>
                  </a:lnTo>
                  <a:lnTo>
                    <a:pt x="323" y="1840"/>
                  </a:lnTo>
                  <a:lnTo>
                    <a:pt x="297" y="1849"/>
                  </a:lnTo>
                  <a:lnTo>
                    <a:pt x="269" y="1851"/>
                  </a:lnTo>
                  <a:lnTo>
                    <a:pt x="255" y="1850"/>
                  </a:lnTo>
                  <a:lnTo>
                    <a:pt x="229" y="1844"/>
                  </a:lnTo>
                  <a:lnTo>
                    <a:pt x="205" y="1834"/>
                  </a:lnTo>
                  <a:lnTo>
                    <a:pt x="183" y="1819"/>
                  </a:lnTo>
                  <a:lnTo>
                    <a:pt x="166" y="1801"/>
                  </a:lnTo>
                  <a:lnTo>
                    <a:pt x="153" y="1779"/>
                  </a:lnTo>
                  <a:lnTo>
                    <a:pt x="144" y="1757"/>
                  </a:lnTo>
                  <a:lnTo>
                    <a:pt x="138" y="1731"/>
                  </a:lnTo>
                  <a:lnTo>
                    <a:pt x="139" y="1705"/>
                  </a:lnTo>
                  <a:lnTo>
                    <a:pt x="228" y="937"/>
                  </a:lnTo>
                  <a:lnTo>
                    <a:pt x="233" y="909"/>
                  </a:lnTo>
                  <a:lnTo>
                    <a:pt x="246" y="885"/>
                  </a:lnTo>
                  <a:lnTo>
                    <a:pt x="262" y="863"/>
                  </a:lnTo>
                  <a:lnTo>
                    <a:pt x="281" y="845"/>
                  </a:lnTo>
                  <a:lnTo>
                    <a:pt x="305" y="832"/>
                  </a:lnTo>
                  <a:lnTo>
                    <a:pt x="331" y="823"/>
                  </a:lnTo>
                  <a:lnTo>
                    <a:pt x="358" y="820"/>
                  </a:lnTo>
                  <a:lnTo>
                    <a:pt x="358" y="820"/>
                  </a:lnTo>
                  <a:lnTo>
                    <a:pt x="586" y="821"/>
                  </a:lnTo>
                  <a:lnTo>
                    <a:pt x="586" y="506"/>
                  </a:lnTo>
                  <a:lnTo>
                    <a:pt x="553" y="534"/>
                  </a:lnTo>
                  <a:lnTo>
                    <a:pt x="518" y="557"/>
                  </a:lnTo>
                  <a:lnTo>
                    <a:pt x="481" y="578"/>
                  </a:lnTo>
                  <a:lnTo>
                    <a:pt x="442" y="594"/>
                  </a:lnTo>
                  <a:lnTo>
                    <a:pt x="401" y="606"/>
                  </a:lnTo>
                  <a:lnTo>
                    <a:pt x="357" y="613"/>
                  </a:lnTo>
                  <a:lnTo>
                    <a:pt x="310" y="616"/>
                  </a:lnTo>
                  <a:lnTo>
                    <a:pt x="268" y="614"/>
                  </a:lnTo>
                  <a:lnTo>
                    <a:pt x="223" y="609"/>
                  </a:lnTo>
                  <a:lnTo>
                    <a:pt x="175" y="598"/>
                  </a:lnTo>
                  <a:lnTo>
                    <a:pt x="124" y="584"/>
                  </a:lnTo>
                  <a:lnTo>
                    <a:pt x="70" y="565"/>
                  </a:lnTo>
                  <a:lnTo>
                    <a:pt x="47" y="553"/>
                  </a:lnTo>
                  <a:lnTo>
                    <a:pt x="29" y="537"/>
                  </a:lnTo>
                  <a:lnTo>
                    <a:pt x="15" y="518"/>
                  </a:lnTo>
                  <a:lnTo>
                    <a:pt x="4" y="495"/>
                  </a:lnTo>
                  <a:lnTo>
                    <a:pt x="0" y="471"/>
                  </a:lnTo>
                  <a:lnTo>
                    <a:pt x="0" y="446"/>
                  </a:lnTo>
                  <a:lnTo>
                    <a:pt x="7" y="421"/>
                  </a:lnTo>
                  <a:lnTo>
                    <a:pt x="18" y="398"/>
                  </a:lnTo>
                  <a:lnTo>
                    <a:pt x="35" y="379"/>
                  </a:lnTo>
                  <a:lnTo>
                    <a:pt x="54" y="364"/>
                  </a:lnTo>
                  <a:lnTo>
                    <a:pt x="77" y="355"/>
                  </a:lnTo>
                  <a:lnTo>
                    <a:pt x="101" y="350"/>
                  </a:lnTo>
                  <a:lnTo>
                    <a:pt x="126" y="351"/>
                  </a:lnTo>
                  <a:lnTo>
                    <a:pt x="151" y="356"/>
                  </a:lnTo>
                  <a:lnTo>
                    <a:pt x="190" y="371"/>
                  </a:lnTo>
                  <a:lnTo>
                    <a:pt x="226" y="382"/>
                  </a:lnTo>
                  <a:lnTo>
                    <a:pt x="259" y="390"/>
                  </a:lnTo>
                  <a:lnTo>
                    <a:pt x="290" y="395"/>
                  </a:lnTo>
                  <a:lnTo>
                    <a:pt x="318" y="395"/>
                  </a:lnTo>
                  <a:lnTo>
                    <a:pt x="344" y="393"/>
                  </a:lnTo>
                  <a:lnTo>
                    <a:pt x="369" y="386"/>
                  </a:lnTo>
                  <a:lnTo>
                    <a:pt x="393" y="375"/>
                  </a:lnTo>
                  <a:lnTo>
                    <a:pt x="417" y="359"/>
                  </a:lnTo>
                  <a:lnTo>
                    <a:pt x="441" y="339"/>
                  </a:lnTo>
                  <a:lnTo>
                    <a:pt x="465" y="315"/>
                  </a:lnTo>
                  <a:lnTo>
                    <a:pt x="492" y="287"/>
                  </a:lnTo>
                  <a:lnTo>
                    <a:pt x="519" y="254"/>
                  </a:lnTo>
                  <a:lnTo>
                    <a:pt x="548" y="216"/>
                  </a:lnTo>
                  <a:lnTo>
                    <a:pt x="581" y="172"/>
                  </a:lnTo>
                  <a:lnTo>
                    <a:pt x="616" y="125"/>
                  </a:lnTo>
                  <a:lnTo>
                    <a:pt x="617" y="122"/>
                  </a:lnTo>
                  <a:lnTo>
                    <a:pt x="639" y="95"/>
                  </a:lnTo>
                  <a:lnTo>
                    <a:pt x="664" y="70"/>
                  </a:lnTo>
                  <a:lnTo>
                    <a:pt x="692" y="50"/>
                  </a:lnTo>
                  <a:lnTo>
                    <a:pt x="721" y="32"/>
                  </a:lnTo>
                  <a:lnTo>
                    <a:pt x="753" y="18"/>
                  </a:lnTo>
                  <a:lnTo>
                    <a:pt x="785" y="9"/>
                  </a:lnTo>
                  <a:lnTo>
                    <a:pt x="787" y="8"/>
                  </a:lnTo>
                  <a:lnTo>
                    <a:pt x="794" y="7"/>
                  </a:lnTo>
                  <a:lnTo>
                    <a:pt x="804" y="4"/>
                  </a:lnTo>
                  <a:lnTo>
                    <a:pt x="817" y="2"/>
                  </a:lnTo>
                  <a:lnTo>
                    <a:pt x="831" y="1"/>
                  </a:lnTo>
                  <a:lnTo>
                    <a:pt x="8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3" name="Freeform 11"/>
            <p:cNvSpPr>
              <a:spLocks/>
            </p:cNvSpPr>
            <p:nvPr/>
          </p:nvSpPr>
          <p:spPr bwMode="auto">
            <a:xfrm>
              <a:off x="5305" y="1386"/>
              <a:ext cx="126" cy="248"/>
            </a:xfrm>
            <a:custGeom>
              <a:avLst/>
              <a:gdLst>
                <a:gd name="T0" fmla="*/ 797 w 883"/>
                <a:gd name="T1" fmla="*/ 3 h 1736"/>
                <a:gd name="T2" fmla="*/ 841 w 883"/>
                <a:gd name="T3" fmla="*/ 25 h 1736"/>
                <a:gd name="T4" fmla="*/ 872 w 883"/>
                <a:gd name="T5" fmla="*/ 62 h 1736"/>
                <a:gd name="T6" fmla="*/ 883 w 883"/>
                <a:gd name="T7" fmla="*/ 111 h 1736"/>
                <a:gd name="T8" fmla="*/ 880 w 883"/>
                <a:gd name="T9" fmla="*/ 1131 h 1736"/>
                <a:gd name="T10" fmla="*/ 862 w 883"/>
                <a:gd name="T11" fmla="*/ 1173 h 1736"/>
                <a:gd name="T12" fmla="*/ 828 w 883"/>
                <a:gd name="T13" fmla="*/ 1204 h 1736"/>
                <a:gd name="T14" fmla="*/ 853 w 883"/>
                <a:gd name="T15" fmla="*/ 1264 h 1736"/>
                <a:gd name="T16" fmla="*/ 862 w 883"/>
                <a:gd name="T17" fmla="*/ 1331 h 1736"/>
                <a:gd name="T18" fmla="*/ 858 w 883"/>
                <a:gd name="T19" fmla="*/ 1667 h 1736"/>
                <a:gd name="T20" fmla="*/ 834 w 883"/>
                <a:gd name="T21" fmla="*/ 1709 h 1736"/>
                <a:gd name="T22" fmla="*/ 793 w 883"/>
                <a:gd name="T23" fmla="*/ 1733 h 1736"/>
                <a:gd name="T24" fmla="*/ 744 w 883"/>
                <a:gd name="T25" fmla="*/ 1733 h 1736"/>
                <a:gd name="T26" fmla="*/ 702 w 883"/>
                <a:gd name="T27" fmla="*/ 1709 h 1736"/>
                <a:gd name="T28" fmla="*/ 678 w 883"/>
                <a:gd name="T29" fmla="*/ 1667 h 1736"/>
                <a:gd name="T30" fmla="*/ 675 w 883"/>
                <a:gd name="T31" fmla="*/ 1331 h 1736"/>
                <a:gd name="T32" fmla="*/ 665 w 883"/>
                <a:gd name="T33" fmla="*/ 1292 h 1736"/>
                <a:gd name="T34" fmla="*/ 637 w 883"/>
                <a:gd name="T35" fmla="*/ 1265 h 1736"/>
                <a:gd name="T36" fmla="*/ 599 w 883"/>
                <a:gd name="T37" fmla="*/ 1255 h 1736"/>
                <a:gd name="T38" fmla="*/ 268 w 883"/>
                <a:gd name="T39" fmla="*/ 1257 h 1736"/>
                <a:gd name="T40" fmla="*/ 234 w 883"/>
                <a:gd name="T41" fmla="*/ 1278 h 1736"/>
                <a:gd name="T42" fmla="*/ 215 w 883"/>
                <a:gd name="T43" fmla="*/ 1310 h 1736"/>
                <a:gd name="T44" fmla="*/ 211 w 883"/>
                <a:gd name="T45" fmla="*/ 1643 h 1736"/>
                <a:gd name="T46" fmla="*/ 199 w 883"/>
                <a:gd name="T47" fmla="*/ 1690 h 1736"/>
                <a:gd name="T48" fmla="*/ 166 w 883"/>
                <a:gd name="T49" fmla="*/ 1724 h 1736"/>
                <a:gd name="T50" fmla="*/ 119 w 883"/>
                <a:gd name="T51" fmla="*/ 1736 h 1736"/>
                <a:gd name="T52" fmla="*/ 72 w 883"/>
                <a:gd name="T53" fmla="*/ 1724 h 1736"/>
                <a:gd name="T54" fmla="*/ 38 w 883"/>
                <a:gd name="T55" fmla="*/ 1690 h 1736"/>
                <a:gd name="T56" fmla="*/ 26 w 883"/>
                <a:gd name="T57" fmla="*/ 1643 h 1736"/>
                <a:gd name="T58" fmla="*/ 28 w 883"/>
                <a:gd name="T59" fmla="*/ 1297 h 1736"/>
                <a:gd name="T60" fmla="*/ 44 w 883"/>
                <a:gd name="T61" fmla="*/ 1234 h 1736"/>
                <a:gd name="T62" fmla="*/ 38 w 883"/>
                <a:gd name="T63" fmla="*/ 1191 h 1736"/>
                <a:gd name="T64" fmla="*/ 10 w 883"/>
                <a:gd name="T65" fmla="*/ 1155 h 1736"/>
                <a:gd name="T66" fmla="*/ 0 w 883"/>
                <a:gd name="T67" fmla="*/ 1107 h 1736"/>
                <a:gd name="T68" fmla="*/ 11 w 883"/>
                <a:gd name="T69" fmla="*/ 1058 h 1736"/>
                <a:gd name="T70" fmla="*/ 42 w 883"/>
                <a:gd name="T71" fmla="*/ 1021 h 1736"/>
                <a:gd name="T72" fmla="*/ 86 w 883"/>
                <a:gd name="T73" fmla="*/ 999 h 1736"/>
                <a:gd name="T74" fmla="*/ 660 w 883"/>
                <a:gd name="T75" fmla="*/ 996 h 1736"/>
                <a:gd name="T76" fmla="*/ 663 w 883"/>
                <a:gd name="T77" fmla="*/ 86 h 1736"/>
                <a:gd name="T78" fmla="*/ 685 w 883"/>
                <a:gd name="T79" fmla="*/ 42 h 1736"/>
                <a:gd name="T80" fmla="*/ 722 w 883"/>
                <a:gd name="T81" fmla="*/ 11 h 1736"/>
                <a:gd name="T82" fmla="*/ 771 w 883"/>
                <a:gd name="T83" fmla="*/ 0 h 1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3" h="1736">
                  <a:moveTo>
                    <a:pt x="771" y="0"/>
                  </a:moveTo>
                  <a:lnTo>
                    <a:pt x="797" y="3"/>
                  </a:lnTo>
                  <a:lnTo>
                    <a:pt x="821" y="11"/>
                  </a:lnTo>
                  <a:lnTo>
                    <a:pt x="841" y="25"/>
                  </a:lnTo>
                  <a:lnTo>
                    <a:pt x="858" y="42"/>
                  </a:lnTo>
                  <a:lnTo>
                    <a:pt x="872" y="62"/>
                  </a:lnTo>
                  <a:lnTo>
                    <a:pt x="880" y="86"/>
                  </a:lnTo>
                  <a:lnTo>
                    <a:pt x="883" y="111"/>
                  </a:lnTo>
                  <a:lnTo>
                    <a:pt x="883" y="1107"/>
                  </a:lnTo>
                  <a:lnTo>
                    <a:pt x="880" y="1131"/>
                  </a:lnTo>
                  <a:lnTo>
                    <a:pt x="873" y="1153"/>
                  </a:lnTo>
                  <a:lnTo>
                    <a:pt x="862" y="1173"/>
                  </a:lnTo>
                  <a:lnTo>
                    <a:pt x="846" y="1190"/>
                  </a:lnTo>
                  <a:lnTo>
                    <a:pt x="828" y="1204"/>
                  </a:lnTo>
                  <a:lnTo>
                    <a:pt x="842" y="1232"/>
                  </a:lnTo>
                  <a:lnTo>
                    <a:pt x="853" y="1264"/>
                  </a:lnTo>
                  <a:lnTo>
                    <a:pt x="859" y="1297"/>
                  </a:lnTo>
                  <a:lnTo>
                    <a:pt x="862" y="1331"/>
                  </a:lnTo>
                  <a:lnTo>
                    <a:pt x="862" y="1643"/>
                  </a:lnTo>
                  <a:lnTo>
                    <a:pt x="858" y="1667"/>
                  </a:lnTo>
                  <a:lnTo>
                    <a:pt x="849" y="1690"/>
                  </a:lnTo>
                  <a:lnTo>
                    <a:pt x="834" y="1709"/>
                  </a:lnTo>
                  <a:lnTo>
                    <a:pt x="815" y="1724"/>
                  </a:lnTo>
                  <a:lnTo>
                    <a:pt x="793" y="1733"/>
                  </a:lnTo>
                  <a:lnTo>
                    <a:pt x="769" y="1736"/>
                  </a:lnTo>
                  <a:lnTo>
                    <a:pt x="744" y="1733"/>
                  </a:lnTo>
                  <a:lnTo>
                    <a:pt x="721" y="1724"/>
                  </a:lnTo>
                  <a:lnTo>
                    <a:pt x="702" y="1709"/>
                  </a:lnTo>
                  <a:lnTo>
                    <a:pt x="688" y="1690"/>
                  </a:lnTo>
                  <a:lnTo>
                    <a:pt x="678" y="1667"/>
                  </a:lnTo>
                  <a:lnTo>
                    <a:pt x="675" y="1643"/>
                  </a:lnTo>
                  <a:lnTo>
                    <a:pt x="675" y="1331"/>
                  </a:lnTo>
                  <a:lnTo>
                    <a:pt x="672" y="1310"/>
                  </a:lnTo>
                  <a:lnTo>
                    <a:pt x="665" y="1292"/>
                  </a:lnTo>
                  <a:lnTo>
                    <a:pt x="653" y="1278"/>
                  </a:lnTo>
                  <a:lnTo>
                    <a:pt x="637" y="1265"/>
                  </a:lnTo>
                  <a:lnTo>
                    <a:pt x="619" y="1257"/>
                  </a:lnTo>
                  <a:lnTo>
                    <a:pt x="599" y="1255"/>
                  </a:lnTo>
                  <a:lnTo>
                    <a:pt x="288" y="1255"/>
                  </a:lnTo>
                  <a:lnTo>
                    <a:pt x="268" y="1257"/>
                  </a:lnTo>
                  <a:lnTo>
                    <a:pt x="250" y="1265"/>
                  </a:lnTo>
                  <a:lnTo>
                    <a:pt x="234" y="1278"/>
                  </a:lnTo>
                  <a:lnTo>
                    <a:pt x="223" y="1292"/>
                  </a:lnTo>
                  <a:lnTo>
                    <a:pt x="215" y="1310"/>
                  </a:lnTo>
                  <a:lnTo>
                    <a:pt x="211" y="1331"/>
                  </a:lnTo>
                  <a:lnTo>
                    <a:pt x="211" y="1643"/>
                  </a:lnTo>
                  <a:lnTo>
                    <a:pt x="209" y="1667"/>
                  </a:lnTo>
                  <a:lnTo>
                    <a:pt x="199" y="1690"/>
                  </a:lnTo>
                  <a:lnTo>
                    <a:pt x="184" y="1709"/>
                  </a:lnTo>
                  <a:lnTo>
                    <a:pt x="166" y="1724"/>
                  </a:lnTo>
                  <a:lnTo>
                    <a:pt x="143" y="1733"/>
                  </a:lnTo>
                  <a:lnTo>
                    <a:pt x="119" y="1736"/>
                  </a:lnTo>
                  <a:lnTo>
                    <a:pt x="94" y="1733"/>
                  </a:lnTo>
                  <a:lnTo>
                    <a:pt x="72" y="1724"/>
                  </a:lnTo>
                  <a:lnTo>
                    <a:pt x="53" y="1709"/>
                  </a:lnTo>
                  <a:lnTo>
                    <a:pt x="38" y="1690"/>
                  </a:lnTo>
                  <a:lnTo>
                    <a:pt x="29" y="1667"/>
                  </a:lnTo>
                  <a:lnTo>
                    <a:pt x="26" y="1643"/>
                  </a:lnTo>
                  <a:lnTo>
                    <a:pt x="26" y="1331"/>
                  </a:lnTo>
                  <a:lnTo>
                    <a:pt x="28" y="1297"/>
                  </a:lnTo>
                  <a:lnTo>
                    <a:pt x="34" y="1265"/>
                  </a:lnTo>
                  <a:lnTo>
                    <a:pt x="44" y="1234"/>
                  </a:lnTo>
                  <a:lnTo>
                    <a:pt x="57" y="1205"/>
                  </a:lnTo>
                  <a:lnTo>
                    <a:pt x="38" y="1191"/>
                  </a:lnTo>
                  <a:lnTo>
                    <a:pt x="22" y="1174"/>
                  </a:lnTo>
                  <a:lnTo>
                    <a:pt x="10" y="1155"/>
                  </a:lnTo>
                  <a:lnTo>
                    <a:pt x="3" y="1132"/>
                  </a:lnTo>
                  <a:lnTo>
                    <a:pt x="0" y="1107"/>
                  </a:lnTo>
                  <a:lnTo>
                    <a:pt x="3" y="1082"/>
                  </a:lnTo>
                  <a:lnTo>
                    <a:pt x="11" y="1058"/>
                  </a:lnTo>
                  <a:lnTo>
                    <a:pt x="25" y="1038"/>
                  </a:lnTo>
                  <a:lnTo>
                    <a:pt x="42" y="1021"/>
                  </a:lnTo>
                  <a:lnTo>
                    <a:pt x="62" y="1007"/>
                  </a:lnTo>
                  <a:lnTo>
                    <a:pt x="86" y="999"/>
                  </a:lnTo>
                  <a:lnTo>
                    <a:pt x="111" y="996"/>
                  </a:lnTo>
                  <a:lnTo>
                    <a:pt x="660" y="996"/>
                  </a:lnTo>
                  <a:lnTo>
                    <a:pt x="660" y="111"/>
                  </a:lnTo>
                  <a:lnTo>
                    <a:pt x="663" y="86"/>
                  </a:lnTo>
                  <a:lnTo>
                    <a:pt x="671" y="62"/>
                  </a:lnTo>
                  <a:lnTo>
                    <a:pt x="685" y="42"/>
                  </a:lnTo>
                  <a:lnTo>
                    <a:pt x="702" y="25"/>
                  </a:lnTo>
                  <a:lnTo>
                    <a:pt x="722" y="11"/>
                  </a:lnTo>
                  <a:lnTo>
                    <a:pt x="746" y="3"/>
                  </a:lnTo>
                  <a:lnTo>
                    <a:pt x="7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4" name="Freeform 12"/>
            <p:cNvSpPr>
              <a:spLocks/>
            </p:cNvSpPr>
            <p:nvPr/>
          </p:nvSpPr>
          <p:spPr bwMode="auto">
            <a:xfrm>
              <a:off x="5060" y="1460"/>
              <a:ext cx="207" cy="166"/>
            </a:xfrm>
            <a:custGeom>
              <a:avLst/>
              <a:gdLst>
                <a:gd name="T0" fmla="*/ 106 w 1448"/>
                <a:gd name="T1" fmla="*/ 0 h 1162"/>
                <a:gd name="T2" fmla="*/ 1341 w 1448"/>
                <a:gd name="T3" fmla="*/ 0 h 1162"/>
                <a:gd name="T4" fmla="*/ 1366 w 1448"/>
                <a:gd name="T5" fmla="*/ 4 h 1162"/>
                <a:gd name="T6" fmla="*/ 1388 w 1448"/>
                <a:gd name="T7" fmla="*/ 12 h 1162"/>
                <a:gd name="T8" fmla="*/ 1408 w 1448"/>
                <a:gd name="T9" fmla="*/ 24 h 1162"/>
                <a:gd name="T10" fmla="*/ 1425 w 1448"/>
                <a:gd name="T11" fmla="*/ 40 h 1162"/>
                <a:gd name="T12" fmla="*/ 1437 w 1448"/>
                <a:gd name="T13" fmla="*/ 60 h 1162"/>
                <a:gd name="T14" fmla="*/ 1445 w 1448"/>
                <a:gd name="T15" fmla="*/ 83 h 1162"/>
                <a:gd name="T16" fmla="*/ 1448 w 1448"/>
                <a:gd name="T17" fmla="*/ 107 h 1162"/>
                <a:gd name="T18" fmla="*/ 1445 w 1448"/>
                <a:gd name="T19" fmla="*/ 132 h 1162"/>
                <a:gd name="T20" fmla="*/ 1437 w 1448"/>
                <a:gd name="T21" fmla="*/ 154 h 1162"/>
                <a:gd name="T22" fmla="*/ 1425 w 1448"/>
                <a:gd name="T23" fmla="*/ 174 h 1162"/>
                <a:gd name="T24" fmla="*/ 1408 w 1448"/>
                <a:gd name="T25" fmla="*/ 190 h 1162"/>
                <a:gd name="T26" fmla="*/ 1388 w 1448"/>
                <a:gd name="T27" fmla="*/ 203 h 1162"/>
                <a:gd name="T28" fmla="*/ 1366 w 1448"/>
                <a:gd name="T29" fmla="*/ 211 h 1162"/>
                <a:gd name="T30" fmla="*/ 1341 w 1448"/>
                <a:gd name="T31" fmla="*/ 214 h 1162"/>
                <a:gd name="T32" fmla="*/ 1195 w 1448"/>
                <a:gd name="T33" fmla="*/ 214 h 1162"/>
                <a:gd name="T34" fmla="*/ 1195 w 1448"/>
                <a:gd name="T35" fmla="*/ 1162 h 1162"/>
                <a:gd name="T36" fmla="*/ 252 w 1448"/>
                <a:gd name="T37" fmla="*/ 1162 h 1162"/>
                <a:gd name="T38" fmla="*/ 252 w 1448"/>
                <a:gd name="T39" fmla="*/ 214 h 1162"/>
                <a:gd name="T40" fmla="*/ 106 w 1448"/>
                <a:gd name="T41" fmla="*/ 214 h 1162"/>
                <a:gd name="T42" fmla="*/ 81 w 1448"/>
                <a:gd name="T43" fmla="*/ 211 h 1162"/>
                <a:gd name="T44" fmla="*/ 58 w 1448"/>
                <a:gd name="T45" fmla="*/ 203 h 1162"/>
                <a:gd name="T46" fmla="*/ 39 w 1448"/>
                <a:gd name="T47" fmla="*/ 190 h 1162"/>
                <a:gd name="T48" fmla="*/ 22 w 1448"/>
                <a:gd name="T49" fmla="*/ 174 h 1162"/>
                <a:gd name="T50" fmla="*/ 10 w 1448"/>
                <a:gd name="T51" fmla="*/ 154 h 1162"/>
                <a:gd name="T52" fmla="*/ 2 w 1448"/>
                <a:gd name="T53" fmla="*/ 132 h 1162"/>
                <a:gd name="T54" fmla="*/ 0 w 1448"/>
                <a:gd name="T55" fmla="*/ 107 h 1162"/>
                <a:gd name="T56" fmla="*/ 2 w 1448"/>
                <a:gd name="T57" fmla="*/ 83 h 1162"/>
                <a:gd name="T58" fmla="*/ 10 w 1448"/>
                <a:gd name="T59" fmla="*/ 60 h 1162"/>
                <a:gd name="T60" fmla="*/ 22 w 1448"/>
                <a:gd name="T61" fmla="*/ 40 h 1162"/>
                <a:gd name="T62" fmla="*/ 39 w 1448"/>
                <a:gd name="T63" fmla="*/ 24 h 1162"/>
                <a:gd name="T64" fmla="*/ 58 w 1448"/>
                <a:gd name="T65" fmla="*/ 12 h 1162"/>
                <a:gd name="T66" fmla="*/ 81 w 1448"/>
                <a:gd name="T67" fmla="*/ 4 h 1162"/>
                <a:gd name="T68" fmla="*/ 106 w 1448"/>
                <a:gd name="T69" fmla="*/ 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162">
                  <a:moveTo>
                    <a:pt x="106" y="0"/>
                  </a:moveTo>
                  <a:lnTo>
                    <a:pt x="1341" y="0"/>
                  </a:lnTo>
                  <a:lnTo>
                    <a:pt x="1366" y="4"/>
                  </a:lnTo>
                  <a:lnTo>
                    <a:pt x="1388" y="12"/>
                  </a:lnTo>
                  <a:lnTo>
                    <a:pt x="1408" y="24"/>
                  </a:lnTo>
                  <a:lnTo>
                    <a:pt x="1425" y="40"/>
                  </a:lnTo>
                  <a:lnTo>
                    <a:pt x="1437" y="60"/>
                  </a:lnTo>
                  <a:lnTo>
                    <a:pt x="1445" y="83"/>
                  </a:lnTo>
                  <a:lnTo>
                    <a:pt x="1448" y="107"/>
                  </a:lnTo>
                  <a:lnTo>
                    <a:pt x="1445" y="132"/>
                  </a:lnTo>
                  <a:lnTo>
                    <a:pt x="1437" y="154"/>
                  </a:lnTo>
                  <a:lnTo>
                    <a:pt x="1425" y="174"/>
                  </a:lnTo>
                  <a:lnTo>
                    <a:pt x="1408" y="190"/>
                  </a:lnTo>
                  <a:lnTo>
                    <a:pt x="1388" y="203"/>
                  </a:lnTo>
                  <a:lnTo>
                    <a:pt x="1366" y="211"/>
                  </a:lnTo>
                  <a:lnTo>
                    <a:pt x="1341" y="214"/>
                  </a:lnTo>
                  <a:lnTo>
                    <a:pt x="1195" y="214"/>
                  </a:lnTo>
                  <a:lnTo>
                    <a:pt x="1195" y="1162"/>
                  </a:lnTo>
                  <a:lnTo>
                    <a:pt x="252" y="1162"/>
                  </a:lnTo>
                  <a:lnTo>
                    <a:pt x="252" y="214"/>
                  </a:lnTo>
                  <a:lnTo>
                    <a:pt x="106" y="214"/>
                  </a:lnTo>
                  <a:lnTo>
                    <a:pt x="81" y="211"/>
                  </a:lnTo>
                  <a:lnTo>
                    <a:pt x="58" y="203"/>
                  </a:lnTo>
                  <a:lnTo>
                    <a:pt x="39" y="190"/>
                  </a:lnTo>
                  <a:lnTo>
                    <a:pt x="22" y="174"/>
                  </a:lnTo>
                  <a:lnTo>
                    <a:pt x="10" y="154"/>
                  </a:lnTo>
                  <a:lnTo>
                    <a:pt x="2" y="132"/>
                  </a:lnTo>
                  <a:lnTo>
                    <a:pt x="0" y="107"/>
                  </a:lnTo>
                  <a:lnTo>
                    <a:pt x="2" y="83"/>
                  </a:lnTo>
                  <a:lnTo>
                    <a:pt x="10" y="60"/>
                  </a:lnTo>
                  <a:lnTo>
                    <a:pt x="22" y="40"/>
                  </a:lnTo>
                  <a:lnTo>
                    <a:pt x="39" y="24"/>
                  </a:lnTo>
                  <a:lnTo>
                    <a:pt x="58" y="12"/>
                  </a:lnTo>
                  <a:lnTo>
                    <a:pt x="81" y="4"/>
                  </a:lnTo>
                  <a:lnTo>
                    <a:pt x="1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5" name="Freeform 13"/>
            <p:cNvSpPr>
              <a:spLocks noEditPoints="1"/>
            </p:cNvSpPr>
            <p:nvPr/>
          </p:nvSpPr>
          <p:spPr bwMode="auto">
            <a:xfrm>
              <a:off x="5047" y="1198"/>
              <a:ext cx="171" cy="128"/>
            </a:xfrm>
            <a:custGeom>
              <a:avLst/>
              <a:gdLst>
                <a:gd name="T0" fmla="*/ 826 w 1198"/>
                <a:gd name="T1" fmla="*/ 265 h 899"/>
                <a:gd name="T2" fmla="*/ 792 w 1198"/>
                <a:gd name="T3" fmla="*/ 285 h 899"/>
                <a:gd name="T4" fmla="*/ 771 w 1198"/>
                <a:gd name="T5" fmla="*/ 319 h 899"/>
                <a:gd name="T6" fmla="*/ 771 w 1198"/>
                <a:gd name="T7" fmla="*/ 360 h 899"/>
                <a:gd name="T8" fmla="*/ 792 w 1198"/>
                <a:gd name="T9" fmla="*/ 395 h 899"/>
                <a:gd name="T10" fmla="*/ 826 w 1198"/>
                <a:gd name="T11" fmla="*/ 414 h 899"/>
                <a:gd name="T12" fmla="*/ 866 w 1198"/>
                <a:gd name="T13" fmla="*/ 414 h 899"/>
                <a:gd name="T14" fmla="*/ 902 w 1198"/>
                <a:gd name="T15" fmla="*/ 395 h 899"/>
                <a:gd name="T16" fmla="*/ 921 w 1198"/>
                <a:gd name="T17" fmla="*/ 360 h 899"/>
                <a:gd name="T18" fmla="*/ 921 w 1198"/>
                <a:gd name="T19" fmla="*/ 319 h 899"/>
                <a:gd name="T20" fmla="*/ 902 w 1198"/>
                <a:gd name="T21" fmla="*/ 285 h 899"/>
                <a:gd name="T22" fmla="*/ 866 w 1198"/>
                <a:gd name="T23" fmla="*/ 265 h 899"/>
                <a:gd name="T24" fmla="*/ 604 w 1198"/>
                <a:gd name="T25" fmla="*/ 262 h 899"/>
                <a:gd name="T26" fmla="*/ 564 w 1198"/>
                <a:gd name="T27" fmla="*/ 273 h 899"/>
                <a:gd name="T28" fmla="*/ 537 w 1198"/>
                <a:gd name="T29" fmla="*/ 301 h 899"/>
                <a:gd name="T30" fmla="*/ 526 w 1198"/>
                <a:gd name="T31" fmla="*/ 340 h 899"/>
                <a:gd name="T32" fmla="*/ 537 w 1198"/>
                <a:gd name="T33" fmla="*/ 379 h 899"/>
                <a:gd name="T34" fmla="*/ 564 w 1198"/>
                <a:gd name="T35" fmla="*/ 407 h 899"/>
                <a:gd name="T36" fmla="*/ 604 w 1198"/>
                <a:gd name="T37" fmla="*/ 418 h 899"/>
                <a:gd name="T38" fmla="*/ 642 w 1198"/>
                <a:gd name="T39" fmla="*/ 407 h 899"/>
                <a:gd name="T40" fmla="*/ 670 w 1198"/>
                <a:gd name="T41" fmla="*/ 379 h 899"/>
                <a:gd name="T42" fmla="*/ 681 w 1198"/>
                <a:gd name="T43" fmla="*/ 340 h 899"/>
                <a:gd name="T44" fmla="*/ 670 w 1198"/>
                <a:gd name="T45" fmla="*/ 301 h 899"/>
                <a:gd name="T46" fmla="*/ 642 w 1198"/>
                <a:gd name="T47" fmla="*/ 273 h 899"/>
                <a:gd name="T48" fmla="*/ 604 w 1198"/>
                <a:gd name="T49" fmla="*/ 262 h 899"/>
                <a:gd name="T50" fmla="*/ 332 w 1198"/>
                <a:gd name="T51" fmla="*/ 265 h 899"/>
                <a:gd name="T52" fmla="*/ 297 w 1198"/>
                <a:gd name="T53" fmla="*/ 285 h 899"/>
                <a:gd name="T54" fmla="*/ 277 w 1198"/>
                <a:gd name="T55" fmla="*/ 319 h 899"/>
                <a:gd name="T56" fmla="*/ 277 w 1198"/>
                <a:gd name="T57" fmla="*/ 360 h 899"/>
                <a:gd name="T58" fmla="*/ 297 w 1198"/>
                <a:gd name="T59" fmla="*/ 395 h 899"/>
                <a:gd name="T60" fmla="*/ 332 w 1198"/>
                <a:gd name="T61" fmla="*/ 414 h 899"/>
                <a:gd name="T62" fmla="*/ 373 w 1198"/>
                <a:gd name="T63" fmla="*/ 414 h 899"/>
                <a:gd name="T64" fmla="*/ 407 w 1198"/>
                <a:gd name="T65" fmla="*/ 395 h 899"/>
                <a:gd name="T66" fmla="*/ 427 w 1198"/>
                <a:gd name="T67" fmla="*/ 360 h 899"/>
                <a:gd name="T68" fmla="*/ 427 w 1198"/>
                <a:gd name="T69" fmla="*/ 319 h 899"/>
                <a:gd name="T70" fmla="*/ 407 w 1198"/>
                <a:gd name="T71" fmla="*/ 285 h 899"/>
                <a:gd name="T72" fmla="*/ 373 w 1198"/>
                <a:gd name="T73" fmla="*/ 265 h 899"/>
                <a:gd name="T74" fmla="*/ 80 w 1198"/>
                <a:gd name="T75" fmla="*/ 0 h 899"/>
                <a:gd name="T76" fmla="*/ 1139 w 1198"/>
                <a:gd name="T77" fmla="*/ 2 h 899"/>
                <a:gd name="T78" fmla="*/ 1175 w 1198"/>
                <a:gd name="T79" fmla="*/ 24 h 899"/>
                <a:gd name="T80" fmla="*/ 1195 w 1198"/>
                <a:gd name="T81" fmla="*/ 59 h 899"/>
                <a:gd name="T82" fmla="*/ 1198 w 1198"/>
                <a:gd name="T83" fmla="*/ 589 h 899"/>
                <a:gd name="T84" fmla="*/ 460 w 1198"/>
                <a:gd name="T85" fmla="*/ 592 h 899"/>
                <a:gd name="T86" fmla="*/ 425 w 1198"/>
                <a:gd name="T87" fmla="*/ 613 h 899"/>
                <a:gd name="T88" fmla="*/ 403 w 1198"/>
                <a:gd name="T89" fmla="*/ 648 h 899"/>
                <a:gd name="T90" fmla="*/ 401 w 1198"/>
                <a:gd name="T91" fmla="*/ 745 h 899"/>
                <a:gd name="T92" fmla="*/ 43 w 1198"/>
                <a:gd name="T93" fmla="*/ 899 h 899"/>
                <a:gd name="T94" fmla="*/ 80 w 1198"/>
                <a:gd name="T95" fmla="*/ 745 h 899"/>
                <a:gd name="T96" fmla="*/ 40 w 1198"/>
                <a:gd name="T97" fmla="*/ 735 h 899"/>
                <a:gd name="T98" fmla="*/ 11 w 1198"/>
                <a:gd name="T99" fmla="*/ 705 h 899"/>
                <a:gd name="T100" fmla="*/ 0 w 1198"/>
                <a:gd name="T101" fmla="*/ 664 h 899"/>
                <a:gd name="T102" fmla="*/ 3 w 1198"/>
                <a:gd name="T103" fmla="*/ 59 h 899"/>
                <a:gd name="T104" fmla="*/ 24 w 1198"/>
                <a:gd name="T105" fmla="*/ 24 h 899"/>
                <a:gd name="T106" fmla="*/ 59 w 1198"/>
                <a:gd name="T107" fmla="*/ 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8" h="899">
                  <a:moveTo>
                    <a:pt x="846" y="262"/>
                  </a:moveTo>
                  <a:lnTo>
                    <a:pt x="826" y="265"/>
                  </a:lnTo>
                  <a:lnTo>
                    <a:pt x="806" y="273"/>
                  </a:lnTo>
                  <a:lnTo>
                    <a:pt x="792" y="285"/>
                  </a:lnTo>
                  <a:lnTo>
                    <a:pt x="779" y="301"/>
                  </a:lnTo>
                  <a:lnTo>
                    <a:pt x="771" y="319"/>
                  </a:lnTo>
                  <a:lnTo>
                    <a:pt x="769" y="340"/>
                  </a:lnTo>
                  <a:lnTo>
                    <a:pt x="771" y="360"/>
                  </a:lnTo>
                  <a:lnTo>
                    <a:pt x="779" y="379"/>
                  </a:lnTo>
                  <a:lnTo>
                    <a:pt x="792" y="395"/>
                  </a:lnTo>
                  <a:lnTo>
                    <a:pt x="806" y="407"/>
                  </a:lnTo>
                  <a:lnTo>
                    <a:pt x="826" y="414"/>
                  </a:lnTo>
                  <a:lnTo>
                    <a:pt x="846" y="418"/>
                  </a:lnTo>
                  <a:lnTo>
                    <a:pt x="866" y="414"/>
                  </a:lnTo>
                  <a:lnTo>
                    <a:pt x="886" y="407"/>
                  </a:lnTo>
                  <a:lnTo>
                    <a:pt x="902" y="395"/>
                  </a:lnTo>
                  <a:lnTo>
                    <a:pt x="913" y="379"/>
                  </a:lnTo>
                  <a:lnTo>
                    <a:pt x="921" y="360"/>
                  </a:lnTo>
                  <a:lnTo>
                    <a:pt x="924" y="340"/>
                  </a:lnTo>
                  <a:lnTo>
                    <a:pt x="921" y="319"/>
                  </a:lnTo>
                  <a:lnTo>
                    <a:pt x="913" y="301"/>
                  </a:lnTo>
                  <a:lnTo>
                    <a:pt x="902" y="285"/>
                  </a:lnTo>
                  <a:lnTo>
                    <a:pt x="886" y="273"/>
                  </a:lnTo>
                  <a:lnTo>
                    <a:pt x="866" y="265"/>
                  </a:lnTo>
                  <a:lnTo>
                    <a:pt x="846" y="262"/>
                  </a:lnTo>
                  <a:close/>
                  <a:moveTo>
                    <a:pt x="604" y="262"/>
                  </a:moveTo>
                  <a:lnTo>
                    <a:pt x="583" y="265"/>
                  </a:lnTo>
                  <a:lnTo>
                    <a:pt x="564" y="273"/>
                  </a:lnTo>
                  <a:lnTo>
                    <a:pt x="548" y="285"/>
                  </a:lnTo>
                  <a:lnTo>
                    <a:pt x="537" y="301"/>
                  </a:lnTo>
                  <a:lnTo>
                    <a:pt x="529" y="319"/>
                  </a:lnTo>
                  <a:lnTo>
                    <a:pt x="526" y="340"/>
                  </a:lnTo>
                  <a:lnTo>
                    <a:pt x="529" y="360"/>
                  </a:lnTo>
                  <a:lnTo>
                    <a:pt x="537" y="379"/>
                  </a:lnTo>
                  <a:lnTo>
                    <a:pt x="548" y="395"/>
                  </a:lnTo>
                  <a:lnTo>
                    <a:pt x="564" y="407"/>
                  </a:lnTo>
                  <a:lnTo>
                    <a:pt x="583" y="414"/>
                  </a:lnTo>
                  <a:lnTo>
                    <a:pt x="604" y="418"/>
                  </a:lnTo>
                  <a:lnTo>
                    <a:pt x="624" y="414"/>
                  </a:lnTo>
                  <a:lnTo>
                    <a:pt x="642" y="407"/>
                  </a:lnTo>
                  <a:lnTo>
                    <a:pt x="658" y="395"/>
                  </a:lnTo>
                  <a:lnTo>
                    <a:pt x="670" y="379"/>
                  </a:lnTo>
                  <a:lnTo>
                    <a:pt x="678" y="360"/>
                  </a:lnTo>
                  <a:lnTo>
                    <a:pt x="681" y="340"/>
                  </a:lnTo>
                  <a:lnTo>
                    <a:pt x="678" y="319"/>
                  </a:lnTo>
                  <a:lnTo>
                    <a:pt x="670" y="301"/>
                  </a:lnTo>
                  <a:lnTo>
                    <a:pt x="658" y="285"/>
                  </a:lnTo>
                  <a:lnTo>
                    <a:pt x="642" y="273"/>
                  </a:lnTo>
                  <a:lnTo>
                    <a:pt x="624" y="265"/>
                  </a:lnTo>
                  <a:lnTo>
                    <a:pt x="604" y="262"/>
                  </a:lnTo>
                  <a:close/>
                  <a:moveTo>
                    <a:pt x="352" y="262"/>
                  </a:moveTo>
                  <a:lnTo>
                    <a:pt x="332" y="265"/>
                  </a:lnTo>
                  <a:lnTo>
                    <a:pt x="313" y="273"/>
                  </a:lnTo>
                  <a:lnTo>
                    <a:pt x="297" y="285"/>
                  </a:lnTo>
                  <a:lnTo>
                    <a:pt x="285" y="301"/>
                  </a:lnTo>
                  <a:lnTo>
                    <a:pt x="277" y="319"/>
                  </a:lnTo>
                  <a:lnTo>
                    <a:pt x="274" y="340"/>
                  </a:lnTo>
                  <a:lnTo>
                    <a:pt x="277" y="360"/>
                  </a:lnTo>
                  <a:lnTo>
                    <a:pt x="285" y="379"/>
                  </a:lnTo>
                  <a:lnTo>
                    <a:pt x="297" y="395"/>
                  </a:lnTo>
                  <a:lnTo>
                    <a:pt x="313" y="407"/>
                  </a:lnTo>
                  <a:lnTo>
                    <a:pt x="332" y="414"/>
                  </a:lnTo>
                  <a:lnTo>
                    <a:pt x="352" y="418"/>
                  </a:lnTo>
                  <a:lnTo>
                    <a:pt x="373" y="414"/>
                  </a:lnTo>
                  <a:lnTo>
                    <a:pt x="392" y="407"/>
                  </a:lnTo>
                  <a:lnTo>
                    <a:pt x="407" y="395"/>
                  </a:lnTo>
                  <a:lnTo>
                    <a:pt x="419" y="379"/>
                  </a:lnTo>
                  <a:lnTo>
                    <a:pt x="427" y="360"/>
                  </a:lnTo>
                  <a:lnTo>
                    <a:pt x="430" y="340"/>
                  </a:lnTo>
                  <a:lnTo>
                    <a:pt x="427" y="319"/>
                  </a:lnTo>
                  <a:lnTo>
                    <a:pt x="419" y="301"/>
                  </a:lnTo>
                  <a:lnTo>
                    <a:pt x="407" y="285"/>
                  </a:lnTo>
                  <a:lnTo>
                    <a:pt x="392" y="273"/>
                  </a:lnTo>
                  <a:lnTo>
                    <a:pt x="373" y="265"/>
                  </a:lnTo>
                  <a:lnTo>
                    <a:pt x="352" y="262"/>
                  </a:lnTo>
                  <a:close/>
                  <a:moveTo>
                    <a:pt x="80" y="0"/>
                  </a:moveTo>
                  <a:lnTo>
                    <a:pt x="1118" y="0"/>
                  </a:lnTo>
                  <a:lnTo>
                    <a:pt x="1139" y="2"/>
                  </a:lnTo>
                  <a:lnTo>
                    <a:pt x="1159" y="10"/>
                  </a:lnTo>
                  <a:lnTo>
                    <a:pt x="1175" y="24"/>
                  </a:lnTo>
                  <a:lnTo>
                    <a:pt x="1187" y="40"/>
                  </a:lnTo>
                  <a:lnTo>
                    <a:pt x="1195" y="59"/>
                  </a:lnTo>
                  <a:lnTo>
                    <a:pt x="1198" y="81"/>
                  </a:lnTo>
                  <a:lnTo>
                    <a:pt x="1198" y="589"/>
                  </a:lnTo>
                  <a:lnTo>
                    <a:pt x="481" y="589"/>
                  </a:lnTo>
                  <a:lnTo>
                    <a:pt x="460" y="592"/>
                  </a:lnTo>
                  <a:lnTo>
                    <a:pt x="441" y="600"/>
                  </a:lnTo>
                  <a:lnTo>
                    <a:pt x="425" y="613"/>
                  </a:lnTo>
                  <a:lnTo>
                    <a:pt x="411" y="629"/>
                  </a:lnTo>
                  <a:lnTo>
                    <a:pt x="403" y="648"/>
                  </a:lnTo>
                  <a:lnTo>
                    <a:pt x="401" y="670"/>
                  </a:lnTo>
                  <a:lnTo>
                    <a:pt x="401" y="745"/>
                  </a:lnTo>
                  <a:lnTo>
                    <a:pt x="223" y="745"/>
                  </a:lnTo>
                  <a:lnTo>
                    <a:pt x="43" y="899"/>
                  </a:lnTo>
                  <a:lnTo>
                    <a:pt x="106" y="745"/>
                  </a:lnTo>
                  <a:lnTo>
                    <a:pt x="80" y="745"/>
                  </a:lnTo>
                  <a:lnTo>
                    <a:pt x="59" y="743"/>
                  </a:lnTo>
                  <a:lnTo>
                    <a:pt x="40" y="735"/>
                  </a:lnTo>
                  <a:lnTo>
                    <a:pt x="24" y="722"/>
                  </a:lnTo>
                  <a:lnTo>
                    <a:pt x="11" y="705"/>
                  </a:lnTo>
                  <a:lnTo>
                    <a:pt x="3" y="686"/>
                  </a:lnTo>
                  <a:lnTo>
                    <a:pt x="0" y="664"/>
                  </a:lnTo>
                  <a:lnTo>
                    <a:pt x="0" y="81"/>
                  </a:lnTo>
                  <a:lnTo>
                    <a:pt x="3" y="59"/>
                  </a:lnTo>
                  <a:lnTo>
                    <a:pt x="11" y="40"/>
                  </a:lnTo>
                  <a:lnTo>
                    <a:pt x="24" y="24"/>
                  </a:lnTo>
                  <a:lnTo>
                    <a:pt x="40" y="10"/>
                  </a:lnTo>
                  <a:lnTo>
                    <a:pt x="59" y="2"/>
                  </a:lnTo>
                  <a:lnTo>
                    <a:pt x="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6" name="Freeform 14"/>
            <p:cNvSpPr>
              <a:spLocks noEditPoints="1"/>
            </p:cNvSpPr>
            <p:nvPr/>
          </p:nvSpPr>
          <p:spPr bwMode="auto">
            <a:xfrm>
              <a:off x="5113" y="1291"/>
              <a:ext cx="171" cy="128"/>
            </a:xfrm>
            <a:custGeom>
              <a:avLst/>
              <a:gdLst>
                <a:gd name="T0" fmla="*/ 826 w 1198"/>
                <a:gd name="T1" fmla="*/ 279 h 899"/>
                <a:gd name="T2" fmla="*/ 791 w 1198"/>
                <a:gd name="T3" fmla="*/ 299 h 899"/>
                <a:gd name="T4" fmla="*/ 771 w 1198"/>
                <a:gd name="T5" fmla="*/ 333 h 899"/>
                <a:gd name="T6" fmla="*/ 771 w 1198"/>
                <a:gd name="T7" fmla="*/ 376 h 899"/>
                <a:gd name="T8" fmla="*/ 791 w 1198"/>
                <a:gd name="T9" fmla="*/ 410 h 899"/>
                <a:gd name="T10" fmla="*/ 826 w 1198"/>
                <a:gd name="T11" fmla="*/ 429 h 899"/>
                <a:gd name="T12" fmla="*/ 866 w 1198"/>
                <a:gd name="T13" fmla="*/ 429 h 899"/>
                <a:gd name="T14" fmla="*/ 900 w 1198"/>
                <a:gd name="T15" fmla="*/ 410 h 899"/>
                <a:gd name="T16" fmla="*/ 921 w 1198"/>
                <a:gd name="T17" fmla="*/ 376 h 899"/>
                <a:gd name="T18" fmla="*/ 921 w 1198"/>
                <a:gd name="T19" fmla="*/ 333 h 899"/>
                <a:gd name="T20" fmla="*/ 900 w 1198"/>
                <a:gd name="T21" fmla="*/ 299 h 899"/>
                <a:gd name="T22" fmla="*/ 866 w 1198"/>
                <a:gd name="T23" fmla="*/ 279 h 899"/>
                <a:gd name="T24" fmla="*/ 604 w 1198"/>
                <a:gd name="T25" fmla="*/ 277 h 899"/>
                <a:gd name="T26" fmla="*/ 564 w 1198"/>
                <a:gd name="T27" fmla="*/ 287 h 899"/>
                <a:gd name="T28" fmla="*/ 536 w 1198"/>
                <a:gd name="T29" fmla="*/ 315 h 899"/>
                <a:gd name="T30" fmla="*/ 526 w 1198"/>
                <a:gd name="T31" fmla="*/ 354 h 899"/>
                <a:gd name="T32" fmla="*/ 536 w 1198"/>
                <a:gd name="T33" fmla="*/ 394 h 899"/>
                <a:gd name="T34" fmla="*/ 564 w 1198"/>
                <a:gd name="T35" fmla="*/ 422 h 899"/>
                <a:gd name="T36" fmla="*/ 604 w 1198"/>
                <a:gd name="T37" fmla="*/ 432 h 899"/>
                <a:gd name="T38" fmla="*/ 642 w 1198"/>
                <a:gd name="T39" fmla="*/ 422 h 899"/>
                <a:gd name="T40" fmla="*/ 671 w 1198"/>
                <a:gd name="T41" fmla="*/ 394 h 899"/>
                <a:gd name="T42" fmla="*/ 681 w 1198"/>
                <a:gd name="T43" fmla="*/ 354 h 899"/>
                <a:gd name="T44" fmla="*/ 671 w 1198"/>
                <a:gd name="T45" fmla="*/ 315 h 899"/>
                <a:gd name="T46" fmla="*/ 642 w 1198"/>
                <a:gd name="T47" fmla="*/ 287 h 899"/>
                <a:gd name="T48" fmla="*/ 604 w 1198"/>
                <a:gd name="T49" fmla="*/ 277 h 899"/>
                <a:gd name="T50" fmla="*/ 332 w 1198"/>
                <a:gd name="T51" fmla="*/ 279 h 899"/>
                <a:gd name="T52" fmla="*/ 297 w 1198"/>
                <a:gd name="T53" fmla="*/ 299 h 899"/>
                <a:gd name="T54" fmla="*/ 277 w 1198"/>
                <a:gd name="T55" fmla="*/ 333 h 899"/>
                <a:gd name="T56" fmla="*/ 277 w 1198"/>
                <a:gd name="T57" fmla="*/ 376 h 899"/>
                <a:gd name="T58" fmla="*/ 297 w 1198"/>
                <a:gd name="T59" fmla="*/ 410 h 899"/>
                <a:gd name="T60" fmla="*/ 332 w 1198"/>
                <a:gd name="T61" fmla="*/ 429 h 899"/>
                <a:gd name="T62" fmla="*/ 373 w 1198"/>
                <a:gd name="T63" fmla="*/ 429 h 899"/>
                <a:gd name="T64" fmla="*/ 407 w 1198"/>
                <a:gd name="T65" fmla="*/ 410 h 899"/>
                <a:gd name="T66" fmla="*/ 427 w 1198"/>
                <a:gd name="T67" fmla="*/ 376 h 899"/>
                <a:gd name="T68" fmla="*/ 427 w 1198"/>
                <a:gd name="T69" fmla="*/ 333 h 899"/>
                <a:gd name="T70" fmla="*/ 407 w 1198"/>
                <a:gd name="T71" fmla="*/ 299 h 899"/>
                <a:gd name="T72" fmla="*/ 373 w 1198"/>
                <a:gd name="T73" fmla="*/ 279 h 899"/>
                <a:gd name="T74" fmla="*/ 80 w 1198"/>
                <a:gd name="T75" fmla="*/ 0 h 899"/>
                <a:gd name="T76" fmla="*/ 1139 w 1198"/>
                <a:gd name="T77" fmla="*/ 2 h 899"/>
                <a:gd name="T78" fmla="*/ 1175 w 1198"/>
                <a:gd name="T79" fmla="*/ 23 h 899"/>
                <a:gd name="T80" fmla="*/ 1195 w 1198"/>
                <a:gd name="T81" fmla="*/ 59 h 899"/>
                <a:gd name="T82" fmla="*/ 1198 w 1198"/>
                <a:gd name="T83" fmla="*/ 664 h 899"/>
                <a:gd name="T84" fmla="*/ 1187 w 1198"/>
                <a:gd name="T85" fmla="*/ 705 h 899"/>
                <a:gd name="T86" fmla="*/ 1159 w 1198"/>
                <a:gd name="T87" fmla="*/ 734 h 899"/>
                <a:gd name="T88" fmla="*/ 1118 w 1198"/>
                <a:gd name="T89" fmla="*/ 745 h 899"/>
                <a:gd name="T90" fmla="*/ 1155 w 1198"/>
                <a:gd name="T91" fmla="*/ 899 h 899"/>
                <a:gd name="T92" fmla="*/ 80 w 1198"/>
                <a:gd name="T93" fmla="*/ 745 h 899"/>
                <a:gd name="T94" fmla="*/ 40 w 1198"/>
                <a:gd name="T95" fmla="*/ 734 h 899"/>
                <a:gd name="T96" fmla="*/ 11 w 1198"/>
                <a:gd name="T97" fmla="*/ 705 h 899"/>
                <a:gd name="T98" fmla="*/ 0 w 1198"/>
                <a:gd name="T99" fmla="*/ 664 h 899"/>
                <a:gd name="T100" fmla="*/ 2 w 1198"/>
                <a:gd name="T101" fmla="*/ 59 h 899"/>
                <a:gd name="T102" fmla="*/ 24 w 1198"/>
                <a:gd name="T103" fmla="*/ 23 h 899"/>
                <a:gd name="T104" fmla="*/ 59 w 1198"/>
                <a:gd name="T105" fmla="*/ 2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98" h="899">
                  <a:moveTo>
                    <a:pt x="846" y="277"/>
                  </a:moveTo>
                  <a:lnTo>
                    <a:pt x="826" y="279"/>
                  </a:lnTo>
                  <a:lnTo>
                    <a:pt x="806" y="287"/>
                  </a:lnTo>
                  <a:lnTo>
                    <a:pt x="791" y="299"/>
                  </a:lnTo>
                  <a:lnTo>
                    <a:pt x="779" y="315"/>
                  </a:lnTo>
                  <a:lnTo>
                    <a:pt x="771" y="333"/>
                  </a:lnTo>
                  <a:lnTo>
                    <a:pt x="768" y="354"/>
                  </a:lnTo>
                  <a:lnTo>
                    <a:pt x="771" y="376"/>
                  </a:lnTo>
                  <a:lnTo>
                    <a:pt x="779" y="394"/>
                  </a:lnTo>
                  <a:lnTo>
                    <a:pt x="791" y="410"/>
                  </a:lnTo>
                  <a:lnTo>
                    <a:pt x="806" y="422"/>
                  </a:lnTo>
                  <a:lnTo>
                    <a:pt x="826" y="429"/>
                  </a:lnTo>
                  <a:lnTo>
                    <a:pt x="846" y="432"/>
                  </a:lnTo>
                  <a:lnTo>
                    <a:pt x="866" y="429"/>
                  </a:lnTo>
                  <a:lnTo>
                    <a:pt x="885" y="422"/>
                  </a:lnTo>
                  <a:lnTo>
                    <a:pt x="900" y="410"/>
                  </a:lnTo>
                  <a:lnTo>
                    <a:pt x="913" y="394"/>
                  </a:lnTo>
                  <a:lnTo>
                    <a:pt x="921" y="376"/>
                  </a:lnTo>
                  <a:lnTo>
                    <a:pt x="923" y="354"/>
                  </a:lnTo>
                  <a:lnTo>
                    <a:pt x="921" y="333"/>
                  </a:lnTo>
                  <a:lnTo>
                    <a:pt x="913" y="315"/>
                  </a:lnTo>
                  <a:lnTo>
                    <a:pt x="900" y="299"/>
                  </a:lnTo>
                  <a:lnTo>
                    <a:pt x="885" y="287"/>
                  </a:lnTo>
                  <a:lnTo>
                    <a:pt x="866" y="279"/>
                  </a:lnTo>
                  <a:lnTo>
                    <a:pt x="846" y="277"/>
                  </a:lnTo>
                  <a:close/>
                  <a:moveTo>
                    <a:pt x="604" y="277"/>
                  </a:moveTo>
                  <a:lnTo>
                    <a:pt x="582" y="279"/>
                  </a:lnTo>
                  <a:lnTo>
                    <a:pt x="564" y="287"/>
                  </a:lnTo>
                  <a:lnTo>
                    <a:pt x="548" y="299"/>
                  </a:lnTo>
                  <a:lnTo>
                    <a:pt x="536" y="315"/>
                  </a:lnTo>
                  <a:lnTo>
                    <a:pt x="529" y="333"/>
                  </a:lnTo>
                  <a:lnTo>
                    <a:pt x="526" y="354"/>
                  </a:lnTo>
                  <a:lnTo>
                    <a:pt x="529" y="376"/>
                  </a:lnTo>
                  <a:lnTo>
                    <a:pt x="536" y="394"/>
                  </a:lnTo>
                  <a:lnTo>
                    <a:pt x="548" y="410"/>
                  </a:lnTo>
                  <a:lnTo>
                    <a:pt x="564" y="422"/>
                  </a:lnTo>
                  <a:lnTo>
                    <a:pt x="582" y="429"/>
                  </a:lnTo>
                  <a:lnTo>
                    <a:pt x="604" y="432"/>
                  </a:lnTo>
                  <a:lnTo>
                    <a:pt x="624" y="429"/>
                  </a:lnTo>
                  <a:lnTo>
                    <a:pt x="642" y="422"/>
                  </a:lnTo>
                  <a:lnTo>
                    <a:pt x="658" y="410"/>
                  </a:lnTo>
                  <a:lnTo>
                    <a:pt x="671" y="394"/>
                  </a:lnTo>
                  <a:lnTo>
                    <a:pt x="678" y="376"/>
                  </a:lnTo>
                  <a:lnTo>
                    <a:pt x="681" y="354"/>
                  </a:lnTo>
                  <a:lnTo>
                    <a:pt x="678" y="333"/>
                  </a:lnTo>
                  <a:lnTo>
                    <a:pt x="671" y="315"/>
                  </a:lnTo>
                  <a:lnTo>
                    <a:pt x="658" y="299"/>
                  </a:lnTo>
                  <a:lnTo>
                    <a:pt x="642" y="287"/>
                  </a:lnTo>
                  <a:lnTo>
                    <a:pt x="624" y="279"/>
                  </a:lnTo>
                  <a:lnTo>
                    <a:pt x="604" y="277"/>
                  </a:lnTo>
                  <a:close/>
                  <a:moveTo>
                    <a:pt x="352" y="277"/>
                  </a:moveTo>
                  <a:lnTo>
                    <a:pt x="332" y="279"/>
                  </a:lnTo>
                  <a:lnTo>
                    <a:pt x="313" y="287"/>
                  </a:lnTo>
                  <a:lnTo>
                    <a:pt x="297" y="299"/>
                  </a:lnTo>
                  <a:lnTo>
                    <a:pt x="285" y="315"/>
                  </a:lnTo>
                  <a:lnTo>
                    <a:pt x="277" y="333"/>
                  </a:lnTo>
                  <a:lnTo>
                    <a:pt x="274" y="354"/>
                  </a:lnTo>
                  <a:lnTo>
                    <a:pt x="277" y="376"/>
                  </a:lnTo>
                  <a:lnTo>
                    <a:pt x="285" y="394"/>
                  </a:lnTo>
                  <a:lnTo>
                    <a:pt x="297" y="410"/>
                  </a:lnTo>
                  <a:lnTo>
                    <a:pt x="313" y="422"/>
                  </a:lnTo>
                  <a:lnTo>
                    <a:pt x="332" y="429"/>
                  </a:lnTo>
                  <a:lnTo>
                    <a:pt x="352" y="432"/>
                  </a:lnTo>
                  <a:lnTo>
                    <a:pt x="373" y="429"/>
                  </a:lnTo>
                  <a:lnTo>
                    <a:pt x="391" y="422"/>
                  </a:lnTo>
                  <a:lnTo>
                    <a:pt x="407" y="410"/>
                  </a:lnTo>
                  <a:lnTo>
                    <a:pt x="419" y="394"/>
                  </a:lnTo>
                  <a:lnTo>
                    <a:pt x="427" y="376"/>
                  </a:lnTo>
                  <a:lnTo>
                    <a:pt x="429" y="354"/>
                  </a:lnTo>
                  <a:lnTo>
                    <a:pt x="427" y="333"/>
                  </a:lnTo>
                  <a:lnTo>
                    <a:pt x="419" y="315"/>
                  </a:lnTo>
                  <a:lnTo>
                    <a:pt x="407" y="299"/>
                  </a:lnTo>
                  <a:lnTo>
                    <a:pt x="391" y="287"/>
                  </a:lnTo>
                  <a:lnTo>
                    <a:pt x="373" y="279"/>
                  </a:lnTo>
                  <a:lnTo>
                    <a:pt x="352" y="277"/>
                  </a:lnTo>
                  <a:close/>
                  <a:moveTo>
                    <a:pt x="80" y="0"/>
                  </a:moveTo>
                  <a:lnTo>
                    <a:pt x="1118" y="0"/>
                  </a:lnTo>
                  <a:lnTo>
                    <a:pt x="1139" y="2"/>
                  </a:lnTo>
                  <a:lnTo>
                    <a:pt x="1159" y="11"/>
                  </a:lnTo>
                  <a:lnTo>
                    <a:pt x="1175" y="23"/>
                  </a:lnTo>
                  <a:lnTo>
                    <a:pt x="1187" y="39"/>
                  </a:lnTo>
                  <a:lnTo>
                    <a:pt x="1195" y="59"/>
                  </a:lnTo>
                  <a:lnTo>
                    <a:pt x="1198" y="80"/>
                  </a:lnTo>
                  <a:lnTo>
                    <a:pt x="1198" y="664"/>
                  </a:lnTo>
                  <a:lnTo>
                    <a:pt x="1195" y="686"/>
                  </a:lnTo>
                  <a:lnTo>
                    <a:pt x="1187" y="705"/>
                  </a:lnTo>
                  <a:lnTo>
                    <a:pt x="1175" y="722"/>
                  </a:lnTo>
                  <a:lnTo>
                    <a:pt x="1159" y="734"/>
                  </a:lnTo>
                  <a:lnTo>
                    <a:pt x="1139" y="742"/>
                  </a:lnTo>
                  <a:lnTo>
                    <a:pt x="1118" y="745"/>
                  </a:lnTo>
                  <a:lnTo>
                    <a:pt x="1092" y="745"/>
                  </a:lnTo>
                  <a:lnTo>
                    <a:pt x="1155" y="899"/>
                  </a:lnTo>
                  <a:lnTo>
                    <a:pt x="974" y="745"/>
                  </a:lnTo>
                  <a:lnTo>
                    <a:pt x="80" y="745"/>
                  </a:lnTo>
                  <a:lnTo>
                    <a:pt x="59" y="742"/>
                  </a:lnTo>
                  <a:lnTo>
                    <a:pt x="40" y="734"/>
                  </a:lnTo>
                  <a:lnTo>
                    <a:pt x="24" y="722"/>
                  </a:lnTo>
                  <a:lnTo>
                    <a:pt x="11" y="705"/>
                  </a:lnTo>
                  <a:lnTo>
                    <a:pt x="2" y="686"/>
                  </a:lnTo>
                  <a:lnTo>
                    <a:pt x="0" y="664"/>
                  </a:lnTo>
                  <a:lnTo>
                    <a:pt x="0" y="80"/>
                  </a:lnTo>
                  <a:lnTo>
                    <a:pt x="2" y="59"/>
                  </a:lnTo>
                  <a:lnTo>
                    <a:pt x="11" y="39"/>
                  </a:lnTo>
                  <a:lnTo>
                    <a:pt x="24" y="23"/>
                  </a:lnTo>
                  <a:lnTo>
                    <a:pt x="40" y="11"/>
                  </a:lnTo>
                  <a:lnTo>
                    <a:pt x="59" y="2"/>
                  </a:lnTo>
                  <a:lnTo>
                    <a:pt x="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14" name="Group 5"/>
          <p:cNvGrpSpPr>
            <a:grpSpLocks noChangeAspect="1"/>
          </p:cNvGrpSpPr>
          <p:nvPr/>
        </p:nvGrpSpPr>
        <p:grpSpPr bwMode="auto">
          <a:xfrm>
            <a:off x="1942857" y="2294858"/>
            <a:ext cx="570615" cy="620522"/>
            <a:chOff x="576" y="756"/>
            <a:chExt cx="975" cy="1060"/>
          </a:xfrm>
        </p:grpSpPr>
        <p:sp>
          <p:nvSpPr>
            <p:cNvPr id="115" name="AutoShape 4"/>
            <p:cNvSpPr>
              <a:spLocks noChangeAspect="1" noChangeArrowheads="1" noTextEdit="1"/>
            </p:cNvSpPr>
            <p:nvPr/>
          </p:nvSpPr>
          <p:spPr bwMode="auto">
            <a:xfrm>
              <a:off x="576" y="756"/>
              <a:ext cx="975" cy="106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1218936"/>
              <a:endParaRPr lang="en-US">
                <a:solidFill>
                  <a:prstClr val="black"/>
                </a:solidFill>
              </a:endParaRPr>
            </a:p>
          </p:txBody>
        </p:sp>
        <p:sp>
          <p:nvSpPr>
            <p:cNvPr id="116" name="Rectangle 6"/>
            <p:cNvSpPr>
              <a:spLocks noChangeArrowheads="1"/>
            </p:cNvSpPr>
            <p:nvPr/>
          </p:nvSpPr>
          <p:spPr bwMode="auto">
            <a:xfrm>
              <a:off x="576" y="756"/>
              <a:ext cx="975" cy="1060"/>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1218936"/>
              <a:endParaRPr lang="en-US">
                <a:solidFill>
                  <a:prstClr val="black"/>
                </a:solidFill>
              </a:endParaRPr>
            </a:p>
          </p:txBody>
        </p:sp>
        <p:sp>
          <p:nvSpPr>
            <p:cNvPr id="117" name="Freeform 7"/>
            <p:cNvSpPr>
              <a:spLocks/>
            </p:cNvSpPr>
            <p:nvPr/>
          </p:nvSpPr>
          <p:spPr bwMode="auto">
            <a:xfrm>
              <a:off x="782" y="1072"/>
              <a:ext cx="757" cy="687"/>
            </a:xfrm>
            <a:custGeom>
              <a:avLst/>
              <a:gdLst>
                <a:gd name="T0" fmla="*/ 2476 w 3027"/>
                <a:gd name="T1" fmla="*/ 10 h 2745"/>
                <a:gd name="T2" fmla="*/ 2673 w 3027"/>
                <a:gd name="T3" fmla="*/ 74 h 2745"/>
                <a:gd name="T4" fmla="*/ 2839 w 3027"/>
                <a:gd name="T5" fmla="*/ 200 h 2745"/>
                <a:gd name="T6" fmla="*/ 2959 w 3027"/>
                <a:gd name="T7" fmla="*/ 397 h 2745"/>
                <a:gd name="T8" fmla="*/ 3021 w 3027"/>
                <a:gd name="T9" fmla="*/ 669 h 2745"/>
                <a:gd name="T10" fmla="*/ 3003 w 3027"/>
                <a:gd name="T11" fmla="*/ 1063 h 2745"/>
                <a:gd name="T12" fmla="*/ 2891 w 3027"/>
                <a:gd name="T13" fmla="*/ 1422 h 2745"/>
                <a:gd name="T14" fmla="*/ 2709 w 3027"/>
                <a:gd name="T15" fmla="*/ 1739 h 2745"/>
                <a:gd name="T16" fmla="*/ 2480 w 3027"/>
                <a:gd name="T17" fmla="*/ 2017 h 2745"/>
                <a:gd name="T18" fmla="*/ 2230 w 3027"/>
                <a:gd name="T19" fmla="*/ 2252 h 2745"/>
                <a:gd name="T20" fmla="*/ 1982 w 3027"/>
                <a:gd name="T21" fmla="*/ 2443 h 2745"/>
                <a:gd name="T22" fmla="*/ 1761 w 3027"/>
                <a:gd name="T23" fmla="*/ 2590 h 2745"/>
                <a:gd name="T24" fmla="*/ 1589 w 3027"/>
                <a:gd name="T25" fmla="*/ 2689 h 2745"/>
                <a:gd name="T26" fmla="*/ 1491 w 3027"/>
                <a:gd name="T27" fmla="*/ 2739 h 2745"/>
                <a:gd name="T28" fmla="*/ 1465 w 3027"/>
                <a:gd name="T29" fmla="*/ 2739 h 2745"/>
                <a:gd name="T30" fmla="*/ 1375 w 3027"/>
                <a:gd name="T31" fmla="*/ 2693 h 2745"/>
                <a:gd name="T32" fmla="*/ 1304 w 3027"/>
                <a:gd name="T33" fmla="*/ 2583 h 2745"/>
                <a:gd name="T34" fmla="*/ 1449 w 3027"/>
                <a:gd name="T35" fmla="*/ 2355 h 2745"/>
                <a:gd name="T36" fmla="*/ 1557 w 3027"/>
                <a:gd name="T37" fmla="*/ 2044 h 2745"/>
                <a:gd name="T38" fmla="*/ 1706 w 3027"/>
                <a:gd name="T39" fmla="*/ 1811 h 2745"/>
                <a:gd name="T40" fmla="*/ 1883 w 3027"/>
                <a:gd name="T41" fmla="*/ 1658 h 2745"/>
                <a:gd name="T42" fmla="*/ 1970 w 3027"/>
                <a:gd name="T43" fmla="*/ 1435 h 2745"/>
                <a:gd name="T44" fmla="*/ 1941 w 3027"/>
                <a:gd name="T45" fmla="*/ 1193 h 2745"/>
                <a:gd name="T46" fmla="*/ 1807 w 3027"/>
                <a:gd name="T47" fmla="*/ 1002 h 2745"/>
                <a:gd name="T48" fmla="*/ 1600 w 3027"/>
                <a:gd name="T49" fmla="*/ 891 h 2745"/>
                <a:gd name="T50" fmla="*/ 1356 w 3027"/>
                <a:gd name="T51" fmla="*/ 891 h 2745"/>
                <a:gd name="T52" fmla="*/ 1149 w 3027"/>
                <a:gd name="T53" fmla="*/ 1002 h 2745"/>
                <a:gd name="T54" fmla="*/ 1016 w 3027"/>
                <a:gd name="T55" fmla="*/ 1193 h 2745"/>
                <a:gd name="T56" fmla="*/ 986 w 3027"/>
                <a:gd name="T57" fmla="*/ 1435 h 2745"/>
                <a:gd name="T58" fmla="*/ 1072 w 3027"/>
                <a:gd name="T59" fmla="*/ 1656 h 2745"/>
                <a:gd name="T60" fmla="*/ 1246 w 3027"/>
                <a:gd name="T61" fmla="*/ 1810 h 2745"/>
                <a:gd name="T62" fmla="*/ 1259 w 3027"/>
                <a:gd name="T63" fmla="*/ 2035 h 2745"/>
                <a:gd name="T64" fmla="*/ 1161 w 3027"/>
                <a:gd name="T65" fmla="*/ 2276 h 2745"/>
                <a:gd name="T66" fmla="*/ 1004 w 3027"/>
                <a:gd name="T67" fmla="*/ 2464 h 2745"/>
                <a:gd name="T68" fmla="*/ 718 w 3027"/>
                <a:gd name="T69" fmla="*/ 2244 h 2745"/>
                <a:gd name="T70" fmla="*/ 430 w 3027"/>
                <a:gd name="T71" fmla="*/ 1965 h 2745"/>
                <a:gd name="T72" fmla="*/ 178 w 3027"/>
                <a:gd name="T73" fmla="*/ 1629 h 2745"/>
                <a:gd name="T74" fmla="*/ 0 w 3027"/>
                <a:gd name="T75" fmla="*/ 1238 h 2745"/>
                <a:gd name="T76" fmla="*/ 90 w 3027"/>
                <a:gd name="T77" fmla="*/ 1026 h 2745"/>
                <a:gd name="T78" fmla="*/ 314 w 3027"/>
                <a:gd name="T79" fmla="*/ 893 h 2745"/>
                <a:gd name="T80" fmla="*/ 541 w 3027"/>
                <a:gd name="T81" fmla="*/ 713 h 2745"/>
                <a:gd name="T82" fmla="*/ 682 w 3027"/>
                <a:gd name="T83" fmla="*/ 458 h 2745"/>
                <a:gd name="T84" fmla="*/ 714 w 3027"/>
                <a:gd name="T85" fmla="*/ 208 h 2745"/>
                <a:gd name="T86" fmla="*/ 696 w 3027"/>
                <a:gd name="T87" fmla="*/ 5 h 2745"/>
                <a:gd name="T88" fmla="*/ 982 w 3027"/>
                <a:gd name="T89" fmla="*/ 73 h 2745"/>
                <a:gd name="T90" fmla="*/ 1237 w 3027"/>
                <a:gd name="T91" fmla="*/ 215 h 2745"/>
                <a:gd name="T92" fmla="*/ 1422 w 3027"/>
                <a:gd name="T93" fmla="*/ 415 h 2745"/>
                <a:gd name="T94" fmla="*/ 1518 w 3027"/>
                <a:gd name="T95" fmla="*/ 444 h 2745"/>
                <a:gd name="T96" fmla="*/ 1638 w 3027"/>
                <a:gd name="T97" fmla="*/ 286 h 2745"/>
                <a:gd name="T98" fmla="*/ 1803 w 3027"/>
                <a:gd name="T99" fmla="*/ 158 h 2745"/>
                <a:gd name="T100" fmla="*/ 1999 w 3027"/>
                <a:gd name="T101" fmla="*/ 63 h 2745"/>
                <a:gd name="T102" fmla="*/ 2210 w 3027"/>
                <a:gd name="T103" fmla="*/ 9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27" h="2745">
                  <a:moveTo>
                    <a:pt x="2318" y="0"/>
                  </a:moveTo>
                  <a:lnTo>
                    <a:pt x="2371" y="0"/>
                  </a:lnTo>
                  <a:lnTo>
                    <a:pt x="2424" y="3"/>
                  </a:lnTo>
                  <a:lnTo>
                    <a:pt x="2476" y="10"/>
                  </a:lnTo>
                  <a:lnTo>
                    <a:pt x="2528" y="20"/>
                  </a:lnTo>
                  <a:lnTo>
                    <a:pt x="2578" y="34"/>
                  </a:lnTo>
                  <a:lnTo>
                    <a:pt x="2625" y="52"/>
                  </a:lnTo>
                  <a:lnTo>
                    <a:pt x="2673" y="74"/>
                  </a:lnTo>
                  <a:lnTo>
                    <a:pt x="2717" y="99"/>
                  </a:lnTo>
                  <a:lnTo>
                    <a:pt x="2760" y="128"/>
                  </a:lnTo>
                  <a:lnTo>
                    <a:pt x="2800" y="163"/>
                  </a:lnTo>
                  <a:lnTo>
                    <a:pt x="2839" y="200"/>
                  </a:lnTo>
                  <a:lnTo>
                    <a:pt x="2873" y="242"/>
                  </a:lnTo>
                  <a:lnTo>
                    <a:pt x="2905" y="289"/>
                  </a:lnTo>
                  <a:lnTo>
                    <a:pt x="2934" y="340"/>
                  </a:lnTo>
                  <a:lnTo>
                    <a:pt x="2959" y="397"/>
                  </a:lnTo>
                  <a:lnTo>
                    <a:pt x="2981" y="457"/>
                  </a:lnTo>
                  <a:lnTo>
                    <a:pt x="2999" y="523"/>
                  </a:lnTo>
                  <a:lnTo>
                    <a:pt x="3012" y="593"/>
                  </a:lnTo>
                  <a:lnTo>
                    <a:pt x="3021" y="669"/>
                  </a:lnTo>
                  <a:lnTo>
                    <a:pt x="3027" y="770"/>
                  </a:lnTo>
                  <a:lnTo>
                    <a:pt x="3026" y="871"/>
                  </a:lnTo>
                  <a:lnTo>
                    <a:pt x="3017" y="968"/>
                  </a:lnTo>
                  <a:lnTo>
                    <a:pt x="3003" y="1063"/>
                  </a:lnTo>
                  <a:lnTo>
                    <a:pt x="2984" y="1157"/>
                  </a:lnTo>
                  <a:lnTo>
                    <a:pt x="2958" y="1247"/>
                  </a:lnTo>
                  <a:lnTo>
                    <a:pt x="2927" y="1336"/>
                  </a:lnTo>
                  <a:lnTo>
                    <a:pt x="2891" y="1422"/>
                  </a:lnTo>
                  <a:lnTo>
                    <a:pt x="2851" y="1504"/>
                  </a:lnTo>
                  <a:lnTo>
                    <a:pt x="2808" y="1585"/>
                  </a:lnTo>
                  <a:lnTo>
                    <a:pt x="2760" y="1663"/>
                  </a:lnTo>
                  <a:lnTo>
                    <a:pt x="2709" y="1739"/>
                  </a:lnTo>
                  <a:lnTo>
                    <a:pt x="2655" y="1812"/>
                  </a:lnTo>
                  <a:lnTo>
                    <a:pt x="2598" y="1883"/>
                  </a:lnTo>
                  <a:lnTo>
                    <a:pt x="2541" y="1951"/>
                  </a:lnTo>
                  <a:lnTo>
                    <a:pt x="2480" y="2017"/>
                  </a:lnTo>
                  <a:lnTo>
                    <a:pt x="2419" y="2080"/>
                  </a:lnTo>
                  <a:lnTo>
                    <a:pt x="2357" y="2140"/>
                  </a:lnTo>
                  <a:lnTo>
                    <a:pt x="2294" y="2198"/>
                  </a:lnTo>
                  <a:lnTo>
                    <a:pt x="2230" y="2252"/>
                  </a:lnTo>
                  <a:lnTo>
                    <a:pt x="2167" y="2305"/>
                  </a:lnTo>
                  <a:lnTo>
                    <a:pt x="2105" y="2353"/>
                  </a:lnTo>
                  <a:lnTo>
                    <a:pt x="2042" y="2400"/>
                  </a:lnTo>
                  <a:lnTo>
                    <a:pt x="1982" y="2443"/>
                  </a:lnTo>
                  <a:lnTo>
                    <a:pt x="1924" y="2484"/>
                  </a:lnTo>
                  <a:lnTo>
                    <a:pt x="1866" y="2523"/>
                  </a:lnTo>
                  <a:lnTo>
                    <a:pt x="1812" y="2558"/>
                  </a:lnTo>
                  <a:lnTo>
                    <a:pt x="1761" y="2590"/>
                  </a:lnTo>
                  <a:lnTo>
                    <a:pt x="1712" y="2619"/>
                  </a:lnTo>
                  <a:lnTo>
                    <a:pt x="1667" y="2645"/>
                  </a:lnTo>
                  <a:lnTo>
                    <a:pt x="1626" y="2668"/>
                  </a:lnTo>
                  <a:lnTo>
                    <a:pt x="1589" y="2689"/>
                  </a:lnTo>
                  <a:lnTo>
                    <a:pt x="1557" y="2705"/>
                  </a:lnTo>
                  <a:lnTo>
                    <a:pt x="1530" y="2720"/>
                  </a:lnTo>
                  <a:lnTo>
                    <a:pt x="1508" y="2731"/>
                  </a:lnTo>
                  <a:lnTo>
                    <a:pt x="1491" y="2739"/>
                  </a:lnTo>
                  <a:lnTo>
                    <a:pt x="1481" y="2743"/>
                  </a:lnTo>
                  <a:lnTo>
                    <a:pt x="1478" y="2745"/>
                  </a:lnTo>
                  <a:lnTo>
                    <a:pt x="1474" y="2744"/>
                  </a:lnTo>
                  <a:lnTo>
                    <a:pt x="1465" y="2739"/>
                  </a:lnTo>
                  <a:lnTo>
                    <a:pt x="1451" y="2731"/>
                  </a:lnTo>
                  <a:lnTo>
                    <a:pt x="1431" y="2721"/>
                  </a:lnTo>
                  <a:lnTo>
                    <a:pt x="1405" y="2708"/>
                  </a:lnTo>
                  <a:lnTo>
                    <a:pt x="1375" y="2693"/>
                  </a:lnTo>
                  <a:lnTo>
                    <a:pt x="1342" y="2675"/>
                  </a:lnTo>
                  <a:lnTo>
                    <a:pt x="1304" y="2653"/>
                  </a:lnTo>
                  <a:lnTo>
                    <a:pt x="1262" y="2630"/>
                  </a:lnTo>
                  <a:lnTo>
                    <a:pt x="1304" y="2583"/>
                  </a:lnTo>
                  <a:lnTo>
                    <a:pt x="1343" y="2533"/>
                  </a:lnTo>
                  <a:lnTo>
                    <a:pt x="1381" y="2479"/>
                  </a:lnTo>
                  <a:lnTo>
                    <a:pt x="1415" y="2420"/>
                  </a:lnTo>
                  <a:lnTo>
                    <a:pt x="1449" y="2355"/>
                  </a:lnTo>
                  <a:lnTo>
                    <a:pt x="1480" y="2285"/>
                  </a:lnTo>
                  <a:lnTo>
                    <a:pt x="1508" y="2211"/>
                  </a:lnTo>
                  <a:lnTo>
                    <a:pt x="1533" y="2130"/>
                  </a:lnTo>
                  <a:lnTo>
                    <a:pt x="1557" y="2044"/>
                  </a:lnTo>
                  <a:lnTo>
                    <a:pt x="1576" y="1953"/>
                  </a:lnTo>
                  <a:lnTo>
                    <a:pt x="1593" y="1854"/>
                  </a:lnTo>
                  <a:lnTo>
                    <a:pt x="1650" y="1836"/>
                  </a:lnTo>
                  <a:lnTo>
                    <a:pt x="1706" y="1811"/>
                  </a:lnTo>
                  <a:lnTo>
                    <a:pt x="1757" y="1782"/>
                  </a:lnTo>
                  <a:lnTo>
                    <a:pt x="1803" y="1746"/>
                  </a:lnTo>
                  <a:lnTo>
                    <a:pt x="1846" y="1703"/>
                  </a:lnTo>
                  <a:lnTo>
                    <a:pt x="1883" y="1658"/>
                  </a:lnTo>
                  <a:lnTo>
                    <a:pt x="1915" y="1607"/>
                  </a:lnTo>
                  <a:lnTo>
                    <a:pt x="1939" y="1553"/>
                  </a:lnTo>
                  <a:lnTo>
                    <a:pt x="1959" y="1495"/>
                  </a:lnTo>
                  <a:lnTo>
                    <a:pt x="1970" y="1435"/>
                  </a:lnTo>
                  <a:lnTo>
                    <a:pt x="1974" y="1372"/>
                  </a:lnTo>
                  <a:lnTo>
                    <a:pt x="1970" y="1310"/>
                  </a:lnTo>
                  <a:lnTo>
                    <a:pt x="1959" y="1250"/>
                  </a:lnTo>
                  <a:lnTo>
                    <a:pt x="1941" y="1193"/>
                  </a:lnTo>
                  <a:lnTo>
                    <a:pt x="1916" y="1139"/>
                  </a:lnTo>
                  <a:lnTo>
                    <a:pt x="1885" y="1089"/>
                  </a:lnTo>
                  <a:lnTo>
                    <a:pt x="1850" y="1043"/>
                  </a:lnTo>
                  <a:lnTo>
                    <a:pt x="1807" y="1002"/>
                  </a:lnTo>
                  <a:lnTo>
                    <a:pt x="1762" y="964"/>
                  </a:lnTo>
                  <a:lnTo>
                    <a:pt x="1712" y="934"/>
                  </a:lnTo>
                  <a:lnTo>
                    <a:pt x="1658" y="909"/>
                  </a:lnTo>
                  <a:lnTo>
                    <a:pt x="1600" y="891"/>
                  </a:lnTo>
                  <a:lnTo>
                    <a:pt x="1541" y="880"/>
                  </a:lnTo>
                  <a:lnTo>
                    <a:pt x="1478" y="876"/>
                  </a:lnTo>
                  <a:lnTo>
                    <a:pt x="1417" y="880"/>
                  </a:lnTo>
                  <a:lnTo>
                    <a:pt x="1356" y="891"/>
                  </a:lnTo>
                  <a:lnTo>
                    <a:pt x="1300" y="909"/>
                  </a:lnTo>
                  <a:lnTo>
                    <a:pt x="1246" y="934"/>
                  </a:lnTo>
                  <a:lnTo>
                    <a:pt x="1196" y="964"/>
                  </a:lnTo>
                  <a:lnTo>
                    <a:pt x="1149" y="1002"/>
                  </a:lnTo>
                  <a:lnTo>
                    <a:pt x="1108" y="1043"/>
                  </a:lnTo>
                  <a:lnTo>
                    <a:pt x="1071" y="1089"/>
                  </a:lnTo>
                  <a:lnTo>
                    <a:pt x="1040" y="1139"/>
                  </a:lnTo>
                  <a:lnTo>
                    <a:pt x="1016" y="1193"/>
                  </a:lnTo>
                  <a:lnTo>
                    <a:pt x="998" y="1250"/>
                  </a:lnTo>
                  <a:lnTo>
                    <a:pt x="986" y="1310"/>
                  </a:lnTo>
                  <a:lnTo>
                    <a:pt x="982" y="1372"/>
                  </a:lnTo>
                  <a:lnTo>
                    <a:pt x="986" y="1435"/>
                  </a:lnTo>
                  <a:lnTo>
                    <a:pt x="998" y="1494"/>
                  </a:lnTo>
                  <a:lnTo>
                    <a:pt x="1016" y="1552"/>
                  </a:lnTo>
                  <a:lnTo>
                    <a:pt x="1042" y="1606"/>
                  </a:lnTo>
                  <a:lnTo>
                    <a:pt x="1072" y="1656"/>
                  </a:lnTo>
                  <a:lnTo>
                    <a:pt x="1108" y="1701"/>
                  </a:lnTo>
                  <a:lnTo>
                    <a:pt x="1149" y="1743"/>
                  </a:lnTo>
                  <a:lnTo>
                    <a:pt x="1196" y="1779"/>
                  </a:lnTo>
                  <a:lnTo>
                    <a:pt x="1246" y="1810"/>
                  </a:lnTo>
                  <a:lnTo>
                    <a:pt x="1300" y="1834"/>
                  </a:lnTo>
                  <a:lnTo>
                    <a:pt x="1288" y="1902"/>
                  </a:lnTo>
                  <a:lnTo>
                    <a:pt x="1275" y="1969"/>
                  </a:lnTo>
                  <a:lnTo>
                    <a:pt x="1259" y="2035"/>
                  </a:lnTo>
                  <a:lnTo>
                    <a:pt x="1239" y="2099"/>
                  </a:lnTo>
                  <a:lnTo>
                    <a:pt x="1216" y="2161"/>
                  </a:lnTo>
                  <a:lnTo>
                    <a:pt x="1191" y="2220"/>
                  </a:lnTo>
                  <a:lnTo>
                    <a:pt x="1161" y="2276"/>
                  </a:lnTo>
                  <a:lnTo>
                    <a:pt x="1129" y="2329"/>
                  </a:lnTo>
                  <a:lnTo>
                    <a:pt x="1092" y="2378"/>
                  </a:lnTo>
                  <a:lnTo>
                    <a:pt x="1050" y="2423"/>
                  </a:lnTo>
                  <a:lnTo>
                    <a:pt x="1004" y="2464"/>
                  </a:lnTo>
                  <a:lnTo>
                    <a:pt x="935" y="2415"/>
                  </a:lnTo>
                  <a:lnTo>
                    <a:pt x="864" y="2361"/>
                  </a:lnTo>
                  <a:lnTo>
                    <a:pt x="791" y="2305"/>
                  </a:lnTo>
                  <a:lnTo>
                    <a:pt x="718" y="2244"/>
                  </a:lnTo>
                  <a:lnTo>
                    <a:pt x="645" y="2180"/>
                  </a:lnTo>
                  <a:lnTo>
                    <a:pt x="571" y="2112"/>
                  </a:lnTo>
                  <a:lnTo>
                    <a:pt x="501" y="2040"/>
                  </a:lnTo>
                  <a:lnTo>
                    <a:pt x="430" y="1965"/>
                  </a:lnTo>
                  <a:lnTo>
                    <a:pt x="363" y="1886"/>
                  </a:lnTo>
                  <a:lnTo>
                    <a:pt x="298" y="1804"/>
                  </a:lnTo>
                  <a:lnTo>
                    <a:pt x="236" y="1717"/>
                  </a:lnTo>
                  <a:lnTo>
                    <a:pt x="178" y="1629"/>
                  </a:lnTo>
                  <a:lnTo>
                    <a:pt x="126" y="1536"/>
                  </a:lnTo>
                  <a:lnTo>
                    <a:pt x="78" y="1440"/>
                  </a:lnTo>
                  <a:lnTo>
                    <a:pt x="36" y="1341"/>
                  </a:lnTo>
                  <a:lnTo>
                    <a:pt x="0" y="1238"/>
                  </a:lnTo>
                  <a:lnTo>
                    <a:pt x="27" y="1189"/>
                  </a:lnTo>
                  <a:lnTo>
                    <a:pt x="51" y="1139"/>
                  </a:lnTo>
                  <a:lnTo>
                    <a:pt x="73" y="1084"/>
                  </a:lnTo>
                  <a:lnTo>
                    <a:pt x="90" y="1026"/>
                  </a:lnTo>
                  <a:lnTo>
                    <a:pt x="104" y="964"/>
                  </a:lnTo>
                  <a:lnTo>
                    <a:pt x="178" y="947"/>
                  </a:lnTo>
                  <a:lnTo>
                    <a:pt x="248" y="923"/>
                  </a:lnTo>
                  <a:lnTo>
                    <a:pt x="314" y="893"/>
                  </a:lnTo>
                  <a:lnTo>
                    <a:pt x="379" y="855"/>
                  </a:lnTo>
                  <a:lnTo>
                    <a:pt x="436" y="813"/>
                  </a:lnTo>
                  <a:lnTo>
                    <a:pt x="492" y="765"/>
                  </a:lnTo>
                  <a:lnTo>
                    <a:pt x="541" y="713"/>
                  </a:lnTo>
                  <a:lnTo>
                    <a:pt x="585" y="655"/>
                  </a:lnTo>
                  <a:lnTo>
                    <a:pt x="623" y="593"/>
                  </a:lnTo>
                  <a:lnTo>
                    <a:pt x="656" y="528"/>
                  </a:lnTo>
                  <a:lnTo>
                    <a:pt x="682" y="458"/>
                  </a:lnTo>
                  <a:lnTo>
                    <a:pt x="700" y="388"/>
                  </a:lnTo>
                  <a:lnTo>
                    <a:pt x="711" y="313"/>
                  </a:lnTo>
                  <a:lnTo>
                    <a:pt x="715" y="237"/>
                  </a:lnTo>
                  <a:lnTo>
                    <a:pt x="714" y="208"/>
                  </a:lnTo>
                  <a:lnTo>
                    <a:pt x="708" y="179"/>
                  </a:lnTo>
                  <a:lnTo>
                    <a:pt x="696" y="152"/>
                  </a:lnTo>
                  <a:lnTo>
                    <a:pt x="682" y="127"/>
                  </a:lnTo>
                  <a:lnTo>
                    <a:pt x="696" y="5"/>
                  </a:lnTo>
                  <a:lnTo>
                    <a:pt x="769" y="14"/>
                  </a:lnTo>
                  <a:lnTo>
                    <a:pt x="841" y="29"/>
                  </a:lnTo>
                  <a:lnTo>
                    <a:pt x="913" y="48"/>
                  </a:lnTo>
                  <a:lnTo>
                    <a:pt x="982" y="73"/>
                  </a:lnTo>
                  <a:lnTo>
                    <a:pt x="1050" y="102"/>
                  </a:lnTo>
                  <a:lnTo>
                    <a:pt x="1116" y="136"/>
                  </a:lnTo>
                  <a:lnTo>
                    <a:pt x="1178" y="173"/>
                  </a:lnTo>
                  <a:lnTo>
                    <a:pt x="1237" y="215"/>
                  </a:lnTo>
                  <a:lnTo>
                    <a:pt x="1291" y="260"/>
                  </a:lnTo>
                  <a:lnTo>
                    <a:pt x="1341" y="308"/>
                  </a:lnTo>
                  <a:lnTo>
                    <a:pt x="1384" y="359"/>
                  </a:lnTo>
                  <a:lnTo>
                    <a:pt x="1422" y="415"/>
                  </a:lnTo>
                  <a:lnTo>
                    <a:pt x="1454" y="471"/>
                  </a:lnTo>
                  <a:lnTo>
                    <a:pt x="1478" y="530"/>
                  </a:lnTo>
                  <a:lnTo>
                    <a:pt x="1496" y="487"/>
                  </a:lnTo>
                  <a:lnTo>
                    <a:pt x="1518" y="444"/>
                  </a:lnTo>
                  <a:lnTo>
                    <a:pt x="1542" y="402"/>
                  </a:lnTo>
                  <a:lnTo>
                    <a:pt x="1571" y="362"/>
                  </a:lnTo>
                  <a:lnTo>
                    <a:pt x="1603" y="323"/>
                  </a:lnTo>
                  <a:lnTo>
                    <a:pt x="1638" y="286"/>
                  </a:lnTo>
                  <a:lnTo>
                    <a:pt x="1676" y="251"/>
                  </a:lnTo>
                  <a:lnTo>
                    <a:pt x="1716" y="218"/>
                  </a:lnTo>
                  <a:lnTo>
                    <a:pt x="1758" y="187"/>
                  </a:lnTo>
                  <a:lnTo>
                    <a:pt x="1803" y="158"/>
                  </a:lnTo>
                  <a:lnTo>
                    <a:pt x="1850" y="131"/>
                  </a:lnTo>
                  <a:lnTo>
                    <a:pt x="1898" y="105"/>
                  </a:lnTo>
                  <a:lnTo>
                    <a:pt x="1947" y="83"/>
                  </a:lnTo>
                  <a:lnTo>
                    <a:pt x="1999" y="63"/>
                  </a:lnTo>
                  <a:lnTo>
                    <a:pt x="2051" y="45"/>
                  </a:lnTo>
                  <a:lnTo>
                    <a:pt x="2104" y="30"/>
                  </a:lnTo>
                  <a:lnTo>
                    <a:pt x="2157" y="19"/>
                  </a:lnTo>
                  <a:lnTo>
                    <a:pt x="2210" y="9"/>
                  </a:lnTo>
                  <a:lnTo>
                    <a:pt x="2264" y="3"/>
                  </a:lnTo>
                  <a:lnTo>
                    <a:pt x="2318" y="0"/>
                  </a:lnTo>
                  <a:close/>
                </a:path>
              </a:pathLst>
            </a:custGeom>
            <a:solidFill>
              <a:srgbClr val="77777A"/>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36"/>
              <a:endParaRPr lang="en-US">
                <a:solidFill>
                  <a:prstClr val="black"/>
                </a:solidFill>
              </a:endParaRPr>
            </a:p>
          </p:txBody>
        </p:sp>
        <p:sp>
          <p:nvSpPr>
            <p:cNvPr id="118" name="Freeform 8"/>
            <p:cNvSpPr>
              <a:spLocks/>
            </p:cNvSpPr>
            <p:nvPr/>
          </p:nvSpPr>
          <p:spPr bwMode="auto">
            <a:xfrm>
              <a:off x="576" y="789"/>
              <a:ext cx="650" cy="985"/>
            </a:xfrm>
            <a:custGeom>
              <a:avLst/>
              <a:gdLst>
                <a:gd name="T0" fmla="*/ 542 w 2601"/>
                <a:gd name="T1" fmla="*/ 84 h 3939"/>
                <a:gd name="T2" fmla="*/ 501 w 2601"/>
                <a:gd name="T3" fmla="*/ 267 h 3939"/>
                <a:gd name="T4" fmla="*/ 321 w 2601"/>
                <a:gd name="T5" fmla="*/ 272 h 3939"/>
                <a:gd name="T6" fmla="*/ 346 w 2601"/>
                <a:gd name="T7" fmla="*/ 1326 h 3939"/>
                <a:gd name="T8" fmla="*/ 417 w 2601"/>
                <a:gd name="T9" fmla="*/ 1596 h 3939"/>
                <a:gd name="T10" fmla="*/ 682 w 2601"/>
                <a:gd name="T11" fmla="*/ 1800 h 3939"/>
                <a:gd name="T12" fmla="*/ 1024 w 2601"/>
                <a:gd name="T13" fmla="*/ 1755 h 3939"/>
                <a:gd name="T14" fmla="*/ 1227 w 2601"/>
                <a:gd name="T15" fmla="*/ 1489 h 3939"/>
                <a:gd name="T16" fmla="*/ 1285 w 2601"/>
                <a:gd name="T17" fmla="*/ 1291 h 3939"/>
                <a:gd name="T18" fmla="*/ 1224 w 2601"/>
                <a:gd name="T19" fmla="*/ 297 h 3939"/>
                <a:gd name="T20" fmla="*/ 1057 w 2601"/>
                <a:gd name="T21" fmla="*/ 216 h 3939"/>
                <a:gd name="T22" fmla="*/ 1098 w 2601"/>
                <a:gd name="T23" fmla="*/ 32 h 3939"/>
                <a:gd name="T24" fmla="*/ 1286 w 2601"/>
                <a:gd name="T25" fmla="*/ 32 h 3939"/>
                <a:gd name="T26" fmla="*/ 1341 w 2601"/>
                <a:gd name="T27" fmla="*/ 158 h 3939"/>
                <a:gd name="T28" fmla="*/ 1529 w 2601"/>
                <a:gd name="T29" fmla="*/ 292 h 3939"/>
                <a:gd name="T30" fmla="*/ 1437 w 2601"/>
                <a:gd name="T31" fmla="*/ 1443 h 3939"/>
                <a:gd name="T32" fmla="*/ 1268 w 2601"/>
                <a:gd name="T33" fmla="*/ 1810 h 3939"/>
                <a:gd name="T34" fmla="*/ 912 w 2601"/>
                <a:gd name="T35" fmla="*/ 2001 h 3939"/>
                <a:gd name="T36" fmla="*/ 760 w 2601"/>
                <a:gd name="T37" fmla="*/ 2292 h 3939"/>
                <a:gd name="T38" fmla="*/ 573 w 2601"/>
                <a:gd name="T39" fmla="*/ 2521 h 3939"/>
                <a:gd name="T40" fmla="*/ 353 w 2601"/>
                <a:gd name="T41" fmla="*/ 2684 h 3939"/>
                <a:gd name="T42" fmla="*/ 163 w 2601"/>
                <a:gd name="T43" fmla="*/ 2850 h 3939"/>
                <a:gd name="T44" fmla="*/ 100 w 2601"/>
                <a:gd name="T45" fmla="*/ 3077 h 3939"/>
                <a:gd name="T46" fmla="*/ 198 w 2601"/>
                <a:gd name="T47" fmla="*/ 3483 h 3939"/>
                <a:gd name="T48" fmla="*/ 392 w 2601"/>
                <a:gd name="T49" fmla="*/ 3713 h 3939"/>
                <a:gd name="T50" fmla="*/ 660 w 2601"/>
                <a:gd name="T51" fmla="*/ 3817 h 3939"/>
                <a:gd name="T52" fmla="*/ 976 w 2601"/>
                <a:gd name="T53" fmla="*/ 3840 h 3939"/>
                <a:gd name="T54" fmla="*/ 1422 w 2601"/>
                <a:gd name="T55" fmla="*/ 3830 h 3939"/>
                <a:gd name="T56" fmla="*/ 1796 w 2601"/>
                <a:gd name="T57" fmla="*/ 3743 h 3939"/>
                <a:gd name="T58" fmla="*/ 2037 w 2601"/>
                <a:gd name="T59" fmla="*/ 3519 h 3939"/>
                <a:gd name="T60" fmla="*/ 2174 w 2601"/>
                <a:gd name="T61" fmla="*/ 3219 h 3939"/>
                <a:gd name="T62" fmla="*/ 2236 w 2601"/>
                <a:gd name="T63" fmla="*/ 2899 h 3939"/>
                <a:gd name="T64" fmla="*/ 2090 w 2601"/>
                <a:gd name="T65" fmla="*/ 2714 h 3939"/>
                <a:gd name="T66" fmla="*/ 2010 w 2601"/>
                <a:gd name="T67" fmla="*/ 2459 h 3939"/>
                <a:gd name="T68" fmla="*/ 2167 w 2601"/>
                <a:gd name="T69" fmla="*/ 2242 h 3939"/>
                <a:gd name="T70" fmla="*/ 2441 w 2601"/>
                <a:gd name="T71" fmla="*/ 2242 h 3939"/>
                <a:gd name="T72" fmla="*/ 2597 w 2601"/>
                <a:gd name="T73" fmla="*/ 2459 h 3939"/>
                <a:gd name="T74" fmla="*/ 2525 w 2601"/>
                <a:gd name="T75" fmla="*/ 2705 h 3939"/>
                <a:gd name="T76" fmla="*/ 2330 w 2601"/>
                <a:gd name="T77" fmla="*/ 2910 h 3939"/>
                <a:gd name="T78" fmla="*/ 2186 w 2601"/>
                <a:gd name="T79" fmla="*/ 3451 h 3939"/>
                <a:gd name="T80" fmla="*/ 1910 w 2601"/>
                <a:gd name="T81" fmla="*/ 3790 h 3939"/>
                <a:gd name="T82" fmla="*/ 1503 w 2601"/>
                <a:gd name="T83" fmla="*/ 3927 h 3939"/>
                <a:gd name="T84" fmla="*/ 922 w 2601"/>
                <a:gd name="T85" fmla="*/ 3939 h 3939"/>
                <a:gd name="T86" fmla="*/ 600 w 2601"/>
                <a:gd name="T87" fmla="*/ 3905 h 3939"/>
                <a:gd name="T88" fmla="*/ 317 w 2601"/>
                <a:gd name="T89" fmla="*/ 3783 h 3939"/>
                <a:gd name="T90" fmla="*/ 108 w 2601"/>
                <a:gd name="T91" fmla="*/ 3526 h 3939"/>
                <a:gd name="T92" fmla="*/ 3 w 2601"/>
                <a:gd name="T93" fmla="*/ 3086 h 3939"/>
                <a:gd name="T94" fmla="*/ 60 w 2601"/>
                <a:gd name="T95" fmla="*/ 2827 h 3939"/>
                <a:gd name="T96" fmla="*/ 233 w 2601"/>
                <a:gd name="T97" fmla="*/ 2651 h 3939"/>
                <a:gd name="T98" fmla="*/ 455 w 2601"/>
                <a:gd name="T99" fmla="*/ 2491 h 3939"/>
                <a:gd name="T100" fmla="*/ 656 w 2601"/>
                <a:gd name="T101" fmla="*/ 2278 h 3939"/>
                <a:gd name="T102" fmla="*/ 674 w 2601"/>
                <a:gd name="T103" fmla="*/ 1998 h 3939"/>
                <a:gd name="T104" fmla="*/ 328 w 2601"/>
                <a:gd name="T105" fmla="*/ 1805 h 3939"/>
                <a:gd name="T106" fmla="*/ 162 w 2601"/>
                <a:gd name="T107" fmla="*/ 1443 h 3939"/>
                <a:gd name="T108" fmla="*/ 72 w 2601"/>
                <a:gd name="T109" fmla="*/ 292 h 3939"/>
                <a:gd name="T110" fmla="*/ 258 w 2601"/>
                <a:gd name="T111" fmla="*/ 158 h 3939"/>
                <a:gd name="T112" fmla="*/ 313 w 2601"/>
                <a:gd name="T113" fmla="*/ 32 h 3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01" h="3939">
                  <a:moveTo>
                    <a:pt x="407" y="0"/>
                  </a:moveTo>
                  <a:lnTo>
                    <a:pt x="442" y="4"/>
                  </a:lnTo>
                  <a:lnTo>
                    <a:pt x="473" y="15"/>
                  </a:lnTo>
                  <a:lnTo>
                    <a:pt x="501" y="32"/>
                  </a:lnTo>
                  <a:lnTo>
                    <a:pt x="524" y="57"/>
                  </a:lnTo>
                  <a:lnTo>
                    <a:pt x="542" y="84"/>
                  </a:lnTo>
                  <a:lnTo>
                    <a:pt x="554" y="116"/>
                  </a:lnTo>
                  <a:lnTo>
                    <a:pt x="558" y="150"/>
                  </a:lnTo>
                  <a:lnTo>
                    <a:pt x="554" y="184"/>
                  </a:lnTo>
                  <a:lnTo>
                    <a:pt x="542" y="216"/>
                  </a:lnTo>
                  <a:lnTo>
                    <a:pt x="524" y="244"/>
                  </a:lnTo>
                  <a:lnTo>
                    <a:pt x="501" y="267"/>
                  </a:lnTo>
                  <a:lnTo>
                    <a:pt x="473" y="284"/>
                  </a:lnTo>
                  <a:lnTo>
                    <a:pt x="442" y="296"/>
                  </a:lnTo>
                  <a:lnTo>
                    <a:pt x="407" y="299"/>
                  </a:lnTo>
                  <a:lnTo>
                    <a:pt x="376" y="297"/>
                  </a:lnTo>
                  <a:lnTo>
                    <a:pt x="347" y="287"/>
                  </a:lnTo>
                  <a:lnTo>
                    <a:pt x="321" y="272"/>
                  </a:lnTo>
                  <a:lnTo>
                    <a:pt x="299" y="253"/>
                  </a:lnTo>
                  <a:lnTo>
                    <a:pt x="175" y="315"/>
                  </a:lnTo>
                  <a:lnTo>
                    <a:pt x="295" y="1280"/>
                  </a:lnTo>
                  <a:lnTo>
                    <a:pt x="316" y="1291"/>
                  </a:lnTo>
                  <a:lnTo>
                    <a:pt x="333" y="1307"/>
                  </a:lnTo>
                  <a:lnTo>
                    <a:pt x="346" y="1326"/>
                  </a:lnTo>
                  <a:lnTo>
                    <a:pt x="353" y="1348"/>
                  </a:lnTo>
                  <a:lnTo>
                    <a:pt x="356" y="1372"/>
                  </a:lnTo>
                  <a:lnTo>
                    <a:pt x="361" y="1431"/>
                  </a:lnTo>
                  <a:lnTo>
                    <a:pt x="373" y="1489"/>
                  </a:lnTo>
                  <a:lnTo>
                    <a:pt x="392" y="1544"/>
                  </a:lnTo>
                  <a:lnTo>
                    <a:pt x="417" y="1596"/>
                  </a:lnTo>
                  <a:lnTo>
                    <a:pt x="448" y="1643"/>
                  </a:lnTo>
                  <a:lnTo>
                    <a:pt x="487" y="1686"/>
                  </a:lnTo>
                  <a:lnTo>
                    <a:pt x="529" y="1723"/>
                  </a:lnTo>
                  <a:lnTo>
                    <a:pt x="577" y="1755"/>
                  </a:lnTo>
                  <a:lnTo>
                    <a:pt x="627" y="1781"/>
                  </a:lnTo>
                  <a:lnTo>
                    <a:pt x="682" y="1800"/>
                  </a:lnTo>
                  <a:lnTo>
                    <a:pt x="740" y="1812"/>
                  </a:lnTo>
                  <a:lnTo>
                    <a:pt x="800" y="1816"/>
                  </a:lnTo>
                  <a:lnTo>
                    <a:pt x="861" y="1812"/>
                  </a:lnTo>
                  <a:lnTo>
                    <a:pt x="918" y="1800"/>
                  </a:lnTo>
                  <a:lnTo>
                    <a:pt x="972" y="1781"/>
                  </a:lnTo>
                  <a:lnTo>
                    <a:pt x="1024" y="1755"/>
                  </a:lnTo>
                  <a:lnTo>
                    <a:pt x="1071" y="1723"/>
                  </a:lnTo>
                  <a:lnTo>
                    <a:pt x="1114" y="1686"/>
                  </a:lnTo>
                  <a:lnTo>
                    <a:pt x="1151" y="1643"/>
                  </a:lnTo>
                  <a:lnTo>
                    <a:pt x="1183" y="1596"/>
                  </a:lnTo>
                  <a:lnTo>
                    <a:pt x="1209" y="1544"/>
                  </a:lnTo>
                  <a:lnTo>
                    <a:pt x="1227" y="1489"/>
                  </a:lnTo>
                  <a:lnTo>
                    <a:pt x="1240" y="1431"/>
                  </a:lnTo>
                  <a:lnTo>
                    <a:pt x="1243" y="1372"/>
                  </a:lnTo>
                  <a:lnTo>
                    <a:pt x="1246" y="1348"/>
                  </a:lnTo>
                  <a:lnTo>
                    <a:pt x="1255" y="1326"/>
                  </a:lnTo>
                  <a:lnTo>
                    <a:pt x="1268" y="1307"/>
                  </a:lnTo>
                  <a:lnTo>
                    <a:pt x="1285" y="1291"/>
                  </a:lnTo>
                  <a:lnTo>
                    <a:pt x="1305" y="1280"/>
                  </a:lnTo>
                  <a:lnTo>
                    <a:pt x="1426" y="315"/>
                  </a:lnTo>
                  <a:lnTo>
                    <a:pt x="1301" y="252"/>
                  </a:lnTo>
                  <a:lnTo>
                    <a:pt x="1278" y="272"/>
                  </a:lnTo>
                  <a:lnTo>
                    <a:pt x="1252" y="287"/>
                  </a:lnTo>
                  <a:lnTo>
                    <a:pt x="1224" y="297"/>
                  </a:lnTo>
                  <a:lnTo>
                    <a:pt x="1193" y="299"/>
                  </a:lnTo>
                  <a:lnTo>
                    <a:pt x="1159" y="296"/>
                  </a:lnTo>
                  <a:lnTo>
                    <a:pt x="1127" y="284"/>
                  </a:lnTo>
                  <a:lnTo>
                    <a:pt x="1098" y="267"/>
                  </a:lnTo>
                  <a:lnTo>
                    <a:pt x="1075" y="244"/>
                  </a:lnTo>
                  <a:lnTo>
                    <a:pt x="1057" y="216"/>
                  </a:lnTo>
                  <a:lnTo>
                    <a:pt x="1047" y="184"/>
                  </a:lnTo>
                  <a:lnTo>
                    <a:pt x="1043" y="150"/>
                  </a:lnTo>
                  <a:lnTo>
                    <a:pt x="1047" y="116"/>
                  </a:lnTo>
                  <a:lnTo>
                    <a:pt x="1057" y="84"/>
                  </a:lnTo>
                  <a:lnTo>
                    <a:pt x="1075" y="57"/>
                  </a:lnTo>
                  <a:lnTo>
                    <a:pt x="1098" y="32"/>
                  </a:lnTo>
                  <a:lnTo>
                    <a:pt x="1127" y="15"/>
                  </a:lnTo>
                  <a:lnTo>
                    <a:pt x="1159" y="4"/>
                  </a:lnTo>
                  <a:lnTo>
                    <a:pt x="1193" y="0"/>
                  </a:lnTo>
                  <a:lnTo>
                    <a:pt x="1227" y="4"/>
                  </a:lnTo>
                  <a:lnTo>
                    <a:pt x="1259" y="15"/>
                  </a:lnTo>
                  <a:lnTo>
                    <a:pt x="1286" y="32"/>
                  </a:lnTo>
                  <a:lnTo>
                    <a:pt x="1309" y="57"/>
                  </a:lnTo>
                  <a:lnTo>
                    <a:pt x="1327" y="84"/>
                  </a:lnTo>
                  <a:lnTo>
                    <a:pt x="1339" y="116"/>
                  </a:lnTo>
                  <a:lnTo>
                    <a:pt x="1342" y="150"/>
                  </a:lnTo>
                  <a:lnTo>
                    <a:pt x="1342" y="154"/>
                  </a:lnTo>
                  <a:lnTo>
                    <a:pt x="1341" y="158"/>
                  </a:lnTo>
                  <a:lnTo>
                    <a:pt x="1341" y="162"/>
                  </a:lnTo>
                  <a:lnTo>
                    <a:pt x="1500" y="242"/>
                  </a:lnTo>
                  <a:lnTo>
                    <a:pt x="1513" y="251"/>
                  </a:lnTo>
                  <a:lnTo>
                    <a:pt x="1522" y="262"/>
                  </a:lnTo>
                  <a:lnTo>
                    <a:pt x="1527" y="276"/>
                  </a:lnTo>
                  <a:lnTo>
                    <a:pt x="1529" y="292"/>
                  </a:lnTo>
                  <a:lnTo>
                    <a:pt x="1403" y="1295"/>
                  </a:lnTo>
                  <a:lnTo>
                    <a:pt x="1418" y="1309"/>
                  </a:lnTo>
                  <a:lnTo>
                    <a:pt x="1431" y="1329"/>
                  </a:lnTo>
                  <a:lnTo>
                    <a:pt x="1439" y="1349"/>
                  </a:lnTo>
                  <a:lnTo>
                    <a:pt x="1443" y="1372"/>
                  </a:lnTo>
                  <a:lnTo>
                    <a:pt x="1437" y="1443"/>
                  </a:lnTo>
                  <a:lnTo>
                    <a:pt x="1426" y="1512"/>
                  </a:lnTo>
                  <a:lnTo>
                    <a:pt x="1408" y="1579"/>
                  </a:lnTo>
                  <a:lnTo>
                    <a:pt x="1381" y="1643"/>
                  </a:lnTo>
                  <a:lnTo>
                    <a:pt x="1349" y="1702"/>
                  </a:lnTo>
                  <a:lnTo>
                    <a:pt x="1312" y="1759"/>
                  </a:lnTo>
                  <a:lnTo>
                    <a:pt x="1268" y="1810"/>
                  </a:lnTo>
                  <a:lnTo>
                    <a:pt x="1219" y="1857"/>
                  </a:lnTo>
                  <a:lnTo>
                    <a:pt x="1165" y="1898"/>
                  </a:lnTo>
                  <a:lnTo>
                    <a:pt x="1107" y="1932"/>
                  </a:lnTo>
                  <a:lnTo>
                    <a:pt x="1046" y="1962"/>
                  </a:lnTo>
                  <a:lnTo>
                    <a:pt x="980" y="1985"/>
                  </a:lnTo>
                  <a:lnTo>
                    <a:pt x="912" y="2001"/>
                  </a:lnTo>
                  <a:lnTo>
                    <a:pt x="841" y="2010"/>
                  </a:lnTo>
                  <a:lnTo>
                    <a:pt x="834" y="2074"/>
                  </a:lnTo>
                  <a:lnTo>
                    <a:pt x="820" y="2134"/>
                  </a:lnTo>
                  <a:lnTo>
                    <a:pt x="803" y="2191"/>
                  </a:lnTo>
                  <a:lnTo>
                    <a:pt x="784" y="2243"/>
                  </a:lnTo>
                  <a:lnTo>
                    <a:pt x="760" y="2292"/>
                  </a:lnTo>
                  <a:lnTo>
                    <a:pt x="733" y="2337"/>
                  </a:lnTo>
                  <a:lnTo>
                    <a:pt x="705" y="2380"/>
                  </a:lnTo>
                  <a:lnTo>
                    <a:pt x="674" y="2418"/>
                  </a:lnTo>
                  <a:lnTo>
                    <a:pt x="642" y="2455"/>
                  </a:lnTo>
                  <a:lnTo>
                    <a:pt x="608" y="2490"/>
                  </a:lnTo>
                  <a:lnTo>
                    <a:pt x="573" y="2521"/>
                  </a:lnTo>
                  <a:lnTo>
                    <a:pt x="537" y="2552"/>
                  </a:lnTo>
                  <a:lnTo>
                    <a:pt x="501" y="2580"/>
                  </a:lnTo>
                  <a:lnTo>
                    <a:pt x="465" y="2607"/>
                  </a:lnTo>
                  <a:lnTo>
                    <a:pt x="428" y="2633"/>
                  </a:lnTo>
                  <a:lnTo>
                    <a:pt x="393" y="2657"/>
                  </a:lnTo>
                  <a:lnTo>
                    <a:pt x="353" y="2684"/>
                  </a:lnTo>
                  <a:lnTo>
                    <a:pt x="316" y="2711"/>
                  </a:lnTo>
                  <a:lnTo>
                    <a:pt x="280" y="2738"/>
                  </a:lnTo>
                  <a:lnTo>
                    <a:pt x="247" y="2764"/>
                  </a:lnTo>
                  <a:lnTo>
                    <a:pt x="216" y="2792"/>
                  </a:lnTo>
                  <a:lnTo>
                    <a:pt x="188" y="2820"/>
                  </a:lnTo>
                  <a:lnTo>
                    <a:pt x="163" y="2850"/>
                  </a:lnTo>
                  <a:lnTo>
                    <a:pt x="143" y="2881"/>
                  </a:lnTo>
                  <a:lnTo>
                    <a:pt x="125" y="2915"/>
                  </a:lnTo>
                  <a:lnTo>
                    <a:pt x="112" y="2951"/>
                  </a:lnTo>
                  <a:lnTo>
                    <a:pt x="103" y="2990"/>
                  </a:lnTo>
                  <a:lnTo>
                    <a:pt x="99" y="3032"/>
                  </a:lnTo>
                  <a:lnTo>
                    <a:pt x="100" y="3077"/>
                  </a:lnTo>
                  <a:lnTo>
                    <a:pt x="108" y="3159"/>
                  </a:lnTo>
                  <a:lnTo>
                    <a:pt x="121" y="3235"/>
                  </a:lnTo>
                  <a:lnTo>
                    <a:pt x="135" y="3305"/>
                  </a:lnTo>
                  <a:lnTo>
                    <a:pt x="153" y="3370"/>
                  </a:lnTo>
                  <a:lnTo>
                    <a:pt x="173" y="3429"/>
                  </a:lnTo>
                  <a:lnTo>
                    <a:pt x="198" y="3483"/>
                  </a:lnTo>
                  <a:lnTo>
                    <a:pt x="224" y="3532"/>
                  </a:lnTo>
                  <a:lnTo>
                    <a:pt x="253" y="3577"/>
                  </a:lnTo>
                  <a:lnTo>
                    <a:pt x="284" y="3617"/>
                  </a:lnTo>
                  <a:lnTo>
                    <a:pt x="317" y="3654"/>
                  </a:lnTo>
                  <a:lnTo>
                    <a:pt x="355" y="3685"/>
                  </a:lnTo>
                  <a:lnTo>
                    <a:pt x="392" y="3713"/>
                  </a:lnTo>
                  <a:lnTo>
                    <a:pt x="433" y="3739"/>
                  </a:lnTo>
                  <a:lnTo>
                    <a:pt x="474" y="3760"/>
                  </a:lnTo>
                  <a:lnTo>
                    <a:pt x="519" y="3779"/>
                  </a:lnTo>
                  <a:lnTo>
                    <a:pt x="564" y="3794"/>
                  </a:lnTo>
                  <a:lnTo>
                    <a:pt x="611" y="3807"/>
                  </a:lnTo>
                  <a:lnTo>
                    <a:pt x="660" y="3817"/>
                  </a:lnTo>
                  <a:lnTo>
                    <a:pt x="710" y="3825"/>
                  </a:lnTo>
                  <a:lnTo>
                    <a:pt x="762" y="3831"/>
                  </a:lnTo>
                  <a:lnTo>
                    <a:pt x="813" y="3835"/>
                  </a:lnTo>
                  <a:lnTo>
                    <a:pt x="867" y="3838"/>
                  </a:lnTo>
                  <a:lnTo>
                    <a:pt x="921" y="3840"/>
                  </a:lnTo>
                  <a:lnTo>
                    <a:pt x="976" y="3840"/>
                  </a:lnTo>
                  <a:lnTo>
                    <a:pt x="1032" y="3839"/>
                  </a:lnTo>
                  <a:lnTo>
                    <a:pt x="1088" y="3839"/>
                  </a:lnTo>
                  <a:lnTo>
                    <a:pt x="1145" y="3837"/>
                  </a:lnTo>
                  <a:lnTo>
                    <a:pt x="1202" y="3835"/>
                  </a:lnTo>
                  <a:lnTo>
                    <a:pt x="1313" y="3831"/>
                  </a:lnTo>
                  <a:lnTo>
                    <a:pt x="1422" y="3830"/>
                  </a:lnTo>
                  <a:lnTo>
                    <a:pt x="1494" y="3828"/>
                  </a:lnTo>
                  <a:lnTo>
                    <a:pt x="1563" y="3820"/>
                  </a:lnTo>
                  <a:lnTo>
                    <a:pt x="1628" y="3807"/>
                  </a:lnTo>
                  <a:lnTo>
                    <a:pt x="1688" y="3790"/>
                  </a:lnTo>
                  <a:lnTo>
                    <a:pt x="1743" y="3769"/>
                  </a:lnTo>
                  <a:lnTo>
                    <a:pt x="1796" y="3743"/>
                  </a:lnTo>
                  <a:lnTo>
                    <a:pt x="1845" y="3713"/>
                  </a:lnTo>
                  <a:lnTo>
                    <a:pt x="1890" y="3680"/>
                  </a:lnTo>
                  <a:lnTo>
                    <a:pt x="1931" y="3644"/>
                  </a:lnTo>
                  <a:lnTo>
                    <a:pt x="1969" y="3605"/>
                  </a:lnTo>
                  <a:lnTo>
                    <a:pt x="2005" y="3563"/>
                  </a:lnTo>
                  <a:lnTo>
                    <a:pt x="2037" y="3519"/>
                  </a:lnTo>
                  <a:lnTo>
                    <a:pt x="2066" y="3473"/>
                  </a:lnTo>
                  <a:lnTo>
                    <a:pt x="2093" y="3424"/>
                  </a:lnTo>
                  <a:lnTo>
                    <a:pt x="2117" y="3374"/>
                  </a:lnTo>
                  <a:lnTo>
                    <a:pt x="2138" y="3324"/>
                  </a:lnTo>
                  <a:lnTo>
                    <a:pt x="2157" y="3271"/>
                  </a:lnTo>
                  <a:lnTo>
                    <a:pt x="2174" y="3219"/>
                  </a:lnTo>
                  <a:lnTo>
                    <a:pt x="2189" y="3165"/>
                  </a:lnTo>
                  <a:lnTo>
                    <a:pt x="2202" y="3111"/>
                  </a:lnTo>
                  <a:lnTo>
                    <a:pt x="2212" y="3057"/>
                  </a:lnTo>
                  <a:lnTo>
                    <a:pt x="2222" y="3004"/>
                  </a:lnTo>
                  <a:lnTo>
                    <a:pt x="2230" y="2951"/>
                  </a:lnTo>
                  <a:lnTo>
                    <a:pt x="2236" y="2899"/>
                  </a:lnTo>
                  <a:lnTo>
                    <a:pt x="2242" y="2849"/>
                  </a:lnTo>
                  <a:lnTo>
                    <a:pt x="2245" y="2798"/>
                  </a:lnTo>
                  <a:lnTo>
                    <a:pt x="2202" y="2787"/>
                  </a:lnTo>
                  <a:lnTo>
                    <a:pt x="2161" y="2768"/>
                  </a:lnTo>
                  <a:lnTo>
                    <a:pt x="2123" y="2743"/>
                  </a:lnTo>
                  <a:lnTo>
                    <a:pt x="2090" y="2714"/>
                  </a:lnTo>
                  <a:lnTo>
                    <a:pt x="2060" y="2679"/>
                  </a:lnTo>
                  <a:lnTo>
                    <a:pt x="2037" y="2640"/>
                  </a:lnTo>
                  <a:lnTo>
                    <a:pt x="2021" y="2599"/>
                  </a:lnTo>
                  <a:lnTo>
                    <a:pt x="2010" y="2554"/>
                  </a:lnTo>
                  <a:lnTo>
                    <a:pt x="2007" y="2507"/>
                  </a:lnTo>
                  <a:lnTo>
                    <a:pt x="2010" y="2459"/>
                  </a:lnTo>
                  <a:lnTo>
                    <a:pt x="2022" y="2413"/>
                  </a:lnTo>
                  <a:lnTo>
                    <a:pt x="2040" y="2371"/>
                  </a:lnTo>
                  <a:lnTo>
                    <a:pt x="2063" y="2331"/>
                  </a:lnTo>
                  <a:lnTo>
                    <a:pt x="2094" y="2296"/>
                  </a:lnTo>
                  <a:lnTo>
                    <a:pt x="2129" y="2267"/>
                  </a:lnTo>
                  <a:lnTo>
                    <a:pt x="2167" y="2242"/>
                  </a:lnTo>
                  <a:lnTo>
                    <a:pt x="2209" y="2224"/>
                  </a:lnTo>
                  <a:lnTo>
                    <a:pt x="2256" y="2213"/>
                  </a:lnTo>
                  <a:lnTo>
                    <a:pt x="2303" y="2209"/>
                  </a:lnTo>
                  <a:lnTo>
                    <a:pt x="2352" y="2213"/>
                  </a:lnTo>
                  <a:lnTo>
                    <a:pt x="2398" y="2224"/>
                  </a:lnTo>
                  <a:lnTo>
                    <a:pt x="2441" y="2242"/>
                  </a:lnTo>
                  <a:lnTo>
                    <a:pt x="2479" y="2267"/>
                  </a:lnTo>
                  <a:lnTo>
                    <a:pt x="2514" y="2296"/>
                  </a:lnTo>
                  <a:lnTo>
                    <a:pt x="2543" y="2331"/>
                  </a:lnTo>
                  <a:lnTo>
                    <a:pt x="2568" y="2371"/>
                  </a:lnTo>
                  <a:lnTo>
                    <a:pt x="2586" y="2413"/>
                  </a:lnTo>
                  <a:lnTo>
                    <a:pt x="2597" y="2459"/>
                  </a:lnTo>
                  <a:lnTo>
                    <a:pt x="2601" y="2507"/>
                  </a:lnTo>
                  <a:lnTo>
                    <a:pt x="2597" y="2552"/>
                  </a:lnTo>
                  <a:lnTo>
                    <a:pt x="2588" y="2594"/>
                  </a:lnTo>
                  <a:lnTo>
                    <a:pt x="2573" y="2634"/>
                  </a:lnTo>
                  <a:lnTo>
                    <a:pt x="2551" y="2671"/>
                  </a:lnTo>
                  <a:lnTo>
                    <a:pt x="2525" y="2705"/>
                  </a:lnTo>
                  <a:lnTo>
                    <a:pt x="2496" y="2733"/>
                  </a:lnTo>
                  <a:lnTo>
                    <a:pt x="2461" y="2759"/>
                  </a:lnTo>
                  <a:lnTo>
                    <a:pt x="2424" y="2778"/>
                  </a:lnTo>
                  <a:lnTo>
                    <a:pt x="2384" y="2793"/>
                  </a:lnTo>
                  <a:lnTo>
                    <a:pt x="2341" y="2801"/>
                  </a:lnTo>
                  <a:lnTo>
                    <a:pt x="2330" y="2910"/>
                  </a:lnTo>
                  <a:lnTo>
                    <a:pt x="2315" y="3014"/>
                  </a:lnTo>
                  <a:lnTo>
                    <a:pt x="2297" y="3113"/>
                  </a:lnTo>
                  <a:lnTo>
                    <a:pt x="2275" y="3206"/>
                  </a:lnTo>
                  <a:lnTo>
                    <a:pt x="2248" y="3293"/>
                  </a:lnTo>
                  <a:lnTo>
                    <a:pt x="2218" y="3374"/>
                  </a:lnTo>
                  <a:lnTo>
                    <a:pt x="2186" y="3451"/>
                  </a:lnTo>
                  <a:lnTo>
                    <a:pt x="2149" y="3522"/>
                  </a:lnTo>
                  <a:lnTo>
                    <a:pt x="2108" y="3586"/>
                  </a:lnTo>
                  <a:lnTo>
                    <a:pt x="2064" y="3645"/>
                  </a:lnTo>
                  <a:lnTo>
                    <a:pt x="2017" y="3699"/>
                  </a:lnTo>
                  <a:lnTo>
                    <a:pt x="1965" y="3748"/>
                  </a:lnTo>
                  <a:lnTo>
                    <a:pt x="1910" y="3790"/>
                  </a:lnTo>
                  <a:lnTo>
                    <a:pt x="1851" y="3828"/>
                  </a:lnTo>
                  <a:lnTo>
                    <a:pt x="1789" y="3858"/>
                  </a:lnTo>
                  <a:lnTo>
                    <a:pt x="1723" y="3884"/>
                  </a:lnTo>
                  <a:lnTo>
                    <a:pt x="1653" y="3903"/>
                  </a:lnTo>
                  <a:lnTo>
                    <a:pt x="1580" y="3918"/>
                  </a:lnTo>
                  <a:lnTo>
                    <a:pt x="1503" y="3927"/>
                  </a:lnTo>
                  <a:lnTo>
                    <a:pt x="1422" y="3929"/>
                  </a:lnTo>
                  <a:lnTo>
                    <a:pt x="1315" y="3932"/>
                  </a:lnTo>
                  <a:lnTo>
                    <a:pt x="1205" y="3934"/>
                  </a:lnTo>
                  <a:lnTo>
                    <a:pt x="1092" y="3938"/>
                  </a:lnTo>
                  <a:lnTo>
                    <a:pt x="978" y="3939"/>
                  </a:lnTo>
                  <a:lnTo>
                    <a:pt x="922" y="3939"/>
                  </a:lnTo>
                  <a:lnTo>
                    <a:pt x="867" y="3938"/>
                  </a:lnTo>
                  <a:lnTo>
                    <a:pt x="812" y="3934"/>
                  </a:lnTo>
                  <a:lnTo>
                    <a:pt x="758" y="3930"/>
                  </a:lnTo>
                  <a:lnTo>
                    <a:pt x="704" y="3924"/>
                  </a:lnTo>
                  <a:lnTo>
                    <a:pt x="651" y="3915"/>
                  </a:lnTo>
                  <a:lnTo>
                    <a:pt x="600" y="3905"/>
                  </a:lnTo>
                  <a:lnTo>
                    <a:pt x="549" y="3892"/>
                  </a:lnTo>
                  <a:lnTo>
                    <a:pt x="500" y="3876"/>
                  </a:lnTo>
                  <a:lnTo>
                    <a:pt x="452" y="3858"/>
                  </a:lnTo>
                  <a:lnTo>
                    <a:pt x="405" y="3837"/>
                  </a:lnTo>
                  <a:lnTo>
                    <a:pt x="361" y="3811"/>
                  </a:lnTo>
                  <a:lnTo>
                    <a:pt x="317" y="3783"/>
                  </a:lnTo>
                  <a:lnTo>
                    <a:pt x="276" y="3751"/>
                  </a:lnTo>
                  <a:lnTo>
                    <a:pt x="238" y="3715"/>
                  </a:lnTo>
                  <a:lnTo>
                    <a:pt x="202" y="3675"/>
                  </a:lnTo>
                  <a:lnTo>
                    <a:pt x="168" y="3630"/>
                  </a:lnTo>
                  <a:lnTo>
                    <a:pt x="136" y="3580"/>
                  </a:lnTo>
                  <a:lnTo>
                    <a:pt x="108" y="3526"/>
                  </a:lnTo>
                  <a:lnTo>
                    <a:pt x="82" y="3467"/>
                  </a:lnTo>
                  <a:lnTo>
                    <a:pt x="59" y="3402"/>
                  </a:lnTo>
                  <a:lnTo>
                    <a:pt x="40" y="3332"/>
                  </a:lnTo>
                  <a:lnTo>
                    <a:pt x="24" y="3256"/>
                  </a:lnTo>
                  <a:lnTo>
                    <a:pt x="12" y="3174"/>
                  </a:lnTo>
                  <a:lnTo>
                    <a:pt x="3" y="3086"/>
                  </a:lnTo>
                  <a:lnTo>
                    <a:pt x="0" y="3035"/>
                  </a:lnTo>
                  <a:lnTo>
                    <a:pt x="4" y="2987"/>
                  </a:lnTo>
                  <a:lnTo>
                    <a:pt x="12" y="2942"/>
                  </a:lnTo>
                  <a:lnTo>
                    <a:pt x="24" y="2901"/>
                  </a:lnTo>
                  <a:lnTo>
                    <a:pt x="40" y="2863"/>
                  </a:lnTo>
                  <a:lnTo>
                    <a:pt x="60" y="2827"/>
                  </a:lnTo>
                  <a:lnTo>
                    <a:pt x="83" y="2793"/>
                  </a:lnTo>
                  <a:lnTo>
                    <a:pt x="109" y="2761"/>
                  </a:lnTo>
                  <a:lnTo>
                    <a:pt x="137" y="2732"/>
                  </a:lnTo>
                  <a:lnTo>
                    <a:pt x="167" y="2703"/>
                  </a:lnTo>
                  <a:lnTo>
                    <a:pt x="199" y="2676"/>
                  </a:lnTo>
                  <a:lnTo>
                    <a:pt x="233" y="2651"/>
                  </a:lnTo>
                  <a:lnTo>
                    <a:pt x="267" y="2625"/>
                  </a:lnTo>
                  <a:lnTo>
                    <a:pt x="302" y="2601"/>
                  </a:lnTo>
                  <a:lnTo>
                    <a:pt x="337" y="2576"/>
                  </a:lnTo>
                  <a:lnTo>
                    <a:pt x="376" y="2548"/>
                  </a:lnTo>
                  <a:lnTo>
                    <a:pt x="416" y="2520"/>
                  </a:lnTo>
                  <a:lnTo>
                    <a:pt x="455" y="2491"/>
                  </a:lnTo>
                  <a:lnTo>
                    <a:pt x="492" y="2461"/>
                  </a:lnTo>
                  <a:lnTo>
                    <a:pt x="529" y="2428"/>
                  </a:lnTo>
                  <a:lnTo>
                    <a:pt x="564" y="2395"/>
                  </a:lnTo>
                  <a:lnTo>
                    <a:pt x="597" y="2359"/>
                  </a:lnTo>
                  <a:lnTo>
                    <a:pt x="628" y="2319"/>
                  </a:lnTo>
                  <a:lnTo>
                    <a:pt x="656" y="2278"/>
                  </a:lnTo>
                  <a:lnTo>
                    <a:pt x="681" y="2232"/>
                  </a:lnTo>
                  <a:lnTo>
                    <a:pt x="703" y="2183"/>
                  </a:lnTo>
                  <a:lnTo>
                    <a:pt x="721" y="2129"/>
                  </a:lnTo>
                  <a:lnTo>
                    <a:pt x="735" y="2071"/>
                  </a:lnTo>
                  <a:lnTo>
                    <a:pt x="744" y="2008"/>
                  </a:lnTo>
                  <a:lnTo>
                    <a:pt x="674" y="1998"/>
                  </a:lnTo>
                  <a:lnTo>
                    <a:pt x="609" y="1981"/>
                  </a:lnTo>
                  <a:lnTo>
                    <a:pt x="545" y="1958"/>
                  </a:lnTo>
                  <a:lnTo>
                    <a:pt x="484" y="1929"/>
                  </a:lnTo>
                  <a:lnTo>
                    <a:pt x="428" y="1893"/>
                  </a:lnTo>
                  <a:lnTo>
                    <a:pt x="376" y="1852"/>
                  </a:lnTo>
                  <a:lnTo>
                    <a:pt x="328" y="1805"/>
                  </a:lnTo>
                  <a:lnTo>
                    <a:pt x="285" y="1754"/>
                  </a:lnTo>
                  <a:lnTo>
                    <a:pt x="248" y="1699"/>
                  </a:lnTo>
                  <a:lnTo>
                    <a:pt x="217" y="1640"/>
                  </a:lnTo>
                  <a:lnTo>
                    <a:pt x="191" y="1577"/>
                  </a:lnTo>
                  <a:lnTo>
                    <a:pt x="173" y="1511"/>
                  </a:lnTo>
                  <a:lnTo>
                    <a:pt x="162" y="1443"/>
                  </a:lnTo>
                  <a:lnTo>
                    <a:pt x="158" y="1372"/>
                  </a:lnTo>
                  <a:lnTo>
                    <a:pt x="161" y="1349"/>
                  </a:lnTo>
                  <a:lnTo>
                    <a:pt x="168" y="1327"/>
                  </a:lnTo>
                  <a:lnTo>
                    <a:pt x="181" y="1309"/>
                  </a:lnTo>
                  <a:lnTo>
                    <a:pt x="198" y="1294"/>
                  </a:lnTo>
                  <a:lnTo>
                    <a:pt x="72" y="292"/>
                  </a:lnTo>
                  <a:lnTo>
                    <a:pt x="73" y="276"/>
                  </a:lnTo>
                  <a:lnTo>
                    <a:pt x="77" y="262"/>
                  </a:lnTo>
                  <a:lnTo>
                    <a:pt x="86" y="251"/>
                  </a:lnTo>
                  <a:lnTo>
                    <a:pt x="99" y="242"/>
                  </a:lnTo>
                  <a:lnTo>
                    <a:pt x="259" y="162"/>
                  </a:lnTo>
                  <a:lnTo>
                    <a:pt x="258" y="158"/>
                  </a:lnTo>
                  <a:lnTo>
                    <a:pt x="258" y="154"/>
                  </a:lnTo>
                  <a:lnTo>
                    <a:pt x="257" y="150"/>
                  </a:lnTo>
                  <a:lnTo>
                    <a:pt x="261" y="116"/>
                  </a:lnTo>
                  <a:lnTo>
                    <a:pt x="272" y="84"/>
                  </a:lnTo>
                  <a:lnTo>
                    <a:pt x="290" y="57"/>
                  </a:lnTo>
                  <a:lnTo>
                    <a:pt x="313" y="32"/>
                  </a:lnTo>
                  <a:lnTo>
                    <a:pt x="342" y="15"/>
                  </a:lnTo>
                  <a:lnTo>
                    <a:pt x="373" y="4"/>
                  </a:lnTo>
                  <a:lnTo>
                    <a:pt x="407" y="0"/>
                  </a:lnTo>
                  <a:close/>
                </a:path>
              </a:pathLst>
            </a:custGeom>
            <a:solidFill>
              <a:srgbClr val="77777A"/>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36"/>
              <a:endParaRPr lang="en-US">
                <a:solidFill>
                  <a:prstClr val="black"/>
                </a:solidFill>
              </a:endParaRPr>
            </a:p>
          </p:txBody>
        </p:sp>
      </p:grpSp>
      <p:grpSp>
        <p:nvGrpSpPr>
          <p:cNvPr id="119" name="Groep 118"/>
          <p:cNvGrpSpPr/>
          <p:nvPr/>
        </p:nvGrpSpPr>
        <p:grpSpPr>
          <a:xfrm>
            <a:off x="1985134" y="3231527"/>
            <a:ext cx="566969" cy="624821"/>
            <a:chOff x="6966351" y="2642136"/>
            <a:chExt cx="323084" cy="390146"/>
          </a:xfrm>
          <a:solidFill>
            <a:srgbClr val="77777A"/>
          </a:solidFill>
        </p:grpSpPr>
        <p:sp>
          <p:nvSpPr>
            <p:cNvPr id="120" name="Freeform 25"/>
            <p:cNvSpPr>
              <a:spLocks/>
            </p:cNvSpPr>
            <p:nvPr/>
          </p:nvSpPr>
          <p:spPr bwMode="auto">
            <a:xfrm>
              <a:off x="7081680" y="2752970"/>
              <a:ext cx="82362" cy="101309"/>
            </a:xfrm>
            <a:custGeom>
              <a:avLst/>
              <a:gdLst>
                <a:gd name="T0" fmla="*/ 339 w 700"/>
                <a:gd name="T1" fmla="*/ 2 h 848"/>
                <a:gd name="T2" fmla="*/ 412 w 700"/>
                <a:gd name="T3" fmla="*/ 21 h 848"/>
                <a:gd name="T4" fmla="*/ 477 w 700"/>
                <a:gd name="T5" fmla="*/ 57 h 848"/>
                <a:gd name="T6" fmla="*/ 532 w 700"/>
                <a:gd name="T7" fmla="*/ 109 h 848"/>
                <a:gd name="T8" fmla="*/ 570 w 700"/>
                <a:gd name="T9" fmla="*/ 167 h 848"/>
                <a:gd name="T10" fmla="*/ 599 w 700"/>
                <a:gd name="T11" fmla="*/ 240 h 848"/>
                <a:gd name="T12" fmla="*/ 625 w 700"/>
                <a:gd name="T13" fmla="*/ 328 h 848"/>
                <a:gd name="T14" fmla="*/ 648 w 700"/>
                <a:gd name="T15" fmla="*/ 426 h 848"/>
                <a:gd name="T16" fmla="*/ 667 w 700"/>
                <a:gd name="T17" fmla="*/ 523 h 848"/>
                <a:gd name="T18" fmla="*/ 684 w 700"/>
                <a:gd name="T19" fmla="*/ 615 h 848"/>
                <a:gd name="T20" fmla="*/ 696 w 700"/>
                <a:gd name="T21" fmla="*/ 693 h 848"/>
                <a:gd name="T22" fmla="*/ 360 w 700"/>
                <a:gd name="T23" fmla="*/ 134 h 848"/>
                <a:gd name="T24" fmla="*/ 340 w 700"/>
                <a:gd name="T25" fmla="*/ 116 h 848"/>
                <a:gd name="T26" fmla="*/ 317 w 700"/>
                <a:gd name="T27" fmla="*/ 112 h 848"/>
                <a:gd name="T28" fmla="*/ 291 w 700"/>
                <a:gd name="T29" fmla="*/ 128 h 848"/>
                <a:gd name="T30" fmla="*/ 279 w 700"/>
                <a:gd name="T31" fmla="*/ 153 h 848"/>
                <a:gd name="T32" fmla="*/ 280 w 700"/>
                <a:gd name="T33" fmla="*/ 180 h 848"/>
                <a:gd name="T34" fmla="*/ 296 w 700"/>
                <a:gd name="T35" fmla="*/ 232 h 848"/>
                <a:gd name="T36" fmla="*/ 310 w 700"/>
                <a:gd name="T37" fmla="*/ 300 h 848"/>
                <a:gd name="T38" fmla="*/ 313 w 700"/>
                <a:gd name="T39" fmla="*/ 368 h 848"/>
                <a:gd name="T40" fmla="*/ 312 w 700"/>
                <a:gd name="T41" fmla="*/ 374 h 848"/>
                <a:gd name="T42" fmla="*/ 312 w 700"/>
                <a:gd name="T43" fmla="*/ 376 h 848"/>
                <a:gd name="T44" fmla="*/ 302 w 700"/>
                <a:gd name="T45" fmla="*/ 374 h 848"/>
                <a:gd name="T46" fmla="*/ 284 w 700"/>
                <a:gd name="T47" fmla="*/ 368 h 848"/>
                <a:gd name="T48" fmla="*/ 258 w 700"/>
                <a:gd name="T49" fmla="*/ 353 h 848"/>
                <a:gd name="T50" fmla="*/ 219 w 700"/>
                <a:gd name="T51" fmla="*/ 326 h 848"/>
                <a:gd name="T52" fmla="*/ 204 w 700"/>
                <a:gd name="T53" fmla="*/ 317 h 848"/>
                <a:gd name="T54" fmla="*/ 180 w 700"/>
                <a:gd name="T55" fmla="*/ 316 h 848"/>
                <a:gd name="T56" fmla="*/ 161 w 700"/>
                <a:gd name="T57" fmla="*/ 328 h 848"/>
                <a:gd name="T58" fmla="*/ 152 w 700"/>
                <a:gd name="T59" fmla="*/ 345 h 848"/>
                <a:gd name="T60" fmla="*/ 148 w 700"/>
                <a:gd name="T61" fmla="*/ 359 h 848"/>
                <a:gd name="T62" fmla="*/ 148 w 700"/>
                <a:gd name="T63" fmla="*/ 378 h 848"/>
                <a:gd name="T64" fmla="*/ 159 w 700"/>
                <a:gd name="T65" fmla="*/ 402 h 848"/>
                <a:gd name="T66" fmla="*/ 362 w 700"/>
                <a:gd name="T67" fmla="*/ 630 h 848"/>
                <a:gd name="T68" fmla="*/ 564 w 700"/>
                <a:gd name="T69" fmla="*/ 841 h 848"/>
                <a:gd name="T70" fmla="*/ 521 w 700"/>
                <a:gd name="T71" fmla="*/ 829 h 848"/>
                <a:gd name="T72" fmla="*/ 447 w 700"/>
                <a:gd name="T73" fmla="*/ 785 h 848"/>
                <a:gd name="T74" fmla="*/ 367 w 700"/>
                <a:gd name="T75" fmla="*/ 734 h 848"/>
                <a:gd name="T76" fmla="*/ 286 w 700"/>
                <a:gd name="T77" fmla="*/ 681 h 848"/>
                <a:gd name="T78" fmla="*/ 210 w 700"/>
                <a:gd name="T79" fmla="*/ 626 h 848"/>
                <a:gd name="T80" fmla="*/ 141 w 700"/>
                <a:gd name="T81" fmla="*/ 572 h 848"/>
                <a:gd name="T82" fmla="*/ 86 w 700"/>
                <a:gd name="T83" fmla="*/ 522 h 848"/>
                <a:gd name="T84" fmla="*/ 49 w 700"/>
                <a:gd name="T85" fmla="*/ 477 h 848"/>
                <a:gd name="T86" fmla="*/ 15 w 700"/>
                <a:gd name="T87" fmla="*/ 405 h 848"/>
                <a:gd name="T88" fmla="*/ 0 w 700"/>
                <a:gd name="T89" fmla="*/ 325 h 848"/>
                <a:gd name="T90" fmla="*/ 6 w 700"/>
                <a:gd name="T91" fmla="*/ 245 h 848"/>
                <a:gd name="T92" fmla="*/ 33 w 700"/>
                <a:gd name="T93" fmla="*/ 168 h 848"/>
                <a:gd name="T94" fmla="*/ 77 w 700"/>
                <a:gd name="T95" fmla="*/ 102 h 848"/>
                <a:gd name="T96" fmla="*/ 137 w 700"/>
                <a:gd name="T97" fmla="*/ 49 h 848"/>
                <a:gd name="T98" fmla="*/ 200 w 700"/>
                <a:gd name="T99" fmla="*/ 18 h 848"/>
                <a:gd name="T100" fmla="*/ 267 w 700"/>
                <a:gd name="T101" fmla="*/ 2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0" h="848">
                  <a:moveTo>
                    <a:pt x="302" y="0"/>
                  </a:moveTo>
                  <a:lnTo>
                    <a:pt x="339" y="2"/>
                  </a:lnTo>
                  <a:lnTo>
                    <a:pt x="377" y="9"/>
                  </a:lnTo>
                  <a:lnTo>
                    <a:pt x="412" y="21"/>
                  </a:lnTo>
                  <a:lnTo>
                    <a:pt x="446" y="37"/>
                  </a:lnTo>
                  <a:lnTo>
                    <a:pt x="477" y="57"/>
                  </a:lnTo>
                  <a:lnTo>
                    <a:pt x="507" y="82"/>
                  </a:lnTo>
                  <a:lnTo>
                    <a:pt x="532" y="109"/>
                  </a:lnTo>
                  <a:lnTo>
                    <a:pt x="555" y="140"/>
                  </a:lnTo>
                  <a:lnTo>
                    <a:pt x="570" y="167"/>
                  </a:lnTo>
                  <a:lnTo>
                    <a:pt x="586" y="201"/>
                  </a:lnTo>
                  <a:lnTo>
                    <a:pt x="599" y="240"/>
                  </a:lnTo>
                  <a:lnTo>
                    <a:pt x="612" y="282"/>
                  </a:lnTo>
                  <a:lnTo>
                    <a:pt x="625" y="328"/>
                  </a:lnTo>
                  <a:lnTo>
                    <a:pt x="637" y="377"/>
                  </a:lnTo>
                  <a:lnTo>
                    <a:pt x="648" y="426"/>
                  </a:lnTo>
                  <a:lnTo>
                    <a:pt x="658" y="475"/>
                  </a:lnTo>
                  <a:lnTo>
                    <a:pt x="667" y="523"/>
                  </a:lnTo>
                  <a:lnTo>
                    <a:pt x="676" y="570"/>
                  </a:lnTo>
                  <a:lnTo>
                    <a:pt x="684" y="615"/>
                  </a:lnTo>
                  <a:lnTo>
                    <a:pt x="690" y="656"/>
                  </a:lnTo>
                  <a:lnTo>
                    <a:pt x="696" y="693"/>
                  </a:lnTo>
                  <a:lnTo>
                    <a:pt x="700" y="723"/>
                  </a:lnTo>
                  <a:lnTo>
                    <a:pt x="360" y="134"/>
                  </a:lnTo>
                  <a:lnTo>
                    <a:pt x="351" y="122"/>
                  </a:lnTo>
                  <a:lnTo>
                    <a:pt x="340" y="116"/>
                  </a:lnTo>
                  <a:lnTo>
                    <a:pt x="332" y="113"/>
                  </a:lnTo>
                  <a:lnTo>
                    <a:pt x="317" y="112"/>
                  </a:lnTo>
                  <a:lnTo>
                    <a:pt x="302" y="118"/>
                  </a:lnTo>
                  <a:lnTo>
                    <a:pt x="291" y="128"/>
                  </a:lnTo>
                  <a:lnTo>
                    <a:pt x="284" y="140"/>
                  </a:lnTo>
                  <a:lnTo>
                    <a:pt x="279" y="153"/>
                  </a:lnTo>
                  <a:lnTo>
                    <a:pt x="278" y="166"/>
                  </a:lnTo>
                  <a:lnTo>
                    <a:pt x="280" y="180"/>
                  </a:lnTo>
                  <a:lnTo>
                    <a:pt x="287" y="205"/>
                  </a:lnTo>
                  <a:lnTo>
                    <a:pt x="296" y="232"/>
                  </a:lnTo>
                  <a:lnTo>
                    <a:pt x="303" y="264"/>
                  </a:lnTo>
                  <a:lnTo>
                    <a:pt x="310" y="300"/>
                  </a:lnTo>
                  <a:lnTo>
                    <a:pt x="314" y="335"/>
                  </a:lnTo>
                  <a:lnTo>
                    <a:pt x="313" y="368"/>
                  </a:lnTo>
                  <a:lnTo>
                    <a:pt x="313" y="371"/>
                  </a:lnTo>
                  <a:lnTo>
                    <a:pt x="312" y="374"/>
                  </a:lnTo>
                  <a:lnTo>
                    <a:pt x="312" y="376"/>
                  </a:lnTo>
                  <a:lnTo>
                    <a:pt x="312" y="376"/>
                  </a:lnTo>
                  <a:lnTo>
                    <a:pt x="308" y="376"/>
                  </a:lnTo>
                  <a:lnTo>
                    <a:pt x="302" y="374"/>
                  </a:lnTo>
                  <a:lnTo>
                    <a:pt x="294" y="372"/>
                  </a:lnTo>
                  <a:lnTo>
                    <a:pt x="284" y="368"/>
                  </a:lnTo>
                  <a:lnTo>
                    <a:pt x="272" y="362"/>
                  </a:lnTo>
                  <a:lnTo>
                    <a:pt x="258" y="353"/>
                  </a:lnTo>
                  <a:lnTo>
                    <a:pt x="239" y="341"/>
                  </a:lnTo>
                  <a:lnTo>
                    <a:pt x="219" y="326"/>
                  </a:lnTo>
                  <a:lnTo>
                    <a:pt x="214" y="322"/>
                  </a:lnTo>
                  <a:lnTo>
                    <a:pt x="204" y="317"/>
                  </a:lnTo>
                  <a:lnTo>
                    <a:pt x="191" y="315"/>
                  </a:lnTo>
                  <a:lnTo>
                    <a:pt x="180" y="316"/>
                  </a:lnTo>
                  <a:lnTo>
                    <a:pt x="170" y="321"/>
                  </a:lnTo>
                  <a:lnTo>
                    <a:pt x="161" y="328"/>
                  </a:lnTo>
                  <a:lnTo>
                    <a:pt x="156" y="337"/>
                  </a:lnTo>
                  <a:lnTo>
                    <a:pt x="152" y="345"/>
                  </a:lnTo>
                  <a:lnTo>
                    <a:pt x="149" y="353"/>
                  </a:lnTo>
                  <a:lnTo>
                    <a:pt x="148" y="359"/>
                  </a:lnTo>
                  <a:lnTo>
                    <a:pt x="147" y="366"/>
                  </a:lnTo>
                  <a:lnTo>
                    <a:pt x="148" y="378"/>
                  </a:lnTo>
                  <a:lnTo>
                    <a:pt x="152" y="390"/>
                  </a:lnTo>
                  <a:lnTo>
                    <a:pt x="159" y="402"/>
                  </a:lnTo>
                  <a:lnTo>
                    <a:pt x="260" y="518"/>
                  </a:lnTo>
                  <a:lnTo>
                    <a:pt x="362" y="630"/>
                  </a:lnTo>
                  <a:lnTo>
                    <a:pt x="464" y="738"/>
                  </a:lnTo>
                  <a:lnTo>
                    <a:pt x="564" y="841"/>
                  </a:lnTo>
                  <a:lnTo>
                    <a:pt x="555" y="848"/>
                  </a:lnTo>
                  <a:lnTo>
                    <a:pt x="521" y="829"/>
                  </a:lnTo>
                  <a:lnTo>
                    <a:pt x="485" y="808"/>
                  </a:lnTo>
                  <a:lnTo>
                    <a:pt x="447" y="785"/>
                  </a:lnTo>
                  <a:lnTo>
                    <a:pt x="407" y="760"/>
                  </a:lnTo>
                  <a:lnTo>
                    <a:pt x="367" y="734"/>
                  </a:lnTo>
                  <a:lnTo>
                    <a:pt x="326" y="708"/>
                  </a:lnTo>
                  <a:lnTo>
                    <a:pt x="286" y="681"/>
                  </a:lnTo>
                  <a:lnTo>
                    <a:pt x="246" y="654"/>
                  </a:lnTo>
                  <a:lnTo>
                    <a:pt x="210" y="626"/>
                  </a:lnTo>
                  <a:lnTo>
                    <a:pt x="174" y="599"/>
                  </a:lnTo>
                  <a:lnTo>
                    <a:pt x="141" y="572"/>
                  </a:lnTo>
                  <a:lnTo>
                    <a:pt x="112" y="547"/>
                  </a:lnTo>
                  <a:lnTo>
                    <a:pt x="86" y="522"/>
                  </a:lnTo>
                  <a:lnTo>
                    <a:pt x="65" y="499"/>
                  </a:lnTo>
                  <a:lnTo>
                    <a:pt x="49" y="477"/>
                  </a:lnTo>
                  <a:lnTo>
                    <a:pt x="30" y="441"/>
                  </a:lnTo>
                  <a:lnTo>
                    <a:pt x="15" y="405"/>
                  </a:lnTo>
                  <a:lnTo>
                    <a:pt x="5" y="366"/>
                  </a:lnTo>
                  <a:lnTo>
                    <a:pt x="0" y="325"/>
                  </a:lnTo>
                  <a:lnTo>
                    <a:pt x="1" y="286"/>
                  </a:lnTo>
                  <a:lnTo>
                    <a:pt x="6" y="245"/>
                  </a:lnTo>
                  <a:lnTo>
                    <a:pt x="18" y="205"/>
                  </a:lnTo>
                  <a:lnTo>
                    <a:pt x="33" y="168"/>
                  </a:lnTo>
                  <a:lnTo>
                    <a:pt x="53" y="134"/>
                  </a:lnTo>
                  <a:lnTo>
                    <a:pt x="77" y="102"/>
                  </a:lnTo>
                  <a:lnTo>
                    <a:pt x="106" y="74"/>
                  </a:lnTo>
                  <a:lnTo>
                    <a:pt x="137" y="49"/>
                  </a:lnTo>
                  <a:lnTo>
                    <a:pt x="168" y="31"/>
                  </a:lnTo>
                  <a:lnTo>
                    <a:pt x="200" y="18"/>
                  </a:lnTo>
                  <a:lnTo>
                    <a:pt x="233" y="7"/>
                  </a:lnTo>
                  <a:lnTo>
                    <a:pt x="267" y="2"/>
                  </a:lnTo>
                  <a:lnTo>
                    <a:pt x="3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1" name="Freeform 26"/>
            <p:cNvSpPr>
              <a:spLocks/>
            </p:cNvSpPr>
            <p:nvPr/>
          </p:nvSpPr>
          <p:spPr bwMode="auto">
            <a:xfrm>
              <a:off x="7121531" y="2799128"/>
              <a:ext cx="31460" cy="43110"/>
            </a:xfrm>
            <a:custGeom>
              <a:avLst/>
              <a:gdLst>
                <a:gd name="T0" fmla="*/ 58 w 266"/>
                <a:gd name="T1" fmla="*/ 0 h 359"/>
                <a:gd name="T2" fmla="*/ 266 w 266"/>
                <a:gd name="T3" fmla="*/ 359 h 359"/>
                <a:gd name="T4" fmla="*/ 178 w 266"/>
                <a:gd name="T5" fmla="*/ 269 h 359"/>
                <a:gd name="T6" fmla="*/ 89 w 266"/>
                <a:gd name="T7" fmla="*/ 175 h 359"/>
                <a:gd name="T8" fmla="*/ 0 w 266"/>
                <a:gd name="T9" fmla="*/ 78 h 359"/>
                <a:gd name="T10" fmla="*/ 12 w 266"/>
                <a:gd name="T11" fmla="*/ 71 h 359"/>
                <a:gd name="T12" fmla="*/ 23 w 266"/>
                <a:gd name="T13" fmla="*/ 63 h 359"/>
                <a:gd name="T14" fmla="*/ 33 w 266"/>
                <a:gd name="T15" fmla="*/ 52 h 359"/>
                <a:gd name="T16" fmla="*/ 42 w 266"/>
                <a:gd name="T17" fmla="*/ 39 h 359"/>
                <a:gd name="T18" fmla="*/ 51 w 266"/>
                <a:gd name="T19" fmla="*/ 21 h 359"/>
                <a:gd name="T20" fmla="*/ 58 w 266"/>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359">
                  <a:moveTo>
                    <a:pt x="58" y="0"/>
                  </a:moveTo>
                  <a:lnTo>
                    <a:pt x="266" y="359"/>
                  </a:lnTo>
                  <a:lnTo>
                    <a:pt x="178" y="269"/>
                  </a:lnTo>
                  <a:lnTo>
                    <a:pt x="89" y="175"/>
                  </a:lnTo>
                  <a:lnTo>
                    <a:pt x="0" y="78"/>
                  </a:lnTo>
                  <a:lnTo>
                    <a:pt x="12" y="71"/>
                  </a:lnTo>
                  <a:lnTo>
                    <a:pt x="23" y="63"/>
                  </a:lnTo>
                  <a:lnTo>
                    <a:pt x="33" y="52"/>
                  </a:lnTo>
                  <a:lnTo>
                    <a:pt x="42" y="39"/>
                  </a:lnTo>
                  <a:lnTo>
                    <a:pt x="51" y="21"/>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2" name="Freeform 27"/>
            <p:cNvSpPr>
              <a:spLocks noEditPoints="1"/>
            </p:cNvSpPr>
            <p:nvPr/>
          </p:nvSpPr>
          <p:spPr bwMode="auto">
            <a:xfrm>
              <a:off x="6966351" y="2642136"/>
              <a:ext cx="323084" cy="390146"/>
            </a:xfrm>
            <a:custGeom>
              <a:avLst/>
              <a:gdLst>
                <a:gd name="T0" fmla="*/ 1683 w 2742"/>
                <a:gd name="T1" fmla="*/ 2140 h 3256"/>
                <a:gd name="T2" fmla="*/ 1750 w 2742"/>
                <a:gd name="T3" fmla="*/ 2187 h 3256"/>
                <a:gd name="T4" fmla="*/ 1919 w 2742"/>
                <a:gd name="T5" fmla="*/ 2127 h 3256"/>
                <a:gd name="T6" fmla="*/ 1983 w 2742"/>
                <a:gd name="T7" fmla="*/ 2007 h 3256"/>
                <a:gd name="T8" fmla="*/ 1966 w 2742"/>
                <a:gd name="T9" fmla="*/ 1938 h 3256"/>
                <a:gd name="T10" fmla="*/ 794 w 2742"/>
                <a:gd name="T11" fmla="*/ 1145 h 3256"/>
                <a:gd name="T12" fmla="*/ 1100 w 2742"/>
                <a:gd name="T13" fmla="*/ 861 h 3256"/>
                <a:gd name="T14" fmla="*/ 913 w 2742"/>
                <a:gd name="T15" fmla="*/ 1059 h 3256"/>
                <a:gd name="T16" fmla="*/ 887 w 2742"/>
                <a:gd name="T17" fmla="*/ 1326 h 3256"/>
                <a:gd name="T18" fmla="*/ 999 w 2742"/>
                <a:gd name="T19" fmla="*/ 1524 h 3256"/>
                <a:gd name="T20" fmla="*/ 1179 w 2742"/>
                <a:gd name="T21" fmla="*/ 1669 h 3256"/>
                <a:gd name="T22" fmla="*/ 1376 w 2742"/>
                <a:gd name="T23" fmla="*/ 1797 h 3256"/>
                <a:gd name="T24" fmla="*/ 1506 w 2742"/>
                <a:gd name="T25" fmla="*/ 1873 h 3256"/>
                <a:gd name="T26" fmla="*/ 1785 w 2742"/>
                <a:gd name="T27" fmla="*/ 1690 h 3256"/>
                <a:gd name="T28" fmla="*/ 1758 w 2742"/>
                <a:gd name="T29" fmla="*/ 1506 h 3256"/>
                <a:gd name="T30" fmla="*/ 1700 w 2742"/>
                <a:gd name="T31" fmla="*/ 1231 h 3256"/>
                <a:gd name="T32" fmla="*/ 1617 w 2742"/>
                <a:gd name="T33" fmla="*/ 1006 h 3256"/>
                <a:gd name="T34" fmla="*/ 1410 w 2742"/>
                <a:gd name="T35" fmla="*/ 840 h 3256"/>
                <a:gd name="T36" fmla="*/ 765 w 2742"/>
                <a:gd name="T37" fmla="*/ 915 h 3256"/>
                <a:gd name="T38" fmla="*/ 1479 w 2742"/>
                <a:gd name="T39" fmla="*/ 498 h 3256"/>
                <a:gd name="T40" fmla="*/ 973 w 2742"/>
                <a:gd name="T41" fmla="*/ 373 h 3256"/>
                <a:gd name="T42" fmla="*/ 1648 w 2742"/>
                <a:gd name="T43" fmla="*/ 18 h 3256"/>
                <a:gd name="T44" fmla="*/ 1934 w 2742"/>
                <a:gd name="T45" fmla="*/ 89 h 3256"/>
                <a:gd name="T46" fmla="*/ 2163 w 2742"/>
                <a:gd name="T47" fmla="*/ 192 h 3256"/>
                <a:gd name="T48" fmla="*/ 2262 w 2742"/>
                <a:gd name="T49" fmla="*/ 334 h 3256"/>
                <a:gd name="T50" fmla="*/ 2433 w 2742"/>
                <a:gd name="T51" fmla="*/ 541 h 3256"/>
                <a:gd name="T52" fmla="*/ 2484 w 2742"/>
                <a:gd name="T53" fmla="*/ 817 h 3256"/>
                <a:gd name="T54" fmla="*/ 2587 w 2742"/>
                <a:gd name="T55" fmla="*/ 1128 h 3256"/>
                <a:gd name="T56" fmla="*/ 2580 w 2742"/>
                <a:gd name="T57" fmla="*/ 1339 h 3256"/>
                <a:gd name="T58" fmla="*/ 2701 w 2742"/>
                <a:gd name="T59" fmla="*/ 1694 h 3256"/>
                <a:gd name="T60" fmla="*/ 2717 w 2742"/>
                <a:gd name="T61" fmla="*/ 1887 h 3256"/>
                <a:gd name="T62" fmla="*/ 2635 w 2742"/>
                <a:gd name="T63" fmla="*/ 2028 h 3256"/>
                <a:gd name="T64" fmla="*/ 2645 w 2742"/>
                <a:gd name="T65" fmla="*/ 2198 h 3256"/>
                <a:gd name="T66" fmla="*/ 2611 w 2742"/>
                <a:gd name="T67" fmla="*/ 2268 h 3256"/>
                <a:gd name="T68" fmla="*/ 2652 w 2742"/>
                <a:gd name="T69" fmla="*/ 2363 h 3256"/>
                <a:gd name="T70" fmla="*/ 2609 w 2742"/>
                <a:gd name="T71" fmla="*/ 2449 h 3256"/>
                <a:gd name="T72" fmla="*/ 2600 w 2742"/>
                <a:gd name="T73" fmla="*/ 2629 h 3256"/>
                <a:gd name="T74" fmla="*/ 2501 w 2742"/>
                <a:gd name="T75" fmla="*/ 2707 h 3256"/>
                <a:gd name="T76" fmla="*/ 2436 w 2742"/>
                <a:gd name="T77" fmla="*/ 2705 h 3256"/>
                <a:gd name="T78" fmla="*/ 2276 w 2742"/>
                <a:gd name="T79" fmla="*/ 2688 h 3256"/>
                <a:gd name="T80" fmla="*/ 2154 w 2742"/>
                <a:gd name="T81" fmla="*/ 2710 h 3256"/>
                <a:gd name="T82" fmla="*/ 2094 w 2742"/>
                <a:gd name="T83" fmla="*/ 2883 h 3256"/>
                <a:gd name="T84" fmla="*/ 707 w 2742"/>
                <a:gd name="T85" fmla="*/ 3000 h 3256"/>
                <a:gd name="T86" fmla="*/ 700 w 2742"/>
                <a:gd name="T87" fmla="*/ 2827 h 3256"/>
                <a:gd name="T88" fmla="*/ 625 w 2742"/>
                <a:gd name="T89" fmla="*/ 2539 h 3256"/>
                <a:gd name="T90" fmla="*/ 384 w 2742"/>
                <a:gd name="T91" fmla="*/ 2140 h 3256"/>
                <a:gd name="T92" fmla="*/ 2 w 2742"/>
                <a:gd name="T93" fmla="*/ 1293 h 3256"/>
                <a:gd name="T94" fmla="*/ 54 w 2742"/>
                <a:gd name="T95" fmla="*/ 856 h 3256"/>
                <a:gd name="T96" fmla="*/ 180 w 2742"/>
                <a:gd name="T97" fmla="*/ 586 h 3256"/>
                <a:gd name="T98" fmla="*/ 366 w 2742"/>
                <a:gd name="T99" fmla="*/ 359 h 3256"/>
                <a:gd name="T100" fmla="*/ 614 w 2742"/>
                <a:gd name="T101" fmla="*/ 184 h 3256"/>
                <a:gd name="T102" fmla="*/ 906 w 2742"/>
                <a:gd name="T103" fmla="*/ 71 h 3256"/>
                <a:gd name="T104" fmla="*/ 1206 w 2742"/>
                <a:gd name="T105" fmla="*/ 12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42" h="3256">
                  <a:moveTo>
                    <a:pt x="1850" y="1754"/>
                  </a:moveTo>
                  <a:lnTo>
                    <a:pt x="1558" y="1947"/>
                  </a:lnTo>
                  <a:lnTo>
                    <a:pt x="1669" y="2121"/>
                  </a:lnTo>
                  <a:lnTo>
                    <a:pt x="1674" y="2128"/>
                  </a:lnTo>
                  <a:lnTo>
                    <a:pt x="1679" y="2135"/>
                  </a:lnTo>
                  <a:lnTo>
                    <a:pt x="1683" y="2140"/>
                  </a:lnTo>
                  <a:lnTo>
                    <a:pt x="1687" y="2145"/>
                  </a:lnTo>
                  <a:lnTo>
                    <a:pt x="1693" y="2153"/>
                  </a:lnTo>
                  <a:lnTo>
                    <a:pt x="1703" y="2163"/>
                  </a:lnTo>
                  <a:lnTo>
                    <a:pt x="1716" y="2171"/>
                  </a:lnTo>
                  <a:lnTo>
                    <a:pt x="1731" y="2180"/>
                  </a:lnTo>
                  <a:lnTo>
                    <a:pt x="1750" y="2187"/>
                  </a:lnTo>
                  <a:lnTo>
                    <a:pt x="1779" y="2189"/>
                  </a:lnTo>
                  <a:lnTo>
                    <a:pt x="1805" y="2187"/>
                  </a:lnTo>
                  <a:lnTo>
                    <a:pt x="1832" y="2180"/>
                  </a:lnTo>
                  <a:lnTo>
                    <a:pt x="1860" y="2167"/>
                  </a:lnTo>
                  <a:lnTo>
                    <a:pt x="1890" y="2149"/>
                  </a:lnTo>
                  <a:lnTo>
                    <a:pt x="1919" y="2127"/>
                  </a:lnTo>
                  <a:lnTo>
                    <a:pt x="1940" y="2105"/>
                  </a:lnTo>
                  <a:lnTo>
                    <a:pt x="1958" y="2083"/>
                  </a:lnTo>
                  <a:lnTo>
                    <a:pt x="1970" y="2062"/>
                  </a:lnTo>
                  <a:lnTo>
                    <a:pt x="1977" y="2043"/>
                  </a:lnTo>
                  <a:lnTo>
                    <a:pt x="1982" y="2025"/>
                  </a:lnTo>
                  <a:lnTo>
                    <a:pt x="1983" y="2007"/>
                  </a:lnTo>
                  <a:lnTo>
                    <a:pt x="1983" y="1992"/>
                  </a:lnTo>
                  <a:lnTo>
                    <a:pt x="1981" y="1979"/>
                  </a:lnTo>
                  <a:lnTo>
                    <a:pt x="1978" y="1968"/>
                  </a:lnTo>
                  <a:lnTo>
                    <a:pt x="1975" y="1960"/>
                  </a:lnTo>
                  <a:lnTo>
                    <a:pt x="1971" y="1950"/>
                  </a:lnTo>
                  <a:lnTo>
                    <a:pt x="1966" y="1938"/>
                  </a:lnTo>
                  <a:lnTo>
                    <a:pt x="1959" y="1927"/>
                  </a:lnTo>
                  <a:lnTo>
                    <a:pt x="1850" y="1754"/>
                  </a:lnTo>
                  <a:close/>
                  <a:moveTo>
                    <a:pt x="763" y="1009"/>
                  </a:moveTo>
                  <a:lnTo>
                    <a:pt x="449" y="1083"/>
                  </a:lnTo>
                  <a:lnTo>
                    <a:pt x="481" y="1219"/>
                  </a:lnTo>
                  <a:lnTo>
                    <a:pt x="794" y="1145"/>
                  </a:lnTo>
                  <a:lnTo>
                    <a:pt x="763" y="1009"/>
                  </a:lnTo>
                  <a:close/>
                  <a:moveTo>
                    <a:pt x="1279" y="818"/>
                  </a:moveTo>
                  <a:lnTo>
                    <a:pt x="1233" y="820"/>
                  </a:lnTo>
                  <a:lnTo>
                    <a:pt x="1187" y="829"/>
                  </a:lnTo>
                  <a:lnTo>
                    <a:pt x="1143" y="842"/>
                  </a:lnTo>
                  <a:lnTo>
                    <a:pt x="1100" y="861"/>
                  </a:lnTo>
                  <a:lnTo>
                    <a:pt x="1059" y="885"/>
                  </a:lnTo>
                  <a:lnTo>
                    <a:pt x="1021" y="914"/>
                  </a:lnTo>
                  <a:lnTo>
                    <a:pt x="988" y="946"/>
                  </a:lnTo>
                  <a:lnTo>
                    <a:pt x="959" y="980"/>
                  </a:lnTo>
                  <a:lnTo>
                    <a:pt x="933" y="1019"/>
                  </a:lnTo>
                  <a:lnTo>
                    <a:pt x="913" y="1059"/>
                  </a:lnTo>
                  <a:lnTo>
                    <a:pt x="897" y="1102"/>
                  </a:lnTo>
                  <a:lnTo>
                    <a:pt x="885" y="1146"/>
                  </a:lnTo>
                  <a:lnTo>
                    <a:pt x="878" y="1190"/>
                  </a:lnTo>
                  <a:lnTo>
                    <a:pt x="877" y="1236"/>
                  </a:lnTo>
                  <a:lnTo>
                    <a:pt x="879" y="1281"/>
                  </a:lnTo>
                  <a:lnTo>
                    <a:pt x="887" y="1326"/>
                  </a:lnTo>
                  <a:lnTo>
                    <a:pt x="901" y="1371"/>
                  </a:lnTo>
                  <a:lnTo>
                    <a:pt x="919" y="1414"/>
                  </a:lnTo>
                  <a:lnTo>
                    <a:pt x="943" y="1456"/>
                  </a:lnTo>
                  <a:lnTo>
                    <a:pt x="958" y="1478"/>
                  </a:lnTo>
                  <a:lnTo>
                    <a:pt x="977" y="1501"/>
                  </a:lnTo>
                  <a:lnTo>
                    <a:pt x="999" y="1524"/>
                  </a:lnTo>
                  <a:lnTo>
                    <a:pt x="1024" y="1548"/>
                  </a:lnTo>
                  <a:lnTo>
                    <a:pt x="1052" y="1572"/>
                  </a:lnTo>
                  <a:lnTo>
                    <a:pt x="1082" y="1597"/>
                  </a:lnTo>
                  <a:lnTo>
                    <a:pt x="1113" y="1621"/>
                  </a:lnTo>
                  <a:lnTo>
                    <a:pt x="1145" y="1645"/>
                  </a:lnTo>
                  <a:lnTo>
                    <a:pt x="1179" y="1669"/>
                  </a:lnTo>
                  <a:lnTo>
                    <a:pt x="1212" y="1692"/>
                  </a:lnTo>
                  <a:lnTo>
                    <a:pt x="1247" y="1715"/>
                  </a:lnTo>
                  <a:lnTo>
                    <a:pt x="1281" y="1737"/>
                  </a:lnTo>
                  <a:lnTo>
                    <a:pt x="1313" y="1758"/>
                  </a:lnTo>
                  <a:lnTo>
                    <a:pt x="1345" y="1778"/>
                  </a:lnTo>
                  <a:lnTo>
                    <a:pt x="1376" y="1797"/>
                  </a:lnTo>
                  <a:lnTo>
                    <a:pt x="1404" y="1814"/>
                  </a:lnTo>
                  <a:lnTo>
                    <a:pt x="1431" y="1829"/>
                  </a:lnTo>
                  <a:lnTo>
                    <a:pt x="1454" y="1844"/>
                  </a:lnTo>
                  <a:lnTo>
                    <a:pt x="1476" y="1855"/>
                  </a:lnTo>
                  <a:lnTo>
                    <a:pt x="1493" y="1866"/>
                  </a:lnTo>
                  <a:lnTo>
                    <a:pt x="1506" y="1873"/>
                  </a:lnTo>
                  <a:lnTo>
                    <a:pt x="1516" y="1878"/>
                  </a:lnTo>
                  <a:lnTo>
                    <a:pt x="1521" y="1881"/>
                  </a:lnTo>
                  <a:lnTo>
                    <a:pt x="1537" y="1890"/>
                  </a:lnTo>
                  <a:lnTo>
                    <a:pt x="1788" y="1722"/>
                  </a:lnTo>
                  <a:lnTo>
                    <a:pt x="1786" y="1701"/>
                  </a:lnTo>
                  <a:lnTo>
                    <a:pt x="1785" y="1690"/>
                  </a:lnTo>
                  <a:lnTo>
                    <a:pt x="1782" y="1671"/>
                  </a:lnTo>
                  <a:lnTo>
                    <a:pt x="1779" y="1647"/>
                  </a:lnTo>
                  <a:lnTo>
                    <a:pt x="1775" y="1618"/>
                  </a:lnTo>
                  <a:lnTo>
                    <a:pt x="1770" y="1584"/>
                  </a:lnTo>
                  <a:lnTo>
                    <a:pt x="1764" y="1547"/>
                  </a:lnTo>
                  <a:lnTo>
                    <a:pt x="1758" y="1506"/>
                  </a:lnTo>
                  <a:lnTo>
                    <a:pt x="1750" y="1462"/>
                  </a:lnTo>
                  <a:lnTo>
                    <a:pt x="1741" y="1417"/>
                  </a:lnTo>
                  <a:lnTo>
                    <a:pt x="1733" y="1371"/>
                  </a:lnTo>
                  <a:lnTo>
                    <a:pt x="1723" y="1324"/>
                  </a:lnTo>
                  <a:lnTo>
                    <a:pt x="1712" y="1277"/>
                  </a:lnTo>
                  <a:lnTo>
                    <a:pt x="1700" y="1231"/>
                  </a:lnTo>
                  <a:lnTo>
                    <a:pt x="1688" y="1186"/>
                  </a:lnTo>
                  <a:lnTo>
                    <a:pt x="1676" y="1143"/>
                  </a:lnTo>
                  <a:lnTo>
                    <a:pt x="1662" y="1103"/>
                  </a:lnTo>
                  <a:lnTo>
                    <a:pt x="1647" y="1066"/>
                  </a:lnTo>
                  <a:lnTo>
                    <a:pt x="1633" y="1034"/>
                  </a:lnTo>
                  <a:lnTo>
                    <a:pt x="1617" y="1006"/>
                  </a:lnTo>
                  <a:lnTo>
                    <a:pt x="1590" y="968"/>
                  </a:lnTo>
                  <a:lnTo>
                    <a:pt x="1559" y="934"/>
                  </a:lnTo>
                  <a:lnTo>
                    <a:pt x="1526" y="905"/>
                  </a:lnTo>
                  <a:lnTo>
                    <a:pt x="1490" y="879"/>
                  </a:lnTo>
                  <a:lnTo>
                    <a:pt x="1451" y="858"/>
                  </a:lnTo>
                  <a:lnTo>
                    <a:pt x="1410" y="840"/>
                  </a:lnTo>
                  <a:lnTo>
                    <a:pt x="1367" y="829"/>
                  </a:lnTo>
                  <a:lnTo>
                    <a:pt x="1324" y="820"/>
                  </a:lnTo>
                  <a:lnTo>
                    <a:pt x="1279" y="818"/>
                  </a:lnTo>
                  <a:close/>
                  <a:moveTo>
                    <a:pt x="586" y="652"/>
                  </a:moveTo>
                  <a:lnTo>
                    <a:pt x="519" y="773"/>
                  </a:lnTo>
                  <a:lnTo>
                    <a:pt x="765" y="915"/>
                  </a:lnTo>
                  <a:lnTo>
                    <a:pt x="831" y="793"/>
                  </a:lnTo>
                  <a:lnTo>
                    <a:pt x="586" y="652"/>
                  </a:lnTo>
                  <a:close/>
                  <a:moveTo>
                    <a:pt x="1370" y="415"/>
                  </a:moveTo>
                  <a:lnTo>
                    <a:pt x="1203" y="649"/>
                  </a:lnTo>
                  <a:lnTo>
                    <a:pt x="1313" y="731"/>
                  </a:lnTo>
                  <a:lnTo>
                    <a:pt x="1479" y="498"/>
                  </a:lnTo>
                  <a:lnTo>
                    <a:pt x="1370" y="415"/>
                  </a:lnTo>
                  <a:close/>
                  <a:moveTo>
                    <a:pt x="973" y="373"/>
                  </a:moveTo>
                  <a:lnTo>
                    <a:pt x="849" y="428"/>
                  </a:lnTo>
                  <a:lnTo>
                    <a:pt x="960" y="693"/>
                  </a:lnTo>
                  <a:lnTo>
                    <a:pt x="1086" y="637"/>
                  </a:lnTo>
                  <a:lnTo>
                    <a:pt x="973" y="373"/>
                  </a:lnTo>
                  <a:close/>
                  <a:moveTo>
                    <a:pt x="1404" y="0"/>
                  </a:moveTo>
                  <a:lnTo>
                    <a:pt x="1452" y="2"/>
                  </a:lnTo>
                  <a:lnTo>
                    <a:pt x="1501" y="3"/>
                  </a:lnTo>
                  <a:lnTo>
                    <a:pt x="1550" y="6"/>
                  </a:lnTo>
                  <a:lnTo>
                    <a:pt x="1599" y="12"/>
                  </a:lnTo>
                  <a:lnTo>
                    <a:pt x="1648" y="18"/>
                  </a:lnTo>
                  <a:lnTo>
                    <a:pt x="1696" y="25"/>
                  </a:lnTo>
                  <a:lnTo>
                    <a:pt x="1745" y="36"/>
                  </a:lnTo>
                  <a:lnTo>
                    <a:pt x="1792" y="47"/>
                  </a:lnTo>
                  <a:lnTo>
                    <a:pt x="1840" y="60"/>
                  </a:lnTo>
                  <a:lnTo>
                    <a:pt x="1887" y="72"/>
                  </a:lnTo>
                  <a:lnTo>
                    <a:pt x="1934" y="89"/>
                  </a:lnTo>
                  <a:lnTo>
                    <a:pt x="1974" y="104"/>
                  </a:lnTo>
                  <a:lnTo>
                    <a:pt x="2013" y="119"/>
                  </a:lnTo>
                  <a:lnTo>
                    <a:pt x="2053" y="136"/>
                  </a:lnTo>
                  <a:lnTo>
                    <a:pt x="2091" y="153"/>
                  </a:lnTo>
                  <a:lnTo>
                    <a:pt x="2127" y="171"/>
                  </a:lnTo>
                  <a:lnTo>
                    <a:pt x="2163" y="192"/>
                  </a:lnTo>
                  <a:lnTo>
                    <a:pt x="2198" y="211"/>
                  </a:lnTo>
                  <a:lnTo>
                    <a:pt x="2233" y="232"/>
                  </a:lnTo>
                  <a:lnTo>
                    <a:pt x="2265" y="257"/>
                  </a:lnTo>
                  <a:lnTo>
                    <a:pt x="2299" y="280"/>
                  </a:lnTo>
                  <a:lnTo>
                    <a:pt x="2233" y="307"/>
                  </a:lnTo>
                  <a:lnTo>
                    <a:pt x="2262" y="334"/>
                  </a:lnTo>
                  <a:lnTo>
                    <a:pt x="2292" y="363"/>
                  </a:lnTo>
                  <a:lnTo>
                    <a:pt x="2320" y="392"/>
                  </a:lnTo>
                  <a:lnTo>
                    <a:pt x="2349" y="425"/>
                  </a:lnTo>
                  <a:lnTo>
                    <a:pt x="2375" y="458"/>
                  </a:lnTo>
                  <a:lnTo>
                    <a:pt x="2404" y="499"/>
                  </a:lnTo>
                  <a:lnTo>
                    <a:pt x="2433" y="541"/>
                  </a:lnTo>
                  <a:lnTo>
                    <a:pt x="2461" y="583"/>
                  </a:lnTo>
                  <a:lnTo>
                    <a:pt x="2487" y="628"/>
                  </a:lnTo>
                  <a:lnTo>
                    <a:pt x="2414" y="674"/>
                  </a:lnTo>
                  <a:lnTo>
                    <a:pt x="2437" y="721"/>
                  </a:lnTo>
                  <a:lnTo>
                    <a:pt x="2461" y="769"/>
                  </a:lnTo>
                  <a:lnTo>
                    <a:pt x="2484" y="817"/>
                  </a:lnTo>
                  <a:lnTo>
                    <a:pt x="2503" y="867"/>
                  </a:lnTo>
                  <a:lnTo>
                    <a:pt x="2523" y="920"/>
                  </a:lnTo>
                  <a:lnTo>
                    <a:pt x="2540" y="971"/>
                  </a:lnTo>
                  <a:lnTo>
                    <a:pt x="2557" y="1023"/>
                  </a:lnTo>
                  <a:lnTo>
                    <a:pt x="2573" y="1075"/>
                  </a:lnTo>
                  <a:lnTo>
                    <a:pt x="2587" y="1128"/>
                  </a:lnTo>
                  <a:lnTo>
                    <a:pt x="2600" y="1180"/>
                  </a:lnTo>
                  <a:lnTo>
                    <a:pt x="2611" y="1233"/>
                  </a:lnTo>
                  <a:lnTo>
                    <a:pt x="2607" y="1259"/>
                  </a:lnTo>
                  <a:lnTo>
                    <a:pt x="2595" y="1286"/>
                  </a:lnTo>
                  <a:lnTo>
                    <a:pt x="2583" y="1312"/>
                  </a:lnTo>
                  <a:lnTo>
                    <a:pt x="2580" y="1339"/>
                  </a:lnTo>
                  <a:lnTo>
                    <a:pt x="2593" y="1399"/>
                  </a:lnTo>
                  <a:lnTo>
                    <a:pt x="2611" y="1460"/>
                  </a:lnTo>
                  <a:lnTo>
                    <a:pt x="2632" y="1516"/>
                  </a:lnTo>
                  <a:lnTo>
                    <a:pt x="2654" y="1575"/>
                  </a:lnTo>
                  <a:lnTo>
                    <a:pt x="2677" y="1636"/>
                  </a:lnTo>
                  <a:lnTo>
                    <a:pt x="2701" y="1694"/>
                  </a:lnTo>
                  <a:lnTo>
                    <a:pt x="2721" y="1759"/>
                  </a:lnTo>
                  <a:lnTo>
                    <a:pt x="2740" y="1825"/>
                  </a:lnTo>
                  <a:lnTo>
                    <a:pt x="2742" y="1843"/>
                  </a:lnTo>
                  <a:lnTo>
                    <a:pt x="2737" y="1857"/>
                  </a:lnTo>
                  <a:lnTo>
                    <a:pt x="2729" y="1873"/>
                  </a:lnTo>
                  <a:lnTo>
                    <a:pt x="2717" y="1887"/>
                  </a:lnTo>
                  <a:lnTo>
                    <a:pt x="2699" y="1899"/>
                  </a:lnTo>
                  <a:lnTo>
                    <a:pt x="2679" y="1911"/>
                  </a:lnTo>
                  <a:lnTo>
                    <a:pt x="2654" y="1922"/>
                  </a:lnTo>
                  <a:lnTo>
                    <a:pt x="2628" y="1933"/>
                  </a:lnTo>
                  <a:lnTo>
                    <a:pt x="2628" y="1981"/>
                  </a:lnTo>
                  <a:lnTo>
                    <a:pt x="2635" y="2028"/>
                  </a:lnTo>
                  <a:lnTo>
                    <a:pt x="2645" y="2080"/>
                  </a:lnTo>
                  <a:lnTo>
                    <a:pt x="2662" y="2137"/>
                  </a:lnTo>
                  <a:lnTo>
                    <a:pt x="2667" y="2153"/>
                  </a:lnTo>
                  <a:lnTo>
                    <a:pt x="2662" y="2168"/>
                  </a:lnTo>
                  <a:lnTo>
                    <a:pt x="2656" y="2184"/>
                  </a:lnTo>
                  <a:lnTo>
                    <a:pt x="2645" y="2198"/>
                  </a:lnTo>
                  <a:lnTo>
                    <a:pt x="2634" y="2211"/>
                  </a:lnTo>
                  <a:lnTo>
                    <a:pt x="2615" y="2225"/>
                  </a:lnTo>
                  <a:lnTo>
                    <a:pt x="2598" y="2236"/>
                  </a:lnTo>
                  <a:lnTo>
                    <a:pt x="2580" y="2244"/>
                  </a:lnTo>
                  <a:lnTo>
                    <a:pt x="2596" y="2256"/>
                  </a:lnTo>
                  <a:lnTo>
                    <a:pt x="2611" y="2268"/>
                  </a:lnTo>
                  <a:lnTo>
                    <a:pt x="2624" y="2282"/>
                  </a:lnTo>
                  <a:lnTo>
                    <a:pt x="2635" y="2297"/>
                  </a:lnTo>
                  <a:lnTo>
                    <a:pt x="2642" y="2313"/>
                  </a:lnTo>
                  <a:lnTo>
                    <a:pt x="2647" y="2329"/>
                  </a:lnTo>
                  <a:lnTo>
                    <a:pt x="2650" y="2345"/>
                  </a:lnTo>
                  <a:lnTo>
                    <a:pt x="2652" y="2363"/>
                  </a:lnTo>
                  <a:lnTo>
                    <a:pt x="2650" y="2378"/>
                  </a:lnTo>
                  <a:lnTo>
                    <a:pt x="2644" y="2393"/>
                  </a:lnTo>
                  <a:lnTo>
                    <a:pt x="2636" y="2408"/>
                  </a:lnTo>
                  <a:lnTo>
                    <a:pt x="2627" y="2421"/>
                  </a:lnTo>
                  <a:lnTo>
                    <a:pt x="2617" y="2434"/>
                  </a:lnTo>
                  <a:lnTo>
                    <a:pt x="2609" y="2449"/>
                  </a:lnTo>
                  <a:lnTo>
                    <a:pt x="2602" y="2463"/>
                  </a:lnTo>
                  <a:lnTo>
                    <a:pt x="2596" y="2480"/>
                  </a:lnTo>
                  <a:lnTo>
                    <a:pt x="2596" y="2517"/>
                  </a:lnTo>
                  <a:lnTo>
                    <a:pt x="2604" y="2554"/>
                  </a:lnTo>
                  <a:lnTo>
                    <a:pt x="2607" y="2593"/>
                  </a:lnTo>
                  <a:lnTo>
                    <a:pt x="2600" y="2629"/>
                  </a:lnTo>
                  <a:lnTo>
                    <a:pt x="2588" y="2645"/>
                  </a:lnTo>
                  <a:lnTo>
                    <a:pt x="2575" y="2661"/>
                  </a:lnTo>
                  <a:lnTo>
                    <a:pt x="2559" y="2676"/>
                  </a:lnTo>
                  <a:lnTo>
                    <a:pt x="2540" y="2688"/>
                  </a:lnTo>
                  <a:lnTo>
                    <a:pt x="2521" y="2699"/>
                  </a:lnTo>
                  <a:lnTo>
                    <a:pt x="2501" y="2707"/>
                  </a:lnTo>
                  <a:lnTo>
                    <a:pt x="2481" y="2711"/>
                  </a:lnTo>
                  <a:lnTo>
                    <a:pt x="2461" y="2713"/>
                  </a:lnTo>
                  <a:lnTo>
                    <a:pt x="2429" y="2711"/>
                  </a:lnTo>
                  <a:lnTo>
                    <a:pt x="2398" y="2710"/>
                  </a:lnTo>
                  <a:lnTo>
                    <a:pt x="2368" y="2707"/>
                  </a:lnTo>
                  <a:lnTo>
                    <a:pt x="2436" y="2705"/>
                  </a:lnTo>
                  <a:lnTo>
                    <a:pt x="2408" y="2702"/>
                  </a:lnTo>
                  <a:lnTo>
                    <a:pt x="2381" y="2699"/>
                  </a:lnTo>
                  <a:lnTo>
                    <a:pt x="2356" y="2697"/>
                  </a:lnTo>
                  <a:lnTo>
                    <a:pt x="2330" y="2693"/>
                  </a:lnTo>
                  <a:lnTo>
                    <a:pt x="2304" y="2692"/>
                  </a:lnTo>
                  <a:lnTo>
                    <a:pt x="2276" y="2688"/>
                  </a:lnTo>
                  <a:lnTo>
                    <a:pt x="2270" y="2688"/>
                  </a:lnTo>
                  <a:lnTo>
                    <a:pt x="2244" y="2690"/>
                  </a:lnTo>
                  <a:lnTo>
                    <a:pt x="2215" y="2693"/>
                  </a:lnTo>
                  <a:lnTo>
                    <a:pt x="2193" y="2697"/>
                  </a:lnTo>
                  <a:lnTo>
                    <a:pt x="2172" y="2704"/>
                  </a:lnTo>
                  <a:lnTo>
                    <a:pt x="2154" y="2710"/>
                  </a:lnTo>
                  <a:lnTo>
                    <a:pt x="2138" y="2720"/>
                  </a:lnTo>
                  <a:lnTo>
                    <a:pt x="2125" y="2732"/>
                  </a:lnTo>
                  <a:lnTo>
                    <a:pt x="2116" y="2749"/>
                  </a:lnTo>
                  <a:lnTo>
                    <a:pt x="2108" y="2767"/>
                  </a:lnTo>
                  <a:lnTo>
                    <a:pt x="2104" y="2789"/>
                  </a:lnTo>
                  <a:lnTo>
                    <a:pt x="2094" y="2883"/>
                  </a:lnTo>
                  <a:lnTo>
                    <a:pt x="2089" y="3066"/>
                  </a:lnTo>
                  <a:lnTo>
                    <a:pt x="2084" y="3149"/>
                  </a:lnTo>
                  <a:lnTo>
                    <a:pt x="2084" y="3231"/>
                  </a:lnTo>
                  <a:lnTo>
                    <a:pt x="2079" y="3256"/>
                  </a:lnTo>
                  <a:lnTo>
                    <a:pt x="709" y="3256"/>
                  </a:lnTo>
                  <a:lnTo>
                    <a:pt x="707" y="3000"/>
                  </a:lnTo>
                  <a:lnTo>
                    <a:pt x="705" y="2916"/>
                  </a:lnTo>
                  <a:lnTo>
                    <a:pt x="705" y="2913"/>
                  </a:lnTo>
                  <a:lnTo>
                    <a:pt x="705" y="2902"/>
                  </a:lnTo>
                  <a:lnTo>
                    <a:pt x="705" y="2883"/>
                  </a:lnTo>
                  <a:lnTo>
                    <a:pt x="703" y="2859"/>
                  </a:lnTo>
                  <a:lnTo>
                    <a:pt x="700" y="2827"/>
                  </a:lnTo>
                  <a:lnTo>
                    <a:pt x="694" y="2791"/>
                  </a:lnTo>
                  <a:lnTo>
                    <a:pt x="687" y="2749"/>
                  </a:lnTo>
                  <a:lnTo>
                    <a:pt x="677" y="2703"/>
                  </a:lnTo>
                  <a:lnTo>
                    <a:pt x="664" y="2652"/>
                  </a:lnTo>
                  <a:lnTo>
                    <a:pt x="646" y="2597"/>
                  </a:lnTo>
                  <a:lnTo>
                    <a:pt x="625" y="2539"/>
                  </a:lnTo>
                  <a:lnTo>
                    <a:pt x="598" y="2477"/>
                  </a:lnTo>
                  <a:lnTo>
                    <a:pt x="568" y="2413"/>
                  </a:lnTo>
                  <a:lnTo>
                    <a:pt x="531" y="2347"/>
                  </a:lnTo>
                  <a:lnTo>
                    <a:pt x="488" y="2279"/>
                  </a:lnTo>
                  <a:lnTo>
                    <a:pt x="439" y="2210"/>
                  </a:lnTo>
                  <a:lnTo>
                    <a:pt x="384" y="2140"/>
                  </a:lnTo>
                  <a:lnTo>
                    <a:pt x="321" y="2069"/>
                  </a:lnTo>
                  <a:lnTo>
                    <a:pt x="84" y="1675"/>
                  </a:lnTo>
                  <a:lnTo>
                    <a:pt x="52" y="1583"/>
                  </a:lnTo>
                  <a:lnTo>
                    <a:pt x="27" y="1488"/>
                  </a:lnTo>
                  <a:lnTo>
                    <a:pt x="11" y="1391"/>
                  </a:lnTo>
                  <a:lnTo>
                    <a:pt x="2" y="1293"/>
                  </a:lnTo>
                  <a:lnTo>
                    <a:pt x="0" y="1195"/>
                  </a:lnTo>
                  <a:lnTo>
                    <a:pt x="5" y="1098"/>
                  </a:lnTo>
                  <a:lnTo>
                    <a:pt x="18" y="997"/>
                  </a:lnTo>
                  <a:lnTo>
                    <a:pt x="29" y="951"/>
                  </a:lnTo>
                  <a:lnTo>
                    <a:pt x="40" y="902"/>
                  </a:lnTo>
                  <a:lnTo>
                    <a:pt x="54" y="856"/>
                  </a:lnTo>
                  <a:lnTo>
                    <a:pt x="69" y="809"/>
                  </a:lnTo>
                  <a:lnTo>
                    <a:pt x="89" y="764"/>
                  </a:lnTo>
                  <a:lnTo>
                    <a:pt x="107" y="718"/>
                  </a:lnTo>
                  <a:lnTo>
                    <a:pt x="130" y="674"/>
                  </a:lnTo>
                  <a:lnTo>
                    <a:pt x="154" y="629"/>
                  </a:lnTo>
                  <a:lnTo>
                    <a:pt x="180" y="586"/>
                  </a:lnTo>
                  <a:lnTo>
                    <a:pt x="206" y="544"/>
                  </a:lnTo>
                  <a:lnTo>
                    <a:pt x="236" y="505"/>
                  </a:lnTo>
                  <a:lnTo>
                    <a:pt x="267" y="465"/>
                  </a:lnTo>
                  <a:lnTo>
                    <a:pt x="298" y="428"/>
                  </a:lnTo>
                  <a:lnTo>
                    <a:pt x="331" y="392"/>
                  </a:lnTo>
                  <a:lnTo>
                    <a:pt x="366" y="359"/>
                  </a:lnTo>
                  <a:lnTo>
                    <a:pt x="401" y="327"/>
                  </a:lnTo>
                  <a:lnTo>
                    <a:pt x="441" y="294"/>
                  </a:lnTo>
                  <a:lnTo>
                    <a:pt x="482" y="263"/>
                  </a:lnTo>
                  <a:lnTo>
                    <a:pt x="524" y="235"/>
                  </a:lnTo>
                  <a:lnTo>
                    <a:pt x="570" y="207"/>
                  </a:lnTo>
                  <a:lnTo>
                    <a:pt x="614" y="184"/>
                  </a:lnTo>
                  <a:lnTo>
                    <a:pt x="662" y="162"/>
                  </a:lnTo>
                  <a:lnTo>
                    <a:pt x="709" y="138"/>
                  </a:lnTo>
                  <a:lnTo>
                    <a:pt x="756" y="119"/>
                  </a:lnTo>
                  <a:lnTo>
                    <a:pt x="805" y="102"/>
                  </a:lnTo>
                  <a:lnTo>
                    <a:pt x="856" y="85"/>
                  </a:lnTo>
                  <a:lnTo>
                    <a:pt x="906" y="71"/>
                  </a:lnTo>
                  <a:lnTo>
                    <a:pt x="956" y="55"/>
                  </a:lnTo>
                  <a:lnTo>
                    <a:pt x="1007" y="45"/>
                  </a:lnTo>
                  <a:lnTo>
                    <a:pt x="1058" y="36"/>
                  </a:lnTo>
                  <a:lnTo>
                    <a:pt x="1108" y="25"/>
                  </a:lnTo>
                  <a:lnTo>
                    <a:pt x="1158" y="18"/>
                  </a:lnTo>
                  <a:lnTo>
                    <a:pt x="1206" y="12"/>
                  </a:lnTo>
                  <a:lnTo>
                    <a:pt x="1255" y="6"/>
                  </a:lnTo>
                  <a:lnTo>
                    <a:pt x="1304" y="3"/>
                  </a:lnTo>
                  <a:lnTo>
                    <a:pt x="1353" y="2"/>
                  </a:lnTo>
                  <a:lnTo>
                    <a:pt x="14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23" name="Group 24"/>
          <p:cNvGrpSpPr>
            <a:grpSpLocks noChangeAspect="1"/>
          </p:cNvGrpSpPr>
          <p:nvPr/>
        </p:nvGrpSpPr>
        <p:grpSpPr bwMode="auto">
          <a:xfrm>
            <a:off x="2007911" y="4240756"/>
            <a:ext cx="469430" cy="562189"/>
            <a:chOff x="694" y="350"/>
            <a:chExt cx="664" cy="795"/>
          </a:xfrm>
          <a:solidFill>
            <a:srgbClr val="77777A"/>
          </a:solidFill>
        </p:grpSpPr>
        <p:sp>
          <p:nvSpPr>
            <p:cNvPr id="124" name="Freeform 26"/>
            <p:cNvSpPr>
              <a:spLocks/>
            </p:cNvSpPr>
            <p:nvPr/>
          </p:nvSpPr>
          <p:spPr bwMode="auto">
            <a:xfrm>
              <a:off x="825" y="350"/>
              <a:ext cx="163" cy="163"/>
            </a:xfrm>
            <a:custGeom>
              <a:avLst/>
              <a:gdLst>
                <a:gd name="T0" fmla="*/ 408 w 815"/>
                <a:gd name="T1" fmla="*/ 0 h 814"/>
                <a:gd name="T2" fmla="*/ 408 w 815"/>
                <a:gd name="T3" fmla="*/ 0 h 814"/>
                <a:gd name="T4" fmla="*/ 463 w 815"/>
                <a:gd name="T5" fmla="*/ 4 h 814"/>
                <a:gd name="T6" fmla="*/ 516 w 815"/>
                <a:gd name="T7" fmla="*/ 15 h 814"/>
                <a:gd name="T8" fmla="*/ 566 w 815"/>
                <a:gd name="T9" fmla="*/ 32 h 814"/>
                <a:gd name="T10" fmla="*/ 613 w 815"/>
                <a:gd name="T11" fmla="*/ 56 h 814"/>
                <a:gd name="T12" fmla="*/ 656 w 815"/>
                <a:gd name="T13" fmla="*/ 85 h 814"/>
                <a:gd name="T14" fmla="*/ 695 w 815"/>
                <a:gd name="T15" fmla="*/ 119 h 814"/>
                <a:gd name="T16" fmla="*/ 730 w 815"/>
                <a:gd name="T17" fmla="*/ 158 h 814"/>
                <a:gd name="T18" fmla="*/ 759 w 815"/>
                <a:gd name="T19" fmla="*/ 201 h 814"/>
                <a:gd name="T20" fmla="*/ 783 w 815"/>
                <a:gd name="T21" fmla="*/ 249 h 814"/>
                <a:gd name="T22" fmla="*/ 801 w 815"/>
                <a:gd name="T23" fmla="*/ 299 h 814"/>
                <a:gd name="T24" fmla="*/ 811 w 815"/>
                <a:gd name="T25" fmla="*/ 352 h 814"/>
                <a:gd name="T26" fmla="*/ 815 w 815"/>
                <a:gd name="T27" fmla="*/ 407 h 814"/>
                <a:gd name="T28" fmla="*/ 811 w 815"/>
                <a:gd name="T29" fmla="*/ 463 h 814"/>
                <a:gd name="T30" fmla="*/ 801 w 815"/>
                <a:gd name="T31" fmla="*/ 515 h 814"/>
                <a:gd name="T32" fmla="*/ 783 w 815"/>
                <a:gd name="T33" fmla="*/ 566 h 814"/>
                <a:gd name="T34" fmla="*/ 759 w 815"/>
                <a:gd name="T35" fmla="*/ 612 h 814"/>
                <a:gd name="T36" fmla="*/ 730 w 815"/>
                <a:gd name="T37" fmla="*/ 655 h 814"/>
                <a:gd name="T38" fmla="*/ 695 w 815"/>
                <a:gd name="T39" fmla="*/ 694 h 814"/>
                <a:gd name="T40" fmla="*/ 656 w 815"/>
                <a:gd name="T41" fmla="*/ 729 h 814"/>
                <a:gd name="T42" fmla="*/ 613 w 815"/>
                <a:gd name="T43" fmla="*/ 758 h 814"/>
                <a:gd name="T44" fmla="*/ 566 w 815"/>
                <a:gd name="T45" fmla="*/ 782 h 814"/>
                <a:gd name="T46" fmla="*/ 516 w 815"/>
                <a:gd name="T47" fmla="*/ 799 h 814"/>
                <a:gd name="T48" fmla="*/ 463 w 815"/>
                <a:gd name="T49" fmla="*/ 810 h 814"/>
                <a:gd name="T50" fmla="*/ 408 w 815"/>
                <a:gd name="T51" fmla="*/ 814 h 814"/>
                <a:gd name="T52" fmla="*/ 353 w 815"/>
                <a:gd name="T53" fmla="*/ 810 h 814"/>
                <a:gd name="T54" fmla="*/ 300 w 815"/>
                <a:gd name="T55" fmla="*/ 799 h 814"/>
                <a:gd name="T56" fmla="*/ 250 w 815"/>
                <a:gd name="T57" fmla="*/ 782 h 814"/>
                <a:gd name="T58" fmla="*/ 203 w 815"/>
                <a:gd name="T59" fmla="*/ 758 h 814"/>
                <a:gd name="T60" fmla="*/ 159 w 815"/>
                <a:gd name="T61" fmla="*/ 729 h 814"/>
                <a:gd name="T62" fmla="*/ 121 w 815"/>
                <a:gd name="T63" fmla="*/ 694 h 814"/>
                <a:gd name="T64" fmla="*/ 86 w 815"/>
                <a:gd name="T65" fmla="*/ 655 h 814"/>
                <a:gd name="T66" fmla="*/ 57 w 815"/>
                <a:gd name="T67" fmla="*/ 612 h 814"/>
                <a:gd name="T68" fmla="*/ 33 w 815"/>
                <a:gd name="T69" fmla="*/ 566 h 814"/>
                <a:gd name="T70" fmla="*/ 15 w 815"/>
                <a:gd name="T71" fmla="*/ 515 h 814"/>
                <a:gd name="T72" fmla="*/ 5 w 815"/>
                <a:gd name="T73" fmla="*/ 463 h 814"/>
                <a:gd name="T74" fmla="*/ 0 w 815"/>
                <a:gd name="T75" fmla="*/ 407 h 814"/>
                <a:gd name="T76" fmla="*/ 5 w 815"/>
                <a:gd name="T77" fmla="*/ 352 h 814"/>
                <a:gd name="T78" fmla="*/ 15 w 815"/>
                <a:gd name="T79" fmla="*/ 299 h 814"/>
                <a:gd name="T80" fmla="*/ 33 w 815"/>
                <a:gd name="T81" fmla="*/ 249 h 814"/>
                <a:gd name="T82" fmla="*/ 57 w 815"/>
                <a:gd name="T83" fmla="*/ 201 h 814"/>
                <a:gd name="T84" fmla="*/ 86 w 815"/>
                <a:gd name="T85" fmla="*/ 158 h 814"/>
                <a:gd name="T86" fmla="*/ 121 w 815"/>
                <a:gd name="T87" fmla="*/ 119 h 814"/>
                <a:gd name="T88" fmla="*/ 159 w 815"/>
                <a:gd name="T89" fmla="*/ 85 h 814"/>
                <a:gd name="T90" fmla="*/ 203 w 815"/>
                <a:gd name="T91" fmla="*/ 56 h 814"/>
                <a:gd name="T92" fmla="*/ 250 w 815"/>
                <a:gd name="T93" fmla="*/ 32 h 814"/>
                <a:gd name="T94" fmla="*/ 300 w 815"/>
                <a:gd name="T95" fmla="*/ 15 h 814"/>
                <a:gd name="T96" fmla="*/ 353 w 815"/>
                <a:gd name="T97" fmla="*/ 4 h 814"/>
                <a:gd name="T98" fmla="*/ 408 w 815"/>
                <a:gd name="T9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5" h="814">
                  <a:moveTo>
                    <a:pt x="408" y="0"/>
                  </a:moveTo>
                  <a:lnTo>
                    <a:pt x="408" y="0"/>
                  </a:lnTo>
                  <a:lnTo>
                    <a:pt x="463" y="4"/>
                  </a:lnTo>
                  <a:lnTo>
                    <a:pt x="516" y="15"/>
                  </a:lnTo>
                  <a:lnTo>
                    <a:pt x="566" y="32"/>
                  </a:lnTo>
                  <a:lnTo>
                    <a:pt x="613" y="56"/>
                  </a:lnTo>
                  <a:lnTo>
                    <a:pt x="656" y="85"/>
                  </a:lnTo>
                  <a:lnTo>
                    <a:pt x="695" y="119"/>
                  </a:lnTo>
                  <a:lnTo>
                    <a:pt x="730" y="158"/>
                  </a:lnTo>
                  <a:lnTo>
                    <a:pt x="759" y="201"/>
                  </a:lnTo>
                  <a:lnTo>
                    <a:pt x="783" y="249"/>
                  </a:lnTo>
                  <a:lnTo>
                    <a:pt x="801" y="299"/>
                  </a:lnTo>
                  <a:lnTo>
                    <a:pt x="811" y="352"/>
                  </a:lnTo>
                  <a:lnTo>
                    <a:pt x="815" y="407"/>
                  </a:lnTo>
                  <a:lnTo>
                    <a:pt x="811" y="463"/>
                  </a:lnTo>
                  <a:lnTo>
                    <a:pt x="801" y="515"/>
                  </a:lnTo>
                  <a:lnTo>
                    <a:pt x="783" y="566"/>
                  </a:lnTo>
                  <a:lnTo>
                    <a:pt x="759" y="612"/>
                  </a:lnTo>
                  <a:lnTo>
                    <a:pt x="730" y="655"/>
                  </a:lnTo>
                  <a:lnTo>
                    <a:pt x="695" y="694"/>
                  </a:lnTo>
                  <a:lnTo>
                    <a:pt x="656" y="729"/>
                  </a:lnTo>
                  <a:lnTo>
                    <a:pt x="613" y="758"/>
                  </a:lnTo>
                  <a:lnTo>
                    <a:pt x="566" y="782"/>
                  </a:lnTo>
                  <a:lnTo>
                    <a:pt x="516" y="799"/>
                  </a:lnTo>
                  <a:lnTo>
                    <a:pt x="463" y="810"/>
                  </a:lnTo>
                  <a:lnTo>
                    <a:pt x="408" y="814"/>
                  </a:lnTo>
                  <a:lnTo>
                    <a:pt x="353" y="810"/>
                  </a:lnTo>
                  <a:lnTo>
                    <a:pt x="300" y="799"/>
                  </a:lnTo>
                  <a:lnTo>
                    <a:pt x="250" y="782"/>
                  </a:lnTo>
                  <a:lnTo>
                    <a:pt x="203" y="758"/>
                  </a:lnTo>
                  <a:lnTo>
                    <a:pt x="159" y="729"/>
                  </a:lnTo>
                  <a:lnTo>
                    <a:pt x="121" y="694"/>
                  </a:lnTo>
                  <a:lnTo>
                    <a:pt x="86" y="655"/>
                  </a:lnTo>
                  <a:lnTo>
                    <a:pt x="57" y="612"/>
                  </a:lnTo>
                  <a:lnTo>
                    <a:pt x="33" y="566"/>
                  </a:lnTo>
                  <a:lnTo>
                    <a:pt x="15" y="515"/>
                  </a:lnTo>
                  <a:lnTo>
                    <a:pt x="5" y="463"/>
                  </a:lnTo>
                  <a:lnTo>
                    <a:pt x="0" y="407"/>
                  </a:lnTo>
                  <a:lnTo>
                    <a:pt x="5" y="352"/>
                  </a:lnTo>
                  <a:lnTo>
                    <a:pt x="15" y="299"/>
                  </a:lnTo>
                  <a:lnTo>
                    <a:pt x="33" y="249"/>
                  </a:lnTo>
                  <a:lnTo>
                    <a:pt x="57" y="201"/>
                  </a:lnTo>
                  <a:lnTo>
                    <a:pt x="86" y="158"/>
                  </a:lnTo>
                  <a:lnTo>
                    <a:pt x="121" y="119"/>
                  </a:lnTo>
                  <a:lnTo>
                    <a:pt x="159" y="85"/>
                  </a:lnTo>
                  <a:lnTo>
                    <a:pt x="203" y="56"/>
                  </a:lnTo>
                  <a:lnTo>
                    <a:pt x="250" y="32"/>
                  </a:lnTo>
                  <a:lnTo>
                    <a:pt x="300" y="15"/>
                  </a:lnTo>
                  <a:lnTo>
                    <a:pt x="353" y="4"/>
                  </a:lnTo>
                  <a:lnTo>
                    <a:pt x="4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5" name="Freeform 27"/>
            <p:cNvSpPr>
              <a:spLocks/>
            </p:cNvSpPr>
            <p:nvPr/>
          </p:nvSpPr>
          <p:spPr bwMode="auto">
            <a:xfrm>
              <a:off x="1036" y="350"/>
              <a:ext cx="163" cy="163"/>
            </a:xfrm>
            <a:custGeom>
              <a:avLst/>
              <a:gdLst>
                <a:gd name="T0" fmla="*/ 408 w 814"/>
                <a:gd name="T1" fmla="*/ 0 h 814"/>
                <a:gd name="T2" fmla="*/ 408 w 814"/>
                <a:gd name="T3" fmla="*/ 0 h 814"/>
                <a:gd name="T4" fmla="*/ 463 w 814"/>
                <a:gd name="T5" fmla="*/ 4 h 814"/>
                <a:gd name="T6" fmla="*/ 516 w 814"/>
                <a:gd name="T7" fmla="*/ 15 h 814"/>
                <a:gd name="T8" fmla="*/ 566 w 814"/>
                <a:gd name="T9" fmla="*/ 32 h 814"/>
                <a:gd name="T10" fmla="*/ 613 w 814"/>
                <a:gd name="T11" fmla="*/ 56 h 814"/>
                <a:gd name="T12" fmla="*/ 656 w 814"/>
                <a:gd name="T13" fmla="*/ 85 h 814"/>
                <a:gd name="T14" fmla="*/ 695 w 814"/>
                <a:gd name="T15" fmla="*/ 119 h 814"/>
                <a:gd name="T16" fmla="*/ 730 w 814"/>
                <a:gd name="T17" fmla="*/ 158 h 814"/>
                <a:gd name="T18" fmla="*/ 759 w 814"/>
                <a:gd name="T19" fmla="*/ 201 h 814"/>
                <a:gd name="T20" fmla="*/ 783 w 814"/>
                <a:gd name="T21" fmla="*/ 249 h 814"/>
                <a:gd name="T22" fmla="*/ 800 w 814"/>
                <a:gd name="T23" fmla="*/ 299 h 814"/>
                <a:gd name="T24" fmla="*/ 811 w 814"/>
                <a:gd name="T25" fmla="*/ 352 h 814"/>
                <a:gd name="T26" fmla="*/ 814 w 814"/>
                <a:gd name="T27" fmla="*/ 407 h 814"/>
                <a:gd name="T28" fmla="*/ 811 w 814"/>
                <a:gd name="T29" fmla="*/ 463 h 814"/>
                <a:gd name="T30" fmla="*/ 800 w 814"/>
                <a:gd name="T31" fmla="*/ 515 h 814"/>
                <a:gd name="T32" fmla="*/ 783 w 814"/>
                <a:gd name="T33" fmla="*/ 566 h 814"/>
                <a:gd name="T34" fmla="*/ 759 w 814"/>
                <a:gd name="T35" fmla="*/ 612 h 814"/>
                <a:gd name="T36" fmla="*/ 730 w 814"/>
                <a:gd name="T37" fmla="*/ 655 h 814"/>
                <a:gd name="T38" fmla="*/ 695 w 814"/>
                <a:gd name="T39" fmla="*/ 694 h 814"/>
                <a:gd name="T40" fmla="*/ 656 w 814"/>
                <a:gd name="T41" fmla="*/ 729 h 814"/>
                <a:gd name="T42" fmla="*/ 613 w 814"/>
                <a:gd name="T43" fmla="*/ 758 h 814"/>
                <a:gd name="T44" fmla="*/ 566 w 814"/>
                <a:gd name="T45" fmla="*/ 782 h 814"/>
                <a:gd name="T46" fmla="*/ 516 w 814"/>
                <a:gd name="T47" fmla="*/ 799 h 814"/>
                <a:gd name="T48" fmla="*/ 463 w 814"/>
                <a:gd name="T49" fmla="*/ 810 h 814"/>
                <a:gd name="T50" fmla="*/ 408 w 814"/>
                <a:gd name="T51" fmla="*/ 814 h 814"/>
                <a:gd name="T52" fmla="*/ 353 w 814"/>
                <a:gd name="T53" fmla="*/ 810 h 814"/>
                <a:gd name="T54" fmla="*/ 300 w 814"/>
                <a:gd name="T55" fmla="*/ 799 h 814"/>
                <a:gd name="T56" fmla="*/ 249 w 814"/>
                <a:gd name="T57" fmla="*/ 782 h 814"/>
                <a:gd name="T58" fmla="*/ 202 w 814"/>
                <a:gd name="T59" fmla="*/ 758 h 814"/>
                <a:gd name="T60" fmla="*/ 159 w 814"/>
                <a:gd name="T61" fmla="*/ 729 h 814"/>
                <a:gd name="T62" fmla="*/ 119 w 814"/>
                <a:gd name="T63" fmla="*/ 694 h 814"/>
                <a:gd name="T64" fmla="*/ 85 w 814"/>
                <a:gd name="T65" fmla="*/ 655 h 814"/>
                <a:gd name="T66" fmla="*/ 57 w 814"/>
                <a:gd name="T67" fmla="*/ 612 h 814"/>
                <a:gd name="T68" fmla="*/ 32 w 814"/>
                <a:gd name="T69" fmla="*/ 566 h 814"/>
                <a:gd name="T70" fmla="*/ 15 w 814"/>
                <a:gd name="T71" fmla="*/ 515 h 814"/>
                <a:gd name="T72" fmla="*/ 4 w 814"/>
                <a:gd name="T73" fmla="*/ 463 h 814"/>
                <a:gd name="T74" fmla="*/ 0 w 814"/>
                <a:gd name="T75" fmla="*/ 407 h 814"/>
                <a:gd name="T76" fmla="*/ 4 w 814"/>
                <a:gd name="T77" fmla="*/ 352 h 814"/>
                <a:gd name="T78" fmla="*/ 15 w 814"/>
                <a:gd name="T79" fmla="*/ 299 h 814"/>
                <a:gd name="T80" fmla="*/ 32 w 814"/>
                <a:gd name="T81" fmla="*/ 249 h 814"/>
                <a:gd name="T82" fmla="*/ 57 w 814"/>
                <a:gd name="T83" fmla="*/ 201 h 814"/>
                <a:gd name="T84" fmla="*/ 85 w 814"/>
                <a:gd name="T85" fmla="*/ 158 h 814"/>
                <a:gd name="T86" fmla="*/ 119 w 814"/>
                <a:gd name="T87" fmla="*/ 119 h 814"/>
                <a:gd name="T88" fmla="*/ 159 w 814"/>
                <a:gd name="T89" fmla="*/ 85 h 814"/>
                <a:gd name="T90" fmla="*/ 202 w 814"/>
                <a:gd name="T91" fmla="*/ 56 h 814"/>
                <a:gd name="T92" fmla="*/ 249 w 814"/>
                <a:gd name="T93" fmla="*/ 32 h 814"/>
                <a:gd name="T94" fmla="*/ 300 w 814"/>
                <a:gd name="T95" fmla="*/ 15 h 814"/>
                <a:gd name="T96" fmla="*/ 353 w 814"/>
                <a:gd name="T97" fmla="*/ 4 h 814"/>
                <a:gd name="T98" fmla="*/ 408 w 814"/>
                <a:gd name="T99"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4" h="814">
                  <a:moveTo>
                    <a:pt x="408" y="0"/>
                  </a:moveTo>
                  <a:lnTo>
                    <a:pt x="408" y="0"/>
                  </a:lnTo>
                  <a:lnTo>
                    <a:pt x="463" y="4"/>
                  </a:lnTo>
                  <a:lnTo>
                    <a:pt x="516" y="15"/>
                  </a:lnTo>
                  <a:lnTo>
                    <a:pt x="566" y="32"/>
                  </a:lnTo>
                  <a:lnTo>
                    <a:pt x="613" y="56"/>
                  </a:lnTo>
                  <a:lnTo>
                    <a:pt x="656" y="85"/>
                  </a:lnTo>
                  <a:lnTo>
                    <a:pt x="695" y="119"/>
                  </a:lnTo>
                  <a:lnTo>
                    <a:pt x="730" y="158"/>
                  </a:lnTo>
                  <a:lnTo>
                    <a:pt x="759" y="201"/>
                  </a:lnTo>
                  <a:lnTo>
                    <a:pt x="783" y="249"/>
                  </a:lnTo>
                  <a:lnTo>
                    <a:pt x="800" y="299"/>
                  </a:lnTo>
                  <a:lnTo>
                    <a:pt x="811" y="352"/>
                  </a:lnTo>
                  <a:lnTo>
                    <a:pt x="814" y="407"/>
                  </a:lnTo>
                  <a:lnTo>
                    <a:pt x="811" y="463"/>
                  </a:lnTo>
                  <a:lnTo>
                    <a:pt x="800" y="515"/>
                  </a:lnTo>
                  <a:lnTo>
                    <a:pt x="783" y="566"/>
                  </a:lnTo>
                  <a:lnTo>
                    <a:pt x="759" y="612"/>
                  </a:lnTo>
                  <a:lnTo>
                    <a:pt x="730" y="655"/>
                  </a:lnTo>
                  <a:lnTo>
                    <a:pt x="695" y="694"/>
                  </a:lnTo>
                  <a:lnTo>
                    <a:pt x="656" y="729"/>
                  </a:lnTo>
                  <a:lnTo>
                    <a:pt x="613" y="758"/>
                  </a:lnTo>
                  <a:lnTo>
                    <a:pt x="566" y="782"/>
                  </a:lnTo>
                  <a:lnTo>
                    <a:pt x="516" y="799"/>
                  </a:lnTo>
                  <a:lnTo>
                    <a:pt x="463" y="810"/>
                  </a:lnTo>
                  <a:lnTo>
                    <a:pt x="408" y="814"/>
                  </a:lnTo>
                  <a:lnTo>
                    <a:pt x="353" y="810"/>
                  </a:lnTo>
                  <a:lnTo>
                    <a:pt x="300" y="799"/>
                  </a:lnTo>
                  <a:lnTo>
                    <a:pt x="249" y="782"/>
                  </a:lnTo>
                  <a:lnTo>
                    <a:pt x="202" y="758"/>
                  </a:lnTo>
                  <a:lnTo>
                    <a:pt x="159" y="729"/>
                  </a:lnTo>
                  <a:lnTo>
                    <a:pt x="119" y="694"/>
                  </a:lnTo>
                  <a:lnTo>
                    <a:pt x="85" y="655"/>
                  </a:lnTo>
                  <a:lnTo>
                    <a:pt x="57" y="612"/>
                  </a:lnTo>
                  <a:lnTo>
                    <a:pt x="32" y="566"/>
                  </a:lnTo>
                  <a:lnTo>
                    <a:pt x="15" y="515"/>
                  </a:lnTo>
                  <a:lnTo>
                    <a:pt x="4" y="463"/>
                  </a:lnTo>
                  <a:lnTo>
                    <a:pt x="0" y="407"/>
                  </a:lnTo>
                  <a:lnTo>
                    <a:pt x="4" y="352"/>
                  </a:lnTo>
                  <a:lnTo>
                    <a:pt x="15" y="299"/>
                  </a:lnTo>
                  <a:lnTo>
                    <a:pt x="32" y="249"/>
                  </a:lnTo>
                  <a:lnTo>
                    <a:pt x="57" y="201"/>
                  </a:lnTo>
                  <a:lnTo>
                    <a:pt x="85" y="158"/>
                  </a:lnTo>
                  <a:lnTo>
                    <a:pt x="119" y="119"/>
                  </a:lnTo>
                  <a:lnTo>
                    <a:pt x="159" y="85"/>
                  </a:lnTo>
                  <a:lnTo>
                    <a:pt x="202" y="56"/>
                  </a:lnTo>
                  <a:lnTo>
                    <a:pt x="249" y="32"/>
                  </a:lnTo>
                  <a:lnTo>
                    <a:pt x="300" y="15"/>
                  </a:lnTo>
                  <a:lnTo>
                    <a:pt x="353" y="4"/>
                  </a:lnTo>
                  <a:lnTo>
                    <a:pt x="4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6" name="Freeform 28"/>
            <p:cNvSpPr>
              <a:spLocks/>
            </p:cNvSpPr>
            <p:nvPr/>
          </p:nvSpPr>
          <p:spPr bwMode="auto">
            <a:xfrm>
              <a:off x="752" y="518"/>
              <a:ext cx="526" cy="619"/>
            </a:xfrm>
            <a:custGeom>
              <a:avLst/>
              <a:gdLst>
                <a:gd name="T0" fmla="*/ 955 w 2630"/>
                <a:gd name="T1" fmla="*/ 28 h 3095"/>
                <a:gd name="T2" fmla="*/ 1149 w 2630"/>
                <a:gd name="T3" fmla="*/ 139 h 3095"/>
                <a:gd name="T4" fmla="*/ 1403 w 2630"/>
                <a:gd name="T5" fmla="*/ 185 h 3095"/>
                <a:gd name="T6" fmla="*/ 1566 w 2630"/>
                <a:gd name="T7" fmla="*/ 73 h 3095"/>
                <a:gd name="T8" fmla="*/ 1828 w 2630"/>
                <a:gd name="T9" fmla="*/ 103 h 3095"/>
                <a:gd name="T10" fmla="*/ 2075 w 2630"/>
                <a:gd name="T11" fmla="*/ 64 h 3095"/>
                <a:gd name="T12" fmla="*/ 2221 w 2630"/>
                <a:gd name="T13" fmla="*/ 156 h 3095"/>
                <a:gd name="T14" fmla="*/ 2406 w 2630"/>
                <a:gd name="T15" fmla="*/ 325 h 3095"/>
                <a:gd name="T16" fmla="*/ 2554 w 2630"/>
                <a:gd name="T17" fmla="*/ 573 h 3095"/>
                <a:gd name="T18" fmla="*/ 2588 w 2630"/>
                <a:gd name="T19" fmla="*/ 843 h 3095"/>
                <a:gd name="T20" fmla="*/ 2387 w 2630"/>
                <a:gd name="T21" fmla="*/ 883 h 3095"/>
                <a:gd name="T22" fmla="*/ 2282 w 2630"/>
                <a:gd name="T23" fmla="*/ 747 h 3095"/>
                <a:gd name="T24" fmla="*/ 2255 w 2630"/>
                <a:gd name="T25" fmla="*/ 998 h 3095"/>
                <a:gd name="T26" fmla="*/ 2237 w 2630"/>
                <a:gd name="T27" fmla="*/ 1200 h 3095"/>
                <a:gd name="T28" fmla="*/ 2344 w 2630"/>
                <a:gd name="T29" fmla="*/ 1392 h 3095"/>
                <a:gd name="T30" fmla="*/ 2331 w 2630"/>
                <a:gd name="T31" fmla="*/ 1405 h 3095"/>
                <a:gd name="T32" fmla="*/ 2260 w 2630"/>
                <a:gd name="T33" fmla="*/ 1465 h 3095"/>
                <a:gd name="T34" fmla="*/ 2146 w 2630"/>
                <a:gd name="T35" fmla="*/ 1610 h 3095"/>
                <a:gd name="T36" fmla="*/ 2047 w 2630"/>
                <a:gd name="T37" fmla="*/ 1847 h 3095"/>
                <a:gd name="T38" fmla="*/ 2017 w 2630"/>
                <a:gd name="T39" fmla="*/ 2140 h 3095"/>
                <a:gd name="T40" fmla="*/ 2110 w 2630"/>
                <a:gd name="T41" fmla="*/ 2254 h 3095"/>
                <a:gd name="T42" fmla="*/ 2125 w 2630"/>
                <a:gd name="T43" fmla="*/ 2597 h 3095"/>
                <a:gd name="T44" fmla="*/ 2191 w 2630"/>
                <a:gd name="T45" fmla="*/ 3013 h 3095"/>
                <a:gd name="T46" fmla="*/ 2037 w 2630"/>
                <a:gd name="T47" fmla="*/ 3095 h 3095"/>
                <a:gd name="T48" fmla="*/ 1882 w 2630"/>
                <a:gd name="T49" fmla="*/ 3013 h 3095"/>
                <a:gd name="T50" fmla="*/ 1823 w 2630"/>
                <a:gd name="T51" fmla="*/ 2264 h 3095"/>
                <a:gd name="T52" fmla="*/ 1769 w 2630"/>
                <a:gd name="T53" fmla="*/ 3040 h 3095"/>
                <a:gd name="T54" fmla="*/ 1599 w 2630"/>
                <a:gd name="T55" fmla="*/ 3090 h 3095"/>
                <a:gd name="T56" fmla="*/ 1464 w 2630"/>
                <a:gd name="T57" fmla="*/ 2981 h 3095"/>
                <a:gd name="T58" fmla="*/ 1351 w 2630"/>
                <a:gd name="T59" fmla="*/ 2202 h 3095"/>
                <a:gd name="T60" fmla="*/ 1195 w 2630"/>
                <a:gd name="T61" fmla="*/ 2118 h 3095"/>
                <a:gd name="T62" fmla="*/ 1188 w 2630"/>
                <a:gd name="T63" fmla="*/ 2003 h 3095"/>
                <a:gd name="T64" fmla="*/ 1230 w 2630"/>
                <a:gd name="T65" fmla="*/ 1774 h 3095"/>
                <a:gd name="T66" fmla="*/ 1292 w 2630"/>
                <a:gd name="T67" fmla="*/ 1481 h 3095"/>
                <a:gd name="T68" fmla="*/ 1262 w 2630"/>
                <a:gd name="T69" fmla="*/ 1360 h 3095"/>
                <a:gd name="T70" fmla="*/ 1162 w 2630"/>
                <a:gd name="T71" fmla="*/ 1392 h 3095"/>
                <a:gd name="T72" fmla="*/ 1138 w 2630"/>
                <a:gd name="T73" fmla="*/ 2981 h 3095"/>
                <a:gd name="T74" fmla="*/ 1002 w 2630"/>
                <a:gd name="T75" fmla="*/ 3090 h 3095"/>
                <a:gd name="T76" fmla="*/ 833 w 2630"/>
                <a:gd name="T77" fmla="*/ 3040 h 3095"/>
                <a:gd name="T78" fmla="*/ 778 w 2630"/>
                <a:gd name="T79" fmla="*/ 1610 h 3095"/>
                <a:gd name="T80" fmla="*/ 737 w 2630"/>
                <a:gd name="T81" fmla="*/ 2981 h 3095"/>
                <a:gd name="T82" fmla="*/ 603 w 2630"/>
                <a:gd name="T83" fmla="*/ 3090 h 3095"/>
                <a:gd name="T84" fmla="*/ 453 w 2630"/>
                <a:gd name="T85" fmla="*/ 3057 h 3095"/>
                <a:gd name="T86" fmla="*/ 440 w 2630"/>
                <a:gd name="T87" fmla="*/ 2231 h 3095"/>
                <a:gd name="T88" fmla="*/ 590 w 2630"/>
                <a:gd name="T89" fmla="*/ 2247 h 3095"/>
                <a:gd name="T90" fmla="*/ 682 w 2630"/>
                <a:gd name="T91" fmla="*/ 2134 h 3095"/>
                <a:gd name="T92" fmla="*/ 654 w 2630"/>
                <a:gd name="T93" fmla="*/ 1846 h 3095"/>
                <a:gd name="T94" fmla="*/ 555 w 2630"/>
                <a:gd name="T95" fmla="*/ 1612 h 3095"/>
                <a:gd name="T96" fmla="*/ 444 w 2630"/>
                <a:gd name="T97" fmla="*/ 1470 h 3095"/>
                <a:gd name="T98" fmla="*/ 378 w 2630"/>
                <a:gd name="T99" fmla="*/ 1414 h 3095"/>
                <a:gd name="T100" fmla="*/ 402 w 2630"/>
                <a:gd name="T101" fmla="*/ 1320 h 3095"/>
                <a:gd name="T102" fmla="*/ 450 w 2630"/>
                <a:gd name="T103" fmla="*/ 1106 h 3095"/>
                <a:gd name="T104" fmla="*/ 358 w 2630"/>
                <a:gd name="T105" fmla="*/ 925 h 3095"/>
                <a:gd name="T106" fmla="*/ 315 w 2630"/>
                <a:gd name="T107" fmla="*/ 891 h 3095"/>
                <a:gd name="T108" fmla="*/ 105 w 2630"/>
                <a:gd name="T109" fmla="*/ 842 h 3095"/>
                <a:gd name="T110" fmla="*/ 21 w 2630"/>
                <a:gd name="T111" fmla="*/ 726 h 3095"/>
                <a:gd name="T112" fmla="*/ 130 w 2630"/>
                <a:gd name="T113" fmla="*/ 433 h 3095"/>
                <a:gd name="T114" fmla="*/ 297 w 2630"/>
                <a:gd name="T115" fmla="*/ 226 h 3095"/>
                <a:gd name="T116" fmla="*/ 501 w 2630"/>
                <a:gd name="T117" fmla="*/ 76 h 3095"/>
                <a:gd name="T118" fmla="*/ 676 w 2630"/>
                <a:gd name="T119" fmla="*/ 0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30" h="3095">
                  <a:moveTo>
                    <a:pt x="676" y="0"/>
                  </a:moveTo>
                  <a:lnTo>
                    <a:pt x="774" y="103"/>
                  </a:lnTo>
                  <a:lnTo>
                    <a:pt x="876" y="0"/>
                  </a:lnTo>
                  <a:lnTo>
                    <a:pt x="915" y="12"/>
                  </a:lnTo>
                  <a:lnTo>
                    <a:pt x="955" y="28"/>
                  </a:lnTo>
                  <a:lnTo>
                    <a:pt x="993" y="46"/>
                  </a:lnTo>
                  <a:lnTo>
                    <a:pt x="1015" y="54"/>
                  </a:lnTo>
                  <a:lnTo>
                    <a:pt x="1037" y="65"/>
                  </a:lnTo>
                  <a:lnTo>
                    <a:pt x="1093" y="100"/>
                  </a:lnTo>
                  <a:lnTo>
                    <a:pt x="1149" y="139"/>
                  </a:lnTo>
                  <a:lnTo>
                    <a:pt x="1201" y="180"/>
                  </a:lnTo>
                  <a:lnTo>
                    <a:pt x="1253" y="224"/>
                  </a:lnTo>
                  <a:lnTo>
                    <a:pt x="1302" y="274"/>
                  </a:lnTo>
                  <a:lnTo>
                    <a:pt x="1351" y="227"/>
                  </a:lnTo>
                  <a:lnTo>
                    <a:pt x="1403" y="185"/>
                  </a:lnTo>
                  <a:lnTo>
                    <a:pt x="1454" y="146"/>
                  </a:lnTo>
                  <a:lnTo>
                    <a:pt x="1509" y="110"/>
                  </a:lnTo>
                  <a:lnTo>
                    <a:pt x="1563" y="76"/>
                  </a:lnTo>
                  <a:lnTo>
                    <a:pt x="1564" y="75"/>
                  </a:lnTo>
                  <a:lnTo>
                    <a:pt x="1566" y="73"/>
                  </a:lnTo>
                  <a:lnTo>
                    <a:pt x="1604" y="50"/>
                  </a:lnTo>
                  <a:lnTo>
                    <a:pt x="1644" y="29"/>
                  </a:lnTo>
                  <a:lnTo>
                    <a:pt x="1684" y="13"/>
                  </a:lnTo>
                  <a:lnTo>
                    <a:pt x="1726" y="0"/>
                  </a:lnTo>
                  <a:lnTo>
                    <a:pt x="1828" y="103"/>
                  </a:lnTo>
                  <a:lnTo>
                    <a:pt x="1926" y="0"/>
                  </a:lnTo>
                  <a:lnTo>
                    <a:pt x="1927" y="0"/>
                  </a:lnTo>
                  <a:lnTo>
                    <a:pt x="1979" y="15"/>
                  </a:lnTo>
                  <a:lnTo>
                    <a:pt x="2028" y="37"/>
                  </a:lnTo>
                  <a:lnTo>
                    <a:pt x="2075" y="64"/>
                  </a:lnTo>
                  <a:lnTo>
                    <a:pt x="2088" y="70"/>
                  </a:lnTo>
                  <a:lnTo>
                    <a:pt x="2101" y="76"/>
                  </a:lnTo>
                  <a:lnTo>
                    <a:pt x="2141" y="102"/>
                  </a:lnTo>
                  <a:lnTo>
                    <a:pt x="2180" y="127"/>
                  </a:lnTo>
                  <a:lnTo>
                    <a:pt x="2221" y="156"/>
                  </a:lnTo>
                  <a:lnTo>
                    <a:pt x="2260" y="185"/>
                  </a:lnTo>
                  <a:lnTo>
                    <a:pt x="2298" y="216"/>
                  </a:lnTo>
                  <a:lnTo>
                    <a:pt x="2335" y="250"/>
                  </a:lnTo>
                  <a:lnTo>
                    <a:pt x="2372" y="286"/>
                  </a:lnTo>
                  <a:lnTo>
                    <a:pt x="2406" y="325"/>
                  </a:lnTo>
                  <a:lnTo>
                    <a:pt x="2440" y="367"/>
                  </a:lnTo>
                  <a:lnTo>
                    <a:pt x="2472" y="412"/>
                  </a:lnTo>
                  <a:lnTo>
                    <a:pt x="2501" y="461"/>
                  </a:lnTo>
                  <a:lnTo>
                    <a:pt x="2529" y="515"/>
                  </a:lnTo>
                  <a:lnTo>
                    <a:pt x="2554" y="573"/>
                  </a:lnTo>
                  <a:lnTo>
                    <a:pt x="2577" y="634"/>
                  </a:lnTo>
                  <a:lnTo>
                    <a:pt x="2597" y="702"/>
                  </a:lnTo>
                  <a:lnTo>
                    <a:pt x="2615" y="773"/>
                  </a:lnTo>
                  <a:lnTo>
                    <a:pt x="2630" y="850"/>
                  </a:lnTo>
                  <a:lnTo>
                    <a:pt x="2588" y="843"/>
                  </a:lnTo>
                  <a:lnTo>
                    <a:pt x="2546" y="839"/>
                  </a:lnTo>
                  <a:lnTo>
                    <a:pt x="2503" y="843"/>
                  </a:lnTo>
                  <a:lnTo>
                    <a:pt x="2463" y="852"/>
                  </a:lnTo>
                  <a:lnTo>
                    <a:pt x="2424" y="865"/>
                  </a:lnTo>
                  <a:lnTo>
                    <a:pt x="2387" y="883"/>
                  </a:lnTo>
                  <a:lnTo>
                    <a:pt x="2354" y="907"/>
                  </a:lnTo>
                  <a:lnTo>
                    <a:pt x="2323" y="934"/>
                  </a:lnTo>
                  <a:lnTo>
                    <a:pt x="2312" y="865"/>
                  </a:lnTo>
                  <a:lnTo>
                    <a:pt x="2298" y="804"/>
                  </a:lnTo>
                  <a:lnTo>
                    <a:pt x="2282" y="747"/>
                  </a:lnTo>
                  <a:lnTo>
                    <a:pt x="2264" y="696"/>
                  </a:lnTo>
                  <a:lnTo>
                    <a:pt x="2244" y="649"/>
                  </a:lnTo>
                  <a:lnTo>
                    <a:pt x="2244" y="953"/>
                  </a:lnTo>
                  <a:lnTo>
                    <a:pt x="2249" y="974"/>
                  </a:lnTo>
                  <a:lnTo>
                    <a:pt x="2255" y="998"/>
                  </a:lnTo>
                  <a:lnTo>
                    <a:pt x="2261" y="1023"/>
                  </a:lnTo>
                  <a:lnTo>
                    <a:pt x="2245" y="1065"/>
                  </a:lnTo>
                  <a:lnTo>
                    <a:pt x="2236" y="1108"/>
                  </a:lnTo>
                  <a:lnTo>
                    <a:pt x="2233" y="1153"/>
                  </a:lnTo>
                  <a:lnTo>
                    <a:pt x="2237" y="1200"/>
                  </a:lnTo>
                  <a:lnTo>
                    <a:pt x="2247" y="1244"/>
                  </a:lnTo>
                  <a:lnTo>
                    <a:pt x="2263" y="1286"/>
                  </a:lnTo>
                  <a:lnTo>
                    <a:pt x="2285" y="1325"/>
                  </a:lnTo>
                  <a:lnTo>
                    <a:pt x="2312" y="1361"/>
                  </a:lnTo>
                  <a:lnTo>
                    <a:pt x="2344" y="1392"/>
                  </a:lnTo>
                  <a:lnTo>
                    <a:pt x="2345" y="1398"/>
                  </a:lnTo>
                  <a:lnTo>
                    <a:pt x="2345" y="1398"/>
                  </a:lnTo>
                  <a:lnTo>
                    <a:pt x="2340" y="1400"/>
                  </a:lnTo>
                  <a:lnTo>
                    <a:pt x="2336" y="1403"/>
                  </a:lnTo>
                  <a:lnTo>
                    <a:pt x="2331" y="1405"/>
                  </a:lnTo>
                  <a:lnTo>
                    <a:pt x="2324" y="1411"/>
                  </a:lnTo>
                  <a:lnTo>
                    <a:pt x="2312" y="1420"/>
                  </a:lnTo>
                  <a:lnTo>
                    <a:pt x="2297" y="1432"/>
                  </a:lnTo>
                  <a:lnTo>
                    <a:pt x="2280" y="1447"/>
                  </a:lnTo>
                  <a:lnTo>
                    <a:pt x="2260" y="1465"/>
                  </a:lnTo>
                  <a:lnTo>
                    <a:pt x="2239" y="1487"/>
                  </a:lnTo>
                  <a:lnTo>
                    <a:pt x="2217" y="1513"/>
                  </a:lnTo>
                  <a:lnTo>
                    <a:pt x="2194" y="1541"/>
                  </a:lnTo>
                  <a:lnTo>
                    <a:pt x="2169" y="1574"/>
                  </a:lnTo>
                  <a:lnTo>
                    <a:pt x="2146" y="1610"/>
                  </a:lnTo>
                  <a:lnTo>
                    <a:pt x="2124" y="1649"/>
                  </a:lnTo>
                  <a:lnTo>
                    <a:pt x="2102" y="1693"/>
                  </a:lnTo>
                  <a:lnTo>
                    <a:pt x="2081" y="1740"/>
                  </a:lnTo>
                  <a:lnTo>
                    <a:pt x="2062" y="1792"/>
                  </a:lnTo>
                  <a:lnTo>
                    <a:pt x="2047" y="1847"/>
                  </a:lnTo>
                  <a:lnTo>
                    <a:pt x="2033" y="1906"/>
                  </a:lnTo>
                  <a:lnTo>
                    <a:pt x="2022" y="1970"/>
                  </a:lnTo>
                  <a:lnTo>
                    <a:pt x="2016" y="2037"/>
                  </a:lnTo>
                  <a:lnTo>
                    <a:pt x="2013" y="2108"/>
                  </a:lnTo>
                  <a:lnTo>
                    <a:pt x="2017" y="2140"/>
                  </a:lnTo>
                  <a:lnTo>
                    <a:pt x="2026" y="2170"/>
                  </a:lnTo>
                  <a:lnTo>
                    <a:pt x="2040" y="2197"/>
                  </a:lnTo>
                  <a:lnTo>
                    <a:pt x="2060" y="2220"/>
                  </a:lnTo>
                  <a:lnTo>
                    <a:pt x="2083" y="2240"/>
                  </a:lnTo>
                  <a:lnTo>
                    <a:pt x="2110" y="2254"/>
                  </a:lnTo>
                  <a:lnTo>
                    <a:pt x="2140" y="2263"/>
                  </a:lnTo>
                  <a:lnTo>
                    <a:pt x="2172" y="2267"/>
                  </a:lnTo>
                  <a:lnTo>
                    <a:pt x="2178" y="2267"/>
                  </a:lnTo>
                  <a:lnTo>
                    <a:pt x="2184" y="2265"/>
                  </a:lnTo>
                  <a:lnTo>
                    <a:pt x="2125" y="2597"/>
                  </a:lnTo>
                  <a:lnTo>
                    <a:pt x="2223" y="2597"/>
                  </a:lnTo>
                  <a:lnTo>
                    <a:pt x="2223" y="2908"/>
                  </a:lnTo>
                  <a:lnTo>
                    <a:pt x="2220" y="2945"/>
                  </a:lnTo>
                  <a:lnTo>
                    <a:pt x="2209" y="2981"/>
                  </a:lnTo>
                  <a:lnTo>
                    <a:pt x="2191" y="3013"/>
                  </a:lnTo>
                  <a:lnTo>
                    <a:pt x="2168" y="3040"/>
                  </a:lnTo>
                  <a:lnTo>
                    <a:pt x="2141" y="3063"/>
                  </a:lnTo>
                  <a:lnTo>
                    <a:pt x="2109" y="3080"/>
                  </a:lnTo>
                  <a:lnTo>
                    <a:pt x="2075" y="3090"/>
                  </a:lnTo>
                  <a:lnTo>
                    <a:pt x="2037" y="3095"/>
                  </a:lnTo>
                  <a:lnTo>
                    <a:pt x="1999" y="3090"/>
                  </a:lnTo>
                  <a:lnTo>
                    <a:pt x="1964" y="3080"/>
                  </a:lnTo>
                  <a:lnTo>
                    <a:pt x="1932" y="3063"/>
                  </a:lnTo>
                  <a:lnTo>
                    <a:pt x="1904" y="3040"/>
                  </a:lnTo>
                  <a:lnTo>
                    <a:pt x="1882" y="3013"/>
                  </a:lnTo>
                  <a:lnTo>
                    <a:pt x="1865" y="2981"/>
                  </a:lnTo>
                  <a:lnTo>
                    <a:pt x="1854" y="2945"/>
                  </a:lnTo>
                  <a:lnTo>
                    <a:pt x="1850" y="2908"/>
                  </a:lnTo>
                  <a:lnTo>
                    <a:pt x="1850" y="2264"/>
                  </a:lnTo>
                  <a:lnTo>
                    <a:pt x="1823" y="2264"/>
                  </a:lnTo>
                  <a:lnTo>
                    <a:pt x="1823" y="2908"/>
                  </a:lnTo>
                  <a:lnTo>
                    <a:pt x="1819" y="2945"/>
                  </a:lnTo>
                  <a:lnTo>
                    <a:pt x="1808" y="2981"/>
                  </a:lnTo>
                  <a:lnTo>
                    <a:pt x="1791" y="3013"/>
                  </a:lnTo>
                  <a:lnTo>
                    <a:pt x="1769" y="3040"/>
                  </a:lnTo>
                  <a:lnTo>
                    <a:pt x="1741" y="3063"/>
                  </a:lnTo>
                  <a:lnTo>
                    <a:pt x="1709" y="3080"/>
                  </a:lnTo>
                  <a:lnTo>
                    <a:pt x="1674" y="3090"/>
                  </a:lnTo>
                  <a:lnTo>
                    <a:pt x="1636" y="3095"/>
                  </a:lnTo>
                  <a:lnTo>
                    <a:pt x="1599" y="3090"/>
                  </a:lnTo>
                  <a:lnTo>
                    <a:pt x="1564" y="3080"/>
                  </a:lnTo>
                  <a:lnTo>
                    <a:pt x="1532" y="3063"/>
                  </a:lnTo>
                  <a:lnTo>
                    <a:pt x="1505" y="3040"/>
                  </a:lnTo>
                  <a:lnTo>
                    <a:pt x="1481" y="3013"/>
                  </a:lnTo>
                  <a:lnTo>
                    <a:pt x="1464" y="2981"/>
                  </a:lnTo>
                  <a:lnTo>
                    <a:pt x="1453" y="2945"/>
                  </a:lnTo>
                  <a:lnTo>
                    <a:pt x="1450" y="2908"/>
                  </a:lnTo>
                  <a:lnTo>
                    <a:pt x="1450" y="2226"/>
                  </a:lnTo>
                  <a:lnTo>
                    <a:pt x="1399" y="2215"/>
                  </a:lnTo>
                  <a:lnTo>
                    <a:pt x="1351" y="2202"/>
                  </a:lnTo>
                  <a:lnTo>
                    <a:pt x="1310" y="2187"/>
                  </a:lnTo>
                  <a:lnTo>
                    <a:pt x="1273" y="2171"/>
                  </a:lnTo>
                  <a:lnTo>
                    <a:pt x="1241" y="2154"/>
                  </a:lnTo>
                  <a:lnTo>
                    <a:pt x="1215" y="2137"/>
                  </a:lnTo>
                  <a:lnTo>
                    <a:pt x="1195" y="2118"/>
                  </a:lnTo>
                  <a:lnTo>
                    <a:pt x="1184" y="2098"/>
                  </a:lnTo>
                  <a:lnTo>
                    <a:pt x="1181" y="2078"/>
                  </a:lnTo>
                  <a:lnTo>
                    <a:pt x="1181" y="2059"/>
                  </a:lnTo>
                  <a:lnTo>
                    <a:pt x="1184" y="2033"/>
                  </a:lnTo>
                  <a:lnTo>
                    <a:pt x="1188" y="2003"/>
                  </a:lnTo>
                  <a:lnTo>
                    <a:pt x="1194" y="1966"/>
                  </a:lnTo>
                  <a:lnTo>
                    <a:pt x="1201" y="1924"/>
                  </a:lnTo>
                  <a:lnTo>
                    <a:pt x="1210" y="1878"/>
                  </a:lnTo>
                  <a:lnTo>
                    <a:pt x="1220" y="1827"/>
                  </a:lnTo>
                  <a:lnTo>
                    <a:pt x="1230" y="1774"/>
                  </a:lnTo>
                  <a:lnTo>
                    <a:pt x="1242" y="1719"/>
                  </a:lnTo>
                  <a:lnTo>
                    <a:pt x="1253" y="1662"/>
                  </a:lnTo>
                  <a:lnTo>
                    <a:pt x="1267" y="1601"/>
                  </a:lnTo>
                  <a:lnTo>
                    <a:pt x="1279" y="1541"/>
                  </a:lnTo>
                  <a:lnTo>
                    <a:pt x="1292" y="1481"/>
                  </a:lnTo>
                  <a:lnTo>
                    <a:pt x="1306" y="1420"/>
                  </a:lnTo>
                  <a:lnTo>
                    <a:pt x="1318" y="1361"/>
                  </a:lnTo>
                  <a:lnTo>
                    <a:pt x="1301" y="1350"/>
                  </a:lnTo>
                  <a:lnTo>
                    <a:pt x="1285" y="1338"/>
                  </a:lnTo>
                  <a:lnTo>
                    <a:pt x="1262" y="1360"/>
                  </a:lnTo>
                  <a:lnTo>
                    <a:pt x="1233" y="1377"/>
                  </a:lnTo>
                  <a:lnTo>
                    <a:pt x="1201" y="1388"/>
                  </a:lnTo>
                  <a:lnTo>
                    <a:pt x="1168" y="1392"/>
                  </a:lnTo>
                  <a:lnTo>
                    <a:pt x="1166" y="1392"/>
                  </a:lnTo>
                  <a:lnTo>
                    <a:pt x="1162" y="1392"/>
                  </a:lnTo>
                  <a:lnTo>
                    <a:pt x="1158" y="1392"/>
                  </a:lnTo>
                  <a:lnTo>
                    <a:pt x="1152" y="1405"/>
                  </a:lnTo>
                  <a:lnTo>
                    <a:pt x="1152" y="2908"/>
                  </a:lnTo>
                  <a:lnTo>
                    <a:pt x="1147" y="2945"/>
                  </a:lnTo>
                  <a:lnTo>
                    <a:pt x="1138" y="2981"/>
                  </a:lnTo>
                  <a:lnTo>
                    <a:pt x="1120" y="3013"/>
                  </a:lnTo>
                  <a:lnTo>
                    <a:pt x="1097" y="3040"/>
                  </a:lnTo>
                  <a:lnTo>
                    <a:pt x="1070" y="3063"/>
                  </a:lnTo>
                  <a:lnTo>
                    <a:pt x="1038" y="3080"/>
                  </a:lnTo>
                  <a:lnTo>
                    <a:pt x="1002" y="3090"/>
                  </a:lnTo>
                  <a:lnTo>
                    <a:pt x="966" y="3095"/>
                  </a:lnTo>
                  <a:lnTo>
                    <a:pt x="928" y="3090"/>
                  </a:lnTo>
                  <a:lnTo>
                    <a:pt x="892" y="3080"/>
                  </a:lnTo>
                  <a:lnTo>
                    <a:pt x="860" y="3063"/>
                  </a:lnTo>
                  <a:lnTo>
                    <a:pt x="833" y="3040"/>
                  </a:lnTo>
                  <a:lnTo>
                    <a:pt x="810" y="3013"/>
                  </a:lnTo>
                  <a:lnTo>
                    <a:pt x="792" y="2981"/>
                  </a:lnTo>
                  <a:lnTo>
                    <a:pt x="781" y="2945"/>
                  </a:lnTo>
                  <a:lnTo>
                    <a:pt x="778" y="2908"/>
                  </a:lnTo>
                  <a:lnTo>
                    <a:pt x="778" y="1610"/>
                  </a:lnTo>
                  <a:lnTo>
                    <a:pt x="774" y="1611"/>
                  </a:lnTo>
                  <a:lnTo>
                    <a:pt x="752" y="1610"/>
                  </a:lnTo>
                  <a:lnTo>
                    <a:pt x="752" y="2908"/>
                  </a:lnTo>
                  <a:lnTo>
                    <a:pt x="748" y="2945"/>
                  </a:lnTo>
                  <a:lnTo>
                    <a:pt x="737" y="2981"/>
                  </a:lnTo>
                  <a:lnTo>
                    <a:pt x="720" y="3013"/>
                  </a:lnTo>
                  <a:lnTo>
                    <a:pt x="697" y="3040"/>
                  </a:lnTo>
                  <a:lnTo>
                    <a:pt x="670" y="3063"/>
                  </a:lnTo>
                  <a:lnTo>
                    <a:pt x="638" y="3080"/>
                  </a:lnTo>
                  <a:lnTo>
                    <a:pt x="603" y="3090"/>
                  </a:lnTo>
                  <a:lnTo>
                    <a:pt x="565" y="3095"/>
                  </a:lnTo>
                  <a:lnTo>
                    <a:pt x="534" y="3091"/>
                  </a:lnTo>
                  <a:lnTo>
                    <a:pt x="505" y="3085"/>
                  </a:lnTo>
                  <a:lnTo>
                    <a:pt x="478" y="3073"/>
                  </a:lnTo>
                  <a:lnTo>
                    <a:pt x="453" y="3057"/>
                  </a:lnTo>
                  <a:lnTo>
                    <a:pt x="431" y="3039"/>
                  </a:lnTo>
                  <a:lnTo>
                    <a:pt x="435" y="3018"/>
                  </a:lnTo>
                  <a:lnTo>
                    <a:pt x="436" y="2998"/>
                  </a:lnTo>
                  <a:lnTo>
                    <a:pt x="436" y="2240"/>
                  </a:lnTo>
                  <a:lnTo>
                    <a:pt x="440" y="2231"/>
                  </a:lnTo>
                  <a:lnTo>
                    <a:pt x="467" y="2246"/>
                  </a:lnTo>
                  <a:lnTo>
                    <a:pt x="496" y="2256"/>
                  </a:lnTo>
                  <a:lnTo>
                    <a:pt x="528" y="2259"/>
                  </a:lnTo>
                  <a:lnTo>
                    <a:pt x="560" y="2256"/>
                  </a:lnTo>
                  <a:lnTo>
                    <a:pt x="590" y="2247"/>
                  </a:lnTo>
                  <a:lnTo>
                    <a:pt x="617" y="2232"/>
                  </a:lnTo>
                  <a:lnTo>
                    <a:pt x="639" y="2214"/>
                  </a:lnTo>
                  <a:lnTo>
                    <a:pt x="658" y="2191"/>
                  </a:lnTo>
                  <a:lnTo>
                    <a:pt x="673" y="2164"/>
                  </a:lnTo>
                  <a:lnTo>
                    <a:pt x="682" y="2134"/>
                  </a:lnTo>
                  <a:lnTo>
                    <a:pt x="686" y="2102"/>
                  </a:lnTo>
                  <a:lnTo>
                    <a:pt x="683" y="2032"/>
                  </a:lnTo>
                  <a:lnTo>
                    <a:pt x="677" y="1966"/>
                  </a:lnTo>
                  <a:lnTo>
                    <a:pt x="667" y="1903"/>
                  </a:lnTo>
                  <a:lnTo>
                    <a:pt x="654" y="1846"/>
                  </a:lnTo>
                  <a:lnTo>
                    <a:pt x="638" y="1790"/>
                  </a:lnTo>
                  <a:lnTo>
                    <a:pt x="619" y="1740"/>
                  </a:lnTo>
                  <a:lnTo>
                    <a:pt x="600" y="1693"/>
                  </a:lnTo>
                  <a:lnTo>
                    <a:pt x="577" y="1652"/>
                  </a:lnTo>
                  <a:lnTo>
                    <a:pt x="555" y="1612"/>
                  </a:lnTo>
                  <a:lnTo>
                    <a:pt x="532" y="1577"/>
                  </a:lnTo>
                  <a:lnTo>
                    <a:pt x="509" y="1545"/>
                  </a:lnTo>
                  <a:lnTo>
                    <a:pt x="487" y="1517"/>
                  </a:lnTo>
                  <a:lnTo>
                    <a:pt x="464" y="1492"/>
                  </a:lnTo>
                  <a:lnTo>
                    <a:pt x="444" y="1470"/>
                  </a:lnTo>
                  <a:lnTo>
                    <a:pt x="425" y="1453"/>
                  </a:lnTo>
                  <a:lnTo>
                    <a:pt x="408" y="1437"/>
                  </a:lnTo>
                  <a:lnTo>
                    <a:pt x="393" y="1426"/>
                  </a:lnTo>
                  <a:lnTo>
                    <a:pt x="382" y="1417"/>
                  </a:lnTo>
                  <a:lnTo>
                    <a:pt x="378" y="1414"/>
                  </a:lnTo>
                  <a:lnTo>
                    <a:pt x="378" y="1395"/>
                  </a:lnTo>
                  <a:lnTo>
                    <a:pt x="380" y="1371"/>
                  </a:lnTo>
                  <a:lnTo>
                    <a:pt x="377" y="1362"/>
                  </a:lnTo>
                  <a:lnTo>
                    <a:pt x="375" y="1355"/>
                  </a:lnTo>
                  <a:lnTo>
                    <a:pt x="402" y="1320"/>
                  </a:lnTo>
                  <a:lnTo>
                    <a:pt x="423" y="1281"/>
                  </a:lnTo>
                  <a:lnTo>
                    <a:pt x="440" y="1239"/>
                  </a:lnTo>
                  <a:lnTo>
                    <a:pt x="450" y="1195"/>
                  </a:lnTo>
                  <a:lnTo>
                    <a:pt x="453" y="1149"/>
                  </a:lnTo>
                  <a:lnTo>
                    <a:pt x="450" y="1106"/>
                  </a:lnTo>
                  <a:lnTo>
                    <a:pt x="441" y="1065"/>
                  </a:lnTo>
                  <a:lnTo>
                    <a:pt x="428" y="1026"/>
                  </a:lnTo>
                  <a:lnTo>
                    <a:pt x="408" y="989"/>
                  </a:lnTo>
                  <a:lnTo>
                    <a:pt x="385" y="956"/>
                  </a:lnTo>
                  <a:lnTo>
                    <a:pt x="358" y="925"/>
                  </a:lnTo>
                  <a:lnTo>
                    <a:pt x="358" y="688"/>
                  </a:lnTo>
                  <a:lnTo>
                    <a:pt x="343" y="733"/>
                  </a:lnTo>
                  <a:lnTo>
                    <a:pt x="331" y="782"/>
                  </a:lnTo>
                  <a:lnTo>
                    <a:pt x="322" y="834"/>
                  </a:lnTo>
                  <a:lnTo>
                    <a:pt x="315" y="891"/>
                  </a:lnTo>
                  <a:lnTo>
                    <a:pt x="276" y="870"/>
                  </a:lnTo>
                  <a:lnTo>
                    <a:pt x="235" y="853"/>
                  </a:lnTo>
                  <a:lnTo>
                    <a:pt x="189" y="843"/>
                  </a:lnTo>
                  <a:lnTo>
                    <a:pt x="143" y="839"/>
                  </a:lnTo>
                  <a:lnTo>
                    <a:pt x="105" y="842"/>
                  </a:lnTo>
                  <a:lnTo>
                    <a:pt x="68" y="849"/>
                  </a:lnTo>
                  <a:lnTo>
                    <a:pt x="33" y="860"/>
                  </a:lnTo>
                  <a:lnTo>
                    <a:pt x="0" y="875"/>
                  </a:lnTo>
                  <a:lnTo>
                    <a:pt x="9" y="799"/>
                  </a:lnTo>
                  <a:lnTo>
                    <a:pt x="21" y="726"/>
                  </a:lnTo>
                  <a:lnTo>
                    <a:pt x="37" y="660"/>
                  </a:lnTo>
                  <a:lnTo>
                    <a:pt x="55" y="596"/>
                  </a:lnTo>
                  <a:lnTo>
                    <a:pt x="77" y="539"/>
                  </a:lnTo>
                  <a:lnTo>
                    <a:pt x="102" y="483"/>
                  </a:lnTo>
                  <a:lnTo>
                    <a:pt x="130" y="433"/>
                  </a:lnTo>
                  <a:lnTo>
                    <a:pt x="160" y="385"/>
                  </a:lnTo>
                  <a:lnTo>
                    <a:pt x="192" y="341"/>
                  </a:lnTo>
                  <a:lnTo>
                    <a:pt x="225" y="299"/>
                  </a:lnTo>
                  <a:lnTo>
                    <a:pt x="261" y="261"/>
                  </a:lnTo>
                  <a:lnTo>
                    <a:pt x="297" y="226"/>
                  </a:lnTo>
                  <a:lnTo>
                    <a:pt x="337" y="191"/>
                  </a:lnTo>
                  <a:lnTo>
                    <a:pt x="376" y="161"/>
                  </a:lnTo>
                  <a:lnTo>
                    <a:pt x="418" y="130"/>
                  </a:lnTo>
                  <a:lnTo>
                    <a:pt x="460" y="103"/>
                  </a:lnTo>
                  <a:lnTo>
                    <a:pt x="501" y="76"/>
                  </a:lnTo>
                  <a:lnTo>
                    <a:pt x="526" y="64"/>
                  </a:lnTo>
                  <a:lnTo>
                    <a:pt x="574" y="37"/>
                  </a:lnTo>
                  <a:lnTo>
                    <a:pt x="623" y="15"/>
                  </a:lnTo>
                  <a:lnTo>
                    <a:pt x="674" y="0"/>
                  </a:lnTo>
                  <a:lnTo>
                    <a:pt x="6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7" name="Freeform 29"/>
            <p:cNvSpPr>
              <a:spLocks/>
            </p:cNvSpPr>
            <p:nvPr/>
          </p:nvSpPr>
          <p:spPr bwMode="auto">
            <a:xfrm>
              <a:off x="737" y="699"/>
              <a:ext cx="95" cy="95"/>
            </a:xfrm>
            <a:custGeom>
              <a:avLst/>
              <a:gdLst>
                <a:gd name="T0" fmla="*/ 238 w 477"/>
                <a:gd name="T1" fmla="*/ 0 h 476"/>
                <a:gd name="T2" fmla="*/ 281 w 477"/>
                <a:gd name="T3" fmla="*/ 3 h 476"/>
                <a:gd name="T4" fmla="*/ 322 w 477"/>
                <a:gd name="T5" fmla="*/ 15 h 476"/>
                <a:gd name="T6" fmla="*/ 359 w 477"/>
                <a:gd name="T7" fmla="*/ 32 h 476"/>
                <a:gd name="T8" fmla="*/ 392 w 477"/>
                <a:gd name="T9" fmla="*/ 55 h 476"/>
                <a:gd name="T10" fmla="*/ 420 w 477"/>
                <a:gd name="T11" fmla="*/ 84 h 476"/>
                <a:gd name="T12" fmla="*/ 443 w 477"/>
                <a:gd name="T13" fmla="*/ 118 h 476"/>
                <a:gd name="T14" fmla="*/ 462 w 477"/>
                <a:gd name="T15" fmla="*/ 154 h 476"/>
                <a:gd name="T16" fmla="*/ 473 w 477"/>
                <a:gd name="T17" fmla="*/ 195 h 476"/>
                <a:gd name="T18" fmla="*/ 477 w 477"/>
                <a:gd name="T19" fmla="*/ 238 h 476"/>
                <a:gd name="T20" fmla="*/ 473 w 477"/>
                <a:gd name="T21" fmla="*/ 281 h 476"/>
                <a:gd name="T22" fmla="*/ 462 w 477"/>
                <a:gd name="T23" fmla="*/ 320 h 476"/>
                <a:gd name="T24" fmla="*/ 443 w 477"/>
                <a:gd name="T25" fmla="*/ 358 h 476"/>
                <a:gd name="T26" fmla="*/ 420 w 477"/>
                <a:gd name="T27" fmla="*/ 391 h 476"/>
                <a:gd name="T28" fmla="*/ 392 w 477"/>
                <a:gd name="T29" fmla="*/ 420 h 476"/>
                <a:gd name="T30" fmla="*/ 359 w 477"/>
                <a:gd name="T31" fmla="*/ 443 h 476"/>
                <a:gd name="T32" fmla="*/ 322 w 477"/>
                <a:gd name="T33" fmla="*/ 461 h 476"/>
                <a:gd name="T34" fmla="*/ 281 w 477"/>
                <a:gd name="T35" fmla="*/ 472 h 476"/>
                <a:gd name="T36" fmla="*/ 238 w 477"/>
                <a:gd name="T37" fmla="*/ 476 h 476"/>
                <a:gd name="T38" fmla="*/ 195 w 477"/>
                <a:gd name="T39" fmla="*/ 472 h 476"/>
                <a:gd name="T40" fmla="*/ 155 w 477"/>
                <a:gd name="T41" fmla="*/ 461 h 476"/>
                <a:gd name="T42" fmla="*/ 118 w 477"/>
                <a:gd name="T43" fmla="*/ 443 h 476"/>
                <a:gd name="T44" fmla="*/ 85 w 477"/>
                <a:gd name="T45" fmla="*/ 420 h 476"/>
                <a:gd name="T46" fmla="*/ 56 w 477"/>
                <a:gd name="T47" fmla="*/ 391 h 476"/>
                <a:gd name="T48" fmla="*/ 32 w 477"/>
                <a:gd name="T49" fmla="*/ 358 h 476"/>
                <a:gd name="T50" fmla="*/ 15 w 477"/>
                <a:gd name="T51" fmla="*/ 320 h 476"/>
                <a:gd name="T52" fmla="*/ 4 w 477"/>
                <a:gd name="T53" fmla="*/ 281 h 476"/>
                <a:gd name="T54" fmla="*/ 0 w 477"/>
                <a:gd name="T55" fmla="*/ 238 h 476"/>
                <a:gd name="T56" fmla="*/ 4 w 477"/>
                <a:gd name="T57" fmla="*/ 195 h 476"/>
                <a:gd name="T58" fmla="*/ 15 w 477"/>
                <a:gd name="T59" fmla="*/ 154 h 476"/>
                <a:gd name="T60" fmla="*/ 32 w 477"/>
                <a:gd name="T61" fmla="*/ 118 h 476"/>
                <a:gd name="T62" fmla="*/ 56 w 477"/>
                <a:gd name="T63" fmla="*/ 84 h 476"/>
                <a:gd name="T64" fmla="*/ 85 w 477"/>
                <a:gd name="T65" fmla="*/ 55 h 476"/>
                <a:gd name="T66" fmla="*/ 118 w 477"/>
                <a:gd name="T67" fmla="*/ 32 h 476"/>
                <a:gd name="T68" fmla="*/ 155 w 477"/>
                <a:gd name="T69" fmla="*/ 15 h 476"/>
                <a:gd name="T70" fmla="*/ 195 w 477"/>
                <a:gd name="T71" fmla="*/ 3 h 476"/>
                <a:gd name="T72" fmla="*/ 238 w 477"/>
                <a:gd name="T7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7" h="476">
                  <a:moveTo>
                    <a:pt x="238" y="0"/>
                  </a:moveTo>
                  <a:lnTo>
                    <a:pt x="281" y="3"/>
                  </a:lnTo>
                  <a:lnTo>
                    <a:pt x="322" y="15"/>
                  </a:lnTo>
                  <a:lnTo>
                    <a:pt x="359" y="32"/>
                  </a:lnTo>
                  <a:lnTo>
                    <a:pt x="392" y="55"/>
                  </a:lnTo>
                  <a:lnTo>
                    <a:pt x="420" y="84"/>
                  </a:lnTo>
                  <a:lnTo>
                    <a:pt x="443" y="118"/>
                  </a:lnTo>
                  <a:lnTo>
                    <a:pt x="462" y="154"/>
                  </a:lnTo>
                  <a:lnTo>
                    <a:pt x="473" y="195"/>
                  </a:lnTo>
                  <a:lnTo>
                    <a:pt x="477" y="238"/>
                  </a:lnTo>
                  <a:lnTo>
                    <a:pt x="473" y="281"/>
                  </a:lnTo>
                  <a:lnTo>
                    <a:pt x="462" y="320"/>
                  </a:lnTo>
                  <a:lnTo>
                    <a:pt x="443" y="358"/>
                  </a:lnTo>
                  <a:lnTo>
                    <a:pt x="420" y="391"/>
                  </a:lnTo>
                  <a:lnTo>
                    <a:pt x="392" y="420"/>
                  </a:lnTo>
                  <a:lnTo>
                    <a:pt x="359" y="443"/>
                  </a:lnTo>
                  <a:lnTo>
                    <a:pt x="322" y="461"/>
                  </a:lnTo>
                  <a:lnTo>
                    <a:pt x="281" y="472"/>
                  </a:lnTo>
                  <a:lnTo>
                    <a:pt x="238" y="476"/>
                  </a:lnTo>
                  <a:lnTo>
                    <a:pt x="195" y="472"/>
                  </a:lnTo>
                  <a:lnTo>
                    <a:pt x="155" y="461"/>
                  </a:lnTo>
                  <a:lnTo>
                    <a:pt x="118" y="443"/>
                  </a:lnTo>
                  <a:lnTo>
                    <a:pt x="85" y="420"/>
                  </a:lnTo>
                  <a:lnTo>
                    <a:pt x="56" y="391"/>
                  </a:lnTo>
                  <a:lnTo>
                    <a:pt x="32" y="358"/>
                  </a:lnTo>
                  <a:lnTo>
                    <a:pt x="15" y="320"/>
                  </a:lnTo>
                  <a:lnTo>
                    <a:pt x="4" y="281"/>
                  </a:lnTo>
                  <a:lnTo>
                    <a:pt x="0" y="238"/>
                  </a:lnTo>
                  <a:lnTo>
                    <a:pt x="4" y="195"/>
                  </a:lnTo>
                  <a:lnTo>
                    <a:pt x="15" y="154"/>
                  </a:lnTo>
                  <a:lnTo>
                    <a:pt x="32" y="118"/>
                  </a:lnTo>
                  <a:lnTo>
                    <a:pt x="56" y="84"/>
                  </a:lnTo>
                  <a:lnTo>
                    <a:pt x="85" y="55"/>
                  </a:lnTo>
                  <a:lnTo>
                    <a:pt x="118" y="32"/>
                  </a:lnTo>
                  <a:lnTo>
                    <a:pt x="155" y="15"/>
                  </a:lnTo>
                  <a:lnTo>
                    <a:pt x="195" y="3"/>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8" name="Freeform 30"/>
            <p:cNvSpPr>
              <a:spLocks/>
            </p:cNvSpPr>
            <p:nvPr/>
          </p:nvSpPr>
          <p:spPr bwMode="auto">
            <a:xfrm>
              <a:off x="694" y="797"/>
              <a:ext cx="185" cy="341"/>
            </a:xfrm>
            <a:custGeom>
              <a:avLst/>
              <a:gdLst>
                <a:gd name="T0" fmla="*/ 513 w 925"/>
                <a:gd name="T1" fmla="*/ 1 h 1707"/>
                <a:gd name="T2" fmla="*/ 608 w 925"/>
                <a:gd name="T3" fmla="*/ 43 h 1707"/>
                <a:gd name="T4" fmla="*/ 659 w 925"/>
                <a:gd name="T5" fmla="*/ 81 h 1707"/>
                <a:gd name="T6" fmla="*/ 707 w 925"/>
                <a:gd name="T7" fmla="*/ 124 h 1707"/>
                <a:gd name="T8" fmla="*/ 771 w 925"/>
                <a:gd name="T9" fmla="*/ 199 h 1707"/>
                <a:gd name="T10" fmla="*/ 837 w 925"/>
                <a:gd name="T11" fmla="*/ 307 h 1707"/>
                <a:gd name="T12" fmla="*/ 892 w 925"/>
                <a:gd name="T13" fmla="*/ 451 h 1707"/>
                <a:gd name="T14" fmla="*/ 922 w 925"/>
                <a:gd name="T15" fmla="*/ 634 h 1707"/>
                <a:gd name="T16" fmla="*/ 912 w 925"/>
                <a:gd name="T17" fmla="*/ 745 h 1707"/>
                <a:gd name="T18" fmla="*/ 862 w 925"/>
                <a:gd name="T19" fmla="*/ 784 h 1707"/>
                <a:gd name="T20" fmla="*/ 797 w 925"/>
                <a:gd name="T21" fmla="*/ 776 h 1707"/>
                <a:gd name="T22" fmla="*/ 758 w 925"/>
                <a:gd name="T23" fmla="*/ 726 h 1707"/>
                <a:gd name="T24" fmla="*/ 748 w 925"/>
                <a:gd name="T25" fmla="*/ 589 h 1707"/>
                <a:gd name="T26" fmla="*/ 713 w 925"/>
                <a:gd name="T27" fmla="*/ 448 h 1707"/>
                <a:gd name="T28" fmla="*/ 695 w 925"/>
                <a:gd name="T29" fmla="*/ 766 h 1707"/>
                <a:gd name="T30" fmla="*/ 675 w 925"/>
                <a:gd name="T31" fmla="*/ 1598 h 1707"/>
                <a:gd name="T32" fmla="*/ 651 w 925"/>
                <a:gd name="T33" fmla="*/ 1666 h 1707"/>
                <a:gd name="T34" fmla="*/ 591 w 925"/>
                <a:gd name="T35" fmla="*/ 1704 h 1707"/>
                <a:gd name="T36" fmla="*/ 518 w 925"/>
                <a:gd name="T37" fmla="*/ 1696 h 1707"/>
                <a:gd name="T38" fmla="*/ 468 w 925"/>
                <a:gd name="T39" fmla="*/ 1646 h 1707"/>
                <a:gd name="T40" fmla="*/ 457 w 925"/>
                <a:gd name="T41" fmla="*/ 944 h 1707"/>
                <a:gd name="T42" fmla="*/ 441 w 925"/>
                <a:gd name="T43" fmla="*/ 1598 h 1707"/>
                <a:gd name="T44" fmla="*/ 417 w 925"/>
                <a:gd name="T45" fmla="*/ 1666 h 1707"/>
                <a:gd name="T46" fmla="*/ 357 w 925"/>
                <a:gd name="T47" fmla="*/ 1704 h 1707"/>
                <a:gd name="T48" fmla="*/ 284 w 925"/>
                <a:gd name="T49" fmla="*/ 1696 h 1707"/>
                <a:gd name="T50" fmla="*/ 233 w 925"/>
                <a:gd name="T51" fmla="*/ 1646 h 1707"/>
                <a:gd name="T52" fmla="*/ 222 w 925"/>
                <a:gd name="T53" fmla="*/ 818 h 1707"/>
                <a:gd name="T54" fmla="*/ 214 w 925"/>
                <a:gd name="T55" fmla="*/ 770 h 1707"/>
                <a:gd name="T56" fmla="*/ 196 w 925"/>
                <a:gd name="T57" fmla="*/ 481 h 1707"/>
                <a:gd name="T58" fmla="*/ 172 w 925"/>
                <a:gd name="T59" fmla="*/ 632 h 1707"/>
                <a:gd name="T60" fmla="*/ 158 w 925"/>
                <a:gd name="T61" fmla="*/ 734 h 1707"/>
                <a:gd name="T62" fmla="*/ 107 w 925"/>
                <a:gd name="T63" fmla="*/ 773 h 1707"/>
                <a:gd name="T64" fmla="*/ 42 w 925"/>
                <a:gd name="T65" fmla="*/ 765 h 1707"/>
                <a:gd name="T66" fmla="*/ 3 w 925"/>
                <a:gd name="T67" fmla="*/ 713 h 1707"/>
                <a:gd name="T68" fmla="*/ 8 w 925"/>
                <a:gd name="T69" fmla="*/ 559 h 1707"/>
                <a:gd name="T70" fmla="*/ 46 w 925"/>
                <a:gd name="T71" fmla="*/ 392 h 1707"/>
                <a:gd name="T72" fmla="*/ 105 w 925"/>
                <a:gd name="T73" fmla="*/ 260 h 1707"/>
                <a:gd name="T74" fmla="*/ 171 w 925"/>
                <a:gd name="T75" fmla="*/ 163 h 1707"/>
                <a:gd name="T76" fmla="*/ 231 w 925"/>
                <a:gd name="T77" fmla="*/ 98 h 1707"/>
                <a:gd name="T78" fmla="*/ 274 w 925"/>
                <a:gd name="T79" fmla="*/ 63 h 1707"/>
                <a:gd name="T80" fmla="*/ 288 w 925"/>
                <a:gd name="T81" fmla="*/ 53 h 1707"/>
                <a:gd name="T82" fmla="*/ 360 w 925"/>
                <a:gd name="T83" fmla="*/ 13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5" h="1707">
                  <a:moveTo>
                    <a:pt x="397" y="0"/>
                  </a:moveTo>
                  <a:lnTo>
                    <a:pt x="454" y="62"/>
                  </a:lnTo>
                  <a:lnTo>
                    <a:pt x="513" y="1"/>
                  </a:lnTo>
                  <a:lnTo>
                    <a:pt x="549" y="13"/>
                  </a:lnTo>
                  <a:lnTo>
                    <a:pt x="582" y="28"/>
                  </a:lnTo>
                  <a:lnTo>
                    <a:pt x="608" y="43"/>
                  </a:lnTo>
                  <a:lnTo>
                    <a:pt x="630" y="59"/>
                  </a:lnTo>
                  <a:lnTo>
                    <a:pt x="648" y="74"/>
                  </a:lnTo>
                  <a:lnTo>
                    <a:pt x="659" y="81"/>
                  </a:lnTo>
                  <a:lnTo>
                    <a:pt x="673" y="92"/>
                  </a:lnTo>
                  <a:lnTo>
                    <a:pt x="689" y="107"/>
                  </a:lnTo>
                  <a:lnTo>
                    <a:pt x="707" y="124"/>
                  </a:lnTo>
                  <a:lnTo>
                    <a:pt x="727" y="145"/>
                  </a:lnTo>
                  <a:lnTo>
                    <a:pt x="749" y="171"/>
                  </a:lnTo>
                  <a:lnTo>
                    <a:pt x="771" y="199"/>
                  </a:lnTo>
                  <a:lnTo>
                    <a:pt x="793" y="231"/>
                  </a:lnTo>
                  <a:lnTo>
                    <a:pt x="815" y="267"/>
                  </a:lnTo>
                  <a:lnTo>
                    <a:pt x="837" y="307"/>
                  </a:lnTo>
                  <a:lnTo>
                    <a:pt x="857" y="351"/>
                  </a:lnTo>
                  <a:lnTo>
                    <a:pt x="876" y="399"/>
                  </a:lnTo>
                  <a:lnTo>
                    <a:pt x="892" y="451"/>
                  </a:lnTo>
                  <a:lnTo>
                    <a:pt x="905" y="507"/>
                  </a:lnTo>
                  <a:lnTo>
                    <a:pt x="916" y="568"/>
                  </a:lnTo>
                  <a:lnTo>
                    <a:pt x="922" y="634"/>
                  </a:lnTo>
                  <a:lnTo>
                    <a:pt x="925" y="703"/>
                  </a:lnTo>
                  <a:lnTo>
                    <a:pt x="921" y="726"/>
                  </a:lnTo>
                  <a:lnTo>
                    <a:pt x="912" y="745"/>
                  </a:lnTo>
                  <a:lnTo>
                    <a:pt x="900" y="762"/>
                  </a:lnTo>
                  <a:lnTo>
                    <a:pt x="883" y="776"/>
                  </a:lnTo>
                  <a:lnTo>
                    <a:pt x="862" y="784"/>
                  </a:lnTo>
                  <a:lnTo>
                    <a:pt x="840" y="788"/>
                  </a:lnTo>
                  <a:lnTo>
                    <a:pt x="817" y="784"/>
                  </a:lnTo>
                  <a:lnTo>
                    <a:pt x="797" y="776"/>
                  </a:lnTo>
                  <a:lnTo>
                    <a:pt x="780" y="762"/>
                  </a:lnTo>
                  <a:lnTo>
                    <a:pt x="766" y="745"/>
                  </a:lnTo>
                  <a:lnTo>
                    <a:pt x="758" y="726"/>
                  </a:lnTo>
                  <a:lnTo>
                    <a:pt x="755" y="703"/>
                  </a:lnTo>
                  <a:lnTo>
                    <a:pt x="753" y="643"/>
                  </a:lnTo>
                  <a:lnTo>
                    <a:pt x="748" y="589"/>
                  </a:lnTo>
                  <a:lnTo>
                    <a:pt x="738" y="538"/>
                  </a:lnTo>
                  <a:lnTo>
                    <a:pt x="727" y="491"/>
                  </a:lnTo>
                  <a:lnTo>
                    <a:pt x="713" y="448"/>
                  </a:lnTo>
                  <a:lnTo>
                    <a:pt x="699" y="410"/>
                  </a:lnTo>
                  <a:lnTo>
                    <a:pt x="699" y="734"/>
                  </a:lnTo>
                  <a:lnTo>
                    <a:pt x="695" y="766"/>
                  </a:lnTo>
                  <a:lnTo>
                    <a:pt x="688" y="796"/>
                  </a:lnTo>
                  <a:lnTo>
                    <a:pt x="675" y="824"/>
                  </a:lnTo>
                  <a:lnTo>
                    <a:pt x="675" y="1598"/>
                  </a:lnTo>
                  <a:lnTo>
                    <a:pt x="673" y="1623"/>
                  </a:lnTo>
                  <a:lnTo>
                    <a:pt x="664" y="1646"/>
                  </a:lnTo>
                  <a:lnTo>
                    <a:pt x="651" y="1666"/>
                  </a:lnTo>
                  <a:lnTo>
                    <a:pt x="635" y="1683"/>
                  </a:lnTo>
                  <a:lnTo>
                    <a:pt x="614" y="1696"/>
                  </a:lnTo>
                  <a:lnTo>
                    <a:pt x="591" y="1704"/>
                  </a:lnTo>
                  <a:lnTo>
                    <a:pt x="566" y="1707"/>
                  </a:lnTo>
                  <a:lnTo>
                    <a:pt x="541" y="1704"/>
                  </a:lnTo>
                  <a:lnTo>
                    <a:pt x="518" y="1696"/>
                  </a:lnTo>
                  <a:lnTo>
                    <a:pt x="497" y="1683"/>
                  </a:lnTo>
                  <a:lnTo>
                    <a:pt x="481" y="1666"/>
                  </a:lnTo>
                  <a:lnTo>
                    <a:pt x="468" y="1646"/>
                  </a:lnTo>
                  <a:lnTo>
                    <a:pt x="459" y="1623"/>
                  </a:lnTo>
                  <a:lnTo>
                    <a:pt x="457" y="1598"/>
                  </a:lnTo>
                  <a:lnTo>
                    <a:pt x="457" y="944"/>
                  </a:lnTo>
                  <a:lnTo>
                    <a:pt x="454" y="944"/>
                  </a:lnTo>
                  <a:lnTo>
                    <a:pt x="441" y="943"/>
                  </a:lnTo>
                  <a:lnTo>
                    <a:pt x="441" y="1598"/>
                  </a:lnTo>
                  <a:lnTo>
                    <a:pt x="438" y="1623"/>
                  </a:lnTo>
                  <a:lnTo>
                    <a:pt x="430" y="1646"/>
                  </a:lnTo>
                  <a:lnTo>
                    <a:pt x="417" y="1666"/>
                  </a:lnTo>
                  <a:lnTo>
                    <a:pt x="400" y="1683"/>
                  </a:lnTo>
                  <a:lnTo>
                    <a:pt x="379" y="1696"/>
                  </a:lnTo>
                  <a:lnTo>
                    <a:pt x="357" y="1704"/>
                  </a:lnTo>
                  <a:lnTo>
                    <a:pt x="331" y="1707"/>
                  </a:lnTo>
                  <a:lnTo>
                    <a:pt x="307" y="1704"/>
                  </a:lnTo>
                  <a:lnTo>
                    <a:pt x="284" y="1696"/>
                  </a:lnTo>
                  <a:lnTo>
                    <a:pt x="264" y="1683"/>
                  </a:lnTo>
                  <a:lnTo>
                    <a:pt x="247" y="1666"/>
                  </a:lnTo>
                  <a:lnTo>
                    <a:pt x="233" y="1646"/>
                  </a:lnTo>
                  <a:lnTo>
                    <a:pt x="226" y="1623"/>
                  </a:lnTo>
                  <a:lnTo>
                    <a:pt x="222" y="1598"/>
                  </a:lnTo>
                  <a:lnTo>
                    <a:pt x="222" y="818"/>
                  </a:lnTo>
                  <a:lnTo>
                    <a:pt x="223" y="810"/>
                  </a:lnTo>
                  <a:lnTo>
                    <a:pt x="223" y="803"/>
                  </a:lnTo>
                  <a:lnTo>
                    <a:pt x="214" y="770"/>
                  </a:lnTo>
                  <a:lnTo>
                    <a:pt x="210" y="734"/>
                  </a:lnTo>
                  <a:lnTo>
                    <a:pt x="210" y="438"/>
                  </a:lnTo>
                  <a:lnTo>
                    <a:pt x="196" y="481"/>
                  </a:lnTo>
                  <a:lnTo>
                    <a:pt x="185" y="528"/>
                  </a:lnTo>
                  <a:lnTo>
                    <a:pt x="177" y="578"/>
                  </a:lnTo>
                  <a:lnTo>
                    <a:pt x="172" y="632"/>
                  </a:lnTo>
                  <a:lnTo>
                    <a:pt x="169" y="691"/>
                  </a:lnTo>
                  <a:lnTo>
                    <a:pt x="167" y="713"/>
                  </a:lnTo>
                  <a:lnTo>
                    <a:pt x="158" y="734"/>
                  </a:lnTo>
                  <a:lnTo>
                    <a:pt x="145" y="751"/>
                  </a:lnTo>
                  <a:lnTo>
                    <a:pt x="128" y="765"/>
                  </a:lnTo>
                  <a:lnTo>
                    <a:pt x="107" y="773"/>
                  </a:lnTo>
                  <a:lnTo>
                    <a:pt x="85" y="776"/>
                  </a:lnTo>
                  <a:lnTo>
                    <a:pt x="62" y="773"/>
                  </a:lnTo>
                  <a:lnTo>
                    <a:pt x="42" y="765"/>
                  </a:lnTo>
                  <a:lnTo>
                    <a:pt x="24" y="751"/>
                  </a:lnTo>
                  <a:lnTo>
                    <a:pt x="11" y="734"/>
                  </a:lnTo>
                  <a:lnTo>
                    <a:pt x="3" y="713"/>
                  </a:lnTo>
                  <a:lnTo>
                    <a:pt x="0" y="691"/>
                  </a:lnTo>
                  <a:lnTo>
                    <a:pt x="2" y="622"/>
                  </a:lnTo>
                  <a:lnTo>
                    <a:pt x="8" y="559"/>
                  </a:lnTo>
                  <a:lnTo>
                    <a:pt x="18" y="499"/>
                  </a:lnTo>
                  <a:lnTo>
                    <a:pt x="32" y="443"/>
                  </a:lnTo>
                  <a:lnTo>
                    <a:pt x="46" y="392"/>
                  </a:lnTo>
                  <a:lnTo>
                    <a:pt x="65" y="344"/>
                  </a:lnTo>
                  <a:lnTo>
                    <a:pt x="85" y="301"/>
                  </a:lnTo>
                  <a:lnTo>
                    <a:pt x="105" y="260"/>
                  </a:lnTo>
                  <a:lnTo>
                    <a:pt x="128" y="225"/>
                  </a:lnTo>
                  <a:lnTo>
                    <a:pt x="150" y="193"/>
                  </a:lnTo>
                  <a:lnTo>
                    <a:pt x="171" y="163"/>
                  </a:lnTo>
                  <a:lnTo>
                    <a:pt x="193" y="139"/>
                  </a:lnTo>
                  <a:lnTo>
                    <a:pt x="212" y="117"/>
                  </a:lnTo>
                  <a:lnTo>
                    <a:pt x="231" y="98"/>
                  </a:lnTo>
                  <a:lnTo>
                    <a:pt x="248" y="84"/>
                  </a:lnTo>
                  <a:lnTo>
                    <a:pt x="263" y="71"/>
                  </a:lnTo>
                  <a:lnTo>
                    <a:pt x="274" y="63"/>
                  </a:lnTo>
                  <a:lnTo>
                    <a:pt x="281" y="58"/>
                  </a:lnTo>
                  <a:lnTo>
                    <a:pt x="285" y="55"/>
                  </a:lnTo>
                  <a:lnTo>
                    <a:pt x="288" y="53"/>
                  </a:lnTo>
                  <a:lnTo>
                    <a:pt x="293" y="51"/>
                  </a:lnTo>
                  <a:lnTo>
                    <a:pt x="325" y="30"/>
                  </a:lnTo>
                  <a:lnTo>
                    <a:pt x="360" y="13"/>
                  </a:lnTo>
                  <a:lnTo>
                    <a:pt x="397" y="0"/>
                  </a:lnTo>
                  <a:lnTo>
                    <a:pt x="3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9" name="Freeform 31"/>
            <p:cNvSpPr>
              <a:spLocks/>
            </p:cNvSpPr>
            <p:nvPr/>
          </p:nvSpPr>
          <p:spPr bwMode="auto">
            <a:xfrm>
              <a:off x="1214" y="699"/>
              <a:ext cx="97" cy="97"/>
            </a:xfrm>
            <a:custGeom>
              <a:avLst/>
              <a:gdLst>
                <a:gd name="T0" fmla="*/ 242 w 484"/>
                <a:gd name="T1" fmla="*/ 0 h 483"/>
                <a:gd name="T2" fmla="*/ 281 w 484"/>
                <a:gd name="T3" fmla="*/ 2 h 483"/>
                <a:gd name="T4" fmla="*/ 318 w 484"/>
                <a:gd name="T5" fmla="*/ 12 h 483"/>
                <a:gd name="T6" fmla="*/ 353 w 484"/>
                <a:gd name="T7" fmla="*/ 27 h 483"/>
                <a:gd name="T8" fmla="*/ 385 w 484"/>
                <a:gd name="T9" fmla="*/ 46 h 483"/>
                <a:gd name="T10" fmla="*/ 413 w 484"/>
                <a:gd name="T11" fmla="*/ 70 h 483"/>
                <a:gd name="T12" fmla="*/ 437 w 484"/>
                <a:gd name="T13" fmla="*/ 98 h 483"/>
                <a:gd name="T14" fmla="*/ 457 w 484"/>
                <a:gd name="T15" fmla="*/ 130 h 483"/>
                <a:gd name="T16" fmla="*/ 472 w 484"/>
                <a:gd name="T17" fmla="*/ 164 h 483"/>
                <a:gd name="T18" fmla="*/ 480 w 484"/>
                <a:gd name="T19" fmla="*/ 202 h 483"/>
                <a:gd name="T20" fmla="*/ 484 w 484"/>
                <a:gd name="T21" fmla="*/ 242 h 483"/>
                <a:gd name="T22" fmla="*/ 480 w 484"/>
                <a:gd name="T23" fmla="*/ 281 h 483"/>
                <a:gd name="T24" fmla="*/ 472 w 484"/>
                <a:gd name="T25" fmla="*/ 318 h 483"/>
                <a:gd name="T26" fmla="*/ 457 w 484"/>
                <a:gd name="T27" fmla="*/ 352 h 483"/>
                <a:gd name="T28" fmla="*/ 437 w 484"/>
                <a:gd name="T29" fmla="*/ 384 h 483"/>
                <a:gd name="T30" fmla="*/ 413 w 484"/>
                <a:gd name="T31" fmla="*/ 412 h 483"/>
                <a:gd name="T32" fmla="*/ 385 w 484"/>
                <a:gd name="T33" fmla="*/ 437 h 483"/>
                <a:gd name="T34" fmla="*/ 353 w 484"/>
                <a:gd name="T35" fmla="*/ 456 h 483"/>
                <a:gd name="T36" fmla="*/ 318 w 484"/>
                <a:gd name="T37" fmla="*/ 470 h 483"/>
                <a:gd name="T38" fmla="*/ 281 w 484"/>
                <a:gd name="T39" fmla="*/ 480 h 483"/>
                <a:gd name="T40" fmla="*/ 242 w 484"/>
                <a:gd name="T41" fmla="*/ 483 h 483"/>
                <a:gd name="T42" fmla="*/ 203 w 484"/>
                <a:gd name="T43" fmla="*/ 480 h 483"/>
                <a:gd name="T44" fmla="*/ 165 w 484"/>
                <a:gd name="T45" fmla="*/ 470 h 483"/>
                <a:gd name="T46" fmla="*/ 130 w 484"/>
                <a:gd name="T47" fmla="*/ 456 h 483"/>
                <a:gd name="T48" fmla="*/ 98 w 484"/>
                <a:gd name="T49" fmla="*/ 437 h 483"/>
                <a:gd name="T50" fmla="*/ 70 w 484"/>
                <a:gd name="T51" fmla="*/ 412 h 483"/>
                <a:gd name="T52" fmla="*/ 47 w 484"/>
                <a:gd name="T53" fmla="*/ 384 h 483"/>
                <a:gd name="T54" fmla="*/ 27 w 484"/>
                <a:gd name="T55" fmla="*/ 352 h 483"/>
                <a:gd name="T56" fmla="*/ 12 w 484"/>
                <a:gd name="T57" fmla="*/ 318 h 483"/>
                <a:gd name="T58" fmla="*/ 3 w 484"/>
                <a:gd name="T59" fmla="*/ 281 h 483"/>
                <a:gd name="T60" fmla="*/ 0 w 484"/>
                <a:gd name="T61" fmla="*/ 242 h 483"/>
                <a:gd name="T62" fmla="*/ 3 w 484"/>
                <a:gd name="T63" fmla="*/ 202 h 483"/>
                <a:gd name="T64" fmla="*/ 12 w 484"/>
                <a:gd name="T65" fmla="*/ 164 h 483"/>
                <a:gd name="T66" fmla="*/ 27 w 484"/>
                <a:gd name="T67" fmla="*/ 130 h 483"/>
                <a:gd name="T68" fmla="*/ 47 w 484"/>
                <a:gd name="T69" fmla="*/ 98 h 483"/>
                <a:gd name="T70" fmla="*/ 70 w 484"/>
                <a:gd name="T71" fmla="*/ 70 h 483"/>
                <a:gd name="T72" fmla="*/ 98 w 484"/>
                <a:gd name="T73" fmla="*/ 46 h 483"/>
                <a:gd name="T74" fmla="*/ 130 w 484"/>
                <a:gd name="T75" fmla="*/ 27 h 483"/>
                <a:gd name="T76" fmla="*/ 165 w 484"/>
                <a:gd name="T77" fmla="*/ 12 h 483"/>
                <a:gd name="T78" fmla="*/ 203 w 484"/>
                <a:gd name="T79" fmla="*/ 2 h 483"/>
                <a:gd name="T80" fmla="*/ 242 w 484"/>
                <a:gd name="T81"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4" h="483">
                  <a:moveTo>
                    <a:pt x="242" y="0"/>
                  </a:moveTo>
                  <a:lnTo>
                    <a:pt x="281" y="2"/>
                  </a:lnTo>
                  <a:lnTo>
                    <a:pt x="318" y="12"/>
                  </a:lnTo>
                  <a:lnTo>
                    <a:pt x="353" y="27"/>
                  </a:lnTo>
                  <a:lnTo>
                    <a:pt x="385" y="46"/>
                  </a:lnTo>
                  <a:lnTo>
                    <a:pt x="413" y="70"/>
                  </a:lnTo>
                  <a:lnTo>
                    <a:pt x="437" y="98"/>
                  </a:lnTo>
                  <a:lnTo>
                    <a:pt x="457" y="130"/>
                  </a:lnTo>
                  <a:lnTo>
                    <a:pt x="472" y="164"/>
                  </a:lnTo>
                  <a:lnTo>
                    <a:pt x="480" y="202"/>
                  </a:lnTo>
                  <a:lnTo>
                    <a:pt x="484" y="242"/>
                  </a:lnTo>
                  <a:lnTo>
                    <a:pt x="480" y="281"/>
                  </a:lnTo>
                  <a:lnTo>
                    <a:pt x="472" y="318"/>
                  </a:lnTo>
                  <a:lnTo>
                    <a:pt x="457" y="352"/>
                  </a:lnTo>
                  <a:lnTo>
                    <a:pt x="437" y="384"/>
                  </a:lnTo>
                  <a:lnTo>
                    <a:pt x="413" y="412"/>
                  </a:lnTo>
                  <a:lnTo>
                    <a:pt x="385" y="437"/>
                  </a:lnTo>
                  <a:lnTo>
                    <a:pt x="353" y="456"/>
                  </a:lnTo>
                  <a:lnTo>
                    <a:pt x="318" y="470"/>
                  </a:lnTo>
                  <a:lnTo>
                    <a:pt x="281" y="480"/>
                  </a:lnTo>
                  <a:lnTo>
                    <a:pt x="242" y="483"/>
                  </a:lnTo>
                  <a:lnTo>
                    <a:pt x="203" y="480"/>
                  </a:lnTo>
                  <a:lnTo>
                    <a:pt x="165" y="470"/>
                  </a:lnTo>
                  <a:lnTo>
                    <a:pt x="130" y="456"/>
                  </a:lnTo>
                  <a:lnTo>
                    <a:pt x="98" y="437"/>
                  </a:lnTo>
                  <a:lnTo>
                    <a:pt x="70" y="412"/>
                  </a:lnTo>
                  <a:lnTo>
                    <a:pt x="47" y="384"/>
                  </a:lnTo>
                  <a:lnTo>
                    <a:pt x="27" y="352"/>
                  </a:lnTo>
                  <a:lnTo>
                    <a:pt x="12" y="318"/>
                  </a:lnTo>
                  <a:lnTo>
                    <a:pt x="3" y="281"/>
                  </a:lnTo>
                  <a:lnTo>
                    <a:pt x="0" y="242"/>
                  </a:lnTo>
                  <a:lnTo>
                    <a:pt x="3" y="202"/>
                  </a:lnTo>
                  <a:lnTo>
                    <a:pt x="12" y="164"/>
                  </a:lnTo>
                  <a:lnTo>
                    <a:pt x="27" y="130"/>
                  </a:lnTo>
                  <a:lnTo>
                    <a:pt x="47" y="98"/>
                  </a:lnTo>
                  <a:lnTo>
                    <a:pt x="70" y="70"/>
                  </a:lnTo>
                  <a:lnTo>
                    <a:pt x="98" y="46"/>
                  </a:lnTo>
                  <a:lnTo>
                    <a:pt x="130" y="27"/>
                  </a:lnTo>
                  <a:lnTo>
                    <a:pt x="165" y="12"/>
                  </a:lnTo>
                  <a:lnTo>
                    <a:pt x="203" y="2"/>
                  </a:lnTo>
                  <a:lnTo>
                    <a:pt x="2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0" name="Freeform 32"/>
            <p:cNvSpPr>
              <a:spLocks/>
            </p:cNvSpPr>
            <p:nvPr/>
          </p:nvSpPr>
          <p:spPr bwMode="auto">
            <a:xfrm>
              <a:off x="1170" y="798"/>
              <a:ext cx="188" cy="347"/>
            </a:xfrm>
            <a:custGeom>
              <a:avLst/>
              <a:gdLst>
                <a:gd name="T0" fmla="*/ 462 w 939"/>
                <a:gd name="T1" fmla="*/ 61 h 1731"/>
                <a:gd name="T2" fmla="*/ 558 w 939"/>
                <a:gd name="T3" fmla="*/ 12 h 1731"/>
                <a:gd name="T4" fmla="*/ 618 w 939"/>
                <a:gd name="T5" fmla="*/ 44 h 1731"/>
                <a:gd name="T6" fmla="*/ 659 w 939"/>
                <a:gd name="T7" fmla="*/ 73 h 1731"/>
                <a:gd name="T8" fmla="*/ 683 w 939"/>
                <a:gd name="T9" fmla="*/ 93 h 1731"/>
                <a:gd name="T10" fmla="*/ 719 w 939"/>
                <a:gd name="T11" fmla="*/ 125 h 1731"/>
                <a:gd name="T12" fmla="*/ 761 w 939"/>
                <a:gd name="T13" fmla="*/ 173 h 1731"/>
                <a:gd name="T14" fmla="*/ 806 w 939"/>
                <a:gd name="T15" fmla="*/ 234 h 1731"/>
                <a:gd name="T16" fmla="*/ 850 w 939"/>
                <a:gd name="T17" fmla="*/ 310 h 1731"/>
                <a:gd name="T18" fmla="*/ 890 w 939"/>
                <a:gd name="T19" fmla="*/ 403 h 1731"/>
                <a:gd name="T20" fmla="*/ 919 w 939"/>
                <a:gd name="T21" fmla="*/ 514 h 1731"/>
                <a:gd name="T22" fmla="*/ 936 w 939"/>
                <a:gd name="T23" fmla="*/ 641 h 1731"/>
                <a:gd name="T24" fmla="*/ 936 w 939"/>
                <a:gd name="T25" fmla="*/ 736 h 1731"/>
                <a:gd name="T26" fmla="*/ 914 w 939"/>
                <a:gd name="T27" fmla="*/ 774 h 1731"/>
                <a:gd name="T28" fmla="*/ 876 w 939"/>
                <a:gd name="T29" fmla="*/ 796 h 1731"/>
                <a:gd name="T30" fmla="*/ 831 w 939"/>
                <a:gd name="T31" fmla="*/ 796 h 1731"/>
                <a:gd name="T32" fmla="*/ 793 w 939"/>
                <a:gd name="T33" fmla="*/ 774 h 1731"/>
                <a:gd name="T34" fmla="*/ 770 w 939"/>
                <a:gd name="T35" fmla="*/ 736 h 1731"/>
                <a:gd name="T36" fmla="*/ 764 w 939"/>
                <a:gd name="T37" fmla="*/ 653 h 1731"/>
                <a:gd name="T38" fmla="*/ 751 w 939"/>
                <a:gd name="T39" fmla="*/ 546 h 1731"/>
                <a:gd name="T40" fmla="*/ 725 w 939"/>
                <a:gd name="T41" fmla="*/ 455 h 1731"/>
                <a:gd name="T42" fmla="*/ 709 w 939"/>
                <a:gd name="T43" fmla="*/ 624 h 1731"/>
                <a:gd name="T44" fmla="*/ 686 w 939"/>
                <a:gd name="T45" fmla="*/ 1118 h 1731"/>
                <a:gd name="T46" fmla="*/ 683 w 939"/>
                <a:gd name="T47" fmla="*/ 1647 h 1731"/>
                <a:gd name="T48" fmla="*/ 662 w 939"/>
                <a:gd name="T49" fmla="*/ 1690 h 1731"/>
                <a:gd name="T50" fmla="*/ 624 w 939"/>
                <a:gd name="T51" fmla="*/ 1720 h 1731"/>
                <a:gd name="T52" fmla="*/ 575 w 939"/>
                <a:gd name="T53" fmla="*/ 1731 h 1731"/>
                <a:gd name="T54" fmla="*/ 526 w 939"/>
                <a:gd name="T55" fmla="*/ 1720 h 1731"/>
                <a:gd name="T56" fmla="*/ 488 w 939"/>
                <a:gd name="T57" fmla="*/ 1690 h 1731"/>
                <a:gd name="T58" fmla="*/ 467 w 939"/>
                <a:gd name="T59" fmla="*/ 1647 h 1731"/>
                <a:gd name="T60" fmla="*/ 465 w 939"/>
                <a:gd name="T61" fmla="*/ 1118 h 1731"/>
                <a:gd name="T62" fmla="*/ 449 w 939"/>
                <a:gd name="T63" fmla="*/ 1621 h 1731"/>
                <a:gd name="T64" fmla="*/ 438 w 939"/>
                <a:gd name="T65" fmla="*/ 1670 h 1731"/>
                <a:gd name="T66" fmla="*/ 407 w 939"/>
                <a:gd name="T67" fmla="*/ 1707 h 1731"/>
                <a:gd name="T68" fmla="*/ 363 w 939"/>
                <a:gd name="T69" fmla="*/ 1729 h 1731"/>
                <a:gd name="T70" fmla="*/ 312 w 939"/>
                <a:gd name="T71" fmla="*/ 1729 h 1731"/>
                <a:gd name="T72" fmla="*/ 268 w 939"/>
                <a:gd name="T73" fmla="*/ 1707 h 1731"/>
                <a:gd name="T74" fmla="*/ 237 w 939"/>
                <a:gd name="T75" fmla="*/ 1670 h 1731"/>
                <a:gd name="T76" fmla="*/ 226 w 939"/>
                <a:gd name="T77" fmla="*/ 1621 h 1731"/>
                <a:gd name="T78" fmla="*/ 127 w 939"/>
                <a:gd name="T79" fmla="*/ 1118 h 1731"/>
                <a:gd name="T80" fmla="*/ 214 w 939"/>
                <a:gd name="T81" fmla="*/ 444 h 1731"/>
                <a:gd name="T82" fmla="*/ 189 w 939"/>
                <a:gd name="T83" fmla="*/ 535 h 1731"/>
                <a:gd name="T84" fmla="*/ 175 w 939"/>
                <a:gd name="T85" fmla="*/ 641 h 1731"/>
                <a:gd name="T86" fmla="*/ 170 w 939"/>
                <a:gd name="T87" fmla="*/ 724 h 1731"/>
                <a:gd name="T88" fmla="*/ 148 w 939"/>
                <a:gd name="T89" fmla="*/ 762 h 1731"/>
                <a:gd name="T90" fmla="*/ 110 w 939"/>
                <a:gd name="T91" fmla="*/ 784 h 1731"/>
                <a:gd name="T92" fmla="*/ 64 w 939"/>
                <a:gd name="T93" fmla="*/ 784 h 1731"/>
                <a:gd name="T94" fmla="*/ 26 w 939"/>
                <a:gd name="T95" fmla="*/ 762 h 1731"/>
                <a:gd name="T96" fmla="*/ 4 w 939"/>
                <a:gd name="T97" fmla="*/ 724 h 1731"/>
                <a:gd name="T98" fmla="*/ 3 w 939"/>
                <a:gd name="T99" fmla="*/ 632 h 1731"/>
                <a:gd name="T100" fmla="*/ 19 w 939"/>
                <a:gd name="T101" fmla="*/ 505 h 1731"/>
                <a:gd name="T102" fmla="*/ 48 w 939"/>
                <a:gd name="T103" fmla="*/ 397 h 1731"/>
                <a:gd name="T104" fmla="*/ 86 w 939"/>
                <a:gd name="T105" fmla="*/ 304 h 1731"/>
                <a:gd name="T106" fmla="*/ 129 w 939"/>
                <a:gd name="T107" fmla="*/ 228 h 1731"/>
                <a:gd name="T108" fmla="*/ 175 w 939"/>
                <a:gd name="T109" fmla="*/ 165 h 1731"/>
                <a:gd name="T110" fmla="*/ 216 w 939"/>
                <a:gd name="T111" fmla="*/ 119 h 1731"/>
                <a:gd name="T112" fmla="*/ 252 w 939"/>
                <a:gd name="T113" fmla="*/ 84 h 1731"/>
                <a:gd name="T114" fmla="*/ 278 w 939"/>
                <a:gd name="T115" fmla="*/ 63 h 1731"/>
                <a:gd name="T116" fmla="*/ 290 w 939"/>
                <a:gd name="T117" fmla="*/ 55 h 1731"/>
                <a:gd name="T118" fmla="*/ 298 w 939"/>
                <a:gd name="T119" fmla="*/ 51 h 1731"/>
                <a:gd name="T120" fmla="*/ 365 w 939"/>
                <a:gd name="T121" fmla="*/ 12 h 1731"/>
                <a:gd name="T122" fmla="*/ 403 w 939"/>
                <a:gd name="T123" fmla="*/ 0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1731">
                  <a:moveTo>
                    <a:pt x="403" y="0"/>
                  </a:moveTo>
                  <a:lnTo>
                    <a:pt x="462" y="61"/>
                  </a:lnTo>
                  <a:lnTo>
                    <a:pt x="522" y="1"/>
                  </a:lnTo>
                  <a:lnTo>
                    <a:pt x="558" y="12"/>
                  </a:lnTo>
                  <a:lnTo>
                    <a:pt x="591" y="28"/>
                  </a:lnTo>
                  <a:lnTo>
                    <a:pt x="618" y="44"/>
                  </a:lnTo>
                  <a:lnTo>
                    <a:pt x="640" y="59"/>
                  </a:lnTo>
                  <a:lnTo>
                    <a:pt x="659" y="73"/>
                  </a:lnTo>
                  <a:lnTo>
                    <a:pt x="670" y="82"/>
                  </a:lnTo>
                  <a:lnTo>
                    <a:pt x="683" y="93"/>
                  </a:lnTo>
                  <a:lnTo>
                    <a:pt x="699" y="108"/>
                  </a:lnTo>
                  <a:lnTo>
                    <a:pt x="719" y="125"/>
                  </a:lnTo>
                  <a:lnTo>
                    <a:pt x="738" y="147"/>
                  </a:lnTo>
                  <a:lnTo>
                    <a:pt x="761" y="173"/>
                  </a:lnTo>
                  <a:lnTo>
                    <a:pt x="784" y="201"/>
                  </a:lnTo>
                  <a:lnTo>
                    <a:pt x="806" y="234"/>
                  </a:lnTo>
                  <a:lnTo>
                    <a:pt x="828" y="270"/>
                  </a:lnTo>
                  <a:lnTo>
                    <a:pt x="850" y="310"/>
                  </a:lnTo>
                  <a:lnTo>
                    <a:pt x="871" y="356"/>
                  </a:lnTo>
                  <a:lnTo>
                    <a:pt x="890" y="403"/>
                  </a:lnTo>
                  <a:lnTo>
                    <a:pt x="906" y="457"/>
                  </a:lnTo>
                  <a:lnTo>
                    <a:pt x="919" y="514"/>
                  </a:lnTo>
                  <a:lnTo>
                    <a:pt x="930" y="576"/>
                  </a:lnTo>
                  <a:lnTo>
                    <a:pt x="936" y="641"/>
                  </a:lnTo>
                  <a:lnTo>
                    <a:pt x="939" y="713"/>
                  </a:lnTo>
                  <a:lnTo>
                    <a:pt x="936" y="736"/>
                  </a:lnTo>
                  <a:lnTo>
                    <a:pt x="928" y="756"/>
                  </a:lnTo>
                  <a:lnTo>
                    <a:pt x="914" y="774"/>
                  </a:lnTo>
                  <a:lnTo>
                    <a:pt x="896" y="786"/>
                  </a:lnTo>
                  <a:lnTo>
                    <a:pt x="876" y="796"/>
                  </a:lnTo>
                  <a:lnTo>
                    <a:pt x="853" y="799"/>
                  </a:lnTo>
                  <a:lnTo>
                    <a:pt x="831" y="796"/>
                  </a:lnTo>
                  <a:lnTo>
                    <a:pt x="810" y="786"/>
                  </a:lnTo>
                  <a:lnTo>
                    <a:pt x="793" y="774"/>
                  </a:lnTo>
                  <a:lnTo>
                    <a:pt x="779" y="756"/>
                  </a:lnTo>
                  <a:lnTo>
                    <a:pt x="770" y="736"/>
                  </a:lnTo>
                  <a:lnTo>
                    <a:pt x="767" y="713"/>
                  </a:lnTo>
                  <a:lnTo>
                    <a:pt x="764" y="653"/>
                  </a:lnTo>
                  <a:lnTo>
                    <a:pt x="759" y="597"/>
                  </a:lnTo>
                  <a:lnTo>
                    <a:pt x="751" y="546"/>
                  </a:lnTo>
                  <a:lnTo>
                    <a:pt x="738" y="498"/>
                  </a:lnTo>
                  <a:lnTo>
                    <a:pt x="725" y="455"/>
                  </a:lnTo>
                  <a:lnTo>
                    <a:pt x="709" y="416"/>
                  </a:lnTo>
                  <a:lnTo>
                    <a:pt x="709" y="624"/>
                  </a:lnTo>
                  <a:lnTo>
                    <a:pt x="796" y="1118"/>
                  </a:lnTo>
                  <a:lnTo>
                    <a:pt x="686" y="1118"/>
                  </a:lnTo>
                  <a:lnTo>
                    <a:pt x="686" y="1621"/>
                  </a:lnTo>
                  <a:lnTo>
                    <a:pt x="683" y="1647"/>
                  </a:lnTo>
                  <a:lnTo>
                    <a:pt x="675" y="1670"/>
                  </a:lnTo>
                  <a:lnTo>
                    <a:pt x="662" y="1690"/>
                  </a:lnTo>
                  <a:lnTo>
                    <a:pt x="645" y="1707"/>
                  </a:lnTo>
                  <a:lnTo>
                    <a:pt x="624" y="1720"/>
                  </a:lnTo>
                  <a:lnTo>
                    <a:pt x="601" y="1729"/>
                  </a:lnTo>
                  <a:lnTo>
                    <a:pt x="575" y="1731"/>
                  </a:lnTo>
                  <a:lnTo>
                    <a:pt x="549" y="1729"/>
                  </a:lnTo>
                  <a:lnTo>
                    <a:pt x="526" y="1720"/>
                  </a:lnTo>
                  <a:lnTo>
                    <a:pt x="505" y="1707"/>
                  </a:lnTo>
                  <a:lnTo>
                    <a:pt x="488" y="1690"/>
                  </a:lnTo>
                  <a:lnTo>
                    <a:pt x="476" y="1670"/>
                  </a:lnTo>
                  <a:lnTo>
                    <a:pt x="467" y="1647"/>
                  </a:lnTo>
                  <a:lnTo>
                    <a:pt x="465" y="1621"/>
                  </a:lnTo>
                  <a:lnTo>
                    <a:pt x="465" y="1118"/>
                  </a:lnTo>
                  <a:lnTo>
                    <a:pt x="449" y="1118"/>
                  </a:lnTo>
                  <a:lnTo>
                    <a:pt x="449" y="1621"/>
                  </a:lnTo>
                  <a:lnTo>
                    <a:pt x="445" y="1647"/>
                  </a:lnTo>
                  <a:lnTo>
                    <a:pt x="438" y="1670"/>
                  </a:lnTo>
                  <a:lnTo>
                    <a:pt x="424" y="1690"/>
                  </a:lnTo>
                  <a:lnTo>
                    <a:pt x="407" y="1707"/>
                  </a:lnTo>
                  <a:lnTo>
                    <a:pt x="386" y="1720"/>
                  </a:lnTo>
                  <a:lnTo>
                    <a:pt x="363" y="1729"/>
                  </a:lnTo>
                  <a:lnTo>
                    <a:pt x="338" y="1731"/>
                  </a:lnTo>
                  <a:lnTo>
                    <a:pt x="312" y="1729"/>
                  </a:lnTo>
                  <a:lnTo>
                    <a:pt x="289" y="1720"/>
                  </a:lnTo>
                  <a:lnTo>
                    <a:pt x="268" y="1707"/>
                  </a:lnTo>
                  <a:lnTo>
                    <a:pt x="251" y="1690"/>
                  </a:lnTo>
                  <a:lnTo>
                    <a:pt x="237" y="1670"/>
                  </a:lnTo>
                  <a:lnTo>
                    <a:pt x="230" y="1647"/>
                  </a:lnTo>
                  <a:lnTo>
                    <a:pt x="226" y="1621"/>
                  </a:lnTo>
                  <a:lnTo>
                    <a:pt x="226" y="1118"/>
                  </a:lnTo>
                  <a:lnTo>
                    <a:pt x="127" y="1118"/>
                  </a:lnTo>
                  <a:lnTo>
                    <a:pt x="214" y="621"/>
                  </a:lnTo>
                  <a:lnTo>
                    <a:pt x="214" y="444"/>
                  </a:lnTo>
                  <a:lnTo>
                    <a:pt x="200" y="488"/>
                  </a:lnTo>
                  <a:lnTo>
                    <a:pt x="189" y="535"/>
                  </a:lnTo>
                  <a:lnTo>
                    <a:pt x="180" y="586"/>
                  </a:lnTo>
                  <a:lnTo>
                    <a:pt x="175" y="641"/>
                  </a:lnTo>
                  <a:lnTo>
                    <a:pt x="172" y="700"/>
                  </a:lnTo>
                  <a:lnTo>
                    <a:pt x="170" y="724"/>
                  </a:lnTo>
                  <a:lnTo>
                    <a:pt x="161" y="745"/>
                  </a:lnTo>
                  <a:lnTo>
                    <a:pt x="148" y="762"/>
                  </a:lnTo>
                  <a:lnTo>
                    <a:pt x="130" y="775"/>
                  </a:lnTo>
                  <a:lnTo>
                    <a:pt x="110" y="784"/>
                  </a:lnTo>
                  <a:lnTo>
                    <a:pt x="86" y="786"/>
                  </a:lnTo>
                  <a:lnTo>
                    <a:pt x="64" y="784"/>
                  </a:lnTo>
                  <a:lnTo>
                    <a:pt x="43" y="775"/>
                  </a:lnTo>
                  <a:lnTo>
                    <a:pt x="26" y="762"/>
                  </a:lnTo>
                  <a:lnTo>
                    <a:pt x="13" y="745"/>
                  </a:lnTo>
                  <a:lnTo>
                    <a:pt x="4" y="724"/>
                  </a:lnTo>
                  <a:lnTo>
                    <a:pt x="0" y="700"/>
                  </a:lnTo>
                  <a:lnTo>
                    <a:pt x="3" y="632"/>
                  </a:lnTo>
                  <a:lnTo>
                    <a:pt x="9" y="567"/>
                  </a:lnTo>
                  <a:lnTo>
                    <a:pt x="19" y="505"/>
                  </a:lnTo>
                  <a:lnTo>
                    <a:pt x="32" y="449"/>
                  </a:lnTo>
                  <a:lnTo>
                    <a:pt x="48" y="397"/>
                  </a:lnTo>
                  <a:lnTo>
                    <a:pt x="67" y="348"/>
                  </a:lnTo>
                  <a:lnTo>
                    <a:pt x="86" y="304"/>
                  </a:lnTo>
                  <a:lnTo>
                    <a:pt x="107" y="263"/>
                  </a:lnTo>
                  <a:lnTo>
                    <a:pt x="129" y="228"/>
                  </a:lnTo>
                  <a:lnTo>
                    <a:pt x="153" y="195"/>
                  </a:lnTo>
                  <a:lnTo>
                    <a:pt x="175" y="165"/>
                  </a:lnTo>
                  <a:lnTo>
                    <a:pt x="196" y="140"/>
                  </a:lnTo>
                  <a:lnTo>
                    <a:pt x="216" y="119"/>
                  </a:lnTo>
                  <a:lnTo>
                    <a:pt x="235" y="99"/>
                  </a:lnTo>
                  <a:lnTo>
                    <a:pt x="252" y="84"/>
                  </a:lnTo>
                  <a:lnTo>
                    <a:pt x="267" y="72"/>
                  </a:lnTo>
                  <a:lnTo>
                    <a:pt x="278" y="63"/>
                  </a:lnTo>
                  <a:lnTo>
                    <a:pt x="286" y="57"/>
                  </a:lnTo>
                  <a:lnTo>
                    <a:pt x="290" y="55"/>
                  </a:lnTo>
                  <a:lnTo>
                    <a:pt x="294" y="54"/>
                  </a:lnTo>
                  <a:lnTo>
                    <a:pt x="298" y="51"/>
                  </a:lnTo>
                  <a:lnTo>
                    <a:pt x="331" y="29"/>
                  </a:lnTo>
                  <a:lnTo>
                    <a:pt x="365" y="12"/>
                  </a:lnTo>
                  <a:lnTo>
                    <a:pt x="402" y="0"/>
                  </a:lnTo>
                  <a:lnTo>
                    <a:pt x="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131" name="Freeform 12"/>
          <p:cNvSpPr>
            <a:spLocks noEditPoints="1"/>
          </p:cNvSpPr>
          <p:nvPr/>
        </p:nvSpPr>
        <p:spPr bwMode="auto">
          <a:xfrm>
            <a:off x="1983330" y="1415881"/>
            <a:ext cx="597488" cy="620034"/>
          </a:xfrm>
          <a:custGeom>
            <a:avLst/>
            <a:gdLst>
              <a:gd name="T0" fmla="*/ 901 w 3472"/>
              <a:gd name="T1" fmla="*/ 2829 h 3599"/>
              <a:gd name="T2" fmla="*/ 1124 w 3472"/>
              <a:gd name="T3" fmla="*/ 846 h 3599"/>
              <a:gd name="T4" fmla="*/ 3116 w 3472"/>
              <a:gd name="T5" fmla="*/ 773 h 3599"/>
              <a:gd name="T6" fmla="*/ 2927 w 3472"/>
              <a:gd name="T7" fmla="*/ 873 h 3599"/>
              <a:gd name="T8" fmla="*/ 2619 w 3472"/>
              <a:gd name="T9" fmla="*/ 1122 h 3599"/>
              <a:gd name="T10" fmla="*/ 2345 w 3472"/>
              <a:gd name="T11" fmla="*/ 1424 h 3599"/>
              <a:gd name="T12" fmla="*/ 2239 w 3472"/>
              <a:gd name="T13" fmla="*/ 1601 h 3599"/>
              <a:gd name="T14" fmla="*/ 2285 w 3472"/>
              <a:gd name="T15" fmla="*/ 1663 h 3599"/>
              <a:gd name="T16" fmla="*/ 2434 w 3472"/>
              <a:gd name="T17" fmla="*/ 1603 h 3599"/>
              <a:gd name="T18" fmla="*/ 2735 w 3472"/>
              <a:gd name="T19" fmla="*/ 1376 h 3599"/>
              <a:gd name="T20" fmla="*/ 3030 w 3472"/>
              <a:gd name="T21" fmla="*/ 1071 h 3599"/>
              <a:gd name="T22" fmla="*/ 3176 w 3472"/>
              <a:gd name="T23" fmla="*/ 856 h 3599"/>
              <a:gd name="T24" fmla="*/ 3147 w 3472"/>
              <a:gd name="T25" fmla="*/ 784 h 3599"/>
              <a:gd name="T26" fmla="*/ 1988 w 3472"/>
              <a:gd name="T27" fmla="*/ 15 h 3599"/>
              <a:gd name="T28" fmla="*/ 2320 w 3472"/>
              <a:gd name="T29" fmla="*/ 249 h 3599"/>
              <a:gd name="T30" fmla="*/ 2665 w 3472"/>
              <a:gd name="T31" fmla="*/ 255 h 3599"/>
              <a:gd name="T32" fmla="*/ 3003 w 3472"/>
              <a:gd name="T33" fmla="*/ 405 h 3599"/>
              <a:gd name="T34" fmla="*/ 3171 w 3472"/>
              <a:gd name="T35" fmla="*/ 491 h 3599"/>
              <a:gd name="T36" fmla="*/ 3293 w 3472"/>
              <a:gd name="T37" fmla="*/ 482 h 3599"/>
              <a:gd name="T38" fmla="*/ 3418 w 3472"/>
              <a:gd name="T39" fmla="*/ 551 h 3599"/>
              <a:gd name="T40" fmla="*/ 3472 w 3472"/>
              <a:gd name="T41" fmla="*/ 716 h 3599"/>
              <a:gd name="T42" fmla="*/ 3402 w 3472"/>
              <a:gd name="T43" fmla="*/ 945 h 3599"/>
              <a:gd name="T44" fmla="*/ 3200 w 3472"/>
              <a:gd name="T45" fmla="*/ 1242 h 3599"/>
              <a:gd name="T46" fmla="*/ 2917 w 3472"/>
              <a:gd name="T47" fmla="*/ 1536 h 3599"/>
              <a:gd name="T48" fmla="*/ 2667 w 3472"/>
              <a:gd name="T49" fmla="*/ 1738 h 3599"/>
              <a:gd name="T50" fmla="*/ 2405 w 3472"/>
              <a:gd name="T51" fmla="*/ 1893 h 3599"/>
              <a:gd name="T52" fmla="*/ 2169 w 3472"/>
              <a:gd name="T53" fmla="*/ 1955 h 3599"/>
              <a:gd name="T54" fmla="*/ 2073 w 3472"/>
              <a:gd name="T55" fmla="*/ 1927 h 3599"/>
              <a:gd name="T56" fmla="*/ 1981 w 3472"/>
              <a:gd name="T57" fmla="*/ 1835 h 3599"/>
              <a:gd name="T58" fmla="*/ 1953 w 3472"/>
              <a:gd name="T59" fmla="*/ 1674 h 3599"/>
              <a:gd name="T60" fmla="*/ 1848 w 3472"/>
              <a:gd name="T61" fmla="*/ 1391 h 3599"/>
              <a:gd name="T62" fmla="*/ 1752 w 3472"/>
              <a:gd name="T63" fmla="*/ 1038 h 3599"/>
              <a:gd name="T64" fmla="*/ 1797 w 3472"/>
              <a:gd name="T65" fmla="*/ 695 h 3599"/>
              <a:gd name="T66" fmla="*/ 1580 w 3472"/>
              <a:gd name="T67" fmla="*/ 1199 h 3599"/>
              <a:gd name="T68" fmla="*/ 1486 w 3472"/>
              <a:gd name="T69" fmla="*/ 1217 h 3599"/>
              <a:gd name="T70" fmla="*/ 944 w 3472"/>
              <a:gd name="T71" fmla="*/ 1739 h 3599"/>
              <a:gd name="T72" fmla="*/ 952 w 3472"/>
              <a:gd name="T73" fmla="*/ 1830 h 3599"/>
              <a:gd name="T74" fmla="*/ 1367 w 3472"/>
              <a:gd name="T75" fmla="*/ 2840 h 3599"/>
              <a:gd name="T76" fmla="*/ 1630 w 3472"/>
              <a:gd name="T77" fmla="*/ 2998 h 3599"/>
              <a:gd name="T78" fmla="*/ 1828 w 3472"/>
              <a:gd name="T79" fmla="*/ 3105 h 3599"/>
              <a:gd name="T80" fmla="*/ 2035 w 3472"/>
              <a:gd name="T81" fmla="*/ 3246 h 3599"/>
              <a:gd name="T82" fmla="*/ 2117 w 3472"/>
              <a:gd name="T83" fmla="*/ 3489 h 3599"/>
              <a:gd name="T84" fmla="*/ 52 w 3472"/>
              <a:gd name="T85" fmla="*/ 3384 h 3599"/>
              <a:gd name="T86" fmla="*/ 192 w 3472"/>
              <a:gd name="T87" fmla="*/ 3174 h 3599"/>
              <a:gd name="T88" fmla="*/ 434 w 3472"/>
              <a:gd name="T89" fmla="*/ 3090 h 3599"/>
              <a:gd name="T90" fmla="*/ 141 w 3472"/>
              <a:gd name="T91" fmla="*/ 2210 h 3599"/>
              <a:gd name="T92" fmla="*/ 35 w 3472"/>
              <a:gd name="T93" fmla="*/ 2178 h 3599"/>
              <a:gd name="T94" fmla="*/ 0 w 3472"/>
              <a:gd name="T95" fmla="*/ 1506 h 3599"/>
              <a:gd name="T96" fmla="*/ 50 w 3472"/>
              <a:gd name="T97" fmla="*/ 1394 h 3599"/>
              <a:gd name="T98" fmla="*/ 186 w 3472"/>
              <a:gd name="T99" fmla="*/ 1361 h 3599"/>
              <a:gd name="T100" fmla="*/ 946 w 3472"/>
              <a:gd name="T101" fmla="*/ 647 h 3599"/>
              <a:gd name="T102" fmla="*/ 976 w 3472"/>
              <a:gd name="T103" fmla="*/ 591 h 3599"/>
              <a:gd name="T104" fmla="*/ 1582 w 3472"/>
              <a:gd name="T105" fmla="*/ 445 h 3599"/>
              <a:gd name="T106" fmla="*/ 1574 w 3472"/>
              <a:gd name="T107" fmla="*/ 260 h 3599"/>
              <a:gd name="T108" fmla="*/ 1772 w 3472"/>
              <a:gd name="T109" fmla="*/ 42 h 3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2" h="3599">
                <a:moveTo>
                  <a:pt x="640" y="1990"/>
                </a:moveTo>
                <a:lnTo>
                  <a:pt x="383" y="2105"/>
                </a:lnTo>
                <a:lnTo>
                  <a:pt x="795" y="2871"/>
                </a:lnTo>
                <a:lnTo>
                  <a:pt x="847" y="2849"/>
                </a:lnTo>
                <a:lnTo>
                  <a:pt x="901" y="2829"/>
                </a:lnTo>
                <a:lnTo>
                  <a:pt x="957" y="2814"/>
                </a:lnTo>
                <a:lnTo>
                  <a:pt x="1015" y="2804"/>
                </a:lnTo>
                <a:lnTo>
                  <a:pt x="1074" y="2798"/>
                </a:lnTo>
                <a:lnTo>
                  <a:pt x="640" y="1990"/>
                </a:lnTo>
                <a:close/>
                <a:moveTo>
                  <a:pt x="1124" y="846"/>
                </a:moveTo>
                <a:lnTo>
                  <a:pt x="457" y="1491"/>
                </a:lnTo>
                <a:lnTo>
                  <a:pt x="686" y="1602"/>
                </a:lnTo>
                <a:lnTo>
                  <a:pt x="1288" y="1019"/>
                </a:lnTo>
                <a:lnTo>
                  <a:pt x="1124" y="846"/>
                </a:lnTo>
                <a:close/>
                <a:moveTo>
                  <a:pt x="3116" y="773"/>
                </a:moveTo>
                <a:lnTo>
                  <a:pt x="3101" y="774"/>
                </a:lnTo>
                <a:lnTo>
                  <a:pt x="3085" y="780"/>
                </a:lnTo>
                <a:lnTo>
                  <a:pt x="3036" y="807"/>
                </a:lnTo>
                <a:lnTo>
                  <a:pt x="2983" y="836"/>
                </a:lnTo>
                <a:lnTo>
                  <a:pt x="2927" y="873"/>
                </a:lnTo>
                <a:lnTo>
                  <a:pt x="2869" y="913"/>
                </a:lnTo>
                <a:lnTo>
                  <a:pt x="2809" y="958"/>
                </a:lnTo>
                <a:lnTo>
                  <a:pt x="2747" y="1008"/>
                </a:lnTo>
                <a:lnTo>
                  <a:pt x="2684" y="1063"/>
                </a:lnTo>
                <a:lnTo>
                  <a:pt x="2619" y="1122"/>
                </a:lnTo>
                <a:lnTo>
                  <a:pt x="2551" y="1187"/>
                </a:lnTo>
                <a:lnTo>
                  <a:pt x="2491" y="1250"/>
                </a:lnTo>
                <a:lnTo>
                  <a:pt x="2436" y="1311"/>
                </a:lnTo>
                <a:lnTo>
                  <a:pt x="2387" y="1369"/>
                </a:lnTo>
                <a:lnTo>
                  <a:pt x="2345" y="1424"/>
                </a:lnTo>
                <a:lnTo>
                  <a:pt x="2308" y="1476"/>
                </a:lnTo>
                <a:lnTo>
                  <a:pt x="2276" y="1524"/>
                </a:lnTo>
                <a:lnTo>
                  <a:pt x="2248" y="1569"/>
                </a:lnTo>
                <a:lnTo>
                  <a:pt x="2242" y="1584"/>
                </a:lnTo>
                <a:lnTo>
                  <a:pt x="2239" y="1601"/>
                </a:lnTo>
                <a:lnTo>
                  <a:pt x="2242" y="1617"/>
                </a:lnTo>
                <a:lnTo>
                  <a:pt x="2247" y="1632"/>
                </a:lnTo>
                <a:lnTo>
                  <a:pt x="2258" y="1646"/>
                </a:lnTo>
                <a:lnTo>
                  <a:pt x="2270" y="1656"/>
                </a:lnTo>
                <a:lnTo>
                  <a:pt x="2285" y="1663"/>
                </a:lnTo>
                <a:lnTo>
                  <a:pt x="2301" y="1667"/>
                </a:lnTo>
                <a:lnTo>
                  <a:pt x="2317" y="1666"/>
                </a:lnTo>
                <a:lnTo>
                  <a:pt x="2333" y="1660"/>
                </a:lnTo>
                <a:lnTo>
                  <a:pt x="2382" y="1635"/>
                </a:lnTo>
                <a:lnTo>
                  <a:pt x="2434" y="1603"/>
                </a:lnTo>
                <a:lnTo>
                  <a:pt x="2490" y="1568"/>
                </a:lnTo>
                <a:lnTo>
                  <a:pt x="2548" y="1526"/>
                </a:lnTo>
                <a:lnTo>
                  <a:pt x="2608" y="1482"/>
                </a:lnTo>
                <a:lnTo>
                  <a:pt x="2671" y="1431"/>
                </a:lnTo>
                <a:lnTo>
                  <a:pt x="2735" y="1376"/>
                </a:lnTo>
                <a:lnTo>
                  <a:pt x="2800" y="1317"/>
                </a:lnTo>
                <a:lnTo>
                  <a:pt x="2867" y="1252"/>
                </a:lnTo>
                <a:lnTo>
                  <a:pt x="2927" y="1189"/>
                </a:lnTo>
                <a:lnTo>
                  <a:pt x="2981" y="1129"/>
                </a:lnTo>
                <a:lnTo>
                  <a:pt x="3030" y="1071"/>
                </a:lnTo>
                <a:lnTo>
                  <a:pt x="3073" y="1016"/>
                </a:lnTo>
                <a:lnTo>
                  <a:pt x="3110" y="964"/>
                </a:lnTo>
                <a:lnTo>
                  <a:pt x="3143" y="916"/>
                </a:lnTo>
                <a:lnTo>
                  <a:pt x="3169" y="872"/>
                </a:lnTo>
                <a:lnTo>
                  <a:pt x="3176" y="856"/>
                </a:lnTo>
                <a:lnTo>
                  <a:pt x="3178" y="840"/>
                </a:lnTo>
                <a:lnTo>
                  <a:pt x="3176" y="824"/>
                </a:lnTo>
                <a:lnTo>
                  <a:pt x="3170" y="808"/>
                </a:lnTo>
                <a:lnTo>
                  <a:pt x="3161" y="794"/>
                </a:lnTo>
                <a:lnTo>
                  <a:pt x="3147" y="784"/>
                </a:lnTo>
                <a:lnTo>
                  <a:pt x="3132" y="777"/>
                </a:lnTo>
                <a:lnTo>
                  <a:pt x="3116" y="773"/>
                </a:lnTo>
                <a:close/>
                <a:moveTo>
                  <a:pt x="1915" y="0"/>
                </a:moveTo>
                <a:lnTo>
                  <a:pt x="1952" y="5"/>
                </a:lnTo>
                <a:lnTo>
                  <a:pt x="1988" y="15"/>
                </a:lnTo>
                <a:lnTo>
                  <a:pt x="2022" y="30"/>
                </a:lnTo>
                <a:lnTo>
                  <a:pt x="2053" y="51"/>
                </a:lnTo>
                <a:lnTo>
                  <a:pt x="2081" y="77"/>
                </a:lnTo>
                <a:lnTo>
                  <a:pt x="2254" y="265"/>
                </a:lnTo>
                <a:lnTo>
                  <a:pt x="2320" y="249"/>
                </a:lnTo>
                <a:lnTo>
                  <a:pt x="2387" y="238"/>
                </a:lnTo>
                <a:lnTo>
                  <a:pt x="2456" y="234"/>
                </a:lnTo>
                <a:lnTo>
                  <a:pt x="2525" y="235"/>
                </a:lnTo>
                <a:lnTo>
                  <a:pt x="2595" y="242"/>
                </a:lnTo>
                <a:lnTo>
                  <a:pt x="2665" y="255"/>
                </a:lnTo>
                <a:lnTo>
                  <a:pt x="2735" y="274"/>
                </a:lnTo>
                <a:lnTo>
                  <a:pt x="2803" y="298"/>
                </a:lnTo>
                <a:lnTo>
                  <a:pt x="2872" y="328"/>
                </a:lnTo>
                <a:lnTo>
                  <a:pt x="2938" y="364"/>
                </a:lnTo>
                <a:lnTo>
                  <a:pt x="3003" y="405"/>
                </a:lnTo>
                <a:lnTo>
                  <a:pt x="3065" y="451"/>
                </a:lnTo>
                <a:lnTo>
                  <a:pt x="3126" y="504"/>
                </a:lnTo>
                <a:lnTo>
                  <a:pt x="3137" y="501"/>
                </a:lnTo>
                <a:lnTo>
                  <a:pt x="3153" y="496"/>
                </a:lnTo>
                <a:lnTo>
                  <a:pt x="3171" y="491"/>
                </a:lnTo>
                <a:lnTo>
                  <a:pt x="3193" y="487"/>
                </a:lnTo>
                <a:lnTo>
                  <a:pt x="3216" y="483"/>
                </a:lnTo>
                <a:lnTo>
                  <a:pt x="3241" y="481"/>
                </a:lnTo>
                <a:lnTo>
                  <a:pt x="3266" y="480"/>
                </a:lnTo>
                <a:lnTo>
                  <a:pt x="3293" y="482"/>
                </a:lnTo>
                <a:lnTo>
                  <a:pt x="3319" y="488"/>
                </a:lnTo>
                <a:lnTo>
                  <a:pt x="3345" y="497"/>
                </a:lnTo>
                <a:lnTo>
                  <a:pt x="3372" y="510"/>
                </a:lnTo>
                <a:lnTo>
                  <a:pt x="3396" y="528"/>
                </a:lnTo>
                <a:lnTo>
                  <a:pt x="3418" y="551"/>
                </a:lnTo>
                <a:lnTo>
                  <a:pt x="3439" y="579"/>
                </a:lnTo>
                <a:lnTo>
                  <a:pt x="3455" y="610"/>
                </a:lnTo>
                <a:lnTo>
                  <a:pt x="3465" y="643"/>
                </a:lnTo>
                <a:lnTo>
                  <a:pt x="3471" y="678"/>
                </a:lnTo>
                <a:lnTo>
                  <a:pt x="3472" y="716"/>
                </a:lnTo>
                <a:lnTo>
                  <a:pt x="3468" y="756"/>
                </a:lnTo>
                <a:lnTo>
                  <a:pt x="3459" y="800"/>
                </a:lnTo>
                <a:lnTo>
                  <a:pt x="3446" y="844"/>
                </a:lnTo>
                <a:lnTo>
                  <a:pt x="3427" y="893"/>
                </a:lnTo>
                <a:lnTo>
                  <a:pt x="3402" y="945"/>
                </a:lnTo>
                <a:lnTo>
                  <a:pt x="3374" y="997"/>
                </a:lnTo>
                <a:lnTo>
                  <a:pt x="3337" y="1057"/>
                </a:lnTo>
                <a:lnTo>
                  <a:pt x="3295" y="1118"/>
                </a:lnTo>
                <a:lnTo>
                  <a:pt x="3250" y="1179"/>
                </a:lnTo>
                <a:lnTo>
                  <a:pt x="3200" y="1242"/>
                </a:lnTo>
                <a:lnTo>
                  <a:pt x="3145" y="1306"/>
                </a:lnTo>
                <a:lnTo>
                  <a:pt x="3088" y="1369"/>
                </a:lnTo>
                <a:lnTo>
                  <a:pt x="3026" y="1432"/>
                </a:lnTo>
                <a:lnTo>
                  <a:pt x="2963" y="1493"/>
                </a:lnTo>
                <a:lnTo>
                  <a:pt x="2917" y="1536"/>
                </a:lnTo>
                <a:lnTo>
                  <a:pt x="2869" y="1578"/>
                </a:lnTo>
                <a:lnTo>
                  <a:pt x="2820" y="1620"/>
                </a:lnTo>
                <a:lnTo>
                  <a:pt x="2770" y="1660"/>
                </a:lnTo>
                <a:lnTo>
                  <a:pt x="2719" y="1700"/>
                </a:lnTo>
                <a:lnTo>
                  <a:pt x="2667" y="1738"/>
                </a:lnTo>
                <a:lnTo>
                  <a:pt x="2614" y="1775"/>
                </a:lnTo>
                <a:lnTo>
                  <a:pt x="2561" y="1808"/>
                </a:lnTo>
                <a:lnTo>
                  <a:pt x="2508" y="1839"/>
                </a:lnTo>
                <a:lnTo>
                  <a:pt x="2456" y="1868"/>
                </a:lnTo>
                <a:lnTo>
                  <a:pt x="2405" y="1893"/>
                </a:lnTo>
                <a:lnTo>
                  <a:pt x="2354" y="1915"/>
                </a:lnTo>
                <a:lnTo>
                  <a:pt x="2304" y="1932"/>
                </a:lnTo>
                <a:lnTo>
                  <a:pt x="2258" y="1945"/>
                </a:lnTo>
                <a:lnTo>
                  <a:pt x="2212" y="1953"/>
                </a:lnTo>
                <a:lnTo>
                  <a:pt x="2169" y="1955"/>
                </a:lnTo>
                <a:lnTo>
                  <a:pt x="2152" y="1954"/>
                </a:lnTo>
                <a:lnTo>
                  <a:pt x="2133" y="1951"/>
                </a:lnTo>
                <a:lnTo>
                  <a:pt x="2114" y="1945"/>
                </a:lnTo>
                <a:lnTo>
                  <a:pt x="2094" y="1937"/>
                </a:lnTo>
                <a:lnTo>
                  <a:pt x="2073" y="1927"/>
                </a:lnTo>
                <a:lnTo>
                  <a:pt x="2053" y="1913"/>
                </a:lnTo>
                <a:lnTo>
                  <a:pt x="2032" y="1898"/>
                </a:lnTo>
                <a:lnTo>
                  <a:pt x="2014" y="1879"/>
                </a:lnTo>
                <a:lnTo>
                  <a:pt x="1997" y="1858"/>
                </a:lnTo>
                <a:lnTo>
                  <a:pt x="1981" y="1835"/>
                </a:lnTo>
                <a:lnTo>
                  <a:pt x="1968" y="1808"/>
                </a:lnTo>
                <a:lnTo>
                  <a:pt x="1959" y="1778"/>
                </a:lnTo>
                <a:lnTo>
                  <a:pt x="1953" y="1747"/>
                </a:lnTo>
                <a:lnTo>
                  <a:pt x="1951" y="1712"/>
                </a:lnTo>
                <a:lnTo>
                  <a:pt x="1953" y="1674"/>
                </a:lnTo>
                <a:lnTo>
                  <a:pt x="1961" y="1633"/>
                </a:lnTo>
                <a:lnTo>
                  <a:pt x="1974" y="1590"/>
                </a:lnTo>
                <a:lnTo>
                  <a:pt x="1926" y="1525"/>
                </a:lnTo>
                <a:lnTo>
                  <a:pt x="1884" y="1459"/>
                </a:lnTo>
                <a:lnTo>
                  <a:pt x="1848" y="1391"/>
                </a:lnTo>
                <a:lnTo>
                  <a:pt x="1818" y="1322"/>
                </a:lnTo>
                <a:lnTo>
                  <a:pt x="1793" y="1252"/>
                </a:lnTo>
                <a:lnTo>
                  <a:pt x="1773" y="1180"/>
                </a:lnTo>
                <a:lnTo>
                  <a:pt x="1760" y="1109"/>
                </a:lnTo>
                <a:lnTo>
                  <a:pt x="1752" y="1038"/>
                </a:lnTo>
                <a:lnTo>
                  <a:pt x="1750" y="966"/>
                </a:lnTo>
                <a:lnTo>
                  <a:pt x="1753" y="896"/>
                </a:lnTo>
                <a:lnTo>
                  <a:pt x="1762" y="827"/>
                </a:lnTo>
                <a:lnTo>
                  <a:pt x="1777" y="761"/>
                </a:lnTo>
                <a:lnTo>
                  <a:pt x="1797" y="695"/>
                </a:lnTo>
                <a:lnTo>
                  <a:pt x="1701" y="591"/>
                </a:lnTo>
                <a:lnTo>
                  <a:pt x="1609" y="1147"/>
                </a:lnTo>
                <a:lnTo>
                  <a:pt x="1603" y="1166"/>
                </a:lnTo>
                <a:lnTo>
                  <a:pt x="1593" y="1184"/>
                </a:lnTo>
                <a:lnTo>
                  <a:pt x="1580" y="1199"/>
                </a:lnTo>
                <a:lnTo>
                  <a:pt x="1564" y="1211"/>
                </a:lnTo>
                <a:lnTo>
                  <a:pt x="1546" y="1219"/>
                </a:lnTo>
                <a:lnTo>
                  <a:pt x="1526" y="1223"/>
                </a:lnTo>
                <a:lnTo>
                  <a:pt x="1506" y="1222"/>
                </a:lnTo>
                <a:lnTo>
                  <a:pt x="1486" y="1217"/>
                </a:lnTo>
                <a:lnTo>
                  <a:pt x="1469" y="1208"/>
                </a:lnTo>
                <a:lnTo>
                  <a:pt x="1453" y="1194"/>
                </a:lnTo>
                <a:lnTo>
                  <a:pt x="915" y="1715"/>
                </a:lnTo>
                <a:lnTo>
                  <a:pt x="931" y="1725"/>
                </a:lnTo>
                <a:lnTo>
                  <a:pt x="944" y="1739"/>
                </a:lnTo>
                <a:lnTo>
                  <a:pt x="953" y="1756"/>
                </a:lnTo>
                <a:lnTo>
                  <a:pt x="960" y="1774"/>
                </a:lnTo>
                <a:lnTo>
                  <a:pt x="961" y="1793"/>
                </a:lnTo>
                <a:lnTo>
                  <a:pt x="959" y="1813"/>
                </a:lnTo>
                <a:lnTo>
                  <a:pt x="952" y="1830"/>
                </a:lnTo>
                <a:lnTo>
                  <a:pt x="942" y="1846"/>
                </a:lnTo>
                <a:lnTo>
                  <a:pt x="928" y="1860"/>
                </a:lnTo>
                <a:lnTo>
                  <a:pt x="911" y="1869"/>
                </a:lnTo>
                <a:lnTo>
                  <a:pt x="859" y="1893"/>
                </a:lnTo>
                <a:lnTo>
                  <a:pt x="1367" y="2840"/>
                </a:lnTo>
                <a:lnTo>
                  <a:pt x="1425" y="2863"/>
                </a:lnTo>
                <a:lnTo>
                  <a:pt x="1481" y="2890"/>
                </a:lnTo>
                <a:lnTo>
                  <a:pt x="1533" y="2921"/>
                </a:lnTo>
                <a:lnTo>
                  <a:pt x="1583" y="2958"/>
                </a:lnTo>
                <a:lnTo>
                  <a:pt x="1630" y="2998"/>
                </a:lnTo>
                <a:lnTo>
                  <a:pt x="1673" y="3042"/>
                </a:lnTo>
                <a:lnTo>
                  <a:pt x="1713" y="3090"/>
                </a:lnTo>
                <a:lnTo>
                  <a:pt x="1723" y="3090"/>
                </a:lnTo>
                <a:lnTo>
                  <a:pt x="1777" y="3094"/>
                </a:lnTo>
                <a:lnTo>
                  <a:pt x="1828" y="3105"/>
                </a:lnTo>
                <a:lnTo>
                  <a:pt x="1877" y="3123"/>
                </a:lnTo>
                <a:lnTo>
                  <a:pt x="1923" y="3146"/>
                </a:lnTo>
                <a:lnTo>
                  <a:pt x="1965" y="3174"/>
                </a:lnTo>
                <a:lnTo>
                  <a:pt x="2002" y="3208"/>
                </a:lnTo>
                <a:lnTo>
                  <a:pt x="2035" y="3246"/>
                </a:lnTo>
                <a:lnTo>
                  <a:pt x="2064" y="3288"/>
                </a:lnTo>
                <a:lnTo>
                  <a:pt x="2087" y="3334"/>
                </a:lnTo>
                <a:lnTo>
                  <a:pt x="2104" y="3384"/>
                </a:lnTo>
                <a:lnTo>
                  <a:pt x="2114" y="3435"/>
                </a:lnTo>
                <a:lnTo>
                  <a:pt x="2117" y="3489"/>
                </a:lnTo>
                <a:lnTo>
                  <a:pt x="2117" y="3599"/>
                </a:lnTo>
                <a:lnTo>
                  <a:pt x="39" y="3599"/>
                </a:lnTo>
                <a:lnTo>
                  <a:pt x="39" y="3489"/>
                </a:lnTo>
                <a:lnTo>
                  <a:pt x="42" y="3435"/>
                </a:lnTo>
                <a:lnTo>
                  <a:pt x="52" y="3384"/>
                </a:lnTo>
                <a:lnTo>
                  <a:pt x="69" y="3334"/>
                </a:lnTo>
                <a:lnTo>
                  <a:pt x="92" y="3288"/>
                </a:lnTo>
                <a:lnTo>
                  <a:pt x="121" y="3246"/>
                </a:lnTo>
                <a:lnTo>
                  <a:pt x="155" y="3208"/>
                </a:lnTo>
                <a:lnTo>
                  <a:pt x="192" y="3174"/>
                </a:lnTo>
                <a:lnTo>
                  <a:pt x="235" y="3146"/>
                </a:lnTo>
                <a:lnTo>
                  <a:pt x="280" y="3123"/>
                </a:lnTo>
                <a:lnTo>
                  <a:pt x="329" y="3105"/>
                </a:lnTo>
                <a:lnTo>
                  <a:pt x="380" y="3094"/>
                </a:lnTo>
                <a:lnTo>
                  <a:pt x="434" y="3090"/>
                </a:lnTo>
                <a:lnTo>
                  <a:pt x="526" y="3090"/>
                </a:lnTo>
                <a:lnTo>
                  <a:pt x="560" y="3049"/>
                </a:lnTo>
                <a:lnTo>
                  <a:pt x="598" y="3010"/>
                </a:lnTo>
                <a:lnTo>
                  <a:pt x="164" y="2201"/>
                </a:lnTo>
                <a:lnTo>
                  <a:pt x="141" y="2210"/>
                </a:lnTo>
                <a:lnTo>
                  <a:pt x="118" y="2212"/>
                </a:lnTo>
                <a:lnTo>
                  <a:pt x="96" y="2211"/>
                </a:lnTo>
                <a:lnTo>
                  <a:pt x="74" y="2204"/>
                </a:lnTo>
                <a:lnTo>
                  <a:pt x="53" y="2193"/>
                </a:lnTo>
                <a:lnTo>
                  <a:pt x="35" y="2178"/>
                </a:lnTo>
                <a:lnTo>
                  <a:pt x="20" y="2160"/>
                </a:lnTo>
                <a:lnTo>
                  <a:pt x="9" y="2141"/>
                </a:lnTo>
                <a:lnTo>
                  <a:pt x="2" y="2118"/>
                </a:lnTo>
                <a:lnTo>
                  <a:pt x="0" y="2095"/>
                </a:lnTo>
                <a:lnTo>
                  <a:pt x="0" y="1506"/>
                </a:lnTo>
                <a:lnTo>
                  <a:pt x="2" y="1480"/>
                </a:lnTo>
                <a:lnTo>
                  <a:pt x="9" y="1456"/>
                </a:lnTo>
                <a:lnTo>
                  <a:pt x="18" y="1433"/>
                </a:lnTo>
                <a:lnTo>
                  <a:pt x="33" y="1413"/>
                </a:lnTo>
                <a:lnTo>
                  <a:pt x="50" y="1394"/>
                </a:lnTo>
                <a:lnTo>
                  <a:pt x="69" y="1378"/>
                </a:lnTo>
                <a:lnTo>
                  <a:pt x="97" y="1365"/>
                </a:lnTo>
                <a:lnTo>
                  <a:pt x="126" y="1357"/>
                </a:lnTo>
                <a:lnTo>
                  <a:pt x="156" y="1356"/>
                </a:lnTo>
                <a:lnTo>
                  <a:pt x="186" y="1361"/>
                </a:lnTo>
                <a:lnTo>
                  <a:pt x="213" y="1371"/>
                </a:lnTo>
                <a:lnTo>
                  <a:pt x="228" y="1378"/>
                </a:lnTo>
                <a:lnTo>
                  <a:pt x="959" y="671"/>
                </a:lnTo>
                <a:lnTo>
                  <a:pt x="951" y="659"/>
                </a:lnTo>
                <a:lnTo>
                  <a:pt x="946" y="647"/>
                </a:lnTo>
                <a:lnTo>
                  <a:pt x="945" y="633"/>
                </a:lnTo>
                <a:lnTo>
                  <a:pt x="948" y="619"/>
                </a:lnTo>
                <a:lnTo>
                  <a:pt x="954" y="608"/>
                </a:lnTo>
                <a:lnTo>
                  <a:pt x="965" y="597"/>
                </a:lnTo>
                <a:lnTo>
                  <a:pt x="976" y="591"/>
                </a:lnTo>
                <a:lnTo>
                  <a:pt x="990" y="588"/>
                </a:lnTo>
                <a:lnTo>
                  <a:pt x="1645" y="531"/>
                </a:lnTo>
                <a:lnTo>
                  <a:pt x="1624" y="508"/>
                </a:lnTo>
                <a:lnTo>
                  <a:pt x="1600" y="478"/>
                </a:lnTo>
                <a:lnTo>
                  <a:pt x="1582" y="445"/>
                </a:lnTo>
                <a:lnTo>
                  <a:pt x="1570" y="410"/>
                </a:lnTo>
                <a:lnTo>
                  <a:pt x="1562" y="373"/>
                </a:lnTo>
                <a:lnTo>
                  <a:pt x="1559" y="335"/>
                </a:lnTo>
                <a:lnTo>
                  <a:pt x="1564" y="297"/>
                </a:lnTo>
                <a:lnTo>
                  <a:pt x="1574" y="260"/>
                </a:lnTo>
                <a:lnTo>
                  <a:pt x="1590" y="227"/>
                </a:lnTo>
                <a:lnTo>
                  <a:pt x="1611" y="195"/>
                </a:lnTo>
                <a:lnTo>
                  <a:pt x="1636" y="167"/>
                </a:lnTo>
                <a:lnTo>
                  <a:pt x="1743" y="66"/>
                </a:lnTo>
                <a:lnTo>
                  <a:pt x="1772" y="42"/>
                </a:lnTo>
                <a:lnTo>
                  <a:pt x="1805" y="23"/>
                </a:lnTo>
                <a:lnTo>
                  <a:pt x="1841" y="10"/>
                </a:lnTo>
                <a:lnTo>
                  <a:pt x="1877" y="3"/>
                </a:lnTo>
                <a:lnTo>
                  <a:pt x="1915" y="0"/>
                </a:lnTo>
                <a:close/>
              </a:path>
            </a:pathLst>
          </a:custGeom>
          <a:solidFill>
            <a:srgbClr val="77777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1777504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4" y="1479591"/>
            <a:ext cx="12192000" cy="2900694"/>
          </a:xfrm>
          <a:prstGeom prst="rect">
            <a:avLst/>
          </a:prstGeom>
          <a:solidFill>
            <a:srgbClr val="00A8E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prstClr val="white"/>
              </a:solidFill>
            </a:endParaRPr>
          </a:p>
        </p:txBody>
      </p:sp>
      <p:sp>
        <p:nvSpPr>
          <p:cNvPr id="52" name="Rectangle 1"/>
          <p:cNvSpPr/>
          <p:nvPr/>
        </p:nvSpPr>
        <p:spPr>
          <a:xfrm>
            <a:off x="644" y="3962865"/>
            <a:ext cx="12192000" cy="892134"/>
          </a:xfrm>
          <a:prstGeom prst="rect">
            <a:avLst/>
          </a:prstGeom>
          <a:solidFill>
            <a:srgbClr val="D600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prstClr val="white"/>
              </a:solidFill>
            </a:endParaRPr>
          </a:p>
        </p:txBody>
      </p:sp>
      <p:sp>
        <p:nvSpPr>
          <p:cNvPr id="43" name="Rectangle 42"/>
          <p:cNvSpPr/>
          <p:nvPr/>
        </p:nvSpPr>
        <p:spPr>
          <a:xfrm>
            <a:off x="1438417" y="1652933"/>
            <a:ext cx="9562293" cy="2308324"/>
          </a:xfrm>
          <a:prstGeom prst="rect">
            <a:avLst/>
          </a:prstGeom>
        </p:spPr>
        <p:txBody>
          <a:bodyPr wrap="square">
            <a:spAutoFit/>
          </a:bodyPr>
          <a:lstStyle/>
          <a:p>
            <a:pPr algn="ctr"/>
            <a:r>
              <a:rPr lang="en-US" sz="3600" dirty="0">
                <a:solidFill>
                  <a:prstClr val="white"/>
                </a:solidFill>
              </a:rPr>
              <a:t>Housing First for Youth goes </a:t>
            </a:r>
            <a:r>
              <a:rPr lang="en-US" sz="3600" b="1" dirty="0">
                <a:solidFill>
                  <a:prstClr val="white"/>
                </a:solidFill>
              </a:rPr>
              <a:t>beyond</a:t>
            </a:r>
            <a:r>
              <a:rPr lang="en-US" sz="3600" dirty="0">
                <a:solidFill>
                  <a:prstClr val="white"/>
                </a:solidFill>
              </a:rPr>
              <a:t> support towards independence. It's about </a:t>
            </a:r>
          </a:p>
          <a:p>
            <a:pPr algn="ctr"/>
            <a:r>
              <a:rPr lang="en-US" sz="3600" dirty="0">
                <a:solidFill>
                  <a:prstClr val="white"/>
                </a:solidFill>
              </a:rPr>
              <a:t>enabling young people to make a successful </a:t>
            </a:r>
          </a:p>
          <a:p>
            <a:pPr algn="ctr"/>
            <a:r>
              <a:rPr lang="en-US" sz="3600" b="1" dirty="0">
                <a:solidFill>
                  <a:prstClr val="white"/>
                </a:solidFill>
              </a:rPr>
              <a:t>transition to adulthood</a:t>
            </a:r>
            <a:r>
              <a:rPr lang="nl-NL" sz="3600" dirty="0">
                <a:solidFill>
                  <a:prstClr val="white"/>
                </a:solidFill>
              </a:rPr>
              <a:t>. </a:t>
            </a:r>
          </a:p>
        </p:txBody>
      </p:sp>
      <p:sp>
        <p:nvSpPr>
          <p:cNvPr id="53" name="Rectangle 47"/>
          <p:cNvSpPr/>
          <p:nvPr/>
        </p:nvSpPr>
        <p:spPr>
          <a:xfrm>
            <a:off x="1626426" y="4206017"/>
            <a:ext cx="4031424" cy="400110"/>
          </a:xfrm>
          <a:prstGeom prst="rect">
            <a:avLst/>
          </a:prstGeom>
        </p:spPr>
        <p:txBody>
          <a:bodyPr wrap="square">
            <a:spAutoFit/>
          </a:bodyPr>
          <a:lstStyle/>
          <a:p>
            <a:r>
              <a:rPr lang="en-US" sz="2000" kern="0" dirty="0">
                <a:solidFill>
                  <a:prstClr val="white"/>
                </a:solidFill>
                <a:latin typeface="Calibri Light" panose="020F0302020204030204"/>
                <a:cs typeface="Arial" pitchFamily="34" charset="0"/>
              </a:rPr>
              <a:t>Developing  </a:t>
            </a:r>
            <a:r>
              <a:rPr lang="en-US" sz="2000" kern="0" dirty="0" err="1">
                <a:solidFill>
                  <a:prstClr val="white"/>
                </a:solidFill>
                <a:latin typeface="Segoe Print" panose="02000600000000000000" pitchFamily="2" charset="0"/>
                <a:cs typeface="Arial" pitchFamily="34" charset="0"/>
              </a:rPr>
              <a:t>healty</a:t>
            </a:r>
            <a:r>
              <a:rPr lang="en-US" sz="2000" kern="0" dirty="0">
                <a:solidFill>
                  <a:prstClr val="white"/>
                </a:solidFill>
                <a:latin typeface="Segoe Print" panose="02000600000000000000" pitchFamily="2" charset="0"/>
                <a:cs typeface="Arial" pitchFamily="34" charset="0"/>
              </a:rPr>
              <a:t> </a:t>
            </a:r>
            <a:r>
              <a:rPr lang="en-US" sz="2000" kern="0" dirty="0" err="1">
                <a:solidFill>
                  <a:prstClr val="white"/>
                </a:solidFill>
                <a:latin typeface="Segoe Print" panose="02000600000000000000" pitchFamily="2" charset="0"/>
                <a:cs typeface="Arial" pitchFamily="34" charset="0"/>
              </a:rPr>
              <a:t>behaviour</a:t>
            </a:r>
            <a:r>
              <a:rPr lang="en-US" sz="2000" kern="0" dirty="0">
                <a:solidFill>
                  <a:prstClr val="white"/>
                </a:solidFill>
                <a:latin typeface="Segoe Print" panose="02000600000000000000" pitchFamily="2" charset="0"/>
                <a:cs typeface="Arial" pitchFamily="34" charset="0"/>
              </a:rPr>
              <a:t> </a:t>
            </a:r>
            <a:endParaRPr lang="en-US" sz="2000" dirty="0">
              <a:solidFill>
                <a:prstClr val="white"/>
              </a:solidFill>
              <a:latin typeface="Segoe Print" panose="02000600000000000000" pitchFamily="2" charset="0"/>
            </a:endParaRPr>
          </a:p>
        </p:txBody>
      </p:sp>
      <p:sp>
        <p:nvSpPr>
          <p:cNvPr id="54" name="Rectangle 47"/>
          <p:cNvSpPr/>
          <p:nvPr/>
        </p:nvSpPr>
        <p:spPr>
          <a:xfrm>
            <a:off x="6462369" y="4185824"/>
            <a:ext cx="4758463" cy="400110"/>
          </a:xfrm>
          <a:prstGeom prst="rect">
            <a:avLst/>
          </a:prstGeom>
        </p:spPr>
        <p:txBody>
          <a:bodyPr wrap="square">
            <a:spAutoFit/>
          </a:bodyPr>
          <a:lstStyle/>
          <a:p>
            <a:r>
              <a:rPr lang="en-US" sz="2000" kern="0" dirty="0">
                <a:solidFill>
                  <a:prstClr val="white"/>
                </a:solidFill>
                <a:latin typeface="Calibri Light" panose="020F0302020204030204"/>
                <a:cs typeface="Arial" pitchFamily="34" charset="0"/>
              </a:rPr>
              <a:t>Developing </a:t>
            </a:r>
            <a:r>
              <a:rPr lang="en-US" sz="2000" kern="0" dirty="0">
                <a:solidFill>
                  <a:prstClr val="white"/>
                </a:solidFill>
                <a:latin typeface="Segoe Print" panose="02000600000000000000" pitchFamily="2" charset="0"/>
                <a:cs typeface="Arial" pitchFamily="34" charset="0"/>
              </a:rPr>
              <a:t>own identity</a:t>
            </a:r>
            <a:endParaRPr lang="en-US" sz="2000" dirty="0">
              <a:solidFill>
                <a:prstClr val="white"/>
              </a:solidFill>
              <a:latin typeface="Segoe Print" panose="02000600000000000000" pitchFamily="2" charset="0"/>
            </a:endParaRPr>
          </a:p>
        </p:txBody>
      </p:sp>
      <p:grpSp>
        <p:nvGrpSpPr>
          <p:cNvPr id="58" name="Group 58"/>
          <p:cNvGrpSpPr/>
          <p:nvPr/>
        </p:nvGrpSpPr>
        <p:grpSpPr>
          <a:xfrm>
            <a:off x="1" y="6714000"/>
            <a:ext cx="12191999" cy="144000"/>
            <a:chOff x="4115999" y="1098000"/>
            <a:chExt cx="3960001" cy="54000"/>
          </a:xfrm>
        </p:grpSpPr>
        <p:sp>
          <p:nvSpPr>
            <p:cNvPr id="59"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60"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grpSp>
        <p:nvGrpSpPr>
          <p:cNvPr id="16" name="Group 12"/>
          <p:cNvGrpSpPr/>
          <p:nvPr/>
        </p:nvGrpSpPr>
        <p:grpSpPr>
          <a:xfrm>
            <a:off x="738130" y="5122431"/>
            <a:ext cx="3274677" cy="1056901"/>
            <a:chOff x="738130" y="4551539"/>
            <a:chExt cx="3274677" cy="1056901"/>
          </a:xfrm>
        </p:grpSpPr>
        <p:sp>
          <p:nvSpPr>
            <p:cNvPr id="18" name="Oval 7"/>
            <p:cNvSpPr/>
            <p:nvPr/>
          </p:nvSpPr>
          <p:spPr>
            <a:xfrm>
              <a:off x="738130" y="4551539"/>
              <a:ext cx="1046603" cy="1056901"/>
            </a:xfrm>
            <a:prstGeom prst="ellipse">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19" name="Rectangle 10"/>
            <p:cNvSpPr/>
            <p:nvPr/>
          </p:nvSpPr>
          <p:spPr>
            <a:xfrm>
              <a:off x="1880364" y="4652049"/>
              <a:ext cx="2132443" cy="923330"/>
            </a:xfrm>
            <a:prstGeom prst="rect">
              <a:avLst/>
            </a:prstGeom>
          </p:spPr>
          <p:txBody>
            <a:bodyPr wrap="square">
              <a:spAutoFit/>
            </a:bodyPr>
            <a:lstStyle/>
            <a:p>
              <a:pPr>
                <a:defRPr/>
              </a:pPr>
              <a:r>
                <a:rPr lang="en-US" b="1" kern="0" dirty="0">
                  <a:solidFill>
                    <a:srgbClr val="77777A"/>
                  </a:solidFill>
                  <a:latin typeface="Calibri Light" panose="020F0302020204030204"/>
                  <a:cs typeface="Arial" pitchFamily="34" charset="0"/>
                </a:rPr>
                <a:t>Providing a safety net and a hopeful perspective </a:t>
              </a:r>
              <a:endParaRPr lang="en-US" b="1" dirty="0">
                <a:solidFill>
                  <a:srgbClr val="77777A"/>
                </a:solidFill>
                <a:latin typeface="Calibri Light" panose="020F0302020204030204"/>
              </a:endParaRPr>
            </a:p>
          </p:txBody>
        </p:sp>
      </p:grpSp>
      <p:grpSp>
        <p:nvGrpSpPr>
          <p:cNvPr id="20" name="Group 38"/>
          <p:cNvGrpSpPr/>
          <p:nvPr/>
        </p:nvGrpSpPr>
        <p:grpSpPr>
          <a:xfrm>
            <a:off x="4539548" y="4941241"/>
            <a:ext cx="3293697" cy="1754326"/>
            <a:chOff x="4538950" y="4643696"/>
            <a:chExt cx="3293697" cy="1754326"/>
          </a:xfrm>
        </p:grpSpPr>
        <p:sp>
          <p:nvSpPr>
            <p:cNvPr id="21" name="Rectangle 15"/>
            <p:cNvSpPr/>
            <p:nvPr/>
          </p:nvSpPr>
          <p:spPr>
            <a:xfrm>
              <a:off x="5700204" y="4643696"/>
              <a:ext cx="2132443" cy="1754326"/>
            </a:xfrm>
            <a:prstGeom prst="rect">
              <a:avLst/>
            </a:prstGeom>
          </p:spPr>
          <p:txBody>
            <a:bodyPr wrap="square">
              <a:spAutoFit/>
            </a:bodyPr>
            <a:lstStyle/>
            <a:p>
              <a:pPr>
                <a:defRPr/>
              </a:pPr>
              <a:r>
                <a:rPr lang="en-US" b="1" kern="0" dirty="0">
                  <a:solidFill>
                    <a:srgbClr val="77777A"/>
                  </a:solidFill>
                  <a:latin typeface="Calibri Light" panose="020F0302020204030204"/>
                  <a:cs typeface="Arial" pitchFamily="34" charset="0"/>
                </a:rPr>
                <a:t>Trial and error: young people are allowed to make mistakes. Continue to offer new opportunities.</a:t>
              </a:r>
              <a:endParaRPr lang="en-US" b="1" dirty="0">
                <a:solidFill>
                  <a:srgbClr val="77777A"/>
                </a:solidFill>
                <a:latin typeface="Calibri Light" panose="020F0302020204030204"/>
              </a:endParaRPr>
            </a:p>
          </p:txBody>
        </p:sp>
        <p:sp>
          <p:nvSpPr>
            <p:cNvPr id="23" name="Oval 14"/>
            <p:cNvSpPr/>
            <p:nvPr/>
          </p:nvSpPr>
          <p:spPr>
            <a:xfrm>
              <a:off x="4538950" y="4823776"/>
              <a:ext cx="1046603" cy="1056901"/>
            </a:xfrm>
            <a:prstGeom prst="ellipse">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grpSp>
      <p:grpSp>
        <p:nvGrpSpPr>
          <p:cNvPr id="27" name="Group 42"/>
          <p:cNvGrpSpPr/>
          <p:nvPr/>
        </p:nvGrpSpPr>
        <p:grpSpPr>
          <a:xfrm>
            <a:off x="8340368" y="5122431"/>
            <a:ext cx="3280131" cy="1056901"/>
            <a:chOff x="8339769" y="4823776"/>
            <a:chExt cx="3280131" cy="1056901"/>
          </a:xfrm>
        </p:grpSpPr>
        <p:sp>
          <p:nvSpPr>
            <p:cNvPr id="28" name="Rectangle 18"/>
            <p:cNvSpPr/>
            <p:nvPr/>
          </p:nvSpPr>
          <p:spPr>
            <a:xfrm>
              <a:off x="9487457" y="4906412"/>
              <a:ext cx="2132443" cy="923330"/>
            </a:xfrm>
            <a:prstGeom prst="rect">
              <a:avLst/>
            </a:prstGeom>
          </p:spPr>
          <p:txBody>
            <a:bodyPr wrap="square">
              <a:spAutoFit/>
            </a:bodyPr>
            <a:lstStyle/>
            <a:p>
              <a:pPr>
                <a:defRPr/>
              </a:pPr>
              <a:r>
                <a:rPr lang="en-US" b="1" kern="0" dirty="0">
                  <a:solidFill>
                    <a:srgbClr val="77777A"/>
                  </a:solidFill>
                  <a:latin typeface="Calibri Light" panose="020F0302020204030204"/>
                  <a:cs typeface="Arial" pitchFamily="34" charset="0"/>
                </a:rPr>
                <a:t>Specialized support and long duration of support.</a:t>
              </a:r>
              <a:endParaRPr lang="en-US" b="1" dirty="0">
                <a:solidFill>
                  <a:srgbClr val="77777A"/>
                </a:solidFill>
                <a:latin typeface="Calibri Light" panose="020F0302020204030204"/>
              </a:endParaRPr>
            </a:p>
          </p:txBody>
        </p:sp>
        <p:sp>
          <p:nvSpPr>
            <p:cNvPr id="30" name="Oval 17"/>
            <p:cNvSpPr/>
            <p:nvPr/>
          </p:nvSpPr>
          <p:spPr>
            <a:xfrm>
              <a:off x="8339769" y="4823776"/>
              <a:ext cx="1046603" cy="1056901"/>
            </a:xfrm>
            <a:prstGeom prst="ellipse">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grpSp>
      <p:sp>
        <p:nvSpPr>
          <p:cNvPr id="39" name="Diamond 103">
            <a:extLst>
              <a:ext uri="{FF2B5EF4-FFF2-40B4-BE49-F238E27FC236}">
                <a16:creationId xmlns:a16="http://schemas.microsoft.com/office/drawing/2014/main" id="{09897793-F69A-494D-8586-1FD0743F6D35}"/>
              </a:ext>
            </a:extLst>
          </p:cNvPr>
          <p:cNvSpPr/>
          <p:nvPr/>
        </p:nvSpPr>
        <p:spPr>
          <a:xfrm rot="3012303">
            <a:off x="10653886" y="-605538"/>
            <a:ext cx="2123212" cy="2163093"/>
          </a:xfrm>
          <a:prstGeom prst="diamond">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cap="all" dirty="0">
              <a:solidFill>
                <a:prstClr val="white"/>
              </a:solidFill>
              <a:latin typeface="Calibri Light" panose="020F0302020204030204"/>
              <a:cs typeface="Arial" panose="020B0604020202020204" pitchFamily="34" charset="0"/>
            </a:endParaRPr>
          </a:p>
        </p:txBody>
      </p:sp>
      <p:sp>
        <p:nvSpPr>
          <p:cNvPr id="4" name="Rechthoek 3"/>
          <p:cNvSpPr/>
          <p:nvPr/>
        </p:nvSpPr>
        <p:spPr>
          <a:xfrm>
            <a:off x="10976763" y="53459"/>
            <a:ext cx="1287468" cy="923330"/>
          </a:xfrm>
          <a:prstGeom prst="rect">
            <a:avLst/>
          </a:prstGeom>
        </p:spPr>
        <p:txBody>
          <a:bodyPr wrap="none">
            <a:spAutoFit/>
          </a:bodyPr>
          <a:lstStyle/>
          <a:p>
            <a:pPr algn="ctr"/>
            <a:r>
              <a:rPr lang="en-US" cap="all" dirty="0">
                <a:solidFill>
                  <a:prstClr val="white"/>
                </a:solidFill>
                <a:cs typeface="Arial" panose="020B0604020202020204" pitchFamily="34" charset="0"/>
              </a:rPr>
              <a:t>HF4Y</a:t>
            </a:r>
          </a:p>
          <a:p>
            <a:pPr algn="ctr"/>
            <a:r>
              <a:rPr lang="en-US" cap="all" dirty="0">
                <a:solidFill>
                  <a:prstClr val="white"/>
                </a:solidFill>
                <a:cs typeface="Arial" panose="020B0604020202020204" pitchFamily="34" charset="0"/>
              </a:rPr>
              <a:t>The Hague</a:t>
            </a:r>
          </a:p>
          <a:p>
            <a:pPr algn="ctr"/>
            <a:endParaRPr lang="en-US" cap="all" dirty="0">
              <a:solidFill>
                <a:prstClr val="white"/>
              </a:solidFill>
              <a:cs typeface="Arial" panose="020B0604020202020204" pitchFamily="34" charset="0"/>
            </a:endParaRPr>
          </a:p>
        </p:txBody>
      </p:sp>
      <p:sp>
        <p:nvSpPr>
          <p:cNvPr id="41" name="Rectangle 43"/>
          <p:cNvSpPr/>
          <p:nvPr/>
        </p:nvSpPr>
        <p:spPr>
          <a:xfrm>
            <a:off x="3731258" y="196159"/>
            <a:ext cx="5292355" cy="8210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6000" spc="-300" dirty="0">
                <a:solidFill>
                  <a:srgbClr val="D60057"/>
                </a:solidFill>
                <a:latin typeface="Calibri Light" panose="020F0302020204030204"/>
                <a:cs typeface="Arial" panose="020B0604020202020204" pitchFamily="34" charset="0"/>
              </a:rPr>
              <a:t>The main thing</a:t>
            </a:r>
          </a:p>
        </p:txBody>
      </p:sp>
      <p:grpSp>
        <p:nvGrpSpPr>
          <p:cNvPr id="6" name="Groep 5"/>
          <p:cNvGrpSpPr/>
          <p:nvPr/>
        </p:nvGrpSpPr>
        <p:grpSpPr>
          <a:xfrm>
            <a:off x="3942443" y="1160366"/>
            <a:ext cx="3899759" cy="583747"/>
            <a:chOff x="3941924" y="1159328"/>
            <a:chExt cx="3899759" cy="583747"/>
          </a:xfrm>
        </p:grpSpPr>
        <p:sp>
          <p:nvSpPr>
            <p:cNvPr id="37" name="Isosceles Triangle 11"/>
            <p:cNvSpPr/>
            <p:nvPr/>
          </p:nvSpPr>
          <p:spPr>
            <a:xfrm flipV="1">
              <a:off x="5467385" y="1163127"/>
              <a:ext cx="971551" cy="579948"/>
            </a:xfrm>
            <a:prstGeom prst="triangle">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42" name="Straight Connector 69">
              <a:extLst>
                <a:ext uri="{FF2B5EF4-FFF2-40B4-BE49-F238E27FC236}">
                  <a16:creationId xmlns:a16="http://schemas.microsoft.com/office/drawing/2014/main" id="{2AF6D69B-FF81-473E-98D5-34DA61628B74}"/>
                </a:ext>
              </a:extLst>
            </p:cNvPr>
            <p:cNvCxnSpPr/>
            <p:nvPr/>
          </p:nvCxnSpPr>
          <p:spPr>
            <a:xfrm>
              <a:off x="3941924" y="1159328"/>
              <a:ext cx="3899759" cy="0"/>
            </a:xfrm>
            <a:prstGeom prst="line">
              <a:avLst/>
            </a:prstGeom>
            <a:ln w="19050">
              <a:solidFill>
                <a:srgbClr val="D60057"/>
              </a:solidFill>
            </a:ln>
          </p:spPr>
          <p:style>
            <a:lnRef idx="1">
              <a:schemeClr val="accent3"/>
            </a:lnRef>
            <a:fillRef idx="0">
              <a:schemeClr val="accent3"/>
            </a:fillRef>
            <a:effectRef idx="0">
              <a:schemeClr val="accent3"/>
            </a:effectRef>
            <a:fontRef idx="minor">
              <a:schemeClr val="tx1"/>
            </a:fontRef>
          </p:style>
        </p:cxnSp>
      </p:grpSp>
      <p:sp>
        <p:nvSpPr>
          <p:cNvPr id="45" name="Freeform 6"/>
          <p:cNvSpPr>
            <a:spLocks noEditPoints="1"/>
          </p:cNvSpPr>
          <p:nvPr/>
        </p:nvSpPr>
        <p:spPr bwMode="auto">
          <a:xfrm>
            <a:off x="8651989" y="5390817"/>
            <a:ext cx="406286" cy="501077"/>
          </a:xfrm>
          <a:custGeom>
            <a:avLst/>
            <a:gdLst>
              <a:gd name="T0" fmla="*/ 1379 w 3703"/>
              <a:gd name="T1" fmla="*/ 434 h 3918"/>
              <a:gd name="T2" fmla="*/ 1266 w 3703"/>
              <a:gd name="T3" fmla="*/ 427 h 3918"/>
              <a:gd name="T4" fmla="*/ 1120 w 3703"/>
              <a:gd name="T5" fmla="*/ 496 h 3918"/>
              <a:gd name="T6" fmla="*/ 1044 w 3703"/>
              <a:gd name="T7" fmla="*/ 538 h 3918"/>
              <a:gd name="T8" fmla="*/ 744 w 3703"/>
              <a:gd name="T9" fmla="*/ 599 h 3918"/>
              <a:gd name="T10" fmla="*/ 623 w 3703"/>
              <a:gd name="T11" fmla="*/ 851 h 3918"/>
              <a:gd name="T12" fmla="*/ 499 w 3703"/>
              <a:gd name="T13" fmla="*/ 964 h 3918"/>
              <a:gd name="T14" fmla="*/ 502 w 3703"/>
              <a:gd name="T15" fmla="*/ 1165 h 3918"/>
              <a:gd name="T16" fmla="*/ 390 w 3703"/>
              <a:gd name="T17" fmla="*/ 1358 h 3918"/>
              <a:gd name="T18" fmla="*/ 388 w 3703"/>
              <a:gd name="T19" fmla="*/ 1697 h 3918"/>
              <a:gd name="T20" fmla="*/ 506 w 3703"/>
              <a:gd name="T21" fmla="*/ 1841 h 3918"/>
              <a:gd name="T22" fmla="*/ 527 w 3703"/>
              <a:gd name="T23" fmla="*/ 1901 h 3918"/>
              <a:gd name="T24" fmla="*/ 636 w 3703"/>
              <a:gd name="T25" fmla="*/ 2123 h 3918"/>
              <a:gd name="T26" fmla="*/ 821 w 3703"/>
              <a:gd name="T27" fmla="*/ 2129 h 3918"/>
              <a:gd name="T28" fmla="*/ 873 w 3703"/>
              <a:gd name="T29" fmla="*/ 2187 h 3918"/>
              <a:gd name="T30" fmla="*/ 1100 w 3703"/>
              <a:gd name="T31" fmla="*/ 2296 h 3918"/>
              <a:gd name="T32" fmla="*/ 1332 w 3703"/>
              <a:gd name="T33" fmla="*/ 2312 h 3918"/>
              <a:gd name="T34" fmla="*/ 1419 w 3703"/>
              <a:gd name="T35" fmla="*/ 2553 h 3918"/>
              <a:gd name="T36" fmla="*/ 1549 w 3703"/>
              <a:gd name="T37" fmla="*/ 2480 h 3918"/>
              <a:gd name="T38" fmla="*/ 1652 w 3703"/>
              <a:gd name="T39" fmla="*/ 2186 h 3918"/>
              <a:gd name="T40" fmla="*/ 1834 w 3703"/>
              <a:gd name="T41" fmla="*/ 2023 h 3918"/>
              <a:gd name="T42" fmla="*/ 2125 w 3703"/>
              <a:gd name="T43" fmla="*/ 1919 h 3918"/>
              <a:gd name="T44" fmla="*/ 2362 w 3703"/>
              <a:gd name="T45" fmla="*/ 1703 h 3918"/>
              <a:gd name="T46" fmla="*/ 2675 w 3703"/>
              <a:gd name="T47" fmla="*/ 1569 h 3918"/>
              <a:gd name="T48" fmla="*/ 2733 w 3703"/>
              <a:gd name="T49" fmla="*/ 1441 h 3918"/>
              <a:gd name="T50" fmla="*/ 2754 w 3703"/>
              <a:gd name="T51" fmla="*/ 1401 h 3918"/>
              <a:gd name="T52" fmla="*/ 2879 w 3703"/>
              <a:gd name="T53" fmla="*/ 1270 h 3918"/>
              <a:gd name="T54" fmla="*/ 2799 w 3703"/>
              <a:gd name="T55" fmla="*/ 959 h 3918"/>
              <a:gd name="T56" fmla="*/ 2670 w 3703"/>
              <a:gd name="T57" fmla="*/ 856 h 3918"/>
              <a:gd name="T58" fmla="*/ 2665 w 3703"/>
              <a:gd name="T59" fmla="*/ 784 h 3918"/>
              <a:gd name="T60" fmla="*/ 2512 w 3703"/>
              <a:gd name="T61" fmla="*/ 690 h 3918"/>
              <a:gd name="T62" fmla="*/ 2466 w 3703"/>
              <a:gd name="T63" fmla="*/ 643 h 3918"/>
              <a:gd name="T64" fmla="*/ 2237 w 3703"/>
              <a:gd name="T65" fmla="*/ 524 h 3918"/>
              <a:gd name="T66" fmla="*/ 2094 w 3703"/>
              <a:gd name="T67" fmla="*/ 532 h 3918"/>
              <a:gd name="T68" fmla="*/ 1970 w 3703"/>
              <a:gd name="T69" fmla="*/ 419 h 3918"/>
              <a:gd name="T70" fmla="*/ 1761 w 3703"/>
              <a:gd name="T71" fmla="*/ 441 h 3918"/>
              <a:gd name="T72" fmla="*/ 1679 w 3703"/>
              <a:gd name="T73" fmla="*/ 395 h 3918"/>
              <a:gd name="T74" fmla="*/ 1876 w 3703"/>
              <a:gd name="T75" fmla="*/ 15 h 3918"/>
              <a:gd name="T76" fmla="*/ 2624 w 3703"/>
              <a:gd name="T77" fmla="*/ 290 h 3918"/>
              <a:gd name="T78" fmla="*/ 3184 w 3703"/>
              <a:gd name="T79" fmla="*/ 907 h 3918"/>
              <a:gd name="T80" fmla="*/ 3365 w 3703"/>
              <a:gd name="T81" fmla="*/ 1597 h 3918"/>
              <a:gd name="T82" fmla="*/ 3343 w 3703"/>
              <a:gd name="T83" fmla="*/ 1963 h 3918"/>
              <a:gd name="T84" fmla="*/ 3403 w 3703"/>
              <a:gd name="T85" fmla="*/ 2086 h 3918"/>
              <a:gd name="T86" fmla="*/ 3666 w 3703"/>
              <a:gd name="T87" fmla="*/ 2394 h 3918"/>
              <a:gd name="T88" fmla="*/ 3656 w 3703"/>
              <a:gd name="T89" fmla="*/ 2580 h 3918"/>
              <a:gd name="T90" fmla="*/ 3410 w 3703"/>
              <a:gd name="T91" fmla="*/ 2648 h 3918"/>
              <a:gd name="T92" fmla="*/ 3386 w 3703"/>
              <a:gd name="T93" fmla="*/ 2787 h 3918"/>
              <a:gd name="T94" fmla="*/ 3382 w 3703"/>
              <a:gd name="T95" fmla="*/ 3122 h 3918"/>
              <a:gd name="T96" fmla="*/ 3323 w 3703"/>
              <a:gd name="T97" fmla="*/ 3353 h 3918"/>
              <a:gd name="T98" fmla="*/ 2987 w 3703"/>
              <a:gd name="T99" fmla="*/ 3440 h 3918"/>
              <a:gd name="T100" fmla="*/ 2639 w 3703"/>
              <a:gd name="T101" fmla="*/ 3470 h 3918"/>
              <a:gd name="T102" fmla="*/ 2519 w 3703"/>
              <a:gd name="T103" fmla="*/ 3649 h 3918"/>
              <a:gd name="T104" fmla="*/ 2499 w 3703"/>
              <a:gd name="T105" fmla="*/ 3832 h 3918"/>
              <a:gd name="T106" fmla="*/ 785 w 3703"/>
              <a:gd name="T107" fmla="*/ 3915 h 3918"/>
              <a:gd name="T108" fmla="*/ 692 w 3703"/>
              <a:gd name="T109" fmla="*/ 3316 h 3918"/>
              <a:gd name="T110" fmla="*/ 636 w 3703"/>
              <a:gd name="T111" fmla="*/ 2889 h 3918"/>
              <a:gd name="T112" fmla="*/ 321 w 3703"/>
              <a:gd name="T113" fmla="*/ 2417 h 3918"/>
              <a:gd name="T114" fmla="*/ 15 w 3703"/>
              <a:gd name="T115" fmla="*/ 1673 h 3918"/>
              <a:gd name="T116" fmla="*/ 132 w 3703"/>
              <a:gd name="T117" fmla="*/ 874 h 3918"/>
              <a:gd name="T118" fmla="*/ 587 w 3703"/>
              <a:gd name="T119" fmla="*/ 321 h 3918"/>
              <a:gd name="T120" fmla="*/ 1237 w 3703"/>
              <a:gd name="T121" fmla="*/ 38 h 3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03" h="3918">
                <a:moveTo>
                  <a:pt x="1561" y="371"/>
                </a:moveTo>
                <a:lnTo>
                  <a:pt x="1522" y="374"/>
                </a:lnTo>
                <a:lnTo>
                  <a:pt x="1487" y="379"/>
                </a:lnTo>
                <a:lnTo>
                  <a:pt x="1456" y="389"/>
                </a:lnTo>
                <a:lnTo>
                  <a:pt x="1431" y="400"/>
                </a:lnTo>
                <a:lnTo>
                  <a:pt x="1409" y="412"/>
                </a:lnTo>
                <a:lnTo>
                  <a:pt x="1392" y="424"/>
                </a:lnTo>
                <a:lnTo>
                  <a:pt x="1379" y="434"/>
                </a:lnTo>
                <a:lnTo>
                  <a:pt x="1371" y="443"/>
                </a:lnTo>
                <a:lnTo>
                  <a:pt x="1367" y="445"/>
                </a:lnTo>
                <a:lnTo>
                  <a:pt x="1365" y="446"/>
                </a:lnTo>
                <a:lnTo>
                  <a:pt x="1361" y="446"/>
                </a:lnTo>
                <a:lnTo>
                  <a:pt x="1357" y="445"/>
                </a:lnTo>
                <a:lnTo>
                  <a:pt x="1328" y="435"/>
                </a:lnTo>
                <a:lnTo>
                  <a:pt x="1297" y="429"/>
                </a:lnTo>
                <a:lnTo>
                  <a:pt x="1266" y="427"/>
                </a:lnTo>
                <a:lnTo>
                  <a:pt x="1235" y="429"/>
                </a:lnTo>
                <a:lnTo>
                  <a:pt x="1204" y="437"/>
                </a:lnTo>
                <a:lnTo>
                  <a:pt x="1175" y="449"/>
                </a:lnTo>
                <a:lnTo>
                  <a:pt x="1168" y="452"/>
                </a:lnTo>
                <a:lnTo>
                  <a:pt x="1159" y="458"/>
                </a:lnTo>
                <a:lnTo>
                  <a:pt x="1147" y="468"/>
                </a:lnTo>
                <a:lnTo>
                  <a:pt x="1134" y="480"/>
                </a:lnTo>
                <a:lnTo>
                  <a:pt x="1120" y="496"/>
                </a:lnTo>
                <a:lnTo>
                  <a:pt x="1107" y="518"/>
                </a:lnTo>
                <a:lnTo>
                  <a:pt x="1097" y="545"/>
                </a:lnTo>
                <a:lnTo>
                  <a:pt x="1095" y="549"/>
                </a:lnTo>
                <a:lnTo>
                  <a:pt x="1092" y="551"/>
                </a:lnTo>
                <a:lnTo>
                  <a:pt x="1088" y="552"/>
                </a:lnTo>
                <a:lnTo>
                  <a:pt x="1085" y="553"/>
                </a:lnTo>
                <a:lnTo>
                  <a:pt x="1080" y="552"/>
                </a:lnTo>
                <a:lnTo>
                  <a:pt x="1044" y="538"/>
                </a:lnTo>
                <a:lnTo>
                  <a:pt x="1006" y="530"/>
                </a:lnTo>
                <a:lnTo>
                  <a:pt x="967" y="526"/>
                </a:lnTo>
                <a:lnTo>
                  <a:pt x="927" y="528"/>
                </a:lnTo>
                <a:lnTo>
                  <a:pt x="888" y="534"/>
                </a:lnTo>
                <a:lnTo>
                  <a:pt x="850" y="544"/>
                </a:lnTo>
                <a:lnTo>
                  <a:pt x="813" y="558"/>
                </a:lnTo>
                <a:lnTo>
                  <a:pt x="777" y="577"/>
                </a:lnTo>
                <a:lnTo>
                  <a:pt x="744" y="599"/>
                </a:lnTo>
                <a:lnTo>
                  <a:pt x="714" y="624"/>
                </a:lnTo>
                <a:lnTo>
                  <a:pt x="688" y="652"/>
                </a:lnTo>
                <a:lnTo>
                  <a:pt x="665" y="683"/>
                </a:lnTo>
                <a:lnTo>
                  <a:pt x="648" y="717"/>
                </a:lnTo>
                <a:lnTo>
                  <a:pt x="636" y="753"/>
                </a:lnTo>
                <a:lnTo>
                  <a:pt x="628" y="792"/>
                </a:lnTo>
                <a:lnTo>
                  <a:pt x="624" y="848"/>
                </a:lnTo>
                <a:lnTo>
                  <a:pt x="623" y="851"/>
                </a:lnTo>
                <a:lnTo>
                  <a:pt x="621" y="855"/>
                </a:lnTo>
                <a:lnTo>
                  <a:pt x="619" y="857"/>
                </a:lnTo>
                <a:lnTo>
                  <a:pt x="615" y="858"/>
                </a:lnTo>
                <a:lnTo>
                  <a:pt x="584" y="870"/>
                </a:lnTo>
                <a:lnTo>
                  <a:pt x="557" y="888"/>
                </a:lnTo>
                <a:lnTo>
                  <a:pt x="533" y="911"/>
                </a:lnTo>
                <a:lnTo>
                  <a:pt x="514" y="936"/>
                </a:lnTo>
                <a:lnTo>
                  <a:pt x="499" y="964"/>
                </a:lnTo>
                <a:lnTo>
                  <a:pt x="487" y="995"/>
                </a:lnTo>
                <a:lnTo>
                  <a:pt x="481" y="1026"/>
                </a:lnTo>
                <a:lnTo>
                  <a:pt x="478" y="1058"/>
                </a:lnTo>
                <a:lnTo>
                  <a:pt x="482" y="1089"/>
                </a:lnTo>
                <a:lnTo>
                  <a:pt x="489" y="1118"/>
                </a:lnTo>
                <a:lnTo>
                  <a:pt x="503" y="1145"/>
                </a:lnTo>
                <a:lnTo>
                  <a:pt x="505" y="1155"/>
                </a:lnTo>
                <a:lnTo>
                  <a:pt x="502" y="1165"/>
                </a:lnTo>
                <a:lnTo>
                  <a:pt x="494" y="1179"/>
                </a:lnTo>
                <a:lnTo>
                  <a:pt x="483" y="1195"/>
                </a:lnTo>
                <a:lnTo>
                  <a:pt x="470" y="1214"/>
                </a:lnTo>
                <a:lnTo>
                  <a:pt x="455" y="1237"/>
                </a:lnTo>
                <a:lnTo>
                  <a:pt x="438" y="1262"/>
                </a:lnTo>
                <a:lnTo>
                  <a:pt x="421" y="1291"/>
                </a:lnTo>
                <a:lnTo>
                  <a:pt x="406" y="1323"/>
                </a:lnTo>
                <a:lnTo>
                  <a:pt x="390" y="1358"/>
                </a:lnTo>
                <a:lnTo>
                  <a:pt x="378" y="1398"/>
                </a:lnTo>
                <a:lnTo>
                  <a:pt x="369" y="1441"/>
                </a:lnTo>
                <a:lnTo>
                  <a:pt x="363" y="1488"/>
                </a:lnTo>
                <a:lnTo>
                  <a:pt x="360" y="1538"/>
                </a:lnTo>
                <a:lnTo>
                  <a:pt x="363" y="1585"/>
                </a:lnTo>
                <a:lnTo>
                  <a:pt x="369" y="1626"/>
                </a:lnTo>
                <a:lnTo>
                  <a:pt x="377" y="1663"/>
                </a:lnTo>
                <a:lnTo>
                  <a:pt x="388" y="1697"/>
                </a:lnTo>
                <a:lnTo>
                  <a:pt x="401" y="1725"/>
                </a:lnTo>
                <a:lnTo>
                  <a:pt x="415" y="1751"/>
                </a:lnTo>
                <a:lnTo>
                  <a:pt x="431" y="1774"/>
                </a:lnTo>
                <a:lnTo>
                  <a:pt x="446" y="1793"/>
                </a:lnTo>
                <a:lnTo>
                  <a:pt x="462" y="1809"/>
                </a:lnTo>
                <a:lnTo>
                  <a:pt x="478" y="1822"/>
                </a:lnTo>
                <a:lnTo>
                  <a:pt x="493" y="1832"/>
                </a:lnTo>
                <a:lnTo>
                  <a:pt x="506" y="1841"/>
                </a:lnTo>
                <a:lnTo>
                  <a:pt x="518" y="1847"/>
                </a:lnTo>
                <a:lnTo>
                  <a:pt x="527" y="1851"/>
                </a:lnTo>
                <a:lnTo>
                  <a:pt x="531" y="1854"/>
                </a:lnTo>
                <a:lnTo>
                  <a:pt x="533" y="1857"/>
                </a:lnTo>
                <a:lnTo>
                  <a:pt x="534" y="1861"/>
                </a:lnTo>
                <a:lnTo>
                  <a:pt x="533" y="1866"/>
                </a:lnTo>
                <a:lnTo>
                  <a:pt x="531" y="1880"/>
                </a:lnTo>
                <a:lnTo>
                  <a:pt x="527" y="1901"/>
                </a:lnTo>
                <a:lnTo>
                  <a:pt x="526" y="1926"/>
                </a:lnTo>
                <a:lnTo>
                  <a:pt x="528" y="1956"/>
                </a:lnTo>
                <a:lnTo>
                  <a:pt x="534" y="1988"/>
                </a:lnTo>
                <a:lnTo>
                  <a:pt x="548" y="2023"/>
                </a:lnTo>
                <a:lnTo>
                  <a:pt x="567" y="2060"/>
                </a:lnTo>
                <a:lnTo>
                  <a:pt x="588" y="2086"/>
                </a:lnTo>
                <a:lnTo>
                  <a:pt x="611" y="2107"/>
                </a:lnTo>
                <a:lnTo>
                  <a:pt x="636" y="2123"/>
                </a:lnTo>
                <a:lnTo>
                  <a:pt x="661" y="2134"/>
                </a:lnTo>
                <a:lnTo>
                  <a:pt x="687" y="2140"/>
                </a:lnTo>
                <a:lnTo>
                  <a:pt x="713" y="2143"/>
                </a:lnTo>
                <a:lnTo>
                  <a:pt x="739" y="2143"/>
                </a:lnTo>
                <a:lnTo>
                  <a:pt x="763" y="2142"/>
                </a:lnTo>
                <a:lnTo>
                  <a:pt x="786" y="2138"/>
                </a:lnTo>
                <a:lnTo>
                  <a:pt x="805" y="2134"/>
                </a:lnTo>
                <a:lnTo>
                  <a:pt x="821" y="2129"/>
                </a:lnTo>
                <a:lnTo>
                  <a:pt x="836" y="2124"/>
                </a:lnTo>
                <a:lnTo>
                  <a:pt x="839" y="2123"/>
                </a:lnTo>
                <a:lnTo>
                  <a:pt x="843" y="2124"/>
                </a:lnTo>
                <a:lnTo>
                  <a:pt x="846" y="2127"/>
                </a:lnTo>
                <a:lnTo>
                  <a:pt x="849" y="2129"/>
                </a:lnTo>
                <a:lnTo>
                  <a:pt x="851" y="2134"/>
                </a:lnTo>
                <a:lnTo>
                  <a:pt x="858" y="2162"/>
                </a:lnTo>
                <a:lnTo>
                  <a:pt x="873" y="2187"/>
                </a:lnTo>
                <a:lnTo>
                  <a:pt x="891" y="2209"/>
                </a:lnTo>
                <a:lnTo>
                  <a:pt x="912" y="2229"/>
                </a:lnTo>
                <a:lnTo>
                  <a:pt x="938" y="2246"/>
                </a:lnTo>
                <a:lnTo>
                  <a:pt x="967" y="2260"/>
                </a:lnTo>
                <a:lnTo>
                  <a:pt x="998" y="2272"/>
                </a:lnTo>
                <a:lnTo>
                  <a:pt x="1031" y="2281"/>
                </a:lnTo>
                <a:lnTo>
                  <a:pt x="1066" y="2290"/>
                </a:lnTo>
                <a:lnTo>
                  <a:pt x="1100" y="2296"/>
                </a:lnTo>
                <a:lnTo>
                  <a:pt x="1135" y="2302"/>
                </a:lnTo>
                <a:lnTo>
                  <a:pt x="1169" y="2305"/>
                </a:lnTo>
                <a:lnTo>
                  <a:pt x="1203" y="2308"/>
                </a:lnTo>
                <a:lnTo>
                  <a:pt x="1235" y="2310"/>
                </a:lnTo>
                <a:lnTo>
                  <a:pt x="1263" y="2311"/>
                </a:lnTo>
                <a:lnTo>
                  <a:pt x="1291" y="2311"/>
                </a:lnTo>
                <a:lnTo>
                  <a:pt x="1313" y="2312"/>
                </a:lnTo>
                <a:lnTo>
                  <a:pt x="1332" y="2312"/>
                </a:lnTo>
                <a:lnTo>
                  <a:pt x="1347" y="2312"/>
                </a:lnTo>
                <a:lnTo>
                  <a:pt x="1356" y="2314"/>
                </a:lnTo>
                <a:lnTo>
                  <a:pt x="1359" y="2315"/>
                </a:lnTo>
                <a:lnTo>
                  <a:pt x="1408" y="2543"/>
                </a:lnTo>
                <a:lnTo>
                  <a:pt x="1409" y="2547"/>
                </a:lnTo>
                <a:lnTo>
                  <a:pt x="1412" y="2551"/>
                </a:lnTo>
                <a:lnTo>
                  <a:pt x="1415" y="2552"/>
                </a:lnTo>
                <a:lnTo>
                  <a:pt x="1419" y="2553"/>
                </a:lnTo>
                <a:lnTo>
                  <a:pt x="1519" y="2553"/>
                </a:lnTo>
                <a:lnTo>
                  <a:pt x="1523" y="2553"/>
                </a:lnTo>
                <a:lnTo>
                  <a:pt x="1527" y="2551"/>
                </a:lnTo>
                <a:lnTo>
                  <a:pt x="1529" y="2548"/>
                </a:lnTo>
                <a:lnTo>
                  <a:pt x="1530" y="2545"/>
                </a:lnTo>
                <a:lnTo>
                  <a:pt x="1535" y="2529"/>
                </a:lnTo>
                <a:lnTo>
                  <a:pt x="1541" y="2508"/>
                </a:lnTo>
                <a:lnTo>
                  <a:pt x="1549" y="2480"/>
                </a:lnTo>
                <a:lnTo>
                  <a:pt x="1559" y="2449"/>
                </a:lnTo>
                <a:lnTo>
                  <a:pt x="1570" y="2414"/>
                </a:lnTo>
                <a:lnTo>
                  <a:pt x="1581" y="2377"/>
                </a:lnTo>
                <a:lnTo>
                  <a:pt x="1595" y="2337"/>
                </a:lnTo>
                <a:lnTo>
                  <a:pt x="1608" y="2298"/>
                </a:lnTo>
                <a:lnTo>
                  <a:pt x="1622" y="2259"/>
                </a:lnTo>
                <a:lnTo>
                  <a:pt x="1637" y="2221"/>
                </a:lnTo>
                <a:lnTo>
                  <a:pt x="1652" y="2186"/>
                </a:lnTo>
                <a:lnTo>
                  <a:pt x="1667" y="2154"/>
                </a:lnTo>
                <a:lnTo>
                  <a:pt x="1681" y="2127"/>
                </a:lnTo>
                <a:lnTo>
                  <a:pt x="1696" y="2105"/>
                </a:lnTo>
                <a:lnTo>
                  <a:pt x="1710" y="2088"/>
                </a:lnTo>
                <a:lnTo>
                  <a:pt x="1739" y="2067"/>
                </a:lnTo>
                <a:lnTo>
                  <a:pt x="1768" y="2049"/>
                </a:lnTo>
                <a:lnTo>
                  <a:pt x="1801" y="2034"/>
                </a:lnTo>
                <a:lnTo>
                  <a:pt x="1834" y="2023"/>
                </a:lnTo>
                <a:lnTo>
                  <a:pt x="1867" y="2013"/>
                </a:lnTo>
                <a:lnTo>
                  <a:pt x="1902" y="2005"/>
                </a:lnTo>
                <a:lnTo>
                  <a:pt x="1936" y="1997"/>
                </a:lnTo>
                <a:lnTo>
                  <a:pt x="1977" y="1987"/>
                </a:lnTo>
                <a:lnTo>
                  <a:pt x="2016" y="1975"/>
                </a:lnTo>
                <a:lnTo>
                  <a:pt x="2054" y="1960"/>
                </a:lnTo>
                <a:lnTo>
                  <a:pt x="2090" y="1942"/>
                </a:lnTo>
                <a:lnTo>
                  <a:pt x="2125" y="1919"/>
                </a:lnTo>
                <a:lnTo>
                  <a:pt x="2156" y="1892"/>
                </a:lnTo>
                <a:lnTo>
                  <a:pt x="2178" y="1869"/>
                </a:lnTo>
                <a:lnTo>
                  <a:pt x="2202" y="1844"/>
                </a:lnTo>
                <a:lnTo>
                  <a:pt x="2228" y="1817"/>
                </a:lnTo>
                <a:lnTo>
                  <a:pt x="2258" y="1787"/>
                </a:lnTo>
                <a:lnTo>
                  <a:pt x="2289" y="1759"/>
                </a:lnTo>
                <a:lnTo>
                  <a:pt x="2324" y="1730"/>
                </a:lnTo>
                <a:lnTo>
                  <a:pt x="2362" y="1703"/>
                </a:lnTo>
                <a:lnTo>
                  <a:pt x="2402" y="1676"/>
                </a:lnTo>
                <a:lnTo>
                  <a:pt x="2446" y="1654"/>
                </a:lnTo>
                <a:lnTo>
                  <a:pt x="2494" y="1636"/>
                </a:lnTo>
                <a:lnTo>
                  <a:pt x="2545" y="1622"/>
                </a:lnTo>
                <a:lnTo>
                  <a:pt x="2587" y="1611"/>
                </a:lnTo>
                <a:lnTo>
                  <a:pt x="2621" y="1598"/>
                </a:lnTo>
                <a:lnTo>
                  <a:pt x="2651" y="1583"/>
                </a:lnTo>
                <a:lnTo>
                  <a:pt x="2675" y="1569"/>
                </a:lnTo>
                <a:lnTo>
                  <a:pt x="2694" y="1553"/>
                </a:lnTo>
                <a:lnTo>
                  <a:pt x="2709" y="1536"/>
                </a:lnTo>
                <a:lnTo>
                  <a:pt x="2720" y="1518"/>
                </a:lnTo>
                <a:lnTo>
                  <a:pt x="2727" y="1501"/>
                </a:lnTo>
                <a:lnTo>
                  <a:pt x="2732" y="1485"/>
                </a:lnTo>
                <a:lnTo>
                  <a:pt x="2734" y="1469"/>
                </a:lnTo>
                <a:lnTo>
                  <a:pt x="2734" y="1454"/>
                </a:lnTo>
                <a:lnTo>
                  <a:pt x="2733" y="1441"/>
                </a:lnTo>
                <a:lnTo>
                  <a:pt x="2732" y="1427"/>
                </a:lnTo>
                <a:lnTo>
                  <a:pt x="2730" y="1418"/>
                </a:lnTo>
                <a:lnTo>
                  <a:pt x="2728" y="1413"/>
                </a:lnTo>
                <a:lnTo>
                  <a:pt x="2730" y="1410"/>
                </a:lnTo>
                <a:lnTo>
                  <a:pt x="2732" y="1406"/>
                </a:lnTo>
                <a:lnTo>
                  <a:pt x="2736" y="1404"/>
                </a:lnTo>
                <a:lnTo>
                  <a:pt x="2740" y="1402"/>
                </a:lnTo>
                <a:lnTo>
                  <a:pt x="2754" y="1401"/>
                </a:lnTo>
                <a:lnTo>
                  <a:pt x="2769" y="1398"/>
                </a:lnTo>
                <a:lnTo>
                  <a:pt x="2787" y="1391"/>
                </a:lnTo>
                <a:lnTo>
                  <a:pt x="2807" y="1380"/>
                </a:lnTo>
                <a:lnTo>
                  <a:pt x="2826" y="1364"/>
                </a:lnTo>
                <a:lnTo>
                  <a:pt x="2846" y="1343"/>
                </a:lnTo>
                <a:lnTo>
                  <a:pt x="2858" y="1324"/>
                </a:lnTo>
                <a:lnTo>
                  <a:pt x="2870" y="1299"/>
                </a:lnTo>
                <a:lnTo>
                  <a:pt x="2879" y="1270"/>
                </a:lnTo>
                <a:lnTo>
                  <a:pt x="2885" y="1238"/>
                </a:lnTo>
                <a:lnTo>
                  <a:pt x="2887" y="1201"/>
                </a:lnTo>
                <a:lnTo>
                  <a:pt x="2885" y="1162"/>
                </a:lnTo>
                <a:lnTo>
                  <a:pt x="2876" y="1119"/>
                </a:lnTo>
                <a:lnTo>
                  <a:pt x="2863" y="1074"/>
                </a:lnTo>
                <a:lnTo>
                  <a:pt x="2843" y="1027"/>
                </a:lnTo>
                <a:lnTo>
                  <a:pt x="2821" y="992"/>
                </a:lnTo>
                <a:lnTo>
                  <a:pt x="2799" y="959"/>
                </a:lnTo>
                <a:lnTo>
                  <a:pt x="2775" y="933"/>
                </a:lnTo>
                <a:lnTo>
                  <a:pt x="2751" y="911"/>
                </a:lnTo>
                <a:lnTo>
                  <a:pt x="2727" y="893"/>
                </a:lnTo>
                <a:lnTo>
                  <a:pt x="2707" y="878"/>
                </a:lnTo>
                <a:lnTo>
                  <a:pt x="2689" y="868"/>
                </a:lnTo>
                <a:lnTo>
                  <a:pt x="2676" y="861"/>
                </a:lnTo>
                <a:lnTo>
                  <a:pt x="2673" y="858"/>
                </a:lnTo>
                <a:lnTo>
                  <a:pt x="2670" y="856"/>
                </a:lnTo>
                <a:lnTo>
                  <a:pt x="2669" y="852"/>
                </a:lnTo>
                <a:lnTo>
                  <a:pt x="2669" y="849"/>
                </a:lnTo>
                <a:lnTo>
                  <a:pt x="2670" y="845"/>
                </a:lnTo>
                <a:lnTo>
                  <a:pt x="2673" y="837"/>
                </a:lnTo>
                <a:lnTo>
                  <a:pt x="2674" y="827"/>
                </a:lnTo>
                <a:lnTo>
                  <a:pt x="2674" y="814"/>
                </a:lnTo>
                <a:lnTo>
                  <a:pt x="2671" y="800"/>
                </a:lnTo>
                <a:lnTo>
                  <a:pt x="2665" y="784"/>
                </a:lnTo>
                <a:lnTo>
                  <a:pt x="2655" y="767"/>
                </a:lnTo>
                <a:lnTo>
                  <a:pt x="2639" y="747"/>
                </a:lnTo>
                <a:lnTo>
                  <a:pt x="2618" y="727"/>
                </a:lnTo>
                <a:lnTo>
                  <a:pt x="2597" y="714"/>
                </a:lnTo>
                <a:lnTo>
                  <a:pt x="2575" y="703"/>
                </a:lnTo>
                <a:lnTo>
                  <a:pt x="2552" y="697"/>
                </a:lnTo>
                <a:lnTo>
                  <a:pt x="2531" y="693"/>
                </a:lnTo>
                <a:lnTo>
                  <a:pt x="2512" y="690"/>
                </a:lnTo>
                <a:lnTo>
                  <a:pt x="2499" y="690"/>
                </a:lnTo>
                <a:lnTo>
                  <a:pt x="2495" y="689"/>
                </a:lnTo>
                <a:lnTo>
                  <a:pt x="2491" y="688"/>
                </a:lnTo>
                <a:lnTo>
                  <a:pt x="2489" y="686"/>
                </a:lnTo>
                <a:lnTo>
                  <a:pt x="2488" y="682"/>
                </a:lnTo>
                <a:lnTo>
                  <a:pt x="2483" y="672"/>
                </a:lnTo>
                <a:lnTo>
                  <a:pt x="2476" y="658"/>
                </a:lnTo>
                <a:lnTo>
                  <a:pt x="2466" y="643"/>
                </a:lnTo>
                <a:lnTo>
                  <a:pt x="2452" y="624"/>
                </a:lnTo>
                <a:lnTo>
                  <a:pt x="2433" y="605"/>
                </a:lnTo>
                <a:lnTo>
                  <a:pt x="2410" y="586"/>
                </a:lnTo>
                <a:lnTo>
                  <a:pt x="2382" y="566"/>
                </a:lnTo>
                <a:lnTo>
                  <a:pt x="2347" y="549"/>
                </a:lnTo>
                <a:lnTo>
                  <a:pt x="2310" y="535"/>
                </a:lnTo>
                <a:lnTo>
                  <a:pt x="2273" y="527"/>
                </a:lnTo>
                <a:lnTo>
                  <a:pt x="2237" y="524"/>
                </a:lnTo>
                <a:lnTo>
                  <a:pt x="2202" y="522"/>
                </a:lnTo>
                <a:lnTo>
                  <a:pt x="2171" y="525"/>
                </a:lnTo>
                <a:lnTo>
                  <a:pt x="2142" y="527"/>
                </a:lnTo>
                <a:lnTo>
                  <a:pt x="2121" y="532"/>
                </a:lnTo>
                <a:lnTo>
                  <a:pt x="2104" y="535"/>
                </a:lnTo>
                <a:lnTo>
                  <a:pt x="2101" y="535"/>
                </a:lnTo>
                <a:lnTo>
                  <a:pt x="2097" y="534"/>
                </a:lnTo>
                <a:lnTo>
                  <a:pt x="2094" y="532"/>
                </a:lnTo>
                <a:lnTo>
                  <a:pt x="2091" y="528"/>
                </a:lnTo>
                <a:lnTo>
                  <a:pt x="2084" y="516"/>
                </a:lnTo>
                <a:lnTo>
                  <a:pt x="2073" y="501"/>
                </a:lnTo>
                <a:lnTo>
                  <a:pt x="2060" y="483"/>
                </a:lnTo>
                <a:lnTo>
                  <a:pt x="2042" y="465"/>
                </a:lnTo>
                <a:lnTo>
                  <a:pt x="2022" y="447"/>
                </a:lnTo>
                <a:lnTo>
                  <a:pt x="1998" y="432"/>
                </a:lnTo>
                <a:lnTo>
                  <a:pt x="1970" y="419"/>
                </a:lnTo>
                <a:lnTo>
                  <a:pt x="1935" y="410"/>
                </a:lnTo>
                <a:lnTo>
                  <a:pt x="1902" y="407"/>
                </a:lnTo>
                <a:lnTo>
                  <a:pt x="1871" y="409"/>
                </a:lnTo>
                <a:lnTo>
                  <a:pt x="1841" y="413"/>
                </a:lnTo>
                <a:lnTo>
                  <a:pt x="1815" y="420"/>
                </a:lnTo>
                <a:lnTo>
                  <a:pt x="1792" y="428"/>
                </a:lnTo>
                <a:lnTo>
                  <a:pt x="1774" y="435"/>
                </a:lnTo>
                <a:lnTo>
                  <a:pt x="1761" y="441"/>
                </a:lnTo>
                <a:lnTo>
                  <a:pt x="1758" y="443"/>
                </a:lnTo>
                <a:lnTo>
                  <a:pt x="1753" y="441"/>
                </a:lnTo>
                <a:lnTo>
                  <a:pt x="1749" y="440"/>
                </a:lnTo>
                <a:lnTo>
                  <a:pt x="1741" y="433"/>
                </a:lnTo>
                <a:lnTo>
                  <a:pt x="1730" y="425"/>
                </a:lnTo>
                <a:lnTo>
                  <a:pt x="1716" y="415"/>
                </a:lnTo>
                <a:lnTo>
                  <a:pt x="1699" y="404"/>
                </a:lnTo>
                <a:lnTo>
                  <a:pt x="1679" y="395"/>
                </a:lnTo>
                <a:lnTo>
                  <a:pt x="1655" y="385"/>
                </a:lnTo>
                <a:lnTo>
                  <a:pt x="1627" y="377"/>
                </a:lnTo>
                <a:lnTo>
                  <a:pt x="1596" y="372"/>
                </a:lnTo>
                <a:lnTo>
                  <a:pt x="1561" y="371"/>
                </a:lnTo>
                <a:close/>
                <a:moveTo>
                  <a:pt x="1599" y="0"/>
                </a:moveTo>
                <a:lnTo>
                  <a:pt x="1691" y="1"/>
                </a:lnTo>
                <a:lnTo>
                  <a:pt x="1784" y="6"/>
                </a:lnTo>
                <a:lnTo>
                  <a:pt x="1876" y="15"/>
                </a:lnTo>
                <a:lnTo>
                  <a:pt x="1974" y="32"/>
                </a:lnTo>
                <a:lnTo>
                  <a:pt x="2073" y="52"/>
                </a:lnTo>
                <a:lnTo>
                  <a:pt x="2170" y="78"/>
                </a:lnTo>
                <a:lnTo>
                  <a:pt x="2265" y="110"/>
                </a:lnTo>
                <a:lnTo>
                  <a:pt x="2358" y="147"/>
                </a:lnTo>
                <a:lnTo>
                  <a:pt x="2450" y="189"/>
                </a:lnTo>
                <a:lnTo>
                  <a:pt x="2538" y="238"/>
                </a:lnTo>
                <a:lnTo>
                  <a:pt x="2624" y="290"/>
                </a:lnTo>
                <a:lnTo>
                  <a:pt x="2709" y="351"/>
                </a:lnTo>
                <a:lnTo>
                  <a:pt x="2790" y="418"/>
                </a:lnTo>
                <a:lnTo>
                  <a:pt x="2868" y="489"/>
                </a:lnTo>
                <a:lnTo>
                  <a:pt x="2942" y="564"/>
                </a:lnTo>
                <a:lnTo>
                  <a:pt x="3010" y="645"/>
                </a:lnTo>
                <a:lnTo>
                  <a:pt x="3073" y="728"/>
                </a:lnTo>
                <a:lnTo>
                  <a:pt x="3131" y="817"/>
                </a:lnTo>
                <a:lnTo>
                  <a:pt x="3184" y="907"/>
                </a:lnTo>
                <a:lnTo>
                  <a:pt x="3230" y="1001"/>
                </a:lnTo>
                <a:lnTo>
                  <a:pt x="3270" y="1099"/>
                </a:lnTo>
                <a:lnTo>
                  <a:pt x="3305" y="1198"/>
                </a:lnTo>
                <a:lnTo>
                  <a:pt x="3332" y="1299"/>
                </a:lnTo>
                <a:lnTo>
                  <a:pt x="3353" y="1402"/>
                </a:lnTo>
                <a:lnTo>
                  <a:pt x="3365" y="1507"/>
                </a:lnTo>
                <a:lnTo>
                  <a:pt x="3367" y="1551"/>
                </a:lnTo>
                <a:lnTo>
                  <a:pt x="3365" y="1597"/>
                </a:lnTo>
                <a:lnTo>
                  <a:pt x="3360" y="1643"/>
                </a:lnTo>
                <a:lnTo>
                  <a:pt x="3353" y="1691"/>
                </a:lnTo>
                <a:lnTo>
                  <a:pt x="3346" y="1738"/>
                </a:lnTo>
                <a:lnTo>
                  <a:pt x="3340" y="1785"/>
                </a:lnTo>
                <a:lnTo>
                  <a:pt x="3335" y="1831"/>
                </a:lnTo>
                <a:lnTo>
                  <a:pt x="3334" y="1878"/>
                </a:lnTo>
                <a:lnTo>
                  <a:pt x="3336" y="1922"/>
                </a:lnTo>
                <a:lnTo>
                  <a:pt x="3343" y="1963"/>
                </a:lnTo>
                <a:lnTo>
                  <a:pt x="3346" y="1969"/>
                </a:lnTo>
                <a:lnTo>
                  <a:pt x="3348" y="1979"/>
                </a:lnTo>
                <a:lnTo>
                  <a:pt x="3351" y="1990"/>
                </a:lnTo>
                <a:lnTo>
                  <a:pt x="3357" y="2004"/>
                </a:lnTo>
                <a:lnTo>
                  <a:pt x="3366" y="2021"/>
                </a:lnTo>
                <a:lnTo>
                  <a:pt x="3375" y="2040"/>
                </a:lnTo>
                <a:lnTo>
                  <a:pt x="3387" y="2061"/>
                </a:lnTo>
                <a:lnTo>
                  <a:pt x="3403" y="2086"/>
                </a:lnTo>
                <a:lnTo>
                  <a:pt x="3422" y="2113"/>
                </a:lnTo>
                <a:lnTo>
                  <a:pt x="3443" y="2144"/>
                </a:lnTo>
                <a:lnTo>
                  <a:pt x="3469" y="2179"/>
                </a:lnTo>
                <a:lnTo>
                  <a:pt x="3499" y="2215"/>
                </a:lnTo>
                <a:lnTo>
                  <a:pt x="3534" y="2255"/>
                </a:lnTo>
                <a:lnTo>
                  <a:pt x="3573" y="2298"/>
                </a:lnTo>
                <a:lnTo>
                  <a:pt x="3617" y="2344"/>
                </a:lnTo>
                <a:lnTo>
                  <a:pt x="3666" y="2394"/>
                </a:lnTo>
                <a:lnTo>
                  <a:pt x="3684" y="2417"/>
                </a:lnTo>
                <a:lnTo>
                  <a:pt x="3696" y="2441"/>
                </a:lnTo>
                <a:lnTo>
                  <a:pt x="3702" y="2466"/>
                </a:lnTo>
                <a:lnTo>
                  <a:pt x="3703" y="2492"/>
                </a:lnTo>
                <a:lnTo>
                  <a:pt x="3698" y="2517"/>
                </a:lnTo>
                <a:lnTo>
                  <a:pt x="3689" y="2540"/>
                </a:lnTo>
                <a:lnTo>
                  <a:pt x="3674" y="2561"/>
                </a:lnTo>
                <a:lnTo>
                  <a:pt x="3656" y="2580"/>
                </a:lnTo>
                <a:lnTo>
                  <a:pt x="3634" y="2595"/>
                </a:lnTo>
                <a:lnTo>
                  <a:pt x="3606" y="2603"/>
                </a:lnTo>
                <a:lnTo>
                  <a:pt x="3562" y="2614"/>
                </a:lnTo>
                <a:lnTo>
                  <a:pt x="3523" y="2622"/>
                </a:lnTo>
                <a:lnTo>
                  <a:pt x="3487" y="2630"/>
                </a:lnTo>
                <a:lnTo>
                  <a:pt x="3456" y="2637"/>
                </a:lnTo>
                <a:lnTo>
                  <a:pt x="3430" y="2643"/>
                </a:lnTo>
                <a:lnTo>
                  <a:pt x="3410" y="2648"/>
                </a:lnTo>
                <a:lnTo>
                  <a:pt x="3396" y="2652"/>
                </a:lnTo>
                <a:lnTo>
                  <a:pt x="3387" y="2655"/>
                </a:lnTo>
                <a:lnTo>
                  <a:pt x="3387" y="2660"/>
                </a:lnTo>
                <a:lnTo>
                  <a:pt x="3387" y="2672"/>
                </a:lnTo>
                <a:lnTo>
                  <a:pt x="3387" y="2692"/>
                </a:lnTo>
                <a:lnTo>
                  <a:pt x="3387" y="2720"/>
                </a:lnTo>
                <a:lnTo>
                  <a:pt x="3387" y="2752"/>
                </a:lnTo>
                <a:lnTo>
                  <a:pt x="3386" y="2787"/>
                </a:lnTo>
                <a:lnTo>
                  <a:pt x="3386" y="2828"/>
                </a:lnTo>
                <a:lnTo>
                  <a:pt x="3386" y="2870"/>
                </a:lnTo>
                <a:lnTo>
                  <a:pt x="3385" y="2914"/>
                </a:lnTo>
                <a:lnTo>
                  <a:pt x="3385" y="2958"/>
                </a:lnTo>
                <a:lnTo>
                  <a:pt x="3385" y="3002"/>
                </a:lnTo>
                <a:lnTo>
                  <a:pt x="3384" y="3045"/>
                </a:lnTo>
                <a:lnTo>
                  <a:pt x="3384" y="3085"/>
                </a:lnTo>
                <a:lnTo>
                  <a:pt x="3382" y="3122"/>
                </a:lnTo>
                <a:lnTo>
                  <a:pt x="3381" y="3154"/>
                </a:lnTo>
                <a:lnTo>
                  <a:pt x="3381" y="3182"/>
                </a:lnTo>
                <a:lnTo>
                  <a:pt x="3380" y="3203"/>
                </a:lnTo>
                <a:lnTo>
                  <a:pt x="3379" y="3216"/>
                </a:lnTo>
                <a:lnTo>
                  <a:pt x="3373" y="3257"/>
                </a:lnTo>
                <a:lnTo>
                  <a:pt x="3362" y="3292"/>
                </a:lnTo>
                <a:lnTo>
                  <a:pt x="3346" y="3325"/>
                </a:lnTo>
                <a:lnTo>
                  <a:pt x="3323" y="3353"/>
                </a:lnTo>
                <a:lnTo>
                  <a:pt x="3297" y="3377"/>
                </a:lnTo>
                <a:lnTo>
                  <a:pt x="3266" y="3398"/>
                </a:lnTo>
                <a:lnTo>
                  <a:pt x="3230" y="3415"/>
                </a:lnTo>
                <a:lnTo>
                  <a:pt x="3189" y="3428"/>
                </a:lnTo>
                <a:lnTo>
                  <a:pt x="3145" y="3438"/>
                </a:lnTo>
                <a:lnTo>
                  <a:pt x="3097" y="3442"/>
                </a:lnTo>
                <a:lnTo>
                  <a:pt x="3044" y="3444"/>
                </a:lnTo>
                <a:lnTo>
                  <a:pt x="2987" y="3440"/>
                </a:lnTo>
                <a:lnTo>
                  <a:pt x="2927" y="3432"/>
                </a:lnTo>
                <a:lnTo>
                  <a:pt x="2875" y="3426"/>
                </a:lnTo>
                <a:lnTo>
                  <a:pt x="2826" y="3423"/>
                </a:lnTo>
                <a:lnTo>
                  <a:pt x="2781" y="3426"/>
                </a:lnTo>
                <a:lnTo>
                  <a:pt x="2740" y="3432"/>
                </a:lnTo>
                <a:lnTo>
                  <a:pt x="2703" y="3441"/>
                </a:lnTo>
                <a:lnTo>
                  <a:pt x="2670" y="3454"/>
                </a:lnTo>
                <a:lnTo>
                  <a:pt x="2639" y="3470"/>
                </a:lnTo>
                <a:lnTo>
                  <a:pt x="2613" y="3489"/>
                </a:lnTo>
                <a:lnTo>
                  <a:pt x="2590" y="3510"/>
                </a:lnTo>
                <a:lnTo>
                  <a:pt x="2570" y="3534"/>
                </a:lnTo>
                <a:lnTo>
                  <a:pt x="2552" y="3559"/>
                </a:lnTo>
                <a:lnTo>
                  <a:pt x="2539" y="3587"/>
                </a:lnTo>
                <a:lnTo>
                  <a:pt x="2527" y="3615"/>
                </a:lnTo>
                <a:lnTo>
                  <a:pt x="2519" y="3645"/>
                </a:lnTo>
                <a:lnTo>
                  <a:pt x="2519" y="3649"/>
                </a:lnTo>
                <a:lnTo>
                  <a:pt x="2518" y="3658"/>
                </a:lnTo>
                <a:lnTo>
                  <a:pt x="2515" y="3674"/>
                </a:lnTo>
                <a:lnTo>
                  <a:pt x="2514" y="3693"/>
                </a:lnTo>
                <a:lnTo>
                  <a:pt x="2511" y="3716"/>
                </a:lnTo>
                <a:lnTo>
                  <a:pt x="2508" y="3744"/>
                </a:lnTo>
                <a:lnTo>
                  <a:pt x="2506" y="3774"/>
                </a:lnTo>
                <a:lnTo>
                  <a:pt x="2503" y="3806"/>
                </a:lnTo>
                <a:lnTo>
                  <a:pt x="2499" y="3832"/>
                </a:lnTo>
                <a:lnTo>
                  <a:pt x="2489" y="3856"/>
                </a:lnTo>
                <a:lnTo>
                  <a:pt x="2475" y="3876"/>
                </a:lnTo>
                <a:lnTo>
                  <a:pt x="2456" y="3894"/>
                </a:lnTo>
                <a:lnTo>
                  <a:pt x="2434" y="3907"/>
                </a:lnTo>
                <a:lnTo>
                  <a:pt x="2409" y="3915"/>
                </a:lnTo>
                <a:lnTo>
                  <a:pt x="2383" y="3918"/>
                </a:lnTo>
                <a:lnTo>
                  <a:pt x="812" y="3918"/>
                </a:lnTo>
                <a:lnTo>
                  <a:pt x="785" y="3915"/>
                </a:lnTo>
                <a:lnTo>
                  <a:pt x="760" y="3906"/>
                </a:lnTo>
                <a:lnTo>
                  <a:pt x="737" y="3891"/>
                </a:lnTo>
                <a:lnTo>
                  <a:pt x="718" y="3872"/>
                </a:lnTo>
                <a:lnTo>
                  <a:pt x="704" y="3851"/>
                </a:lnTo>
                <a:lnTo>
                  <a:pt x="695" y="3825"/>
                </a:lnTo>
                <a:lnTo>
                  <a:pt x="692" y="3797"/>
                </a:lnTo>
                <a:lnTo>
                  <a:pt x="692" y="3363"/>
                </a:lnTo>
                <a:lnTo>
                  <a:pt x="692" y="3316"/>
                </a:lnTo>
                <a:lnTo>
                  <a:pt x="690" y="3266"/>
                </a:lnTo>
                <a:lnTo>
                  <a:pt x="688" y="3214"/>
                </a:lnTo>
                <a:lnTo>
                  <a:pt x="683" y="3160"/>
                </a:lnTo>
                <a:lnTo>
                  <a:pt x="679" y="3105"/>
                </a:lnTo>
                <a:lnTo>
                  <a:pt x="671" y="3051"/>
                </a:lnTo>
                <a:lnTo>
                  <a:pt x="662" y="2996"/>
                </a:lnTo>
                <a:lnTo>
                  <a:pt x="650" y="2942"/>
                </a:lnTo>
                <a:lnTo>
                  <a:pt x="636" y="2889"/>
                </a:lnTo>
                <a:lnTo>
                  <a:pt x="619" y="2838"/>
                </a:lnTo>
                <a:lnTo>
                  <a:pt x="599" y="2789"/>
                </a:lnTo>
                <a:lnTo>
                  <a:pt x="575" y="2743"/>
                </a:lnTo>
                <a:lnTo>
                  <a:pt x="548" y="2701"/>
                </a:lnTo>
                <a:lnTo>
                  <a:pt x="517" y="2662"/>
                </a:lnTo>
                <a:lnTo>
                  <a:pt x="447" y="2583"/>
                </a:lnTo>
                <a:lnTo>
                  <a:pt x="382" y="2502"/>
                </a:lnTo>
                <a:lnTo>
                  <a:pt x="321" y="2417"/>
                </a:lnTo>
                <a:lnTo>
                  <a:pt x="264" y="2330"/>
                </a:lnTo>
                <a:lnTo>
                  <a:pt x="213" y="2241"/>
                </a:lnTo>
                <a:lnTo>
                  <a:pt x="165" y="2150"/>
                </a:lnTo>
                <a:lnTo>
                  <a:pt x="123" y="2059"/>
                </a:lnTo>
                <a:lnTo>
                  <a:pt x="88" y="1965"/>
                </a:lnTo>
                <a:lnTo>
                  <a:pt x="57" y="1868"/>
                </a:lnTo>
                <a:lnTo>
                  <a:pt x="33" y="1772"/>
                </a:lnTo>
                <a:lnTo>
                  <a:pt x="15" y="1673"/>
                </a:lnTo>
                <a:lnTo>
                  <a:pt x="4" y="1573"/>
                </a:lnTo>
                <a:lnTo>
                  <a:pt x="0" y="1473"/>
                </a:lnTo>
                <a:lnTo>
                  <a:pt x="3" y="1372"/>
                </a:lnTo>
                <a:lnTo>
                  <a:pt x="14" y="1270"/>
                </a:lnTo>
                <a:lnTo>
                  <a:pt x="33" y="1168"/>
                </a:lnTo>
                <a:lnTo>
                  <a:pt x="59" y="1064"/>
                </a:lnTo>
                <a:lnTo>
                  <a:pt x="95" y="962"/>
                </a:lnTo>
                <a:lnTo>
                  <a:pt x="132" y="874"/>
                </a:lnTo>
                <a:lnTo>
                  <a:pt x="173" y="790"/>
                </a:lnTo>
                <a:lnTo>
                  <a:pt x="220" y="711"/>
                </a:lnTo>
                <a:lnTo>
                  <a:pt x="271" y="636"/>
                </a:lnTo>
                <a:lnTo>
                  <a:pt x="327" y="564"/>
                </a:lnTo>
                <a:lnTo>
                  <a:pt x="387" y="496"/>
                </a:lnTo>
                <a:lnTo>
                  <a:pt x="450" y="434"/>
                </a:lnTo>
                <a:lnTo>
                  <a:pt x="517" y="376"/>
                </a:lnTo>
                <a:lnTo>
                  <a:pt x="587" y="321"/>
                </a:lnTo>
                <a:lnTo>
                  <a:pt x="659" y="271"/>
                </a:lnTo>
                <a:lnTo>
                  <a:pt x="736" y="225"/>
                </a:lnTo>
                <a:lnTo>
                  <a:pt x="814" y="183"/>
                </a:lnTo>
                <a:lnTo>
                  <a:pt x="894" y="146"/>
                </a:lnTo>
                <a:lnTo>
                  <a:pt x="978" y="113"/>
                </a:lnTo>
                <a:lnTo>
                  <a:pt x="1063" y="83"/>
                </a:lnTo>
                <a:lnTo>
                  <a:pt x="1149" y="59"/>
                </a:lnTo>
                <a:lnTo>
                  <a:pt x="1237" y="38"/>
                </a:lnTo>
                <a:lnTo>
                  <a:pt x="1327" y="22"/>
                </a:lnTo>
                <a:lnTo>
                  <a:pt x="1417" y="10"/>
                </a:lnTo>
                <a:lnTo>
                  <a:pt x="1508" y="3"/>
                </a:lnTo>
                <a:lnTo>
                  <a:pt x="159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IN">
              <a:solidFill>
                <a:prstClr val="black"/>
              </a:solidFill>
            </a:endParaRPr>
          </a:p>
        </p:txBody>
      </p:sp>
      <p:sp>
        <p:nvSpPr>
          <p:cNvPr id="46" name="Freeform 6"/>
          <p:cNvSpPr>
            <a:spLocks noEditPoints="1"/>
          </p:cNvSpPr>
          <p:nvPr/>
        </p:nvSpPr>
        <p:spPr bwMode="auto">
          <a:xfrm>
            <a:off x="1000843" y="5455150"/>
            <a:ext cx="521176" cy="415498"/>
          </a:xfrm>
          <a:custGeom>
            <a:avLst/>
            <a:gdLst>
              <a:gd name="T0" fmla="*/ 4671 w 6276"/>
              <a:gd name="T1" fmla="*/ 3985 h 4813"/>
              <a:gd name="T2" fmla="*/ 4737 w 6276"/>
              <a:gd name="T3" fmla="*/ 4084 h 4813"/>
              <a:gd name="T4" fmla="*/ 5538 w 6276"/>
              <a:gd name="T5" fmla="*/ 3184 h 4813"/>
              <a:gd name="T6" fmla="*/ 2128 w 6276"/>
              <a:gd name="T7" fmla="*/ 3106 h 4813"/>
              <a:gd name="T8" fmla="*/ 1322 w 6276"/>
              <a:gd name="T9" fmla="*/ 4006 h 4813"/>
              <a:gd name="T10" fmla="*/ 1413 w 6276"/>
              <a:gd name="T11" fmla="*/ 4080 h 4813"/>
              <a:gd name="T12" fmla="*/ 2193 w 6276"/>
              <a:gd name="T13" fmla="*/ 3161 h 4813"/>
              <a:gd name="T14" fmla="*/ 4971 w 6276"/>
              <a:gd name="T15" fmla="*/ 3023 h 4813"/>
              <a:gd name="T16" fmla="*/ 4460 w 6276"/>
              <a:gd name="T17" fmla="*/ 3633 h 4813"/>
              <a:gd name="T18" fmla="*/ 4568 w 6276"/>
              <a:gd name="T19" fmla="*/ 3677 h 4813"/>
              <a:gd name="T20" fmla="*/ 5049 w 6276"/>
              <a:gd name="T21" fmla="*/ 3057 h 4813"/>
              <a:gd name="T22" fmla="*/ 1607 w 6276"/>
              <a:gd name="T23" fmla="*/ 3032 h 4813"/>
              <a:gd name="T24" fmla="*/ 1124 w 6276"/>
              <a:gd name="T25" fmla="*/ 3652 h 4813"/>
              <a:gd name="T26" fmla="*/ 1240 w 6276"/>
              <a:gd name="T27" fmla="*/ 3664 h 4813"/>
              <a:gd name="T28" fmla="*/ 1691 w 6276"/>
              <a:gd name="T29" fmla="*/ 3040 h 4813"/>
              <a:gd name="T30" fmla="*/ 2265 w 6276"/>
              <a:gd name="T31" fmla="*/ 32 h 4813"/>
              <a:gd name="T32" fmla="*/ 2680 w 6276"/>
              <a:gd name="T33" fmla="*/ 757 h 4813"/>
              <a:gd name="T34" fmla="*/ 2518 w 6276"/>
              <a:gd name="T35" fmla="*/ 911 h 4813"/>
              <a:gd name="T36" fmla="*/ 2153 w 6276"/>
              <a:gd name="T37" fmla="*/ 508 h 4813"/>
              <a:gd name="T38" fmla="*/ 1392 w 6276"/>
              <a:gd name="T39" fmla="*/ 2393 h 4813"/>
              <a:gd name="T40" fmla="*/ 1909 w 6276"/>
              <a:gd name="T41" fmla="*/ 2227 h 4813"/>
              <a:gd name="T42" fmla="*/ 2455 w 6276"/>
              <a:gd name="T43" fmla="*/ 2283 h 4813"/>
              <a:gd name="T44" fmla="*/ 2834 w 6276"/>
              <a:gd name="T45" fmla="*/ 2638 h 4813"/>
              <a:gd name="T46" fmla="*/ 3064 w 6276"/>
              <a:gd name="T47" fmla="*/ 2870 h 4813"/>
              <a:gd name="T48" fmla="*/ 3374 w 6276"/>
              <a:gd name="T49" fmla="*/ 2806 h 4813"/>
              <a:gd name="T50" fmla="*/ 3671 w 6276"/>
              <a:gd name="T51" fmla="*/ 2372 h 4813"/>
              <a:gd name="T52" fmla="*/ 4174 w 6276"/>
              <a:gd name="T53" fmla="*/ 2208 h 4813"/>
              <a:gd name="T54" fmla="*/ 4728 w 6276"/>
              <a:gd name="T55" fmla="*/ 2387 h 4813"/>
              <a:gd name="T56" fmla="*/ 5209 w 6276"/>
              <a:gd name="T57" fmla="*/ 2239 h 4813"/>
              <a:gd name="T58" fmla="*/ 3834 w 6276"/>
              <a:gd name="T59" fmla="*/ 901 h 4813"/>
              <a:gd name="T60" fmla="*/ 3623 w 6276"/>
              <a:gd name="T61" fmla="*/ 829 h 4813"/>
              <a:gd name="T62" fmla="*/ 3961 w 6276"/>
              <a:gd name="T63" fmla="*/ 85 h 4813"/>
              <a:gd name="T64" fmla="*/ 4146 w 6276"/>
              <a:gd name="T65" fmla="*/ 2 h 4813"/>
              <a:gd name="T66" fmla="*/ 5835 w 6276"/>
              <a:gd name="T67" fmla="*/ 2302 h 4813"/>
              <a:gd name="T68" fmla="*/ 6183 w 6276"/>
              <a:gd name="T69" fmla="*/ 2646 h 4813"/>
              <a:gd name="T70" fmla="*/ 6272 w 6276"/>
              <a:gd name="T71" fmla="*/ 2954 h 4813"/>
              <a:gd name="T72" fmla="*/ 6242 w 6276"/>
              <a:gd name="T73" fmla="*/ 3312 h 4813"/>
              <a:gd name="T74" fmla="*/ 6021 w 6276"/>
              <a:gd name="T75" fmla="*/ 3795 h 4813"/>
              <a:gd name="T76" fmla="*/ 5491 w 6276"/>
              <a:gd name="T77" fmla="*/ 4371 h 4813"/>
              <a:gd name="T78" fmla="*/ 4842 w 6276"/>
              <a:gd name="T79" fmla="*/ 4809 h 4813"/>
              <a:gd name="T80" fmla="*/ 4405 w 6276"/>
              <a:gd name="T81" fmla="*/ 4581 h 4813"/>
              <a:gd name="T82" fmla="*/ 3750 w 6276"/>
              <a:gd name="T83" fmla="*/ 3997 h 4813"/>
              <a:gd name="T84" fmla="*/ 3435 w 6276"/>
              <a:gd name="T85" fmla="*/ 3487 h 4813"/>
              <a:gd name="T86" fmla="*/ 3235 w 6276"/>
              <a:gd name="T87" fmla="*/ 3258 h 4813"/>
              <a:gd name="T88" fmla="*/ 2955 w 6276"/>
              <a:gd name="T89" fmla="*/ 3287 h 4813"/>
              <a:gd name="T90" fmla="*/ 2767 w 6276"/>
              <a:gd name="T91" fmla="*/ 3647 h 4813"/>
              <a:gd name="T92" fmla="*/ 2351 w 6276"/>
              <a:gd name="T93" fmla="*/ 4185 h 4813"/>
              <a:gd name="T94" fmla="*/ 1559 w 6276"/>
              <a:gd name="T95" fmla="*/ 4786 h 4813"/>
              <a:gd name="T96" fmla="*/ 1373 w 6276"/>
              <a:gd name="T97" fmla="*/ 4786 h 4813"/>
              <a:gd name="T98" fmla="*/ 567 w 6276"/>
              <a:gd name="T99" fmla="*/ 4172 h 4813"/>
              <a:gd name="T100" fmla="*/ 152 w 6276"/>
              <a:gd name="T101" fmla="*/ 3622 h 4813"/>
              <a:gd name="T102" fmla="*/ 10 w 6276"/>
              <a:gd name="T103" fmla="*/ 3177 h 4813"/>
              <a:gd name="T104" fmla="*/ 15 w 6276"/>
              <a:gd name="T105" fmla="*/ 2870 h 4813"/>
              <a:gd name="T106" fmla="*/ 186 w 6276"/>
              <a:gd name="T107" fmla="*/ 2507 h 4813"/>
              <a:gd name="T108" fmla="*/ 2014 w 6276"/>
              <a:gd name="T109" fmla="*/ 78 h 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76" h="4813">
                <a:moveTo>
                  <a:pt x="5473" y="3106"/>
                </a:moveTo>
                <a:lnTo>
                  <a:pt x="5451" y="3108"/>
                </a:lnTo>
                <a:lnTo>
                  <a:pt x="5430" y="3116"/>
                </a:lnTo>
                <a:lnTo>
                  <a:pt x="5413" y="3129"/>
                </a:lnTo>
                <a:lnTo>
                  <a:pt x="4682" y="3964"/>
                </a:lnTo>
                <a:lnTo>
                  <a:pt x="4671" y="3985"/>
                </a:lnTo>
                <a:lnTo>
                  <a:pt x="4665" y="4006"/>
                </a:lnTo>
                <a:lnTo>
                  <a:pt x="4667" y="4029"/>
                </a:lnTo>
                <a:lnTo>
                  <a:pt x="4675" y="4048"/>
                </a:lnTo>
                <a:lnTo>
                  <a:pt x="4690" y="4067"/>
                </a:lnTo>
                <a:lnTo>
                  <a:pt x="4713" y="4080"/>
                </a:lnTo>
                <a:lnTo>
                  <a:pt x="4737" y="4084"/>
                </a:lnTo>
                <a:lnTo>
                  <a:pt x="4756" y="4080"/>
                </a:lnTo>
                <a:lnTo>
                  <a:pt x="4775" y="4073"/>
                </a:lnTo>
                <a:lnTo>
                  <a:pt x="4791" y="4059"/>
                </a:lnTo>
                <a:lnTo>
                  <a:pt x="5521" y="3224"/>
                </a:lnTo>
                <a:lnTo>
                  <a:pt x="5532" y="3205"/>
                </a:lnTo>
                <a:lnTo>
                  <a:pt x="5538" y="3184"/>
                </a:lnTo>
                <a:lnTo>
                  <a:pt x="5536" y="3161"/>
                </a:lnTo>
                <a:lnTo>
                  <a:pt x="5529" y="3141"/>
                </a:lnTo>
                <a:lnTo>
                  <a:pt x="5513" y="3123"/>
                </a:lnTo>
                <a:lnTo>
                  <a:pt x="5494" y="3112"/>
                </a:lnTo>
                <a:lnTo>
                  <a:pt x="5473" y="3106"/>
                </a:lnTo>
                <a:close/>
                <a:moveTo>
                  <a:pt x="2128" y="3106"/>
                </a:moveTo>
                <a:lnTo>
                  <a:pt x="2107" y="3108"/>
                </a:lnTo>
                <a:lnTo>
                  <a:pt x="2086" y="3116"/>
                </a:lnTo>
                <a:lnTo>
                  <a:pt x="2069" y="3129"/>
                </a:lnTo>
                <a:lnTo>
                  <a:pt x="1339" y="3964"/>
                </a:lnTo>
                <a:lnTo>
                  <a:pt x="1326" y="3985"/>
                </a:lnTo>
                <a:lnTo>
                  <a:pt x="1322" y="4006"/>
                </a:lnTo>
                <a:lnTo>
                  <a:pt x="1322" y="4029"/>
                </a:lnTo>
                <a:lnTo>
                  <a:pt x="1331" y="4048"/>
                </a:lnTo>
                <a:lnTo>
                  <a:pt x="1345" y="4067"/>
                </a:lnTo>
                <a:lnTo>
                  <a:pt x="1367" y="4080"/>
                </a:lnTo>
                <a:lnTo>
                  <a:pt x="1392" y="4084"/>
                </a:lnTo>
                <a:lnTo>
                  <a:pt x="1413" y="4080"/>
                </a:lnTo>
                <a:lnTo>
                  <a:pt x="1430" y="4073"/>
                </a:lnTo>
                <a:lnTo>
                  <a:pt x="1447" y="4059"/>
                </a:lnTo>
                <a:lnTo>
                  <a:pt x="2176" y="3224"/>
                </a:lnTo>
                <a:lnTo>
                  <a:pt x="2189" y="3205"/>
                </a:lnTo>
                <a:lnTo>
                  <a:pt x="2193" y="3184"/>
                </a:lnTo>
                <a:lnTo>
                  <a:pt x="2193" y="3161"/>
                </a:lnTo>
                <a:lnTo>
                  <a:pt x="2183" y="3141"/>
                </a:lnTo>
                <a:lnTo>
                  <a:pt x="2170" y="3123"/>
                </a:lnTo>
                <a:lnTo>
                  <a:pt x="2149" y="3112"/>
                </a:lnTo>
                <a:lnTo>
                  <a:pt x="2128" y="3106"/>
                </a:lnTo>
                <a:close/>
                <a:moveTo>
                  <a:pt x="4994" y="3021"/>
                </a:moveTo>
                <a:lnTo>
                  <a:pt x="4971" y="3023"/>
                </a:lnTo>
                <a:lnTo>
                  <a:pt x="4950" y="3032"/>
                </a:lnTo>
                <a:lnTo>
                  <a:pt x="4933" y="3045"/>
                </a:lnTo>
                <a:lnTo>
                  <a:pt x="4475" y="3570"/>
                </a:lnTo>
                <a:lnTo>
                  <a:pt x="4464" y="3590"/>
                </a:lnTo>
                <a:lnTo>
                  <a:pt x="4458" y="3610"/>
                </a:lnTo>
                <a:lnTo>
                  <a:pt x="4460" y="3633"/>
                </a:lnTo>
                <a:lnTo>
                  <a:pt x="4467" y="3652"/>
                </a:lnTo>
                <a:lnTo>
                  <a:pt x="4483" y="3671"/>
                </a:lnTo>
                <a:lnTo>
                  <a:pt x="4505" y="3685"/>
                </a:lnTo>
                <a:lnTo>
                  <a:pt x="4530" y="3688"/>
                </a:lnTo>
                <a:lnTo>
                  <a:pt x="4549" y="3687"/>
                </a:lnTo>
                <a:lnTo>
                  <a:pt x="4568" y="3677"/>
                </a:lnTo>
                <a:lnTo>
                  <a:pt x="4583" y="3664"/>
                </a:lnTo>
                <a:lnTo>
                  <a:pt x="5042" y="3141"/>
                </a:lnTo>
                <a:lnTo>
                  <a:pt x="5053" y="3122"/>
                </a:lnTo>
                <a:lnTo>
                  <a:pt x="5059" y="3099"/>
                </a:lnTo>
                <a:lnTo>
                  <a:pt x="5057" y="3078"/>
                </a:lnTo>
                <a:lnTo>
                  <a:pt x="5049" y="3057"/>
                </a:lnTo>
                <a:lnTo>
                  <a:pt x="5034" y="3040"/>
                </a:lnTo>
                <a:lnTo>
                  <a:pt x="5015" y="3026"/>
                </a:lnTo>
                <a:lnTo>
                  <a:pt x="4994" y="3021"/>
                </a:lnTo>
                <a:close/>
                <a:moveTo>
                  <a:pt x="1649" y="3021"/>
                </a:moveTo>
                <a:lnTo>
                  <a:pt x="1628" y="3023"/>
                </a:lnTo>
                <a:lnTo>
                  <a:pt x="1607" y="3032"/>
                </a:lnTo>
                <a:lnTo>
                  <a:pt x="1590" y="3045"/>
                </a:lnTo>
                <a:lnTo>
                  <a:pt x="1132" y="3570"/>
                </a:lnTo>
                <a:lnTo>
                  <a:pt x="1120" y="3590"/>
                </a:lnTo>
                <a:lnTo>
                  <a:pt x="1114" y="3610"/>
                </a:lnTo>
                <a:lnTo>
                  <a:pt x="1116" y="3633"/>
                </a:lnTo>
                <a:lnTo>
                  <a:pt x="1124" y="3652"/>
                </a:lnTo>
                <a:lnTo>
                  <a:pt x="1139" y="3671"/>
                </a:lnTo>
                <a:lnTo>
                  <a:pt x="1160" y="3685"/>
                </a:lnTo>
                <a:lnTo>
                  <a:pt x="1185" y="3688"/>
                </a:lnTo>
                <a:lnTo>
                  <a:pt x="1206" y="3687"/>
                </a:lnTo>
                <a:lnTo>
                  <a:pt x="1223" y="3677"/>
                </a:lnTo>
                <a:lnTo>
                  <a:pt x="1240" y="3664"/>
                </a:lnTo>
                <a:lnTo>
                  <a:pt x="1696" y="3141"/>
                </a:lnTo>
                <a:lnTo>
                  <a:pt x="1710" y="3122"/>
                </a:lnTo>
                <a:lnTo>
                  <a:pt x="1715" y="3099"/>
                </a:lnTo>
                <a:lnTo>
                  <a:pt x="1714" y="3078"/>
                </a:lnTo>
                <a:lnTo>
                  <a:pt x="1706" y="3057"/>
                </a:lnTo>
                <a:lnTo>
                  <a:pt x="1691" y="3040"/>
                </a:lnTo>
                <a:lnTo>
                  <a:pt x="1672" y="3026"/>
                </a:lnTo>
                <a:lnTo>
                  <a:pt x="1649" y="3021"/>
                </a:lnTo>
                <a:close/>
                <a:moveTo>
                  <a:pt x="2166" y="0"/>
                </a:moveTo>
                <a:lnTo>
                  <a:pt x="2202" y="3"/>
                </a:lnTo>
                <a:lnTo>
                  <a:pt x="2235" y="15"/>
                </a:lnTo>
                <a:lnTo>
                  <a:pt x="2265" y="32"/>
                </a:lnTo>
                <a:lnTo>
                  <a:pt x="2292" y="57"/>
                </a:lnTo>
                <a:lnTo>
                  <a:pt x="2315" y="85"/>
                </a:lnTo>
                <a:lnTo>
                  <a:pt x="2655" y="641"/>
                </a:lnTo>
                <a:lnTo>
                  <a:pt x="2672" y="677"/>
                </a:lnTo>
                <a:lnTo>
                  <a:pt x="2680" y="717"/>
                </a:lnTo>
                <a:lnTo>
                  <a:pt x="2680" y="757"/>
                </a:lnTo>
                <a:lnTo>
                  <a:pt x="2670" y="795"/>
                </a:lnTo>
                <a:lnTo>
                  <a:pt x="2653" y="829"/>
                </a:lnTo>
                <a:lnTo>
                  <a:pt x="2628" y="861"/>
                </a:lnTo>
                <a:lnTo>
                  <a:pt x="2596" y="886"/>
                </a:lnTo>
                <a:lnTo>
                  <a:pt x="2558" y="903"/>
                </a:lnTo>
                <a:lnTo>
                  <a:pt x="2518" y="911"/>
                </a:lnTo>
                <a:lnTo>
                  <a:pt x="2480" y="911"/>
                </a:lnTo>
                <a:lnTo>
                  <a:pt x="2442" y="901"/>
                </a:lnTo>
                <a:lnTo>
                  <a:pt x="2406" y="884"/>
                </a:lnTo>
                <a:lnTo>
                  <a:pt x="2375" y="860"/>
                </a:lnTo>
                <a:lnTo>
                  <a:pt x="2349" y="827"/>
                </a:lnTo>
                <a:lnTo>
                  <a:pt x="2153" y="508"/>
                </a:lnTo>
                <a:lnTo>
                  <a:pt x="981" y="2222"/>
                </a:lnTo>
                <a:lnTo>
                  <a:pt x="1067" y="2239"/>
                </a:lnTo>
                <a:lnTo>
                  <a:pt x="1153" y="2267"/>
                </a:lnTo>
                <a:lnTo>
                  <a:pt x="1234" y="2302"/>
                </a:lnTo>
                <a:lnTo>
                  <a:pt x="1314" y="2343"/>
                </a:lnTo>
                <a:lnTo>
                  <a:pt x="1392" y="2393"/>
                </a:lnTo>
                <a:lnTo>
                  <a:pt x="1466" y="2450"/>
                </a:lnTo>
                <a:lnTo>
                  <a:pt x="1548" y="2387"/>
                </a:lnTo>
                <a:lnTo>
                  <a:pt x="1636" y="2334"/>
                </a:lnTo>
                <a:lnTo>
                  <a:pt x="1723" y="2288"/>
                </a:lnTo>
                <a:lnTo>
                  <a:pt x="1816" y="2254"/>
                </a:lnTo>
                <a:lnTo>
                  <a:pt x="1909" y="2227"/>
                </a:lnTo>
                <a:lnTo>
                  <a:pt x="2005" y="2212"/>
                </a:lnTo>
                <a:lnTo>
                  <a:pt x="2102" y="2208"/>
                </a:lnTo>
                <a:lnTo>
                  <a:pt x="2195" y="2212"/>
                </a:lnTo>
                <a:lnTo>
                  <a:pt x="2284" y="2227"/>
                </a:lnTo>
                <a:lnTo>
                  <a:pt x="2372" y="2250"/>
                </a:lnTo>
                <a:lnTo>
                  <a:pt x="2455" y="2283"/>
                </a:lnTo>
                <a:lnTo>
                  <a:pt x="2533" y="2324"/>
                </a:lnTo>
                <a:lnTo>
                  <a:pt x="2605" y="2372"/>
                </a:lnTo>
                <a:lnTo>
                  <a:pt x="2672" y="2429"/>
                </a:lnTo>
                <a:lnTo>
                  <a:pt x="2733" y="2492"/>
                </a:lnTo>
                <a:lnTo>
                  <a:pt x="2788" y="2562"/>
                </a:lnTo>
                <a:lnTo>
                  <a:pt x="2834" y="2638"/>
                </a:lnTo>
                <a:lnTo>
                  <a:pt x="2872" y="2720"/>
                </a:lnTo>
                <a:lnTo>
                  <a:pt x="2902" y="2806"/>
                </a:lnTo>
                <a:lnTo>
                  <a:pt x="2912" y="2851"/>
                </a:lnTo>
                <a:lnTo>
                  <a:pt x="2923" y="2908"/>
                </a:lnTo>
                <a:lnTo>
                  <a:pt x="2992" y="2884"/>
                </a:lnTo>
                <a:lnTo>
                  <a:pt x="3064" y="2870"/>
                </a:lnTo>
                <a:lnTo>
                  <a:pt x="3138" y="2865"/>
                </a:lnTo>
                <a:lnTo>
                  <a:pt x="3212" y="2870"/>
                </a:lnTo>
                <a:lnTo>
                  <a:pt x="3284" y="2884"/>
                </a:lnTo>
                <a:lnTo>
                  <a:pt x="3353" y="2908"/>
                </a:lnTo>
                <a:lnTo>
                  <a:pt x="3362" y="2851"/>
                </a:lnTo>
                <a:lnTo>
                  <a:pt x="3374" y="2806"/>
                </a:lnTo>
                <a:lnTo>
                  <a:pt x="3404" y="2720"/>
                </a:lnTo>
                <a:lnTo>
                  <a:pt x="3442" y="2638"/>
                </a:lnTo>
                <a:lnTo>
                  <a:pt x="3488" y="2562"/>
                </a:lnTo>
                <a:lnTo>
                  <a:pt x="3543" y="2492"/>
                </a:lnTo>
                <a:lnTo>
                  <a:pt x="3604" y="2429"/>
                </a:lnTo>
                <a:lnTo>
                  <a:pt x="3671" y="2372"/>
                </a:lnTo>
                <a:lnTo>
                  <a:pt x="3743" y="2324"/>
                </a:lnTo>
                <a:lnTo>
                  <a:pt x="3821" y="2283"/>
                </a:lnTo>
                <a:lnTo>
                  <a:pt x="3904" y="2250"/>
                </a:lnTo>
                <a:lnTo>
                  <a:pt x="3992" y="2227"/>
                </a:lnTo>
                <a:lnTo>
                  <a:pt x="4081" y="2212"/>
                </a:lnTo>
                <a:lnTo>
                  <a:pt x="4174" y="2208"/>
                </a:lnTo>
                <a:lnTo>
                  <a:pt x="4271" y="2212"/>
                </a:lnTo>
                <a:lnTo>
                  <a:pt x="4367" y="2227"/>
                </a:lnTo>
                <a:lnTo>
                  <a:pt x="4460" y="2254"/>
                </a:lnTo>
                <a:lnTo>
                  <a:pt x="4553" y="2288"/>
                </a:lnTo>
                <a:lnTo>
                  <a:pt x="4640" y="2334"/>
                </a:lnTo>
                <a:lnTo>
                  <a:pt x="4728" y="2387"/>
                </a:lnTo>
                <a:lnTo>
                  <a:pt x="4810" y="2450"/>
                </a:lnTo>
                <a:lnTo>
                  <a:pt x="4884" y="2393"/>
                </a:lnTo>
                <a:lnTo>
                  <a:pt x="4962" y="2343"/>
                </a:lnTo>
                <a:lnTo>
                  <a:pt x="5042" y="2302"/>
                </a:lnTo>
                <a:lnTo>
                  <a:pt x="5123" y="2267"/>
                </a:lnTo>
                <a:lnTo>
                  <a:pt x="5209" y="2239"/>
                </a:lnTo>
                <a:lnTo>
                  <a:pt x="5293" y="2222"/>
                </a:lnTo>
                <a:lnTo>
                  <a:pt x="4123" y="508"/>
                </a:lnTo>
                <a:lnTo>
                  <a:pt x="3927" y="827"/>
                </a:lnTo>
                <a:lnTo>
                  <a:pt x="3901" y="860"/>
                </a:lnTo>
                <a:lnTo>
                  <a:pt x="3870" y="884"/>
                </a:lnTo>
                <a:lnTo>
                  <a:pt x="3834" y="901"/>
                </a:lnTo>
                <a:lnTo>
                  <a:pt x="3796" y="911"/>
                </a:lnTo>
                <a:lnTo>
                  <a:pt x="3758" y="911"/>
                </a:lnTo>
                <a:lnTo>
                  <a:pt x="3718" y="903"/>
                </a:lnTo>
                <a:lnTo>
                  <a:pt x="3680" y="886"/>
                </a:lnTo>
                <a:lnTo>
                  <a:pt x="3648" y="861"/>
                </a:lnTo>
                <a:lnTo>
                  <a:pt x="3623" y="829"/>
                </a:lnTo>
                <a:lnTo>
                  <a:pt x="3606" y="795"/>
                </a:lnTo>
                <a:lnTo>
                  <a:pt x="3596" y="757"/>
                </a:lnTo>
                <a:lnTo>
                  <a:pt x="3596" y="717"/>
                </a:lnTo>
                <a:lnTo>
                  <a:pt x="3604" y="677"/>
                </a:lnTo>
                <a:lnTo>
                  <a:pt x="3621" y="641"/>
                </a:lnTo>
                <a:lnTo>
                  <a:pt x="3961" y="85"/>
                </a:lnTo>
                <a:lnTo>
                  <a:pt x="3984" y="57"/>
                </a:lnTo>
                <a:lnTo>
                  <a:pt x="4011" y="32"/>
                </a:lnTo>
                <a:lnTo>
                  <a:pt x="4041" y="15"/>
                </a:lnTo>
                <a:lnTo>
                  <a:pt x="4074" y="3"/>
                </a:lnTo>
                <a:lnTo>
                  <a:pt x="4110" y="0"/>
                </a:lnTo>
                <a:lnTo>
                  <a:pt x="4146" y="2"/>
                </a:lnTo>
                <a:lnTo>
                  <a:pt x="4180" y="11"/>
                </a:lnTo>
                <a:lnTo>
                  <a:pt x="4213" y="26"/>
                </a:lnTo>
                <a:lnTo>
                  <a:pt x="4239" y="49"/>
                </a:lnTo>
                <a:lnTo>
                  <a:pt x="4262" y="78"/>
                </a:lnTo>
                <a:lnTo>
                  <a:pt x="5759" y="2267"/>
                </a:lnTo>
                <a:lnTo>
                  <a:pt x="5835" y="2302"/>
                </a:lnTo>
                <a:lnTo>
                  <a:pt x="5907" y="2343"/>
                </a:lnTo>
                <a:lnTo>
                  <a:pt x="5974" y="2391"/>
                </a:lnTo>
                <a:lnTo>
                  <a:pt x="6034" y="2446"/>
                </a:lnTo>
                <a:lnTo>
                  <a:pt x="6090" y="2507"/>
                </a:lnTo>
                <a:lnTo>
                  <a:pt x="6139" y="2574"/>
                </a:lnTo>
                <a:lnTo>
                  <a:pt x="6183" y="2646"/>
                </a:lnTo>
                <a:lnTo>
                  <a:pt x="6219" y="2724"/>
                </a:lnTo>
                <a:lnTo>
                  <a:pt x="6246" y="2806"/>
                </a:lnTo>
                <a:lnTo>
                  <a:pt x="6253" y="2836"/>
                </a:lnTo>
                <a:lnTo>
                  <a:pt x="6261" y="2870"/>
                </a:lnTo>
                <a:lnTo>
                  <a:pt x="6266" y="2910"/>
                </a:lnTo>
                <a:lnTo>
                  <a:pt x="6272" y="2954"/>
                </a:lnTo>
                <a:lnTo>
                  <a:pt x="6276" y="3004"/>
                </a:lnTo>
                <a:lnTo>
                  <a:pt x="6276" y="3057"/>
                </a:lnTo>
                <a:lnTo>
                  <a:pt x="6274" y="3114"/>
                </a:lnTo>
                <a:lnTo>
                  <a:pt x="6266" y="3177"/>
                </a:lnTo>
                <a:lnTo>
                  <a:pt x="6257" y="3241"/>
                </a:lnTo>
                <a:lnTo>
                  <a:pt x="6242" y="3312"/>
                </a:lnTo>
                <a:lnTo>
                  <a:pt x="6221" y="3384"/>
                </a:lnTo>
                <a:lnTo>
                  <a:pt x="6196" y="3460"/>
                </a:lnTo>
                <a:lnTo>
                  <a:pt x="6164" y="3540"/>
                </a:lnTo>
                <a:lnTo>
                  <a:pt x="6124" y="3622"/>
                </a:lnTo>
                <a:lnTo>
                  <a:pt x="6076" y="3707"/>
                </a:lnTo>
                <a:lnTo>
                  <a:pt x="6021" y="3795"/>
                </a:lnTo>
                <a:lnTo>
                  <a:pt x="5958" y="3886"/>
                </a:lnTo>
                <a:lnTo>
                  <a:pt x="5884" y="3980"/>
                </a:lnTo>
                <a:lnTo>
                  <a:pt x="5802" y="4075"/>
                </a:lnTo>
                <a:lnTo>
                  <a:pt x="5709" y="4172"/>
                </a:lnTo>
                <a:lnTo>
                  <a:pt x="5605" y="4271"/>
                </a:lnTo>
                <a:lnTo>
                  <a:pt x="5491" y="4371"/>
                </a:lnTo>
                <a:lnTo>
                  <a:pt x="5363" y="4472"/>
                </a:lnTo>
                <a:lnTo>
                  <a:pt x="5222" y="4577"/>
                </a:lnTo>
                <a:lnTo>
                  <a:pt x="5070" y="4682"/>
                </a:lnTo>
                <a:lnTo>
                  <a:pt x="4903" y="4786"/>
                </a:lnTo>
                <a:lnTo>
                  <a:pt x="4874" y="4801"/>
                </a:lnTo>
                <a:lnTo>
                  <a:pt x="4842" y="4809"/>
                </a:lnTo>
                <a:lnTo>
                  <a:pt x="4810" y="4813"/>
                </a:lnTo>
                <a:lnTo>
                  <a:pt x="4777" y="4809"/>
                </a:lnTo>
                <a:lnTo>
                  <a:pt x="4747" y="4801"/>
                </a:lnTo>
                <a:lnTo>
                  <a:pt x="4717" y="4786"/>
                </a:lnTo>
                <a:lnTo>
                  <a:pt x="4555" y="4683"/>
                </a:lnTo>
                <a:lnTo>
                  <a:pt x="4405" y="4581"/>
                </a:lnTo>
                <a:lnTo>
                  <a:pt x="4268" y="4480"/>
                </a:lnTo>
                <a:lnTo>
                  <a:pt x="4142" y="4381"/>
                </a:lnTo>
                <a:lnTo>
                  <a:pt x="4028" y="4282"/>
                </a:lnTo>
                <a:lnTo>
                  <a:pt x="3925" y="4185"/>
                </a:lnTo>
                <a:lnTo>
                  <a:pt x="3832" y="4090"/>
                </a:lnTo>
                <a:lnTo>
                  <a:pt x="3750" y="3997"/>
                </a:lnTo>
                <a:lnTo>
                  <a:pt x="3678" y="3905"/>
                </a:lnTo>
                <a:lnTo>
                  <a:pt x="3613" y="3816"/>
                </a:lnTo>
                <a:lnTo>
                  <a:pt x="3556" y="3730"/>
                </a:lnTo>
                <a:lnTo>
                  <a:pt x="3509" y="3647"/>
                </a:lnTo>
                <a:lnTo>
                  <a:pt x="3469" y="3565"/>
                </a:lnTo>
                <a:lnTo>
                  <a:pt x="3435" y="3487"/>
                </a:lnTo>
                <a:lnTo>
                  <a:pt x="3408" y="3411"/>
                </a:lnTo>
                <a:lnTo>
                  <a:pt x="3385" y="3338"/>
                </a:lnTo>
                <a:lnTo>
                  <a:pt x="3357" y="3310"/>
                </a:lnTo>
                <a:lnTo>
                  <a:pt x="3321" y="3287"/>
                </a:lnTo>
                <a:lnTo>
                  <a:pt x="3279" y="3270"/>
                </a:lnTo>
                <a:lnTo>
                  <a:pt x="3235" y="3258"/>
                </a:lnTo>
                <a:lnTo>
                  <a:pt x="3187" y="3251"/>
                </a:lnTo>
                <a:lnTo>
                  <a:pt x="3138" y="3249"/>
                </a:lnTo>
                <a:lnTo>
                  <a:pt x="3089" y="3251"/>
                </a:lnTo>
                <a:lnTo>
                  <a:pt x="3041" y="3258"/>
                </a:lnTo>
                <a:lnTo>
                  <a:pt x="2997" y="3270"/>
                </a:lnTo>
                <a:lnTo>
                  <a:pt x="2955" y="3287"/>
                </a:lnTo>
                <a:lnTo>
                  <a:pt x="2919" y="3310"/>
                </a:lnTo>
                <a:lnTo>
                  <a:pt x="2891" y="3338"/>
                </a:lnTo>
                <a:lnTo>
                  <a:pt x="2868" y="3411"/>
                </a:lnTo>
                <a:lnTo>
                  <a:pt x="2841" y="3487"/>
                </a:lnTo>
                <a:lnTo>
                  <a:pt x="2807" y="3565"/>
                </a:lnTo>
                <a:lnTo>
                  <a:pt x="2767" y="3647"/>
                </a:lnTo>
                <a:lnTo>
                  <a:pt x="2720" y="3730"/>
                </a:lnTo>
                <a:lnTo>
                  <a:pt x="2663" y="3816"/>
                </a:lnTo>
                <a:lnTo>
                  <a:pt x="2598" y="3905"/>
                </a:lnTo>
                <a:lnTo>
                  <a:pt x="2526" y="3997"/>
                </a:lnTo>
                <a:lnTo>
                  <a:pt x="2444" y="4090"/>
                </a:lnTo>
                <a:lnTo>
                  <a:pt x="2351" y="4185"/>
                </a:lnTo>
                <a:lnTo>
                  <a:pt x="2248" y="4282"/>
                </a:lnTo>
                <a:lnTo>
                  <a:pt x="2134" y="4381"/>
                </a:lnTo>
                <a:lnTo>
                  <a:pt x="2008" y="4480"/>
                </a:lnTo>
                <a:lnTo>
                  <a:pt x="1871" y="4581"/>
                </a:lnTo>
                <a:lnTo>
                  <a:pt x="1721" y="4683"/>
                </a:lnTo>
                <a:lnTo>
                  <a:pt x="1559" y="4786"/>
                </a:lnTo>
                <a:lnTo>
                  <a:pt x="1529" y="4801"/>
                </a:lnTo>
                <a:lnTo>
                  <a:pt x="1499" y="4809"/>
                </a:lnTo>
                <a:lnTo>
                  <a:pt x="1466" y="4813"/>
                </a:lnTo>
                <a:lnTo>
                  <a:pt x="1434" y="4809"/>
                </a:lnTo>
                <a:lnTo>
                  <a:pt x="1402" y="4801"/>
                </a:lnTo>
                <a:lnTo>
                  <a:pt x="1373" y="4786"/>
                </a:lnTo>
                <a:lnTo>
                  <a:pt x="1206" y="4682"/>
                </a:lnTo>
                <a:lnTo>
                  <a:pt x="1054" y="4577"/>
                </a:lnTo>
                <a:lnTo>
                  <a:pt x="913" y="4472"/>
                </a:lnTo>
                <a:lnTo>
                  <a:pt x="785" y="4371"/>
                </a:lnTo>
                <a:lnTo>
                  <a:pt x="671" y="4271"/>
                </a:lnTo>
                <a:lnTo>
                  <a:pt x="567" y="4172"/>
                </a:lnTo>
                <a:lnTo>
                  <a:pt x="474" y="4075"/>
                </a:lnTo>
                <a:lnTo>
                  <a:pt x="392" y="3980"/>
                </a:lnTo>
                <a:lnTo>
                  <a:pt x="318" y="3886"/>
                </a:lnTo>
                <a:lnTo>
                  <a:pt x="255" y="3795"/>
                </a:lnTo>
                <a:lnTo>
                  <a:pt x="200" y="3707"/>
                </a:lnTo>
                <a:lnTo>
                  <a:pt x="152" y="3622"/>
                </a:lnTo>
                <a:lnTo>
                  <a:pt x="112" y="3540"/>
                </a:lnTo>
                <a:lnTo>
                  <a:pt x="80" y="3460"/>
                </a:lnTo>
                <a:lnTo>
                  <a:pt x="55" y="3384"/>
                </a:lnTo>
                <a:lnTo>
                  <a:pt x="34" y="3312"/>
                </a:lnTo>
                <a:lnTo>
                  <a:pt x="19" y="3241"/>
                </a:lnTo>
                <a:lnTo>
                  <a:pt x="10" y="3177"/>
                </a:lnTo>
                <a:lnTo>
                  <a:pt x="2" y="3114"/>
                </a:lnTo>
                <a:lnTo>
                  <a:pt x="0" y="3057"/>
                </a:lnTo>
                <a:lnTo>
                  <a:pt x="0" y="3004"/>
                </a:lnTo>
                <a:lnTo>
                  <a:pt x="4" y="2954"/>
                </a:lnTo>
                <a:lnTo>
                  <a:pt x="10" y="2910"/>
                </a:lnTo>
                <a:lnTo>
                  <a:pt x="15" y="2870"/>
                </a:lnTo>
                <a:lnTo>
                  <a:pt x="23" y="2836"/>
                </a:lnTo>
                <a:lnTo>
                  <a:pt x="30" y="2806"/>
                </a:lnTo>
                <a:lnTo>
                  <a:pt x="57" y="2724"/>
                </a:lnTo>
                <a:lnTo>
                  <a:pt x="93" y="2646"/>
                </a:lnTo>
                <a:lnTo>
                  <a:pt x="137" y="2574"/>
                </a:lnTo>
                <a:lnTo>
                  <a:pt x="186" y="2507"/>
                </a:lnTo>
                <a:lnTo>
                  <a:pt x="242" y="2446"/>
                </a:lnTo>
                <a:lnTo>
                  <a:pt x="302" y="2391"/>
                </a:lnTo>
                <a:lnTo>
                  <a:pt x="369" y="2343"/>
                </a:lnTo>
                <a:lnTo>
                  <a:pt x="441" y="2302"/>
                </a:lnTo>
                <a:lnTo>
                  <a:pt x="517" y="2267"/>
                </a:lnTo>
                <a:lnTo>
                  <a:pt x="2014" y="78"/>
                </a:lnTo>
                <a:lnTo>
                  <a:pt x="2037" y="49"/>
                </a:lnTo>
                <a:lnTo>
                  <a:pt x="2063" y="26"/>
                </a:lnTo>
                <a:lnTo>
                  <a:pt x="2094" y="11"/>
                </a:lnTo>
                <a:lnTo>
                  <a:pt x="2128" y="2"/>
                </a:lnTo>
                <a:lnTo>
                  <a:pt x="216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7" name="Freeform 6"/>
          <p:cNvSpPr>
            <a:spLocks noEditPoints="1"/>
          </p:cNvSpPr>
          <p:nvPr/>
        </p:nvSpPr>
        <p:spPr bwMode="auto">
          <a:xfrm>
            <a:off x="4788621" y="5384322"/>
            <a:ext cx="556127" cy="559375"/>
          </a:xfrm>
          <a:custGeom>
            <a:avLst/>
            <a:gdLst>
              <a:gd name="T0" fmla="*/ 1464 w 3331"/>
              <a:gd name="T1" fmla="*/ 2157 h 3309"/>
              <a:gd name="T2" fmla="*/ 1875 w 3331"/>
              <a:gd name="T3" fmla="*/ 1160 h 3309"/>
              <a:gd name="T4" fmla="*/ 2172 w 3331"/>
              <a:gd name="T5" fmla="*/ 1454 h 3309"/>
              <a:gd name="T6" fmla="*/ 755 w 3331"/>
              <a:gd name="T7" fmla="*/ 1454 h 3309"/>
              <a:gd name="T8" fmla="*/ 1051 w 3331"/>
              <a:gd name="T9" fmla="*/ 1160 h 3309"/>
              <a:gd name="T10" fmla="*/ 1464 w 3331"/>
              <a:gd name="T11" fmla="*/ 1339 h 3309"/>
              <a:gd name="T12" fmla="*/ 1900 w 3331"/>
              <a:gd name="T13" fmla="*/ 0 h 3309"/>
              <a:gd name="T14" fmla="*/ 1979 w 3331"/>
              <a:gd name="T15" fmla="*/ 6 h 3309"/>
              <a:gd name="T16" fmla="*/ 2057 w 3331"/>
              <a:gd name="T17" fmla="*/ 33 h 3309"/>
              <a:gd name="T18" fmla="*/ 2090 w 3331"/>
              <a:gd name="T19" fmla="*/ 76 h 3309"/>
              <a:gd name="T20" fmla="*/ 2070 w 3331"/>
              <a:gd name="T21" fmla="*/ 133 h 3309"/>
              <a:gd name="T22" fmla="*/ 2573 w 3331"/>
              <a:gd name="T23" fmla="*/ 1021 h 3309"/>
              <a:gd name="T24" fmla="*/ 2654 w 3331"/>
              <a:gd name="T25" fmla="*/ 1132 h 3309"/>
              <a:gd name="T26" fmla="*/ 2694 w 3331"/>
              <a:gd name="T27" fmla="*/ 1258 h 3309"/>
              <a:gd name="T28" fmla="*/ 2694 w 3331"/>
              <a:gd name="T29" fmla="*/ 1389 h 3309"/>
              <a:gd name="T30" fmla="*/ 2654 w 3331"/>
              <a:gd name="T31" fmla="*/ 1515 h 3309"/>
              <a:gd name="T32" fmla="*/ 2573 w 3331"/>
              <a:gd name="T33" fmla="*/ 1626 h 3309"/>
              <a:gd name="T34" fmla="*/ 2629 w 3331"/>
              <a:gd name="T35" fmla="*/ 2312 h 3309"/>
              <a:gd name="T36" fmla="*/ 3308 w 3331"/>
              <a:gd name="T37" fmla="*/ 2998 h 3309"/>
              <a:gd name="T38" fmla="*/ 3330 w 3331"/>
              <a:gd name="T39" fmla="*/ 3065 h 3309"/>
              <a:gd name="T40" fmla="*/ 3321 w 3331"/>
              <a:gd name="T41" fmla="*/ 3246 h 3309"/>
              <a:gd name="T42" fmla="*/ 3285 w 3331"/>
              <a:gd name="T43" fmla="*/ 3291 h 3309"/>
              <a:gd name="T44" fmla="*/ 3107 w 3331"/>
              <a:gd name="T45" fmla="*/ 3309 h 3309"/>
              <a:gd name="T46" fmla="*/ 3040 w 3331"/>
              <a:gd name="T47" fmla="*/ 3296 h 3309"/>
              <a:gd name="T48" fmla="*/ 2982 w 3331"/>
              <a:gd name="T49" fmla="*/ 3261 h 3309"/>
              <a:gd name="T50" fmla="*/ 2671 w 3331"/>
              <a:gd name="T51" fmla="*/ 2810 h 3309"/>
              <a:gd name="T52" fmla="*/ 2557 w 3331"/>
              <a:gd name="T53" fmla="*/ 2697 h 3309"/>
              <a:gd name="T54" fmla="*/ 2243 w 3331"/>
              <a:gd name="T55" fmla="*/ 2527 h 3309"/>
              <a:gd name="T56" fmla="*/ 1636 w 3331"/>
              <a:gd name="T57" fmla="*/ 2557 h 3309"/>
              <a:gd name="T58" fmla="*/ 1525 w 3331"/>
              <a:gd name="T59" fmla="*/ 2636 h 3309"/>
              <a:gd name="T60" fmla="*/ 1399 w 3331"/>
              <a:gd name="T61" fmla="*/ 2676 h 3309"/>
              <a:gd name="T62" fmla="*/ 1266 w 3331"/>
              <a:gd name="T63" fmla="*/ 2676 h 3309"/>
              <a:gd name="T64" fmla="*/ 1139 w 3331"/>
              <a:gd name="T65" fmla="*/ 2636 h 3309"/>
              <a:gd name="T66" fmla="*/ 1028 w 3331"/>
              <a:gd name="T67" fmla="*/ 2557 h 3309"/>
              <a:gd name="T68" fmla="*/ 323 w 3331"/>
              <a:gd name="T69" fmla="*/ 1871 h 3309"/>
              <a:gd name="T70" fmla="*/ 288 w 3331"/>
              <a:gd name="T71" fmla="*/ 1907 h 3309"/>
              <a:gd name="T72" fmla="*/ 229 w 3331"/>
              <a:gd name="T73" fmla="*/ 1964 h 3309"/>
              <a:gd name="T74" fmla="*/ 156 w 3331"/>
              <a:gd name="T75" fmla="*/ 2038 h 3309"/>
              <a:gd name="T76" fmla="*/ 94 w 3331"/>
              <a:gd name="T77" fmla="*/ 2075 h 3309"/>
              <a:gd name="T78" fmla="*/ 45 w 3331"/>
              <a:gd name="T79" fmla="*/ 2060 h 3309"/>
              <a:gd name="T80" fmla="*/ 13 w 3331"/>
              <a:gd name="T81" fmla="*/ 1997 h 3309"/>
              <a:gd name="T82" fmla="*/ 0 w 3331"/>
              <a:gd name="T83" fmla="*/ 1892 h 3309"/>
              <a:gd name="T84" fmla="*/ 77 w 3331"/>
              <a:gd name="T85" fmla="*/ 462 h 3309"/>
              <a:gd name="T86" fmla="*/ 114 w 3331"/>
              <a:gd name="T87" fmla="*/ 319 h 3309"/>
              <a:gd name="T88" fmla="*/ 200 w 3331"/>
              <a:gd name="T89" fmla="*/ 198 h 3309"/>
              <a:gd name="T90" fmla="*/ 320 w 3331"/>
              <a:gd name="T91" fmla="*/ 114 h 3309"/>
              <a:gd name="T92" fmla="*/ 465 w 3331"/>
              <a:gd name="T93" fmla="*/ 77 h 3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31" h="3309">
                <a:moveTo>
                  <a:pt x="1464" y="1569"/>
                </a:moveTo>
                <a:lnTo>
                  <a:pt x="1167" y="1863"/>
                </a:lnTo>
                <a:lnTo>
                  <a:pt x="1464" y="2157"/>
                </a:lnTo>
                <a:lnTo>
                  <a:pt x="1760" y="1863"/>
                </a:lnTo>
                <a:lnTo>
                  <a:pt x="1464" y="1569"/>
                </a:lnTo>
                <a:close/>
                <a:moveTo>
                  <a:pt x="1875" y="1160"/>
                </a:moveTo>
                <a:lnTo>
                  <a:pt x="1579" y="1454"/>
                </a:lnTo>
                <a:lnTo>
                  <a:pt x="1875" y="1749"/>
                </a:lnTo>
                <a:lnTo>
                  <a:pt x="2172" y="1454"/>
                </a:lnTo>
                <a:lnTo>
                  <a:pt x="1875" y="1160"/>
                </a:lnTo>
                <a:close/>
                <a:moveTo>
                  <a:pt x="1051" y="1160"/>
                </a:moveTo>
                <a:lnTo>
                  <a:pt x="755" y="1454"/>
                </a:lnTo>
                <a:lnTo>
                  <a:pt x="1051" y="1749"/>
                </a:lnTo>
                <a:lnTo>
                  <a:pt x="1348" y="1453"/>
                </a:lnTo>
                <a:lnTo>
                  <a:pt x="1051" y="1160"/>
                </a:lnTo>
                <a:close/>
                <a:moveTo>
                  <a:pt x="1464" y="750"/>
                </a:moveTo>
                <a:lnTo>
                  <a:pt x="1167" y="1045"/>
                </a:lnTo>
                <a:lnTo>
                  <a:pt x="1464" y="1339"/>
                </a:lnTo>
                <a:lnTo>
                  <a:pt x="1760" y="1045"/>
                </a:lnTo>
                <a:lnTo>
                  <a:pt x="1464" y="750"/>
                </a:lnTo>
                <a:close/>
                <a:moveTo>
                  <a:pt x="1900" y="0"/>
                </a:moveTo>
                <a:lnTo>
                  <a:pt x="1905" y="0"/>
                </a:lnTo>
                <a:lnTo>
                  <a:pt x="1943" y="1"/>
                </a:lnTo>
                <a:lnTo>
                  <a:pt x="1979" y="6"/>
                </a:lnTo>
                <a:lnTo>
                  <a:pt x="2010" y="13"/>
                </a:lnTo>
                <a:lnTo>
                  <a:pt x="2036" y="21"/>
                </a:lnTo>
                <a:lnTo>
                  <a:pt x="2057" y="33"/>
                </a:lnTo>
                <a:lnTo>
                  <a:pt x="2074" y="45"/>
                </a:lnTo>
                <a:lnTo>
                  <a:pt x="2084" y="60"/>
                </a:lnTo>
                <a:lnTo>
                  <a:pt x="2090" y="76"/>
                </a:lnTo>
                <a:lnTo>
                  <a:pt x="2089" y="94"/>
                </a:lnTo>
                <a:lnTo>
                  <a:pt x="2082" y="113"/>
                </a:lnTo>
                <a:lnTo>
                  <a:pt x="2070" y="133"/>
                </a:lnTo>
                <a:lnTo>
                  <a:pt x="2051" y="155"/>
                </a:lnTo>
                <a:lnTo>
                  <a:pt x="1876" y="329"/>
                </a:lnTo>
                <a:lnTo>
                  <a:pt x="2573" y="1021"/>
                </a:lnTo>
                <a:lnTo>
                  <a:pt x="2605" y="1056"/>
                </a:lnTo>
                <a:lnTo>
                  <a:pt x="2631" y="1092"/>
                </a:lnTo>
                <a:lnTo>
                  <a:pt x="2654" y="1132"/>
                </a:lnTo>
                <a:lnTo>
                  <a:pt x="2672" y="1172"/>
                </a:lnTo>
                <a:lnTo>
                  <a:pt x="2684" y="1214"/>
                </a:lnTo>
                <a:lnTo>
                  <a:pt x="2694" y="1258"/>
                </a:lnTo>
                <a:lnTo>
                  <a:pt x="2698" y="1301"/>
                </a:lnTo>
                <a:lnTo>
                  <a:pt x="2698" y="1345"/>
                </a:lnTo>
                <a:lnTo>
                  <a:pt x="2694" y="1389"/>
                </a:lnTo>
                <a:lnTo>
                  <a:pt x="2684" y="1431"/>
                </a:lnTo>
                <a:lnTo>
                  <a:pt x="2672" y="1474"/>
                </a:lnTo>
                <a:lnTo>
                  <a:pt x="2654" y="1515"/>
                </a:lnTo>
                <a:lnTo>
                  <a:pt x="2631" y="1554"/>
                </a:lnTo>
                <a:lnTo>
                  <a:pt x="2605" y="1592"/>
                </a:lnTo>
                <a:lnTo>
                  <a:pt x="2573" y="1626"/>
                </a:lnTo>
                <a:lnTo>
                  <a:pt x="2406" y="1792"/>
                </a:lnTo>
                <a:lnTo>
                  <a:pt x="2694" y="2078"/>
                </a:lnTo>
                <a:lnTo>
                  <a:pt x="2629" y="2312"/>
                </a:lnTo>
                <a:lnTo>
                  <a:pt x="3282" y="2961"/>
                </a:lnTo>
                <a:lnTo>
                  <a:pt x="3296" y="2978"/>
                </a:lnTo>
                <a:lnTo>
                  <a:pt x="3308" y="2998"/>
                </a:lnTo>
                <a:lnTo>
                  <a:pt x="3318" y="3019"/>
                </a:lnTo>
                <a:lnTo>
                  <a:pt x="3325" y="3042"/>
                </a:lnTo>
                <a:lnTo>
                  <a:pt x="3330" y="3065"/>
                </a:lnTo>
                <a:lnTo>
                  <a:pt x="3331" y="3086"/>
                </a:lnTo>
                <a:lnTo>
                  <a:pt x="3325" y="3226"/>
                </a:lnTo>
                <a:lnTo>
                  <a:pt x="3321" y="3246"/>
                </a:lnTo>
                <a:lnTo>
                  <a:pt x="3314" y="3264"/>
                </a:lnTo>
                <a:lnTo>
                  <a:pt x="3301" y="3278"/>
                </a:lnTo>
                <a:lnTo>
                  <a:pt x="3285" y="3291"/>
                </a:lnTo>
                <a:lnTo>
                  <a:pt x="3268" y="3299"/>
                </a:lnTo>
                <a:lnTo>
                  <a:pt x="3248" y="3302"/>
                </a:lnTo>
                <a:lnTo>
                  <a:pt x="3107" y="3309"/>
                </a:lnTo>
                <a:lnTo>
                  <a:pt x="3085" y="3308"/>
                </a:lnTo>
                <a:lnTo>
                  <a:pt x="3063" y="3303"/>
                </a:lnTo>
                <a:lnTo>
                  <a:pt x="3040" y="3296"/>
                </a:lnTo>
                <a:lnTo>
                  <a:pt x="3018" y="3286"/>
                </a:lnTo>
                <a:lnTo>
                  <a:pt x="2998" y="3274"/>
                </a:lnTo>
                <a:lnTo>
                  <a:pt x="2982" y="3261"/>
                </a:lnTo>
                <a:lnTo>
                  <a:pt x="2713" y="2993"/>
                </a:lnTo>
                <a:lnTo>
                  <a:pt x="2765" y="2904"/>
                </a:lnTo>
                <a:lnTo>
                  <a:pt x="2671" y="2810"/>
                </a:lnTo>
                <a:lnTo>
                  <a:pt x="2565" y="2847"/>
                </a:lnTo>
                <a:lnTo>
                  <a:pt x="2504" y="2787"/>
                </a:lnTo>
                <a:lnTo>
                  <a:pt x="2557" y="2697"/>
                </a:lnTo>
                <a:lnTo>
                  <a:pt x="2462" y="2603"/>
                </a:lnTo>
                <a:lnTo>
                  <a:pt x="2357" y="2639"/>
                </a:lnTo>
                <a:lnTo>
                  <a:pt x="2243" y="2527"/>
                </a:lnTo>
                <a:lnTo>
                  <a:pt x="2007" y="2591"/>
                </a:lnTo>
                <a:lnTo>
                  <a:pt x="1804" y="2389"/>
                </a:lnTo>
                <a:lnTo>
                  <a:pt x="1636" y="2557"/>
                </a:lnTo>
                <a:lnTo>
                  <a:pt x="1602" y="2587"/>
                </a:lnTo>
                <a:lnTo>
                  <a:pt x="1564" y="2614"/>
                </a:lnTo>
                <a:lnTo>
                  <a:pt x="1525" y="2636"/>
                </a:lnTo>
                <a:lnTo>
                  <a:pt x="1485" y="2653"/>
                </a:lnTo>
                <a:lnTo>
                  <a:pt x="1442" y="2667"/>
                </a:lnTo>
                <a:lnTo>
                  <a:pt x="1399" y="2676"/>
                </a:lnTo>
                <a:lnTo>
                  <a:pt x="1355" y="2680"/>
                </a:lnTo>
                <a:lnTo>
                  <a:pt x="1310" y="2680"/>
                </a:lnTo>
                <a:lnTo>
                  <a:pt x="1266" y="2676"/>
                </a:lnTo>
                <a:lnTo>
                  <a:pt x="1223" y="2667"/>
                </a:lnTo>
                <a:lnTo>
                  <a:pt x="1180" y="2653"/>
                </a:lnTo>
                <a:lnTo>
                  <a:pt x="1139" y="2636"/>
                </a:lnTo>
                <a:lnTo>
                  <a:pt x="1100" y="2614"/>
                </a:lnTo>
                <a:lnTo>
                  <a:pt x="1063" y="2587"/>
                </a:lnTo>
                <a:lnTo>
                  <a:pt x="1028" y="2557"/>
                </a:lnTo>
                <a:lnTo>
                  <a:pt x="331" y="1864"/>
                </a:lnTo>
                <a:lnTo>
                  <a:pt x="329" y="1866"/>
                </a:lnTo>
                <a:lnTo>
                  <a:pt x="323" y="1871"/>
                </a:lnTo>
                <a:lnTo>
                  <a:pt x="314" y="1881"/>
                </a:lnTo>
                <a:lnTo>
                  <a:pt x="303" y="1892"/>
                </a:lnTo>
                <a:lnTo>
                  <a:pt x="288" y="1907"/>
                </a:lnTo>
                <a:lnTo>
                  <a:pt x="270" y="1923"/>
                </a:lnTo>
                <a:lnTo>
                  <a:pt x="251" y="1943"/>
                </a:lnTo>
                <a:lnTo>
                  <a:pt x="229" y="1964"/>
                </a:lnTo>
                <a:lnTo>
                  <a:pt x="206" y="1988"/>
                </a:lnTo>
                <a:lnTo>
                  <a:pt x="182" y="2012"/>
                </a:lnTo>
                <a:lnTo>
                  <a:pt x="156" y="2038"/>
                </a:lnTo>
                <a:lnTo>
                  <a:pt x="134" y="2056"/>
                </a:lnTo>
                <a:lnTo>
                  <a:pt x="114" y="2069"/>
                </a:lnTo>
                <a:lnTo>
                  <a:pt x="94" y="2075"/>
                </a:lnTo>
                <a:lnTo>
                  <a:pt x="76" y="2076"/>
                </a:lnTo>
                <a:lnTo>
                  <a:pt x="60" y="2071"/>
                </a:lnTo>
                <a:lnTo>
                  <a:pt x="45" y="2060"/>
                </a:lnTo>
                <a:lnTo>
                  <a:pt x="32" y="2044"/>
                </a:lnTo>
                <a:lnTo>
                  <a:pt x="21" y="2023"/>
                </a:lnTo>
                <a:lnTo>
                  <a:pt x="13" y="1997"/>
                </a:lnTo>
                <a:lnTo>
                  <a:pt x="6" y="1966"/>
                </a:lnTo>
                <a:lnTo>
                  <a:pt x="2" y="1931"/>
                </a:lnTo>
                <a:lnTo>
                  <a:pt x="0" y="1892"/>
                </a:lnTo>
                <a:lnTo>
                  <a:pt x="0" y="1887"/>
                </a:lnTo>
                <a:lnTo>
                  <a:pt x="1" y="1846"/>
                </a:lnTo>
                <a:lnTo>
                  <a:pt x="77" y="462"/>
                </a:lnTo>
                <a:lnTo>
                  <a:pt x="84" y="412"/>
                </a:lnTo>
                <a:lnTo>
                  <a:pt x="96" y="364"/>
                </a:lnTo>
                <a:lnTo>
                  <a:pt x="114" y="319"/>
                </a:lnTo>
                <a:lnTo>
                  <a:pt x="138" y="276"/>
                </a:lnTo>
                <a:lnTo>
                  <a:pt x="166" y="235"/>
                </a:lnTo>
                <a:lnTo>
                  <a:pt x="200" y="198"/>
                </a:lnTo>
                <a:lnTo>
                  <a:pt x="237" y="166"/>
                </a:lnTo>
                <a:lnTo>
                  <a:pt x="277" y="138"/>
                </a:lnTo>
                <a:lnTo>
                  <a:pt x="320" y="114"/>
                </a:lnTo>
                <a:lnTo>
                  <a:pt x="366" y="95"/>
                </a:lnTo>
                <a:lnTo>
                  <a:pt x="415" y="84"/>
                </a:lnTo>
                <a:lnTo>
                  <a:pt x="465" y="77"/>
                </a:lnTo>
                <a:lnTo>
                  <a:pt x="1858" y="1"/>
                </a:lnTo>
                <a:lnTo>
                  <a:pt x="190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1487421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11"/>
          <p:cNvSpPr/>
          <p:nvPr/>
        </p:nvSpPr>
        <p:spPr>
          <a:xfrm>
            <a:off x="4819223" y="6"/>
            <a:ext cx="2303773" cy="69668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4" name="Group 63"/>
          <p:cNvGrpSpPr/>
          <p:nvPr/>
        </p:nvGrpSpPr>
        <p:grpSpPr>
          <a:xfrm>
            <a:off x="5360257" y="1"/>
            <a:ext cx="1472540" cy="6858000"/>
            <a:chOff x="3041649" y="440132"/>
            <a:chExt cx="1095376" cy="5397108"/>
          </a:xfrm>
        </p:grpSpPr>
        <p:sp>
          <p:nvSpPr>
            <p:cNvPr id="15" name="Freeform 5"/>
            <p:cNvSpPr>
              <a:spLocks/>
            </p:cNvSpPr>
            <p:nvPr/>
          </p:nvSpPr>
          <p:spPr bwMode="auto">
            <a:xfrm>
              <a:off x="3041649" y="2368551"/>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6"/>
            <p:cNvSpPr>
              <a:spLocks/>
            </p:cNvSpPr>
            <p:nvPr/>
          </p:nvSpPr>
          <p:spPr bwMode="auto">
            <a:xfrm>
              <a:off x="3041649" y="2368551"/>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7"/>
            <p:cNvSpPr>
              <a:spLocks/>
            </p:cNvSpPr>
            <p:nvPr/>
          </p:nvSpPr>
          <p:spPr bwMode="auto">
            <a:xfrm>
              <a:off x="3041649" y="3417888"/>
              <a:ext cx="1095375" cy="320675"/>
            </a:xfrm>
            <a:custGeom>
              <a:avLst/>
              <a:gdLst>
                <a:gd name="T0" fmla="*/ 690 w 690"/>
                <a:gd name="T1" fmla="*/ 100 h 202"/>
                <a:gd name="T2" fmla="*/ 345 w 690"/>
                <a:gd name="T3" fmla="*/ 0 h 202"/>
                <a:gd name="T4" fmla="*/ 0 w 690"/>
                <a:gd name="T5" fmla="*/ 100 h 202"/>
                <a:gd name="T6" fmla="*/ 345 w 690"/>
                <a:gd name="T7" fmla="*/ 202 h 202"/>
                <a:gd name="T8" fmla="*/ 690 w 690"/>
                <a:gd name="T9" fmla="*/ 100 h 202"/>
              </a:gdLst>
              <a:ahLst/>
              <a:cxnLst>
                <a:cxn ang="0">
                  <a:pos x="T0" y="T1"/>
                </a:cxn>
                <a:cxn ang="0">
                  <a:pos x="T2" y="T3"/>
                </a:cxn>
                <a:cxn ang="0">
                  <a:pos x="T4" y="T5"/>
                </a:cxn>
                <a:cxn ang="0">
                  <a:pos x="T6" y="T7"/>
                </a:cxn>
                <a:cxn ang="0">
                  <a:pos x="T8" y="T9"/>
                </a:cxn>
              </a:cxnLst>
              <a:rect l="0" t="0" r="r" b="b"/>
              <a:pathLst>
                <a:path w="690" h="202">
                  <a:moveTo>
                    <a:pt x="690" y="100"/>
                  </a:moveTo>
                  <a:lnTo>
                    <a:pt x="345" y="0"/>
                  </a:lnTo>
                  <a:lnTo>
                    <a:pt x="0" y="100"/>
                  </a:lnTo>
                  <a:lnTo>
                    <a:pt x="345" y="202"/>
                  </a:lnTo>
                  <a:lnTo>
                    <a:pt x="690" y="10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8"/>
            <p:cNvSpPr>
              <a:spLocks/>
            </p:cNvSpPr>
            <p:nvPr/>
          </p:nvSpPr>
          <p:spPr bwMode="auto">
            <a:xfrm>
              <a:off x="3041649" y="3417888"/>
              <a:ext cx="1095375" cy="320675"/>
            </a:xfrm>
            <a:custGeom>
              <a:avLst/>
              <a:gdLst>
                <a:gd name="T0" fmla="*/ 690 w 690"/>
                <a:gd name="T1" fmla="*/ 100 h 202"/>
                <a:gd name="T2" fmla="*/ 345 w 690"/>
                <a:gd name="T3" fmla="*/ 0 h 202"/>
                <a:gd name="T4" fmla="*/ 0 w 690"/>
                <a:gd name="T5" fmla="*/ 100 h 202"/>
                <a:gd name="T6" fmla="*/ 345 w 690"/>
                <a:gd name="T7" fmla="*/ 202 h 202"/>
                <a:gd name="T8" fmla="*/ 690 w 690"/>
                <a:gd name="T9" fmla="*/ 100 h 202"/>
              </a:gdLst>
              <a:ahLst/>
              <a:cxnLst>
                <a:cxn ang="0">
                  <a:pos x="T0" y="T1"/>
                </a:cxn>
                <a:cxn ang="0">
                  <a:pos x="T2" y="T3"/>
                </a:cxn>
                <a:cxn ang="0">
                  <a:pos x="T4" y="T5"/>
                </a:cxn>
                <a:cxn ang="0">
                  <a:pos x="T6" y="T7"/>
                </a:cxn>
                <a:cxn ang="0">
                  <a:pos x="T8" y="T9"/>
                </a:cxn>
              </a:cxnLst>
              <a:rect l="0" t="0" r="r" b="b"/>
              <a:pathLst>
                <a:path w="690" h="202">
                  <a:moveTo>
                    <a:pt x="690" y="100"/>
                  </a:moveTo>
                  <a:lnTo>
                    <a:pt x="345" y="0"/>
                  </a:lnTo>
                  <a:lnTo>
                    <a:pt x="0" y="100"/>
                  </a:lnTo>
                  <a:lnTo>
                    <a:pt x="345" y="202"/>
                  </a:lnTo>
                  <a:lnTo>
                    <a:pt x="690"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
            <p:cNvSpPr>
              <a:spLocks/>
            </p:cNvSpPr>
            <p:nvPr/>
          </p:nvSpPr>
          <p:spPr bwMode="auto">
            <a:xfrm>
              <a:off x="3041649" y="4465638"/>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10"/>
            <p:cNvSpPr>
              <a:spLocks/>
            </p:cNvSpPr>
            <p:nvPr/>
          </p:nvSpPr>
          <p:spPr bwMode="auto">
            <a:xfrm>
              <a:off x="3041649" y="4465638"/>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3"/>
            <p:cNvSpPr>
              <a:spLocks/>
            </p:cNvSpPr>
            <p:nvPr/>
          </p:nvSpPr>
          <p:spPr bwMode="auto">
            <a:xfrm>
              <a:off x="3041649" y="1319213"/>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4"/>
            <p:cNvSpPr>
              <a:spLocks/>
            </p:cNvSpPr>
            <p:nvPr/>
          </p:nvSpPr>
          <p:spPr bwMode="auto">
            <a:xfrm>
              <a:off x="3041649" y="1319213"/>
              <a:ext cx="1095375" cy="322263"/>
            </a:xfrm>
            <a:custGeom>
              <a:avLst/>
              <a:gdLst>
                <a:gd name="T0" fmla="*/ 690 w 690"/>
                <a:gd name="T1" fmla="*/ 100 h 203"/>
                <a:gd name="T2" fmla="*/ 345 w 690"/>
                <a:gd name="T3" fmla="*/ 0 h 203"/>
                <a:gd name="T4" fmla="*/ 0 w 690"/>
                <a:gd name="T5" fmla="*/ 100 h 203"/>
                <a:gd name="T6" fmla="*/ 345 w 690"/>
                <a:gd name="T7" fmla="*/ 203 h 203"/>
                <a:gd name="T8" fmla="*/ 690 w 690"/>
                <a:gd name="T9" fmla="*/ 100 h 203"/>
              </a:gdLst>
              <a:ahLst/>
              <a:cxnLst>
                <a:cxn ang="0">
                  <a:pos x="T0" y="T1"/>
                </a:cxn>
                <a:cxn ang="0">
                  <a:pos x="T2" y="T3"/>
                </a:cxn>
                <a:cxn ang="0">
                  <a:pos x="T4" y="T5"/>
                </a:cxn>
                <a:cxn ang="0">
                  <a:pos x="T6" y="T7"/>
                </a:cxn>
                <a:cxn ang="0">
                  <a:pos x="T8" y="T9"/>
                </a:cxn>
              </a:cxnLst>
              <a:rect l="0" t="0" r="r" b="b"/>
              <a:pathLst>
                <a:path w="690" h="203">
                  <a:moveTo>
                    <a:pt x="690" y="100"/>
                  </a:moveTo>
                  <a:lnTo>
                    <a:pt x="345" y="0"/>
                  </a:lnTo>
                  <a:lnTo>
                    <a:pt x="0" y="100"/>
                  </a:lnTo>
                  <a:lnTo>
                    <a:pt x="345" y="203"/>
                  </a:lnTo>
                  <a:lnTo>
                    <a:pt x="690"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5"/>
            <p:cNvSpPr>
              <a:spLocks noEditPoints="1"/>
            </p:cNvSpPr>
            <p:nvPr/>
          </p:nvSpPr>
          <p:spPr bwMode="auto">
            <a:xfrm>
              <a:off x="3041649" y="2465388"/>
              <a:ext cx="1095375" cy="127000"/>
            </a:xfrm>
            <a:custGeom>
              <a:avLst/>
              <a:gdLst>
                <a:gd name="T0" fmla="*/ 136 w 690"/>
                <a:gd name="T1" fmla="*/ 0 h 80"/>
                <a:gd name="T2" fmla="*/ 0 w 690"/>
                <a:gd name="T3" fmla="*/ 39 h 80"/>
                <a:gd name="T4" fmla="*/ 136 w 690"/>
                <a:gd name="T5" fmla="*/ 80 h 80"/>
                <a:gd name="T6" fmla="*/ 136 w 690"/>
                <a:gd name="T7" fmla="*/ 0 h 80"/>
                <a:gd name="T8" fmla="*/ 553 w 690"/>
                <a:gd name="T9" fmla="*/ 0 h 80"/>
                <a:gd name="T10" fmla="*/ 553 w 690"/>
                <a:gd name="T11" fmla="*/ 80 h 80"/>
                <a:gd name="T12" fmla="*/ 690 w 690"/>
                <a:gd name="T13" fmla="*/ 39 h 80"/>
                <a:gd name="T14" fmla="*/ 553 w 690"/>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80">
                  <a:moveTo>
                    <a:pt x="136" y="0"/>
                  </a:moveTo>
                  <a:lnTo>
                    <a:pt x="0" y="39"/>
                  </a:lnTo>
                  <a:lnTo>
                    <a:pt x="136" y="80"/>
                  </a:lnTo>
                  <a:lnTo>
                    <a:pt x="136" y="0"/>
                  </a:lnTo>
                  <a:close/>
                  <a:moveTo>
                    <a:pt x="553" y="0"/>
                  </a:moveTo>
                  <a:lnTo>
                    <a:pt x="553" y="80"/>
                  </a:lnTo>
                  <a:lnTo>
                    <a:pt x="690" y="39"/>
                  </a:lnTo>
                  <a:lnTo>
                    <a:pt x="553"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6"/>
            <p:cNvSpPr>
              <a:spLocks noEditPoints="1"/>
            </p:cNvSpPr>
            <p:nvPr/>
          </p:nvSpPr>
          <p:spPr bwMode="auto">
            <a:xfrm>
              <a:off x="3041649" y="2465388"/>
              <a:ext cx="1095375" cy="127000"/>
            </a:xfrm>
            <a:custGeom>
              <a:avLst/>
              <a:gdLst>
                <a:gd name="T0" fmla="*/ 136 w 690"/>
                <a:gd name="T1" fmla="*/ 0 h 80"/>
                <a:gd name="T2" fmla="*/ 0 w 690"/>
                <a:gd name="T3" fmla="*/ 39 h 80"/>
                <a:gd name="T4" fmla="*/ 136 w 690"/>
                <a:gd name="T5" fmla="*/ 80 h 80"/>
                <a:gd name="T6" fmla="*/ 136 w 690"/>
                <a:gd name="T7" fmla="*/ 0 h 80"/>
                <a:gd name="T8" fmla="*/ 553 w 690"/>
                <a:gd name="T9" fmla="*/ 0 h 80"/>
                <a:gd name="T10" fmla="*/ 553 w 690"/>
                <a:gd name="T11" fmla="*/ 80 h 80"/>
                <a:gd name="T12" fmla="*/ 690 w 690"/>
                <a:gd name="T13" fmla="*/ 39 h 80"/>
                <a:gd name="T14" fmla="*/ 553 w 690"/>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80">
                  <a:moveTo>
                    <a:pt x="136" y="0"/>
                  </a:moveTo>
                  <a:lnTo>
                    <a:pt x="0" y="39"/>
                  </a:lnTo>
                  <a:lnTo>
                    <a:pt x="136" y="80"/>
                  </a:lnTo>
                  <a:lnTo>
                    <a:pt x="136" y="0"/>
                  </a:lnTo>
                  <a:moveTo>
                    <a:pt x="553" y="0"/>
                  </a:moveTo>
                  <a:lnTo>
                    <a:pt x="553" y="80"/>
                  </a:lnTo>
                  <a:lnTo>
                    <a:pt x="690" y="39"/>
                  </a:lnTo>
                  <a:lnTo>
                    <a:pt x="553" y="0"/>
                  </a:lnTo>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7"/>
            <p:cNvSpPr>
              <a:spLocks noEditPoints="1"/>
            </p:cNvSpPr>
            <p:nvPr/>
          </p:nvSpPr>
          <p:spPr bwMode="auto">
            <a:xfrm>
              <a:off x="3041649" y="3514726"/>
              <a:ext cx="1095375" cy="125413"/>
            </a:xfrm>
            <a:custGeom>
              <a:avLst/>
              <a:gdLst>
                <a:gd name="T0" fmla="*/ 136 w 690"/>
                <a:gd name="T1" fmla="*/ 0 h 79"/>
                <a:gd name="T2" fmla="*/ 0 w 690"/>
                <a:gd name="T3" fmla="*/ 39 h 79"/>
                <a:gd name="T4" fmla="*/ 136 w 690"/>
                <a:gd name="T5" fmla="*/ 79 h 79"/>
                <a:gd name="T6" fmla="*/ 136 w 690"/>
                <a:gd name="T7" fmla="*/ 0 h 79"/>
                <a:gd name="T8" fmla="*/ 553 w 690"/>
                <a:gd name="T9" fmla="*/ 0 h 79"/>
                <a:gd name="T10" fmla="*/ 553 w 690"/>
                <a:gd name="T11" fmla="*/ 79 h 79"/>
                <a:gd name="T12" fmla="*/ 690 w 690"/>
                <a:gd name="T13" fmla="*/ 39 h 79"/>
                <a:gd name="T14" fmla="*/ 553 w 690"/>
                <a:gd name="T15" fmla="*/ 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79">
                  <a:moveTo>
                    <a:pt x="136" y="0"/>
                  </a:moveTo>
                  <a:lnTo>
                    <a:pt x="0" y="39"/>
                  </a:lnTo>
                  <a:lnTo>
                    <a:pt x="136" y="79"/>
                  </a:lnTo>
                  <a:lnTo>
                    <a:pt x="136" y="0"/>
                  </a:lnTo>
                  <a:close/>
                  <a:moveTo>
                    <a:pt x="553" y="0"/>
                  </a:moveTo>
                  <a:lnTo>
                    <a:pt x="553" y="79"/>
                  </a:lnTo>
                  <a:lnTo>
                    <a:pt x="690" y="39"/>
                  </a:lnTo>
                  <a:lnTo>
                    <a:pt x="553" y="0"/>
                  </a:lnTo>
                  <a:close/>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8"/>
            <p:cNvSpPr>
              <a:spLocks noEditPoints="1"/>
            </p:cNvSpPr>
            <p:nvPr/>
          </p:nvSpPr>
          <p:spPr bwMode="auto">
            <a:xfrm>
              <a:off x="3041649" y="3514726"/>
              <a:ext cx="1095375" cy="125413"/>
            </a:xfrm>
            <a:custGeom>
              <a:avLst/>
              <a:gdLst>
                <a:gd name="T0" fmla="*/ 136 w 690"/>
                <a:gd name="T1" fmla="*/ 0 h 79"/>
                <a:gd name="T2" fmla="*/ 0 w 690"/>
                <a:gd name="T3" fmla="*/ 39 h 79"/>
                <a:gd name="T4" fmla="*/ 136 w 690"/>
                <a:gd name="T5" fmla="*/ 79 h 79"/>
                <a:gd name="T6" fmla="*/ 136 w 690"/>
                <a:gd name="T7" fmla="*/ 0 h 79"/>
                <a:gd name="T8" fmla="*/ 553 w 690"/>
                <a:gd name="T9" fmla="*/ 0 h 79"/>
                <a:gd name="T10" fmla="*/ 553 w 690"/>
                <a:gd name="T11" fmla="*/ 79 h 79"/>
                <a:gd name="T12" fmla="*/ 690 w 690"/>
                <a:gd name="T13" fmla="*/ 39 h 79"/>
                <a:gd name="T14" fmla="*/ 553 w 690"/>
                <a:gd name="T15" fmla="*/ 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79">
                  <a:moveTo>
                    <a:pt x="136" y="0"/>
                  </a:moveTo>
                  <a:lnTo>
                    <a:pt x="0" y="39"/>
                  </a:lnTo>
                  <a:lnTo>
                    <a:pt x="136" y="79"/>
                  </a:lnTo>
                  <a:lnTo>
                    <a:pt x="136" y="0"/>
                  </a:lnTo>
                  <a:moveTo>
                    <a:pt x="553" y="0"/>
                  </a:moveTo>
                  <a:lnTo>
                    <a:pt x="553" y="79"/>
                  </a:lnTo>
                  <a:lnTo>
                    <a:pt x="690" y="39"/>
                  </a:lnTo>
                  <a:lnTo>
                    <a:pt x="5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9"/>
            <p:cNvSpPr>
              <a:spLocks noEditPoints="1"/>
            </p:cNvSpPr>
            <p:nvPr/>
          </p:nvSpPr>
          <p:spPr bwMode="auto">
            <a:xfrm>
              <a:off x="3041649" y="4564063"/>
              <a:ext cx="1095375" cy="125413"/>
            </a:xfrm>
            <a:custGeom>
              <a:avLst/>
              <a:gdLst>
                <a:gd name="T0" fmla="*/ 136 w 690"/>
                <a:gd name="T1" fmla="*/ 0 h 79"/>
                <a:gd name="T2" fmla="*/ 0 w 690"/>
                <a:gd name="T3" fmla="*/ 38 h 79"/>
                <a:gd name="T4" fmla="*/ 136 w 690"/>
                <a:gd name="T5" fmla="*/ 79 h 79"/>
                <a:gd name="T6" fmla="*/ 136 w 690"/>
                <a:gd name="T7" fmla="*/ 0 h 79"/>
                <a:gd name="T8" fmla="*/ 553 w 690"/>
                <a:gd name="T9" fmla="*/ 0 h 79"/>
                <a:gd name="T10" fmla="*/ 553 w 690"/>
                <a:gd name="T11" fmla="*/ 79 h 79"/>
                <a:gd name="T12" fmla="*/ 690 w 690"/>
                <a:gd name="T13" fmla="*/ 38 h 79"/>
                <a:gd name="T14" fmla="*/ 553 w 690"/>
                <a:gd name="T15" fmla="*/ 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79">
                  <a:moveTo>
                    <a:pt x="136" y="0"/>
                  </a:moveTo>
                  <a:lnTo>
                    <a:pt x="0" y="38"/>
                  </a:lnTo>
                  <a:lnTo>
                    <a:pt x="136" y="79"/>
                  </a:lnTo>
                  <a:lnTo>
                    <a:pt x="136" y="0"/>
                  </a:lnTo>
                  <a:close/>
                  <a:moveTo>
                    <a:pt x="553" y="0"/>
                  </a:moveTo>
                  <a:lnTo>
                    <a:pt x="553" y="79"/>
                  </a:lnTo>
                  <a:lnTo>
                    <a:pt x="690" y="38"/>
                  </a:lnTo>
                  <a:lnTo>
                    <a:pt x="553" y="0"/>
                  </a:lnTo>
                  <a:close/>
                </a:path>
              </a:pathLst>
            </a:custGeom>
            <a:solidFill>
              <a:schemeClr val="tx2">
                <a:lumMod val="90000"/>
                <a:lumOff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20"/>
            <p:cNvSpPr>
              <a:spLocks noEditPoints="1"/>
            </p:cNvSpPr>
            <p:nvPr/>
          </p:nvSpPr>
          <p:spPr bwMode="auto">
            <a:xfrm>
              <a:off x="3041649" y="4564063"/>
              <a:ext cx="1095375" cy="125413"/>
            </a:xfrm>
            <a:custGeom>
              <a:avLst/>
              <a:gdLst>
                <a:gd name="T0" fmla="*/ 136 w 690"/>
                <a:gd name="T1" fmla="*/ 0 h 79"/>
                <a:gd name="T2" fmla="*/ 0 w 690"/>
                <a:gd name="T3" fmla="*/ 38 h 79"/>
                <a:gd name="T4" fmla="*/ 136 w 690"/>
                <a:gd name="T5" fmla="*/ 79 h 79"/>
                <a:gd name="T6" fmla="*/ 136 w 690"/>
                <a:gd name="T7" fmla="*/ 0 h 79"/>
                <a:gd name="T8" fmla="*/ 553 w 690"/>
                <a:gd name="T9" fmla="*/ 0 h 79"/>
                <a:gd name="T10" fmla="*/ 553 w 690"/>
                <a:gd name="T11" fmla="*/ 79 h 79"/>
                <a:gd name="T12" fmla="*/ 690 w 690"/>
                <a:gd name="T13" fmla="*/ 38 h 79"/>
                <a:gd name="T14" fmla="*/ 553 w 690"/>
                <a:gd name="T15" fmla="*/ 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0" h="79">
                  <a:moveTo>
                    <a:pt x="136" y="0"/>
                  </a:moveTo>
                  <a:lnTo>
                    <a:pt x="0" y="38"/>
                  </a:lnTo>
                  <a:lnTo>
                    <a:pt x="136" y="79"/>
                  </a:lnTo>
                  <a:lnTo>
                    <a:pt x="136" y="0"/>
                  </a:lnTo>
                  <a:moveTo>
                    <a:pt x="553" y="0"/>
                  </a:moveTo>
                  <a:lnTo>
                    <a:pt x="553" y="79"/>
                  </a:lnTo>
                  <a:lnTo>
                    <a:pt x="690" y="38"/>
                  </a:lnTo>
                  <a:lnTo>
                    <a:pt x="553" y="0"/>
                  </a:lnTo>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5" name="Freeform 25"/>
            <p:cNvSpPr>
              <a:spLocks/>
            </p:cNvSpPr>
            <p:nvPr/>
          </p:nvSpPr>
          <p:spPr bwMode="auto">
            <a:xfrm>
              <a:off x="3919537" y="1414463"/>
              <a:ext cx="217488" cy="128588"/>
            </a:xfrm>
            <a:custGeom>
              <a:avLst/>
              <a:gdLst>
                <a:gd name="T0" fmla="*/ 0 w 137"/>
                <a:gd name="T1" fmla="*/ 0 h 81"/>
                <a:gd name="T2" fmla="*/ 0 w 137"/>
                <a:gd name="T3" fmla="*/ 81 h 81"/>
                <a:gd name="T4" fmla="*/ 137 w 137"/>
                <a:gd name="T5" fmla="*/ 40 h 81"/>
                <a:gd name="T6" fmla="*/ 0 w 137"/>
                <a:gd name="T7" fmla="*/ 0 h 81"/>
              </a:gdLst>
              <a:ahLst/>
              <a:cxnLst>
                <a:cxn ang="0">
                  <a:pos x="T0" y="T1"/>
                </a:cxn>
                <a:cxn ang="0">
                  <a:pos x="T2" y="T3"/>
                </a:cxn>
                <a:cxn ang="0">
                  <a:pos x="T4" y="T5"/>
                </a:cxn>
                <a:cxn ang="0">
                  <a:pos x="T6" y="T7"/>
                </a:cxn>
              </a:cxnLst>
              <a:rect l="0" t="0" r="r" b="b"/>
              <a:pathLst>
                <a:path w="137" h="81">
                  <a:moveTo>
                    <a:pt x="0" y="0"/>
                  </a:moveTo>
                  <a:lnTo>
                    <a:pt x="0" y="81"/>
                  </a:lnTo>
                  <a:lnTo>
                    <a:pt x="137" y="40"/>
                  </a:lnTo>
                  <a:lnTo>
                    <a:pt x="0" y="0"/>
                  </a:lnTo>
                  <a:close/>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6" name="Freeform 26"/>
            <p:cNvSpPr>
              <a:spLocks/>
            </p:cNvSpPr>
            <p:nvPr/>
          </p:nvSpPr>
          <p:spPr bwMode="auto">
            <a:xfrm>
              <a:off x="3919537" y="1414463"/>
              <a:ext cx="217488" cy="128588"/>
            </a:xfrm>
            <a:custGeom>
              <a:avLst/>
              <a:gdLst>
                <a:gd name="T0" fmla="*/ 0 w 137"/>
                <a:gd name="T1" fmla="*/ 0 h 81"/>
                <a:gd name="T2" fmla="*/ 0 w 137"/>
                <a:gd name="T3" fmla="*/ 81 h 81"/>
                <a:gd name="T4" fmla="*/ 137 w 137"/>
                <a:gd name="T5" fmla="*/ 40 h 81"/>
                <a:gd name="T6" fmla="*/ 0 w 137"/>
                <a:gd name="T7" fmla="*/ 0 h 81"/>
              </a:gdLst>
              <a:ahLst/>
              <a:cxnLst>
                <a:cxn ang="0">
                  <a:pos x="T0" y="T1"/>
                </a:cxn>
                <a:cxn ang="0">
                  <a:pos x="T2" y="T3"/>
                </a:cxn>
                <a:cxn ang="0">
                  <a:pos x="T4" y="T5"/>
                </a:cxn>
                <a:cxn ang="0">
                  <a:pos x="T6" y="T7"/>
                </a:cxn>
              </a:cxnLst>
              <a:rect l="0" t="0" r="r" b="b"/>
              <a:pathLst>
                <a:path w="137" h="81">
                  <a:moveTo>
                    <a:pt x="0" y="0"/>
                  </a:moveTo>
                  <a:lnTo>
                    <a:pt x="0" y="81"/>
                  </a:lnTo>
                  <a:lnTo>
                    <a:pt x="137" y="4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27"/>
            <p:cNvSpPr>
              <a:spLocks/>
            </p:cNvSpPr>
            <p:nvPr/>
          </p:nvSpPr>
          <p:spPr bwMode="auto">
            <a:xfrm>
              <a:off x="3041649" y="1414463"/>
              <a:ext cx="215900" cy="128588"/>
            </a:xfrm>
            <a:custGeom>
              <a:avLst/>
              <a:gdLst>
                <a:gd name="T0" fmla="*/ 136 w 136"/>
                <a:gd name="T1" fmla="*/ 0 h 81"/>
                <a:gd name="T2" fmla="*/ 0 w 136"/>
                <a:gd name="T3" fmla="*/ 40 h 81"/>
                <a:gd name="T4" fmla="*/ 136 w 136"/>
                <a:gd name="T5" fmla="*/ 81 h 81"/>
                <a:gd name="T6" fmla="*/ 136 w 136"/>
                <a:gd name="T7" fmla="*/ 0 h 81"/>
              </a:gdLst>
              <a:ahLst/>
              <a:cxnLst>
                <a:cxn ang="0">
                  <a:pos x="T0" y="T1"/>
                </a:cxn>
                <a:cxn ang="0">
                  <a:pos x="T2" y="T3"/>
                </a:cxn>
                <a:cxn ang="0">
                  <a:pos x="T4" y="T5"/>
                </a:cxn>
                <a:cxn ang="0">
                  <a:pos x="T6" y="T7"/>
                </a:cxn>
              </a:cxnLst>
              <a:rect l="0" t="0" r="r" b="b"/>
              <a:pathLst>
                <a:path w="136" h="81">
                  <a:moveTo>
                    <a:pt x="136" y="0"/>
                  </a:moveTo>
                  <a:lnTo>
                    <a:pt x="0" y="40"/>
                  </a:lnTo>
                  <a:lnTo>
                    <a:pt x="136" y="81"/>
                  </a:lnTo>
                  <a:lnTo>
                    <a:pt x="136" y="0"/>
                  </a:lnTo>
                  <a:close/>
                </a:path>
              </a:pathLst>
            </a:custGeom>
            <a:solidFill>
              <a:srgbClr val="5B9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28"/>
            <p:cNvSpPr>
              <a:spLocks/>
            </p:cNvSpPr>
            <p:nvPr/>
          </p:nvSpPr>
          <p:spPr bwMode="auto">
            <a:xfrm>
              <a:off x="3041649" y="1414463"/>
              <a:ext cx="215900" cy="128588"/>
            </a:xfrm>
            <a:custGeom>
              <a:avLst/>
              <a:gdLst>
                <a:gd name="T0" fmla="*/ 136 w 136"/>
                <a:gd name="T1" fmla="*/ 0 h 81"/>
                <a:gd name="T2" fmla="*/ 0 w 136"/>
                <a:gd name="T3" fmla="*/ 40 h 81"/>
                <a:gd name="T4" fmla="*/ 136 w 136"/>
                <a:gd name="T5" fmla="*/ 81 h 81"/>
                <a:gd name="T6" fmla="*/ 136 w 136"/>
                <a:gd name="T7" fmla="*/ 0 h 81"/>
              </a:gdLst>
              <a:ahLst/>
              <a:cxnLst>
                <a:cxn ang="0">
                  <a:pos x="T0" y="T1"/>
                </a:cxn>
                <a:cxn ang="0">
                  <a:pos x="T2" y="T3"/>
                </a:cxn>
                <a:cxn ang="0">
                  <a:pos x="T4" y="T5"/>
                </a:cxn>
                <a:cxn ang="0">
                  <a:pos x="T6" y="T7"/>
                </a:cxn>
              </a:cxnLst>
              <a:rect l="0" t="0" r="r" b="b"/>
              <a:pathLst>
                <a:path w="136" h="81">
                  <a:moveTo>
                    <a:pt x="136" y="0"/>
                  </a:moveTo>
                  <a:lnTo>
                    <a:pt x="0" y="40"/>
                  </a:lnTo>
                  <a:lnTo>
                    <a:pt x="136" y="81"/>
                  </a:lnTo>
                  <a:lnTo>
                    <a:pt x="136" y="0"/>
                  </a:lnTo>
                </a:path>
              </a:pathLst>
            </a:custGeom>
            <a:solidFill>
              <a:srgbClr val="D600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29"/>
            <p:cNvSpPr>
              <a:spLocks/>
            </p:cNvSpPr>
            <p:nvPr/>
          </p:nvSpPr>
          <p:spPr bwMode="auto">
            <a:xfrm>
              <a:off x="3257549" y="440132"/>
              <a:ext cx="661988" cy="5397108"/>
            </a:xfrm>
            <a:custGeom>
              <a:avLst/>
              <a:gdLst>
                <a:gd name="T0" fmla="*/ 0 w 417"/>
                <a:gd name="T1" fmla="*/ 61 h 3612"/>
                <a:gd name="T2" fmla="*/ 209 w 417"/>
                <a:gd name="T3" fmla="*/ 0 h 3612"/>
                <a:gd name="T4" fmla="*/ 417 w 417"/>
                <a:gd name="T5" fmla="*/ 61 h 3612"/>
                <a:gd name="T6" fmla="*/ 417 w 417"/>
                <a:gd name="T7" fmla="*/ 3612 h 3612"/>
                <a:gd name="T8" fmla="*/ 0 w 417"/>
                <a:gd name="T9" fmla="*/ 3612 h 3612"/>
                <a:gd name="T10" fmla="*/ 0 w 417"/>
                <a:gd name="T11" fmla="*/ 61 h 3612"/>
              </a:gdLst>
              <a:ahLst/>
              <a:cxnLst>
                <a:cxn ang="0">
                  <a:pos x="T0" y="T1"/>
                </a:cxn>
                <a:cxn ang="0">
                  <a:pos x="T2" y="T3"/>
                </a:cxn>
                <a:cxn ang="0">
                  <a:pos x="T4" y="T5"/>
                </a:cxn>
                <a:cxn ang="0">
                  <a:pos x="T6" y="T7"/>
                </a:cxn>
                <a:cxn ang="0">
                  <a:pos x="T8" y="T9"/>
                </a:cxn>
                <a:cxn ang="0">
                  <a:pos x="T10" y="T11"/>
                </a:cxn>
              </a:cxnLst>
              <a:rect l="0" t="0" r="r" b="b"/>
              <a:pathLst>
                <a:path w="417" h="3612">
                  <a:moveTo>
                    <a:pt x="0" y="61"/>
                  </a:moveTo>
                  <a:lnTo>
                    <a:pt x="209" y="0"/>
                  </a:lnTo>
                  <a:lnTo>
                    <a:pt x="417" y="61"/>
                  </a:lnTo>
                  <a:lnTo>
                    <a:pt x="417" y="3612"/>
                  </a:lnTo>
                  <a:lnTo>
                    <a:pt x="0" y="3612"/>
                  </a:lnTo>
                  <a:lnTo>
                    <a:pt x="0" y="61"/>
                  </a:lnTo>
                  <a:close/>
                </a:path>
              </a:pathLst>
            </a:custGeom>
            <a:solidFill>
              <a:schemeClr val="bg1">
                <a:alpha val="56000"/>
              </a:schemeClr>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33"/>
            <p:cNvSpPr>
              <a:spLocks/>
            </p:cNvSpPr>
            <p:nvPr/>
          </p:nvSpPr>
          <p:spPr bwMode="auto">
            <a:xfrm>
              <a:off x="3041649" y="1477963"/>
              <a:ext cx="1095375" cy="890588"/>
            </a:xfrm>
            <a:custGeom>
              <a:avLst/>
              <a:gdLst>
                <a:gd name="T0" fmla="*/ 0 w 690"/>
                <a:gd name="T1" fmla="*/ 459 h 561"/>
                <a:gd name="T2" fmla="*/ 345 w 690"/>
                <a:gd name="T3" fmla="*/ 561 h 561"/>
                <a:gd name="T4" fmla="*/ 690 w 690"/>
                <a:gd name="T5" fmla="*/ 459 h 561"/>
                <a:gd name="T6" fmla="*/ 690 w 690"/>
                <a:gd name="T7" fmla="*/ 0 h 561"/>
                <a:gd name="T8" fmla="*/ 345 w 690"/>
                <a:gd name="T9" fmla="*/ 103 h 561"/>
                <a:gd name="T10" fmla="*/ 0 w 690"/>
                <a:gd name="T11" fmla="*/ 0 h 561"/>
                <a:gd name="T12" fmla="*/ 0 w 690"/>
                <a:gd name="T13" fmla="*/ 459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59"/>
                  </a:moveTo>
                  <a:lnTo>
                    <a:pt x="345" y="561"/>
                  </a:lnTo>
                  <a:lnTo>
                    <a:pt x="690" y="459"/>
                  </a:lnTo>
                  <a:lnTo>
                    <a:pt x="690" y="0"/>
                  </a:lnTo>
                  <a:lnTo>
                    <a:pt x="345" y="103"/>
                  </a:lnTo>
                  <a:lnTo>
                    <a:pt x="0" y="0"/>
                  </a:lnTo>
                  <a:lnTo>
                    <a:pt x="0" y="459"/>
                  </a:lnTo>
                  <a:close/>
                </a:path>
              </a:pathLst>
            </a:custGeom>
            <a:solidFill>
              <a:srgbClr val="77777A"/>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44" name="Freeform 34"/>
            <p:cNvSpPr>
              <a:spLocks/>
            </p:cNvSpPr>
            <p:nvPr/>
          </p:nvSpPr>
          <p:spPr bwMode="auto">
            <a:xfrm>
              <a:off x="3041649" y="1477963"/>
              <a:ext cx="1095375" cy="890588"/>
            </a:xfrm>
            <a:custGeom>
              <a:avLst/>
              <a:gdLst>
                <a:gd name="T0" fmla="*/ 0 w 690"/>
                <a:gd name="T1" fmla="*/ 459 h 561"/>
                <a:gd name="T2" fmla="*/ 345 w 690"/>
                <a:gd name="T3" fmla="*/ 561 h 561"/>
                <a:gd name="T4" fmla="*/ 690 w 690"/>
                <a:gd name="T5" fmla="*/ 459 h 561"/>
                <a:gd name="T6" fmla="*/ 690 w 690"/>
                <a:gd name="T7" fmla="*/ 0 h 561"/>
                <a:gd name="T8" fmla="*/ 345 w 690"/>
                <a:gd name="T9" fmla="*/ 103 h 561"/>
                <a:gd name="T10" fmla="*/ 0 w 690"/>
                <a:gd name="T11" fmla="*/ 0 h 561"/>
                <a:gd name="T12" fmla="*/ 0 w 690"/>
                <a:gd name="T13" fmla="*/ 459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59"/>
                  </a:moveTo>
                  <a:lnTo>
                    <a:pt x="345" y="561"/>
                  </a:lnTo>
                  <a:lnTo>
                    <a:pt x="690" y="459"/>
                  </a:lnTo>
                  <a:lnTo>
                    <a:pt x="690" y="0"/>
                  </a:lnTo>
                  <a:lnTo>
                    <a:pt x="345" y="103"/>
                  </a:lnTo>
                  <a:lnTo>
                    <a:pt x="0" y="0"/>
                  </a:lnTo>
                  <a:lnTo>
                    <a:pt x="0" y="4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35"/>
            <p:cNvSpPr>
              <a:spLocks/>
            </p:cNvSpPr>
            <p:nvPr/>
          </p:nvSpPr>
          <p:spPr bwMode="auto">
            <a:xfrm>
              <a:off x="3041649" y="1477963"/>
              <a:ext cx="547688" cy="890588"/>
            </a:xfrm>
            <a:custGeom>
              <a:avLst/>
              <a:gdLst>
                <a:gd name="T0" fmla="*/ 0 w 345"/>
                <a:gd name="T1" fmla="*/ 0 h 561"/>
                <a:gd name="T2" fmla="*/ 0 w 345"/>
                <a:gd name="T3" fmla="*/ 459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59"/>
                  </a:lnTo>
                  <a:lnTo>
                    <a:pt x="345" y="561"/>
                  </a:lnTo>
                  <a:lnTo>
                    <a:pt x="345" y="103"/>
                  </a:lnTo>
                  <a:lnTo>
                    <a:pt x="136" y="41"/>
                  </a:lnTo>
                  <a:lnTo>
                    <a:pt x="0" y="0"/>
                  </a:lnTo>
                  <a:close/>
                </a:path>
              </a:pathLst>
            </a:custGeom>
            <a:solidFill>
              <a:srgbClr val="00A8E1"/>
            </a:solidFill>
            <a:ln>
              <a:noFill/>
            </a:ln>
          </p:spPr>
          <p:txBody>
            <a:bodyPr vert="horz" wrap="square" lIns="91440" tIns="45720" rIns="91440" bIns="45720" numCol="1" anchor="t" anchorCtr="0" compatLnSpc="1">
              <a:prstTxWarp prst="textNoShape">
                <a:avLst/>
              </a:prstTxWarp>
            </a:bodyPr>
            <a:lstStyle/>
            <a:p>
              <a:pPr marL="58738"/>
              <a:endParaRPr lang="en-US" b="1" spc="-300" dirty="0">
                <a:solidFill>
                  <a:srgbClr val="FFFFFF"/>
                </a:solidFill>
                <a:latin typeface="Arial" panose="020B0604020202020204" pitchFamily="34" charset="0"/>
                <a:cs typeface="Arial" panose="020B0604020202020204" pitchFamily="34" charset="0"/>
              </a:endParaRPr>
            </a:p>
            <a:p>
              <a:pPr marL="58738"/>
              <a:endParaRPr lang="en-US" sz="3600" b="1" spc="-300" dirty="0">
                <a:solidFill>
                  <a:srgbClr val="FFFFFF"/>
                </a:solidFill>
                <a:latin typeface="Arial" panose="020B0604020202020204" pitchFamily="34" charset="0"/>
                <a:cs typeface="Arial" panose="020B0604020202020204" pitchFamily="34" charset="0"/>
              </a:endParaRPr>
            </a:p>
          </p:txBody>
        </p:sp>
        <p:sp>
          <p:nvSpPr>
            <p:cNvPr id="46" name="Freeform 36"/>
            <p:cNvSpPr>
              <a:spLocks/>
            </p:cNvSpPr>
            <p:nvPr/>
          </p:nvSpPr>
          <p:spPr bwMode="auto">
            <a:xfrm>
              <a:off x="3041649" y="1477963"/>
              <a:ext cx="547688" cy="890588"/>
            </a:xfrm>
            <a:custGeom>
              <a:avLst/>
              <a:gdLst>
                <a:gd name="T0" fmla="*/ 0 w 345"/>
                <a:gd name="T1" fmla="*/ 0 h 561"/>
                <a:gd name="T2" fmla="*/ 0 w 345"/>
                <a:gd name="T3" fmla="*/ 459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59"/>
                  </a:lnTo>
                  <a:lnTo>
                    <a:pt x="345" y="561"/>
                  </a:lnTo>
                  <a:lnTo>
                    <a:pt x="345" y="103"/>
                  </a:lnTo>
                  <a:lnTo>
                    <a:pt x="136"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37"/>
            <p:cNvSpPr>
              <a:spLocks/>
            </p:cNvSpPr>
            <p:nvPr/>
          </p:nvSpPr>
          <p:spPr bwMode="auto">
            <a:xfrm>
              <a:off x="3041649" y="2527301"/>
              <a:ext cx="1095375" cy="890588"/>
            </a:xfrm>
            <a:custGeom>
              <a:avLst/>
              <a:gdLst>
                <a:gd name="T0" fmla="*/ 0 w 690"/>
                <a:gd name="T1" fmla="*/ 459 h 561"/>
                <a:gd name="T2" fmla="*/ 345 w 690"/>
                <a:gd name="T3" fmla="*/ 561 h 561"/>
                <a:gd name="T4" fmla="*/ 690 w 690"/>
                <a:gd name="T5" fmla="*/ 459 h 561"/>
                <a:gd name="T6" fmla="*/ 690 w 690"/>
                <a:gd name="T7" fmla="*/ 0 h 561"/>
                <a:gd name="T8" fmla="*/ 345 w 690"/>
                <a:gd name="T9" fmla="*/ 103 h 561"/>
                <a:gd name="T10" fmla="*/ 0 w 690"/>
                <a:gd name="T11" fmla="*/ 0 h 561"/>
                <a:gd name="T12" fmla="*/ 0 w 690"/>
                <a:gd name="T13" fmla="*/ 459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59"/>
                  </a:moveTo>
                  <a:lnTo>
                    <a:pt x="345" y="561"/>
                  </a:lnTo>
                  <a:lnTo>
                    <a:pt x="690" y="459"/>
                  </a:lnTo>
                  <a:lnTo>
                    <a:pt x="690" y="0"/>
                  </a:lnTo>
                  <a:lnTo>
                    <a:pt x="345" y="103"/>
                  </a:lnTo>
                  <a:lnTo>
                    <a:pt x="0" y="0"/>
                  </a:lnTo>
                  <a:lnTo>
                    <a:pt x="0" y="459"/>
                  </a:lnTo>
                  <a:close/>
                </a:path>
              </a:pathLst>
            </a:custGeom>
            <a:solidFill>
              <a:srgbClr val="777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38"/>
            <p:cNvSpPr>
              <a:spLocks/>
            </p:cNvSpPr>
            <p:nvPr/>
          </p:nvSpPr>
          <p:spPr bwMode="auto">
            <a:xfrm>
              <a:off x="3041649" y="2527301"/>
              <a:ext cx="1095375" cy="890588"/>
            </a:xfrm>
            <a:custGeom>
              <a:avLst/>
              <a:gdLst>
                <a:gd name="T0" fmla="*/ 0 w 690"/>
                <a:gd name="T1" fmla="*/ 459 h 561"/>
                <a:gd name="T2" fmla="*/ 345 w 690"/>
                <a:gd name="T3" fmla="*/ 561 h 561"/>
                <a:gd name="T4" fmla="*/ 690 w 690"/>
                <a:gd name="T5" fmla="*/ 459 h 561"/>
                <a:gd name="T6" fmla="*/ 690 w 690"/>
                <a:gd name="T7" fmla="*/ 0 h 561"/>
                <a:gd name="T8" fmla="*/ 345 w 690"/>
                <a:gd name="T9" fmla="*/ 103 h 561"/>
                <a:gd name="T10" fmla="*/ 0 w 690"/>
                <a:gd name="T11" fmla="*/ 0 h 561"/>
                <a:gd name="T12" fmla="*/ 0 w 690"/>
                <a:gd name="T13" fmla="*/ 459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59"/>
                  </a:moveTo>
                  <a:lnTo>
                    <a:pt x="345" y="561"/>
                  </a:lnTo>
                  <a:lnTo>
                    <a:pt x="690" y="459"/>
                  </a:lnTo>
                  <a:lnTo>
                    <a:pt x="690" y="0"/>
                  </a:lnTo>
                  <a:lnTo>
                    <a:pt x="345" y="103"/>
                  </a:lnTo>
                  <a:lnTo>
                    <a:pt x="0" y="0"/>
                  </a:lnTo>
                  <a:lnTo>
                    <a:pt x="0" y="4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39"/>
            <p:cNvSpPr>
              <a:spLocks/>
            </p:cNvSpPr>
            <p:nvPr/>
          </p:nvSpPr>
          <p:spPr bwMode="auto">
            <a:xfrm>
              <a:off x="3041649" y="2527301"/>
              <a:ext cx="547688" cy="890588"/>
            </a:xfrm>
            <a:custGeom>
              <a:avLst/>
              <a:gdLst>
                <a:gd name="T0" fmla="*/ 0 w 345"/>
                <a:gd name="T1" fmla="*/ 0 h 561"/>
                <a:gd name="T2" fmla="*/ 0 w 345"/>
                <a:gd name="T3" fmla="*/ 459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59"/>
                  </a:lnTo>
                  <a:lnTo>
                    <a:pt x="345" y="561"/>
                  </a:lnTo>
                  <a:lnTo>
                    <a:pt x="345" y="103"/>
                  </a:lnTo>
                  <a:lnTo>
                    <a:pt x="136" y="41"/>
                  </a:lnTo>
                  <a:lnTo>
                    <a:pt x="0" y="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58738"/>
              <a:endParaRPr lang="en-US" b="1" spc="-300" dirty="0">
                <a:solidFill>
                  <a:srgbClr val="FFFFFF"/>
                </a:solidFill>
                <a:latin typeface="Arial" panose="020B0604020202020204" pitchFamily="34" charset="0"/>
                <a:cs typeface="Arial" panose="020B0604020202020204" pitchFamily="34" charset="0"/>
              </a:endParaRPr>
            </a:p>
            <a:p>
              <a:pPr marL="58738"/>
              <a:endParaRPr lang="en-US" sz="4000" b="1" spc="-300" dirty="0">
                <a:solidFill>
                  <a:srgbClr val="FFFFFF"/>
                </a:solidFill>
                <a:latin typeface="Arial" panose="020B0604020202020204" pitchFamily="34" charset="0"/>
                <a:cs typeface="Arial" panose="020B0604020202020204" pitchFamily="34" charset="0"/>
              </a:endParaRPr>
            </a:p>
          </p:txBody>
        </p:sp>
        <p:sp>
          <p:nvSpPr>
            <p:cNvPr id="50" name="Freeform 40"/>
            <p:cNvSpPr>
              <a:spLocks/>
            </p:cNvSpPr>
            <p:nvPr/>
          </p:nvSpPr>
          <p:spPr bwMode="auto">
            <a:xfrm>
              <a:off x="3041649" y="2527301"/>
              <a:ext cx="547688" cy="890588"/>
            </a:xfrm>
            <a:custGeom>
              <a:avLst/>
              <a:gdLst>
                <a:gd name="T0" fmla="*/ 0 w 345"/>
                <a:gd name="T1" fmla="*/ 0 h 561"/>
                <a:gd name="T2" fmla="*/ 0 w 345"/>
                <a:gd name="T3" fmla="*/ 459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59"/>
                  </a:lnTo>
                  <a:lnTo>
                    <a:pt x="345" y="561"/>
                  </a:lnTo>
                  <a:lnTo>
                    <a:pt x="345" y="103"/>
                  </a:lnTo>
                  <a:lnTo>
                    <a:pt x="136"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41"/>
            <p:cNvSpPr>
              <a:spLocks/>
            </p:cNvSpPr>
            <p:nvPr/>
          </p:nvSpPr>
          <p:spPr bwMode="auto">
            <a:xfrm>
              <a:off x="3041649" y="3576638"/>
              <a:ext cx="1095375" cy="889000"/>
            </a:xfrm>
            <a:custGeom>
              <a:avLst/>
              <a:gdLst>
                <a:gd name="T0" fmla="*/ 0 w 690"/>
                <a:gd name="T1" fmla="*/ 459 h 560"/>
                <a:gd name="T2" fmla="*/ 345 w 690"/>
                <a:gd name="T3" fmla="*/ 560 h 560"/>
                <a:gd name="T4" fmla="*/ 690 w 690"/>
                <a:gd name="T5" fmla="*/ 459 h 560"/>
                <a:gd name="T6" fmla="*/ 690 w 690"/>
                <a:gd name="T7" fmla="*/ 0 h 560"/>
                <a:gd name="T8" fmla="*/ 345 w 690"/>
                <a:gd name="T9" fmla="*/ 102 h 560"/>
                <a:gd name="T10" fmla="*/ 0 w 690"/>
                <a:gd name="T11" fmla="*/ 0 h 560"/>
                <a:gd name="T12" fmla="*/ 0 w 690"/>
                <a:gd name="T13" fmla="*/ 459 h 560"/>
              </a:gdLst>
              <a:ahLst/>
              <a:cxnLst>
                <a:cxn ang="0">
                  <a:pos x="T0" y="T1"/>
                </a:cxn>
                <a:cxn ang="0">
                  <a:pos x="T2" y="T3"/>
                </a:cxn>
                <a:cxn ang="0">
                  <a:pos x="T4" y="T5"/>
                </a:cxn>
                <a:cxn ang="0">
                  <a:pos x="T6" y="T7"/>
                </a:cxn>
                <a:cxn ang="0">
                  <a:pos x="T8" y="T9"/>
                </a:cxn>
                <a:cxn ang="0">
                  <a:pos x="T10" y="T11"/>
                </a:cxn>
                <a:cxn ang="0">
                  <a:pos x="T12" y="T13"/>
                </a:cxn>
              </a:cxnLst>
              <a:rect l="0" t="0" r="r" b="b"/>
              <a:pathLst>
                <a:path w="690" h="560">
                  <a:moveTo>
                    <a:pt x="0" y="459"/>
                  </a:moveTo>
                  <a:lnTo>
                    <a:pt x="345" y="560"/>
                  </a:lnTo>
                  <a:lnTo>
                    <a:pt x="690" y="459"/>
                  </a:lnTo>
                  <a:lnTo>
                    <a:pt x="690" y="0"/>
                  </a:lnTo>
                  <a:lnTo>
                    <a:pt x="345" y="102"/>
                  </a:lnTo>
                  <a:lnTo>
                    <a:pt x="0" y="0"/>
                  </a:lnTo>
                  <a:lnTo>
                    <a:pt x="0" y="459"/>
                  </a:lnTo>
                  <a:close/>
                </a:path>
              </a:pathLst>
            </a:custGeom>
            <a:solidFill>
              <a:srgbClr val="777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42"/>
            <p:cNvSpPr>
              <a:spLocks/>
            </p:cNvSpPr>
            <p:nvPr/>
          </p:nvSpPr>
          <p:spPr bwMode="auto">
            <a:xfrm>
              <a:off x="3041649" y="3576638"/>
              <a:ext cx="1095375" cy="889000"/>
            </a:xfrm>
            <a:custGeom>
              <a:avLst/>
              <a:gdLst>
                <a:gd name="T0" fmla="*/ 0 w 690"/>
                <a:gd name="T1" fmla="*/ 459 h 560"/>
                <a:gd name="T2" fmla="*/ 345 w 690"/>
                <a:gd name="T3" fmla="*/ 560 h 560"/>
                <a:gd name="T4" fmla="*/ 690 w 690"/>
                <a:gd name="T5" fmla="*/ 459 h 560"/>
                <a:gd name="T6" fmla="*/ 690 w 690"/>
                <a:gd name="T7" fmla="*/ 0 h 560"/>
                <a:gd name="T8" fmla="*/ 345 w 690"/>
                <a:gd name="T9" fmla="*/ 102 h 560"/>
                <a:gd name="T10" fmla="*/ 0 w 690"/>
                <a:gd name="T11" fmla="*/ 0 h 560"/>
                <a:gd name="T12" fmla="*/ 0 w 690"/>
                <a:gd name="T13" fmla="*/ 459 h 560"/>
              </a:gdLst>
              <a:ahLst/>
              <a:cxnLst>
                <a:cxn ang="0">
                  <a:pos x="T0" y="T1"/>
                </a:cxn>
                <a:cxn ang="0">
                  <a:pos x="T2" y="T3"/>
                </a:cxn>
                <a:cxn ang="0">
                  <a:pos x="T4" y="T5"/>
                </a:cxn>
                <a:cxn ang="0">
                  <a:pos x="T6" y="T7"/>
                </a:cxn>
                <a:cxn ang="0">
                  <a:pos x="T8" y="T9"/>
                </a:cxn>
                <a:cxn ang="0">
                  <a:pos x="T10" y="T11"/>
                </a:cxn>
                <a:cxn ang="0">
                  <a:pos x="T12" y="T13"/>
                </a:cxn>
              </a:cxnLst>
              <a:rect l="0" t="0" r="r" b="b"/>
              <a:pathLst>
                <a:path w="690" h="560">
                  <a:moveTo>
                    <a:pt x="0" y="459"/>
                  </a:moveTo>
                  <a:lnTo>
                    <a:pt x="345" y="560"/>
                  </a:lnTo>
                  <a:lnTo>
                    <a:pt x="690" y="459"/>
                  </a:lnTo>
                  <a:lnTo>
                    <a:pt x="690" y="0"/>
                  </a:lnTo>
                  <a:lnTo>
                    <a:pt x="345" y="102"/>
                  </a:lnTo>
                  <a:lnTo>
                    <a:pt x="0" y="0"/>
                  </a:lnTo>
                  <a:lnTo>
                    <a:pt x="0" y="4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43"/>
            <p:cNvSpPr>
              <a:spLocks/>
            </p:cNvSpPr>
            <p:nvPr/>
          </p:nvSpPr>
          <p:spPr bwMode="auto">
            <a:xfrm>
              <a:off x="3041649" y="3576638"/>
              <a:ext cx="547688" cy="889000"/>
            </a:xfrm>
            <a:custGeom>
              <a:avLst/>
              <a:gdLst>
                <a:gd name="T0" fmla="*/ 0 w 345"/>
                <a:gd name="T1" fmla="*/ 0 h 560"/>
                <a:gd name="T2" fmla="*/ 0 w 345"/>
                <a:gd name="T3" fmla="*/ 459 h 560"/>
                <a:gd name="T4" fmla="*/ 345 w 345"/>
                <a:gd name="T5" fmla="*/ 560 h 560"/>
                <a:gd name="T6" fmla="*/ 345 w 345"/>
                <a:gd name="T7" fmla="*/ 102 h 560"/>
                <a:gd name="T8" fmla="*/ 136 w 345"/>
                <a:gd name="T9" fmla="*/ 40 h 560"/>
                <a:gd name="T10" fmla="*/ 0 w 345"/>
                <a:gd name="T11" fmla="*/ 0 h 560"/>
              </a:gdLst>
              <a:ahLst/>
              <a:cxnLst>
                <a:cxn ang="0">
                  <a:pos x="T0" y="T1"/>
                </a:cxn>
                <a:cxn ang="0">
                  <a:pos x="T2" y="T3"/>
                </a:cxn>
                <a:cxn ang="0">
                  <a:pos x="T4" y="T5"/>
                </a:cxn>
                <a:cxn ang="0">
                  <a:pos x="T6" y="T7"/>
                </a:cxn>
                <a:cxn ang="0">
                  <a:pos x="T8" y="T9"/>
                </a:cxn>
                <a:cxn ang="0">
                  <a:pos x="T10" y="T11"/>
                </a:cxn>
              </a:cxnLst>
              <a:rect l="0" t="0" r="r" b="b"/>
              <a:pathLst>
                <a:path w="345" h="560">
                  <a:moveTo>
                    <a:pt x="0" y="0"/>
                  </a:moveTo>
                  <a:lnTo>
                    <a:pt x="0" y="459"/>
                  </a:lnTo>
                  <a:lnTo>
                    <a:pt x="345" y="560"/>
                  </a:lnTo>
                  <a:lnTo>
                    <a:pt x="345" y="102"/>
                  </a:lnTo>
                  <a:lnTo>
                    <a:pt x="136" y="40"/>
                  </a:lnTo>
                  <a:lnTo>
                    <a:pt x="0" y="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58738"/>
              <a:endParaRPr lang="en-US" b="1" spc="-300" dirty="0">
                <a:solidFill>
                  <a:srgbClr val="FFFFFF"/>
                </a:solidFill>
                <a:latin typeface="Arial" panose="020B0604020202020204" pitchFamily="34" charset="0"/>
                <a:cs typeface="Arial" panose="020B0604020202020204" pitchFamily="34" charset="0"/>
              </a:endParaRPr>
            </a:p>
            <a:p>
              <a:pPr marL="58738"/>
              <a:endParaRPr lang="en-US" sz="3600" b="1" spc="-300" dirty="0">
                <a:solidFill>
                  <a:srgbClr val="FFFFFF"/>
                </a:solidFill>
                <a:latin typeface="Arial" panose="020B0604020202020204" pitchFamily="34" charset="0"/>
                <a:cs typeface="Arial" panose="020B0604020202020204" pitchFamily="34" charset="0"/>
              </a:endParaRPr>
            </a:p>
          </p:txBody>
        </p:sp>
        <p:sp>
          <p:nvSpPr>
            <p:cNvPr id="54" name="Freeform 44"/>
            <p:cNvSpPr>
              <a:spLocks/>
            </p:cNvSpPr>
            <p:nvPr/>
          </p:nvSpPr>
          <p:spPr bwMode="auto">
            <a:xfrm>
              <a:off x="3041649" y="3576638"/>
              <a:ext cx="547688" cy="889000"/>
            </a:xfrm>
            <a:custGeom>
              <a:avLst/>
              <a:gdLst>
                <a:gd name="T0" fmla="*/ 0 w 345"/>
                <a:gd name="T1" fmla="*/ 0 h 560"/>
                <a:gd name="T2" fmla="*/ 0 w 345"/>
                <a:gd name="T3" fmla="*/ 459 h 560"/>
                <a:gd name="T4" fmla="*/ 345 w 345"/>
                <a:gd name="T5" fmla="*/ 560 h 560"/>
                <a:gd name="T6" fmla="*/ 345 w 345"/>
                <a:gd name="T7" fmla="*/ 102 h 560"/>
                <a:gd name="T8" fmla="*/ 136 w 345"/>
                <a:gd name="T9" fmla="*/ 40 h 560"/>
                <a:gd name="T10" fmla="*/ 0 w 345"/>
                <a:gd name="T11" fmla="*/ 0 h 560"/>
              </a:gdLst>
              <a:ahLst/>
              <a:cxnLst>
                <a:cxn ang="0">
                  <a:pos x="T0" y="T1"/>
                </a:cxn>
                <a:cxn ang="0">
                  <a:pos x="T2" y="T3"/>
                </a:cxn>
                <a:cxn ang="0">
                  <a:pos x="T4" y="T5"/>
                </a:cxn>
                <a:cxn ang="0">
                  <a:pos x="T6" y="T7"/>
                </a:cxn>
                <a:cxn ang="0">
                  <a:pos x="T8" y="T9"/>
                </a:cxn>
                <a:cxn ang="0">
                  <a:pos x="T10" y="T11"/>
                </a:cxn>
              </a:cxnLst>
              <a:rect l="0" t="0" r="r" b="b"/>
              <a:pathLst>
                <a:path w="345" h="560">
                  <a:moveTo>
                    <a:pt x="0" y="0"/>
                  </a:moveTo>
                  <a:lnTo>
                    <a:pt x="0" y="459"/>
                  </a:lnTo>
                  <a:lnTo>
                    <a:pt x="345" y="560"/>
                  </a:lnTo>
                  <a:lnTo>
                    <a:pt x="345" y="102"/>
                  </a:lnTo>
                  <a:lnTo>
                    <a:pt x="136" y="4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45"/>
            <p:cNvSpPr>
              <a:spLocks/>
            </p:cNvSpPr>
            <p:nvPr/>
          </p:nvSpPr>
          <p:spPr bwMode="auto">
            <a:xfrm>
              <a:off x="3041649" y="4624388"/>
              <a:ext cx="1095375" cy="890588"/>
            </a:xfrm>
            <a:custGeom>
              <a:avLst/>
              <a:gdLst>
                <a:gd name="T0" fmla="*/ 0 w 690"/>
                <a:gd name="T1" fmla="*/ 460 h 561"/>
                <a:gd name="T2" fmla="*/ 345 w 690"/>
                <a:gd name="T3" fmla="*/ 561 h 561"/>
                <a:gd name="T4" fmla="*/ 690 w 690"/>
                <a:gd name="T5" fmla="*/ 460 h 561"/>
                <a:gd name="T6" fmla="*/ 690 w 690"/>
                <a:gd name="T7" fmla="*/ 0 h 561"/>
                <a:gd name="T8" fmla="*/ 345 w 690"/>
                <a:gd name="T9" fmla="*/ 103 h 561"/>
                <a:gd name="T10" fmla="*/ 0 w 690"/>
                <a:gd name="T11" fmla="*/ 0 h 561"/>
                <a:gd name="T12" fmla="*/ 0 w 690"/>
                <a:gd name="T13" fmla="*/ 460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60"/>
                  </a:moveTo>
                  <a:lnTo>
                    <a:pt x="345" y="561"/>
                  </a:lnTo>
                  <a:lnTo>
                    <a:pt x="690" y="460"/>
                  </a:lnTo>
                  <a:lnTo>
                    <a:pt x="690" y="0"/>
                  </a:lnTo>
                  <a:lnTo>
                    <a:pt x="345" y="103"/>
                  </a:lnTo>
                  <a:lnTo>
                    <a:pt x="0" y="0"/>
                  </a:lnTo>
                  <a:lnTo>
                    <a:pt x="0" y="460"/>
                  </a:lnTo>
                  <a:close/>
                </a:path>
              </a:pathLst>
            </a:custGeom>
            <a:solidFill>
              <a:srgbClr val="777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46"/>
            <p:cNvSpPr>
              <a:spLocks/>
            </p:cNvSpPr>
            <p:nvPr/>
          </p:nvSpPr>
          <p:spPr bwMode="auto">
            <a:xfrm>
              <a:off x="3041649" y="4624388"/>
              <a:ext cx="1095375" cy="890588"/>
            </a:xfrm>
            <a:custGeom>
              <a:avLst/>
              <a:gdLst>
                <a:gd name="T0" fmla="*/ 0 w 690"/>
                <a:gd name="T1" fmla="*/ 460 h 561"/>
                <a:gd name="T2" fmla="*/ 345 w 690"/>
                <a:gd name="T3" fmla="*/ 561 h 561"/>
                <a:gd name="T4" fmla="*/ 690 w 690"/>
                <a:gd name="T5" fmla="*/ 460 h 561"/>
                <a:gd name="T6" fmla="*/ 690 w 690"/>
                <a:gd name="T7" fmla="*/ 0 h 561"/>
                <a:gd name="T8" fmla="*/ 345 w 690"/>
                <a:gd name="T9" fmla="*/ 103 h 561"/>
                <a:gd name="T10" fmla="*/ 0 w 690"/>
                <a:gd name="T11" fmla="*/ 0 h 561"/>
                <a:gd name="T12" fmla="*/ 0 w 690"/>
                <a:gd name="T13" fmla="*/ 460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60"/>
                  </a:moveTo>
                  <a:lnTo>
                    <a:pt x="345" y="561"/>
                  </a:lnTo>
                  <a:lnTo>
                    <a:pt x="690" y="460"/>
                  </a:lnTo>
                  <a:lnTo>
                    <a:pt x="690" y="0"/>
                  </a:lnTo>
                  <a:lnTo>
                    <a:pt x="345" y="103"/>
                  </a:lnTo>
                  <a:lnTo>
                    <a:pt x="0" y="0"/>
                  </a:lnTo>
                  <a:lnTo>
                    <a:pt x="0" y="4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47"/>
            <p:cNvSpPr>
              <a:spLocks/>
            </p:cNvSpPr>
            <p:nvPr/>
          </p:nvSpPr>
          <p:spPr bwMode="auto">
            <a:xfrm>
              <a:off x="3041649" y="4624388"/>
              <a:ext cx="547688" cy="890588"/>
            </a:xfrm>
            <a:custGeom>
              <a:avLst/>
              <a:gdLst>
                <a:gd name="T0" fmla="*/ 0 w 345"/>
                <a:gd name="T1" fmla="*/ 0 h 561"/>
                <a:gd name="T2" fmla="*/ 0 w 345"/>
                <a:gd name="T3" fmla="*/ 460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60"/>
                  </a:lnTo>
                  <a:lnTo>
                    <a:pt x="345" y="561"/>
                  </a:lnTo>
                  <a:lnTo>
                    <a:pt x="345" y="103"/>
                  </a:lnTo>
                  <a:lnTo>
                    <a:pt x="136" y="41"/>
                  </a:lnTo>
                  <a:lnTo>
                    <a:pt x="0" y="0"/>
                  </a:lnTo>
                  <a:close/>
                </a:path>
              </a:pathLst>
            </a:custGeom>
            <a:solidFill>
              <a:srgbClr val="00A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58738"/>
              <a:endParaRPr lang="en-US" b="1" spc="-300" dirty="0">
                <a:solidFill>
                  <a:srgbClr val="000000"/>
                </a:solidFill>
                <a:latin typeface="Arial" panose="020B0604020202020204" pitchFamily="34" charset="0"/>
                <a:cs typeface="Arial" panose="020B0604020202020204" pitchFamily="34" charset="0"/>
              </a:endParaRPr>
            </a:p>
            <a:p>
              <a:pPr marL="58738"/>
              <a:endParaRPr lang="en-US" sz="3600" b="1" spc="-300" dirty="0">
                <a:solidFill>
                  <a:srgbClr val="FFFFFF"/>
                </a:solidFill>
                <a:latin typeface="Arial" panose="020B0604020202020204" pitchFamily="34" charset="0"/>
                <a:cs typeface="Arial" panose="020B0604020202020204" pitchFamily="34" charset="0"/>
              </a:endParaRPr>
            </a:p>
          </p:txBody>
        </p:sp>
        <p:sp>
          <p:nvSpPr>
            <p:cNvPr id="58" name="Freeform 48"/>
            <p:cNvSpPr>
              <a:spLocks/>
            </p:cNvSpPr>
            <p:nvPr/>
          </p:nvSpPr>
          <p:spPr bwMode="auto">
            <a:xfrm>
              <a:off x="3041649" y="4624388"/>
              <a:ext cx="547688" cy="890588"/>
            </a:xfrm>
            <a:custGeom>
              <a:avLst/>
              <a:gdLst>
                <a:gd name="T0" fmla="*/ 0 w 345"/>
                <a:gd name="T1" fmla="*/ 0 h 561"/>
                <a:gd name="T2" fmla="*/ 0 w 345"/>
                <a:gd name="T3" fmla="*/ 460 h 561"/>
                <a:gd name="T4" fmla="*/ 345 w 345"/>
                <a:gd name="T5" fmla="*/ 561 h 561"/>
                <a:gd name="T6" fmla="*/ 345 w 345"/>
                <a:gd name="T7" fmla="*/ 103 h 561"/>
                <a:gd name="T8" fmla="*/ 136 w 345"/>
                <a:gd name="T9" fmla="*/ 41 h 561"/>
                <a:gd name="T10" fmla="*/ 0 w 345"/>
                <a:gd name="T11" fmla="*/ 0 h 561"/>
              </a:gdLst>
              <a:ahLst/>
              <a:cxnLst>
                <a:cxn ang="0">
                  <a:pos x="T0" y="T1"/>
                </a:cxn>
                <a:cxn ang="0">
                  <a:pos x="T2" y="T3"/>
                </a:cxn>
                <a:cxn ang="0">
                  <a:pos x="T4" y="T5"/>
                </a:cxn>
                <a:cxn ang="0">
                  <a:pos x="T6" y="T7"/>
                </a:cxn>
                <a:cxn ang="0">
                  <a:pos x="T8" y="T9"/>
                </a:cxn>
                <a:cxn ang="0">
                  <a:pos x="T10" y="T11"/>
                </a:cxn>
              </a:cxnLst>
              <a:rect l="0" t="0" r="r" b="b"/>
              <a:pathLst>
                <a:path w="345" h="561">
                  <a:moveTo>
                    <a:pt x="0" y="0"/>
                  </a:moveTo>
                  <a:lnTo>
                    <a:pt x="0" y="460"/>
                  </a:lnTo>
                  <a:lnTo>
                    <a:pt x="345" y="561"/>
                  </a:lnTo>
                  <a:lnTo>
                    <a:pt x="345" y="103"/>
                  </a:lnTo>
                  <a:lnTo>
                    <a:pt x="136" y="4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
        <p:nvSpPr>
          <p:cNvPr id="60" name="Freeform 50"/>
          <p:cNvSpPr>
            <a:spLocks/>
          </p:cNvSpPr>
          <p:nvPr/>
        </p:nvSpPr>
        <p:spPr bwMode="auto">
          <a:xfrm>
            <a:off x="3041649" y="5673726"/>
            <a:ext cx="1095375" cy="890588"/>
          </a:xfrm>
          <a:custGeom>
            <a:avLst/>
            <a:gdLst>
              <a:gd name="T0" fmla="*/ 0 w 690"/>
              <a:gd name="T1" fmla="*/ 459 h 561"/>
              <a:gd name="T2" fmla="*/ 345 w 690"/>
              <a:gd name="T3" fmla="*/ 561 h 561"/>
              <a:gd name="T4" fmla="*/ 690 w 690"/>
              <a:gd name="T5" fmla="*/ 459 h 561"/>
              <a:gd name="T6" fmla="*/ 690 w 690"/>
              <a:gd name="T7" fmla="*/ 0 h 561"/>
              <a:gd name="T8" fmla="*/ 345 w 690"/>
              <a:gd name="T9" fmla="*/ 103 h 561"/>
              <a:gd name="T10" fmla="*/ 0 w 690"/>
              <a:gd name="T11" fmla="*/ 0 h 561"/>
              <a:gd name="T12" fmla="*/ 0 w 690"/>
              <a:gd name="T13" fmla="*/ 459 h 561"/>
            </a:gdLst>
            <a:ahLst/>
            <a:cxnLst>
              <a:cxn ang="0">
                <a:pos x="T0" y="T1"/>
              </a:cxn>
              <a:cxn ang="0">
                <a:pos x="T2" y="T3"/>
              </a:cxn>
              <a:cxn ang="0">
                <a:pos x="T4" y="T5"/>
              </a:cxn>
              <a:cxn ang="0">
                <a:pos x="T6" y="T7"/>
              </a:cxn>
              <a:cxn ang="0">
                <a:pos x="T8" y="T9"/>
              </a:cxn>
              <a:cxn ang="0">
                <a:pos x="T10" y="T11"/>
              </a:cxn>
              <a:cxn ang="0">
                <a:pos x="T12" y="T13"/>
              </a:cxn>
            </a:cxnLst>
            <a:rect l="0" t="0" r="r" b="b"/>
            <a:pathLst>
              <a:path w="690" h="561">
                <a:moveTo>
                  <a:pt x="0" y="459"/>
                </a:moveTo>
                <a:lnTo>
                  <a:pt x="345" y="561"/>
                </a:lnTo>
                <a:lnTo>
                  <a:pt x="690" y="459"/>
                </a:lnTo>
                <a:lnTo>
                  <a:pt x="690" y="0"/>
                </a:lnTo>
                <a:lnTo>
                  <a:pt x="345" y="103"/>
                </a:lnTo>
                <a:lnTo>
                  <a:pt x="0" y="0"/>
                </a:lnTo>
                <a:lnTo>
                  <a:pt x="0" y="4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5" name="Rectangle 64"/>
          <p:cNvSpPr/>
          <p:nvPr/>
        </p:nvSpPr>
        <p:spPr>
          <a:xfrm>
            <a:off x="7122733" y="1283206"/>
            <a:ext cx="4735655" cy="1015663"/>
          </a:xfrm>
          <a:prstGeom prst="rect">
            <a:avLst/>
          </a:prstGeom>
        </p:spPr>
        <p:txBody>
          <a:bodyPr wrap="square">
            <a:spAutoFit/>
          </a:bodyPr>
          <a:lstStyle/>
          <a:p>
            <a:r>
              <a:rPr lang="en-US" sz="2000" b="1" dirty="0">
                <a:solidFill>
                  <a:srgbClr val="77777A"/>
                </a:solidFill>
              </a:rPr>
              <a:t>We have a limited housing stock. That is why we start with young people who "need Housing First the most".</a:t>
            </a:r>
            <a:endParaRPr lang="en-US" b="1" dirty="0">
              <a:solidFill>
                <a:srgbClr val="77777A"/>
              </a:solidFill>
              <a:cs typeface="Arial" panose="020B0604020202020204" pitchFamily="34" charset="0"/>
            </a:endParaRPr>
          </a:p>
        </p:txBody>
      </p:sp>
      <p:sp>
        <p:nvSpPr>
          <p:cNvPr id="66" name="Rectangle 65"/>
          <p:cNvSpPr/>
          <p:nvPr/>
        </p:nvSpPr>
        <p:spPr>
          <a:xfrm>
            <a:off x="7122733" y="2616868"/>
            <a:ext cx="4735655" cy="1015663"/>
          </a:xfrm>
          <a:prstGeom prst="rect">
            <a:avLst/>
          </a:prstGeom>
        </p:spPr>
        <p:txBody>
          <a:bodyPr wrap="square">
            <a:spAutoFit/>
          </a:bodyPr>
          <a:lstStyle/>
          <a:p>
            <a:r>
              <a:rPr lang="en-US" sz="2000" b="1" dirty="0">
                <a:solidFill>
                  <a:srgbClr val="77777A"/>
                </a:solidFill>
              </a:rPr>
              <a:t>Young people who are actually homeless and who are unable to connect to the regular services</a:t>
            </a:r>
            <a:endParaRPr lang="en-US" b="1" dirty="0">
              <a:solidFill>
                <a:srgbClr val="77777A"/>
              </a:solidFill>
              <a:cs typeface="Arial" panose="020B0604020202020204" pitchFamily="34" charset="0"/>
            </a:endParaRPr>
          </a:p>
        </p:txBody>
      </p:sp>
      <p:sp>
        <p:nvSpPr>
          <p:cNvPr id="67" name="Rectangle 66"/>
          <p:cNvSpPr/>
          <p:nvPr/>
        </p:nvSpPr>
        <p:spPr>
          <a:xfrm>
            <a:off x="7122733" y="3948961"/>
            <a:ext cx="4735655" cy="1015663"/>
          </a:xfrm>
          <a:prstGeom prst="rect">
            <a:avLst/>
          </a:prstGeom>
        </p:spPr>
        <p:txBody>
          <a:bodyPr wrap="square">
            <a:spAutoFit/>
          </a:bodyPr>
          <a:lstStyle/>
          <a:p>
            <a:r>
              <a:rPr lang="en-US" sz="2000" b="1" dirty="0">
                <a:solidFill>
                  <a:srgbClr val="77777A"/>
                </a:solidFill>
              </a:rPr>
              <a:t>Then care leavers and young people who are at risk of being expelled from group facilities.</a:t>
            </a:r>
            <a:endParaRPr lang="en-US" b="1" dirty="0">
              <a:solidFill>
                <a:srgbClr val="77777A"/>
              </a:solidFill>
              <a:cs typeface="Arial" panose="020B0604020202020204" pitchFamily="34" charset="0"/>
            </a:endParaRPr>
          </a:p>
        </p:txBody>
      </p:sp>
      <p:sp>
        <p:nvSpPr>
          <p:cNvPr id="68" name="Rectangle 67"/>
          <p:cNvSpPr/>
          <p:nvPr/>
        </p:nvSpPr>
        <p:spPr>
          <a:xfrm>
            <a:off x="7122733" y="5282269"/>
            <a:ext cx="4735655" cy="1015663"/>
          </a:xfrm>
          <a:prstGeom prst="rect">
            <a:avLst/>
          </a:prstGeom>
        </p:spPr>
        <p:txBody>
          <a:bodyPr wrap="square">
            <a:spAutoFit/>
          </a:bodyPr>
          <a:lstStyle/>
          <a:p>
            <a:r>
              <a:rPr lang="en-US" sz="2000" b="1" dirty="0">
                <a:solidFill>
                  <a:srgbClr val="77777A"/>
                </a:solidFill>
              </a:rPr>
              <a:t>To ultimately help all young people who are (imminently) homeless and who need support and largely focus on prevention.</a:t>
            </a:r>
            <a:r>
              <a:rPr lang="nl-NL" sz="2000" b="1" dirty="0">
                <a:solidFill>
                  <a:srgbClr val="77777A"/>
                </a:solidFill>
              </a:rPr>
              <a:t> </a:t>
            </a:r>
            <a:endParaRPr lang="en-US" sz="2000" b="1" dirty="0">
              <a:solidFill>
                <a:srgbClr val="77777A"/>
              </a:solidFill>
              <a:cs typeface="Arial" panose="020B0604020202020204" pitchFamily="34" charset="0"/>
            </a:endParaRPr>
          </a:p>
        </p:txBody>
      </p:sp>
      <p:sp>
        <p:nvSpPr>
          <p:cNvPr id="70" name="Rectangle 69"/>
          <p:cNvSpPr/>
          <p:nvPr/>
        </p:nvSpPr>
        <p:spPr>
          <a:xfrm>
            <a:off x="697159" y="1427905"/>
            <a:ext cx="3570521" cy="4524315"/>
          </a:xfrm>
          <a:prstGeom prst="rect">
            <a:avLst/>
          </a:prstGeom>
        </p:spPr>
        <p:txBody>
          <a:bodyPr wrap="square">
            <a:spAutoFit/>
          </a:bodyPr>
          <a:lstStyle/>
          <a:p>
            <a:pPr algn="ctr"/>
            <a:r>
              <a:rPr lang="nl-NL" sz="3200" dirty="0">
                <a:solidFill>
                  <a:srgbClr val="D60057"/>
                </a:solidFill>
              </a:rPr>
              <a:t>Out ultimate goal is </a:t>
            </a:r>
            <a:r>
              <a:rPr lang="nl-NL" sz="3200" dirty="0" err="1">
                <a:solidFill>
                  <a:srgbClr val="D60057"/>
                </a:solidFill>
                <a:latin typeface="Segoe Print" panose="02000600000000000000" pitchFamily="2" charset="0"/>
              </a:rPr>
              <a:t>ending</a:t>
            </a:r>
            <a:r>
              <a:rPr lang="nl-NL" sz="3200" dirty="0">
                <a:solidFill>
                  <a:srgbClr val="D60057"/>
                </a:solidFill>
              </a:rPr>
              <a:t> </a:t>
            </a:r>
            <a:r>
              <a:rPr lang="nl-NL" sz="3200" dirty="0" err="1">
                <a:solidFill>
                  <a:srgbClr val="D60057"/>
                </a:solidFill>
              </a:rPr>
              <a:t>youth</a:t>
            </a:r>
            <a:r>
              <a:rPr lang="nl-NL" sz="3200" dirty="0">
                <a:solidFill>
                  <a:srgbClr val="D60057"/>
                </a:solidFill>
              </a:rPr>
              <a:t> </a:t>
            </a:r>
            <a:r>
              <a:rPr lang="nl-NL" sz="3200" dirty="0" err="1">
                <a:solidFill>
                  <a:srgbClr val="D60057"/>
                </a:solidFill>
              </a:rPr>
              <a:t>homelessness</a:t>
            </a:r>
            <a:r>
              <a:rPr lang="nl-NL" sz="3200" dirty="0">
                <a:solidFill>
                  <a:srgbClr val="D60057"/>
                </a:solidFill>
              </a:rPr>
              <a:t>.</a:t>
            </a:r>
          </a:p>
          <a:p>
            <a:pPr algn="ctr"/>
            <a:r>
              <a:rPr lang="nl-NL" sz="3200" dirty="0">
                <a:solidFill>
                  <a:srgbClr val="D60057"/>
                </a:solidFill>
              </a:rPr>
              <a:t> </a:t>
            </a:r>
          </a:p>
          <a:p>
            <a:pPr algn="ctr"/>
            <a:r>
              <a:rPr lang="nl-NL" sz="3200" dirty="0" err="1">
                <a:solidFill>
                  <a:srgbClr val="D60057"/>
                </a:solidFill>
              </a:rPr>
              <a:t>Therefor</a:t>
            </a:r>
            <a:r>
              <a:rPr lang="en-US" sz="3200" dirty="0">
                <a:solidFill>
                  <a:srgbClr val="D60057"/>
                </a:solidFill>
              </a:rPr>
              <a:t>, we strive for a simultaneous </a:t>
            </a:r>
            <a:r>
              <a:rPr lang="en-US" sz="3200" dirty="0">
                <a:solidFill>
                  <a:srgbClr val="D60057"/>
                </a:solidFill>
                <a:latin typeface="Segoe Print" panose="02000600000000000000" pitchFamily="2" charset="0"/>
              </a:rPr>
              <a:t>downscaling</a:t>
            </a:r>
            <a:r>
              <a:rPr lang="en-US" sz="3200" dirty="0">
                <a:solidFill>
                  <a:srgbClr val="D60057"/>
                </a:solidFill>
              </a:rPr>
              <a:t> of the night shelter for young people.</a:t>
            </a:r>
            <a:endParaRPr lang="nl-NL" sz="3200" dirty="0">
              <a:solidFill>
                <a:srgbClr val="D60057"/>
              </a:solidFill>
            </a:endParaRPr>
          </a:p>
        </p:txBody>
      </p:sp>
      <p:grpSp>
        <p:nvGrpSpPr>
          <p:cNvPr id="71" name="Group 58"/>
          <p:cNvGrpSpPr/>
          <p:nvPr/>
        </p:nvGrpSpPr>
        <p:grpSpPr>
          <a:xfrm>
            <a:off x="1" y="6714000"/>
            <a:ext cx="12191999" cy="144000"/>
            <a:chOff x="4115999" y="1098000"/>
            <a:chExt cx="3960001" cy="54000"/>
          </a:xfrm>
        </p:grpSpPr>
        <p:sp>
          <p:nvSpPr>
            <p:cNvPr id="72"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Calibri Light" panose="020F0302020204030204" pitchFamily="34" charset="0"/>
                <a:cs typeface="Calibri Light" panose="020F0302020204030204" pitchFamily="34" charset="0"/>
              </a:endParaRPr>
            </a:p>
          </p:txBody>
        </p:sp>
        <p:sp>
          <p:nvSpPr>
            <p:cNvPr id="73"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sp>
        <p:nvSpPr>
          <p:cNvPr id="77" name="Rectangle 3"/>
          <p:cNvSpPr/>
          <p:nvPr/>
        </p:nvSpPr>
        <p:spPr>
          <a:xfrm flipH="1">
            <a:off x="218193" y="196944"/>
            <a:ext cx="9987311" cy="984885"/>
          </a:xfrm>
          <a:prstGeom prst="rect">
            <a:avLst/>
          </a:prstGeom>
          <a:noFill/>
        </p:spPr>
        <p:txBody>
          <a:bodyPr wrap="square">
            <a:spAutoFit/>
          </a:bodyPr>
          <a:lstStyle/>
          <a:p>
            <a:pPr algn="ctr"/>
            <a:r>
              <a:rPr lang="en-US" sz="5800" b="1" spc="-300" dirty="0">
                <a:solidFill>
                  <a:srgbClr val="D60057"/>
                </a:solidFill>
                <a:latin typeface="Calibri Light" panose="020F0302020204030204"/>
              </a:rPr>
              <a:t>Housing First for Youth  </a:t>
            </a:r>
            <a:r>
              <a:rPr lang="en-US" sz="5400" b="1" spc="-300" dirty="0">
                <a:solidFill>
                  <a:srgbClr val="D60057"/>
                </a:solidFill>
                <a:latin typeface="Segoe Print" panose="02000600000000000000" pitchFamily="2" charset="0"/>
              </a:rPr>
              <a:t>The Hague</a:t>
            </a:r>
          </a:p>
        </p:txBody>
      </p:sp>
      <p:sp>
        <p:nvSpPr>
          <p:cNvPr id="78" name="Diamond 103">
            <a:extLst>
              <a:ext uri="{FF2B5EF4-FFF2-40B4-BE49-F238E27FC236}">
                <a16:creationId xmlns:a16="http://schemas.microsoft.com/office/drawing/2014/main" id="{09897793-F69A-494D-8586-1FD0743F6D35}"/>
              </a:ext>
            </a:extLst>
          </p:cNvPr>
          <p:cNvSpPr/>
          <p:nvPr/>
        </p:nvSpPr>
        <p:spPr>
          <a:xfrm rot="3012303">
            <a:off x="10653886" y="-605538"/>
            <a:ext cx="2123212" cy="2163093"/>
          </a:xfrm>
          <a:prstGeom prst="diamond">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cap="all" dirty="0">
              <a:solidFill>
                <a:prstClr val="white"/>
              </a:solidFill>
              <a:latin typeface="Calibri Light" panose="020F0302020204030204"/>
              <a:cs typeface="Arial" panose="020B0604020202020204" pitchFamily="34" charset="0"/>
            </a:endParaRPr>
          </a:p>
        </p:txBody>
      </p:sp>
      <p:sp>
        <p:nvSpPr>
          <p:cNvPr id="79" name="Rechthoek 78"/>
          <p:cNvSpPr/>
          <p:nvPr/>
        </p:nvSpPr>
        <p:spPr>
          <a:xfrm>
            <a:off x="10976763" y="53459"/>
            <a:ext cx="1287468" cy="923330"/>
          </a:xfrm>
          <a:prstGeom prst="rect">
            <a:avLst/>
          </a:prstGeom>
        </p:spPr>
        <p:txBody>
          <a:bodyPr wrap="none">
            <a:spAutoFit/>
          </a:bodyPr>
          <a:lstStyle/>
          <a:p>
            <a:pPr algn="ctr"/>
            <a:r>
              <a:rPr lang="en-US" cap="all" dirty="0">
                <a:solidFill>
                  <a:prstClr val="white"/>
                </a:solidFill>
                <a:cs typeface="Arial" panose="020B0604020202020204" pitchFamily="34" charset="0"/>
              </a:rPr>
              <a:t>HF4Y</a:t>
            </a:r>
          </a:p>
          <a:p>
            <a:pPr algn="ctr"/>
            <a:r>
              <a:rPr lang="en-US" cap="all" dirty="0">
                <a:solidFill>
                  <a:prstClr val="white"/>
                </a:solidFill>
                <a:cs typeface="Arial" panose="020B0604020202020204" pitchFamily="34" charset="0"/>
              </a:rPr>
              <a:t>The Hague</a:t>
            </a:r>
          </a:p>
          <a:p>
            <a:pPr algn="ctr"/>
            <a:endParaRPr lang="en-US" cap="all" dirty="0">
              <a:solidFill>
                <a:prstClr val="white"/>
              </a:solidFill>
              <a:cs typeface="Arial" panose="020B0604020202020204" pitchFamily="34" charset="0"/>
            </a:endParaRPr>
          </a:p>
        </p:txBody>
      </p:sp>
      <p:grpSp>
        <p:nvGrpSpPr>
          <p:cNvPr id="61" name="Group 70"/>
          <p:cNvGrpSpPr/>
          <p:nvPr/>
        </p:nvGrpSpPr>
        <p:grpSpPr>
          <a:xfrm>
            <a:off x="6315695" y="4340254"/>
            <a:ext cx="361410" cy="348640"/>
            <a:chOff x="13096875" y="2908300"/>
            <a:chExt cx="271462" cy="261938"/>
          </a:xfrm>
          <a:solidFill>
            <a:schemeClr val="bg1"/>
          </a:solidFill>
        </p:grpSpPr>
        <p:sp>
          <p:nvSpPr>
            <p:cNvPr id="62" name="Rectangle 7"/>
            <p:cNvSpPr>
              <a:spLocks noChangeArrowheads="1"/>
            </p:cNvSpPr>
            <p:nvPr/>
          </p:nvSpPr>
          <p:spPr bwMode="auto">
            <a:xfrm>
              <a:off x="13096875" y="2997200"/>
              <a:ext cx="271462" cy="8731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sp>
          <p:nvSpPr>
            <p:cNvPr id="63" name="Rectangle 8"/>
            <p:cNvSpPr>
              <a:spLocks noChangeArrowheads="1"/>
            </p:cNvSpPr>
            <p:nvPr/>
          </p:nvSpPr>
          <p:spPr bwMode="auto">
            <a:xfrm>
              <a:off x="13185775" y="2908300"/>
              <a:ext cx="88900" cy="2619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grpSp>
      <p:grpSp>
        <p:nvGrpSpPr>
          <p:cNvPr id="69" name="Group 70"/>
          <p:cNvGrpSpPr/>
          <p:nvPr/>
        </p:nvGrpSpPr>
        <p:grpSpPr>
          <a:xfrm>
            <a:off x="6310738" y="3021987"/>
            <a:ext cx="361410" cy="348640"/>
            <a:chOff x="13096875" y="2908300"/>
            <a:chExt cx="271462" cy="261938"/>
          </a:xfrm>
          <a:solidFill>
            <a:schemeClr val="bg1"/>
          </a:solidFill>
        </p:grpSpPr>
        <p:sp>
          <p:nvSpPr>
            <p:cNvPr id="75" name="Rectangle 7"/>
            <p:cNvSpPr>
              <a:spLocks noChangeArrowheads="1"/>
            </p:cNvSpPr>
            <p:nvPr/>
          </p:nvSpPr>
          <p:spPr bwMode="auto">
            <a:xfrm>
              <a:off x="13096875" y="2997200"/>
              <a:ext cx="271462" cy="8731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sp>
          <p:nvSpPr>
            <p:cNvPr id="76" name="Rectangle 8"/>
            <p:cNvSpPr>
              <a:spLocks noChangeArrowheads="1"/>
            </p:cNvSpPr>
            <p:nvPr/>
          </p:nvSpPr>
          <p:spPr bwMode="auto">
            <a:xfrm>
              <a:off x="13185775" y="2908300"/>
              <a:ext cx="88900" cy="2619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grpSp>
      <p:sp>
        <p:nvSpPr>
          <p:cNvPr id="83" name="Freeform 21"/>
          <p:cNvSpPr>
            <a:spLocks/>
          </p:cNvSpPr>
          <p:nvPr/>
        </p:nvSpPr>
        <p:spPr bwMode="auto">
          <a:xfrm rot="5400000">
            <a:off x="6328517" y="1762411"/>
            <a:ext cx="304346" cy="424707"/>
          </a:xfrm>
          <a:custGeom>
            <a:avLst/>
            <a:gdLst>
              <a:gd name="T0" fmla="*/ 124 w 144"/>
              <a:gd name="T1" fmla="*/ 81 h 201"/>
              <a:gd name="T2" fmla="*/ 39 w 144"/>
              <a:gd name="T3" fmla="*/ 0 h 201"/>
              <a:gd name="T4" fmla="*/ 0 w 144"/>
              <a:gd name="T5" fmla="*/ 39 h 201"/>
              <a:gd name="T6" fmla="*/ 62 w 144"/>
              <a:gd name="T7" fmla="*/ 100 h 201"/>
              <a:gd name="T8" fmla="*/ 0 w 144"/>
              <a:gd name="T9" fmla="*/ 161 h 201"/>
              <a:gd name="T10" fmla="*/ 39 w 144"/>
              <a:gd name="T11" fmla="*/ 201 h 201"/>
              <a:gd name="T12" fmla="*/ 124 w 144"/>
              <a:gd name="T13" fmla="*/ 120 h 201"/>
              <a:gd name="T14" fmla="*/ 144 w 144"/>
              <a:gd name="T15" fmla="*/ 100 h 201"/>
              <a:gd name="T16" fmla="*/ 124 w 144"/>
              <a:gd name="T17" fmla="*/ 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201">
                <a:moveTo>
                  <a:pt x="124" y="81"/>
                </a:moveTo>
                <a:lnTo>
                  <a:pt x="39" y="0"/>
                </a:lnTo>
                <a:lnTo>
                  <a:pt x="0" y="39"/>
                </a:lnTo>
                <a:lnTo>
                  <a:pt x="62" y="100"/>
                </a:lnTo>
                <a:lnTo>
                  <a:pt x="0" y="161"/>
                </a:lnTo>
                <a:lnTo>
                  <a:pt x="39" y="201"/>
                </a:lnTo>
                <a:lnTo>
                  <a:pt x="124" y="120"/>
                </a:lnTo>
                <a:lnTo>
                  <a:pt x="144" y="100"/>
                </a:lnTo>
                <a:lnTo>
                  <a:pt x="124" y="8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sp>
        <p:nvSpPr>
          <p:cNvPr id="84" name="Freeform 17"/>
          <p:cNvSpPr>
            <a:spLocks/>
          </p:cNvSpPr>
          <p:nvPr/>
        </p:nvSpPr>
        <p:spPr bwMode="auto">
          <a:xfrm>
            <a:off x="6243606" y="5688021"/>
            <a:ext cx="483995" cy="344412"/>
          </a:xfrm>
          <a:custGeom>
            <a:avLst/>
            <a:gdLst>
              <a:gd name="T0" fmla="*/ 192 w 229"/>
              <a:gd name="T1" fmla="*/ 0 h 163"/>
              <a:gd name="T2" fmla="*/ 95 w 229"/>
              <a:gd name="T3" fmla="*/ 87 h 163"/>
              <a:gd name="T4" fmla="*/ 39 w 229"/>
              <a:gd name="T5" fmla="*/ 30 h 163"/>
              <a:gd name="T6" fmla="*/ 0 w 229"/>
              <a:gd name="T7" fmla="*/ 69 h 163"/>
              <a:gd name="T8" fmla="*/ 73 w 229"/>
              <a:gd name="T9" fmla="*/ 143 h 163"/>
              <a:gd name="T10" fmla="*/ 92 w 229"/>
              <a:gd name="T11" fmla="*/ 163 h 163"/>
              <a:gd name="T12" fmla="*/ 112 w 229"/>
              <a:gd name="T13" fmla="*/ 146 h 163"/>
              <a:gd name="T14" fmla="*/ 229 w 229"/>
              <a:gd name="T15" fmla="*/ 42 h 163"/>
              <a:gd name="T16" fmla="*/ 192 w 229"/>
              <a:gd name="T1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163">
                <a:moveTo>
                  <a:pt x="192" y="0"/>
                </a:moveTo>
                <a:lnTo>
                  <a:pt x="95" y="87"/>
                </a:lnTo>
                <a:lnTo>
                  <a:pt x="39" y="30"/>
                </a:lnTo>
                <a:lnTo>
                  <a:pt x="0" y="69"/>
                </a:lnTo>
                <a:lnTo>
                  <a:pt x="73" y="143"/>
                </a:lnTo>
                <a:lnTo>
                  <a:pt x="92" y="163"/>
                </a:lnTo>
                <a:lnTo>
                  <a:pt x="112" y="146"/>
                </a:lnTo>
                <a:lnTo>
                  <a:pt x="229" y="42"/>
                </a:lnTo>
                <a:lnTo>
                  <a:pt x="192"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sp>
        <p:nvSpPr>
          <p:cNvPr id="85" name="Rectangle 8"/>
          <p:cNvSpPr>
            <a:spLocks noChangeArrowheads="1"/>
          </p:cNvSpPr>
          <p:nvPr/>
        </p:nvSpPr>
        <p:spPr bwMode="auto">
          <a:xfrm>
            <a:off x="6420153" y="1619494"/>
            <a:ext cx="118357" cy="34864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defTabSz="1218987"/>
            <a:endParaRPr lang="en-US" sz="240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46078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382314" y="2912655"/>
            <a:ext cx="1645920" cy="1645920"/>
          </a:xfrm>
          <a:prstGeom prst="roundRect">
            <a:avLst>
              <a:gd name="adj" fmla="val 10163"/>
            </a:avLst>
          </a:prstGeom>
          <a:gradFill>
            <a:gsLst>
              <a:gs pos="0">
                <a:schemeClr val="accent1">
                  <a:lumMod val="5000"/>
                  <a:lumOff val="95000"/>
                </a:schemeClr>
              </a:gs>
              <a:gs pos="46000">
                <a:schemeClr val="bg1">
                  <a:lumMod val="95000"/>
                </a:schemeClr>
              </a:gs>
              <a:gs pos="100000">
                <a:schemeClr val="bg1">
                  <a:lumMod val="85000"/>
                </a:schemeClr>
              </a:gs>
            </a:gsLst>
            <a:path path="circle">
              <a:fillToRect l="50000" t="50000" r="50000" b="50000"/>
            </a:path>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ounded Rectangle 9"/>
          <p:cNvSpPr/>
          <p:nvPr/>
        </p:nvSpPr>
        <p:spPr>
          <a:xfrm>
            <a:off x="5175311" y="4776307"/>
            <a:ext cx="1645920" cy="1645920"/>
          </a:xfrm>
          <a:prstGeom prst="roundRect">
            <a:avLst>
              <a:gd name="adj" fmla="val 10163"/>
            </a:avLst>
          </a:prstGeom>
          <a:gradFill>
            <a:gsLst>
              <a:gs pos="0">
                <a:schemeClr val="accent1">
                  <a:lumMod val="5000"/>
                  <a:lumOff val="95000"/>
                </a:schemeClr>
              </a:gs>
              <a:gs pos="46000">
                <a:schemeClr val="bg1">
                  <a:lumMod val="95000"/>
                </a:schemeClr>
              </a:gs>
              <a:gs pos="100000">
                <a:schemeClr val="bg1">
                  <a:lumMod val="85000"/>
                </a:schemeClr>
              </a:gs>
            </a:gsLst>
            <a:path path="circle">
              <a:fillToRect l="50000" t="50000" r="50000" b="50000"/>
            </a:path>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Freeform 15"/>
          <p:cNvSpPr/>
          <p:nvPr/>
        </p:nvSpPr>
        <p:spPr>
          <a:xfrm rot="18991967">
            <a:off x="4895099" y="4111630"/>
            <a:ext cx="1702122" cy="2457171"/>
          </a:xfrm>
          <a:custGeom>
            <a:avLst/>
            <a:gdLst>
              <a:gd name="connsiteX0" fmla="*/ 780850 w 1702122"/>
              <a:gd name="connsiteY0" fmla="*/ 2421493 h 2457171"/>
              <a:gd name="connsiteX1" fmla="*/ 40599 w 1702122"/>
              <a:gd name="connsiteY1" fmla="*/ 1719826 h 2457171"/>
              <a:gd name="connsiteX2" fmla="*/ 35678 w 1702122"/>
              <a:gd name="connsiteY2" fmla="*/ 1535899 h 2457171"/>
              <a:gd name="connsiteX3" fmla="*/ 627614 w 1702122"/>
              <a:gd name="connsiteY3" fmla="*/ 911413 h 2457171"/>
              <a:gd name="connsiteX4" fmla="*/ 627614 w 1702122"/>
              <a:gd name="connsiteY4" fmla="*/ 384629 h 2457171"/>
              <a:gd name="connsiteX5" fmla="*/ 435300 w 1702122"/>
              <a:gd name="connsiteY5" fmla="*/ 384629 h 2457171"/>
              <a:gd name="connsiteX6" fmla="*/ 819929 w 1702122"/>
              <a:gd name="connsiteY6" fmla="*/ 0 h 2457171"/>
              <a:gd name="connsiteX7" fmla="*/ 1204557 w 1702122"/>
              <a:gd name="connsiteY7" fmla="*/ 384629 h 2457171"/>
              <a:gd name="connsiteX8" fmla="*/ 1012243 w 1702122"/>
              <a:gd name="connsiteY8" fmla="*/ 384629 h 2457171"/>
              <a:gd name="connsiteX9" fmla="*/ 1012243 w 1702122"/>
              <a:gd name="connsiteY9" fmla="*/ 876956 h 2457171"/>
              <a:gd name="connsiteX10" fmla="*/ 1661522 w 1702122"/>
              <a:gd name="connsiteY10" fmla="*/ 1492394 h 2457171"/>
              <a:gd name="connsiteX11" fmla="*/ 1666444 w 1702122"/>
              <a:gd name="connsiteY11" fmla="*/ 1676321 h 2457171"/>
              <a:gd name="connsiteX12" fmla="*/ 964777 w 1702122"/>
              <a:gd name="connsiteY12" fmla="*/ 2416571 h 2457171"/>
              <a:gd name="connsiteX13" fmla="*/ 780850 w 1702122"/>
              <a:gd name="connsiteY13" fmla="*/ 2421493 h 245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02122" h="2457171">
                <a:moveTo>
                  <a:pt x="780850" y="2421493"/>
                </a:moveTo>
                <a:lnTo>
                  <a:pt x="40599" y="1719826"/>
                </a:lnTo>
                <a:cubicBezTo>
                  <a:pt x="-11550" y="1670395"/>
                  <a:pt x="-13753" y="1588048"/>
                  <a:pt x="35678" y="1535899"/>
                </a:cubicBezTo>
                <a:lnTo>
                  <a:pt x="627614" y="911413"/>
                </a:lnTo>
                <a:lnTo>
                  <a:pt x="627614" y="384629"/>
                </a:lnTo>
                <a:lnTo>
                  <a:pt x="435300" y="384629"/>
                </a:lnTo>
                <a:lnTo>
                  <a:pt x="819929" y="0"/>
                </a:lnTo>
                <a:lnTo>
                  <a:pt x="1204557" y="384629"/>
                </a:lnTo>
                <a:lnTo>
                  <a:pt x="1012243" y="384629"/>
                </a:lnTo>
                <a:lnTo>
                  <a:pt x="1012243" y="876956"/>
                </a:lnTo>
                <a:lnTo>
                  <a:pt x="1661522" y="1492394"/>
                </a:lnTo>
                <a:cubicBezTo>
                  <a:pt x="1713671" y="1541825"/>
                  <a:pt x="1715875" y="1624172"/>
                  <a:pt x="1666444" y="1676321"/>
                </a:cubicBezTo>
                <a:lnTo>
                  <a:pt x="964777" y="2416571"/>
                </a:lnTo>
                <a:cubicBezTo>
                  <a:pt x="915346" y="2468721"/>
                  <a:pt x="832999" y="2470924"/>
                  <a:pt x="780850" y="2421493"/>
                </a:cubicBezTo>
                <a:close/>
              </a:path>
            </a:pathLst>
          </a:custGeom>
          <a:solidFill>
            <a:srgbClr val="00A8E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ounded Rectangle 8"/>
          <p:cNvSpPr/>
          <p:nvPr/>
        </p:nvSpPr>
        <p:spPr>
          <a:xfrm>
            <a:off x="6895737" y="2912655"/>
            <a:ext cx="1645920" cy="1645920"/>
          </a:xfrm>
          <a:prstGeom prst="roundRect">
            <a:avLst>
              <a:gd name="adj" fmla="val 10163"/>
            </a:avLst>
          </a:prstGeom>
          <a:gradFill>
            <a:gsLst>
              <a:gs pos="0">
                <a:schemeClr val="accent1">
                  <a:lumMod val="5000"/>
                  <a:lumOff val="95000"/>
                </a:schemeClr>
              </a:gs>
              <a:gs pos="46000">
                <a:schemeClr val="bg1">
                  <a:lumMod val="95000"/>
                </a:schemeClr>
              </a:gs>
              <a:gs pos="100000">
                <a:schemeClr val="bg1">
                  <a:lumMod val="85000"/>
                </a:schemeClr>
              </a:gs>
            </a:gsLst>
            <a:path path="circle">
              <a:fillToRect l="50000" t="50000" r="50000" b="50000"/>
            </a:path>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14"/>
          <p:cNvSpPr/>
          <p:nvPr/>
        </p:nvSpPr>
        <p:spPr>
          <a:xfrm rot="13591967">
            <a:off x="6609843" y="2799688"/>
            <a:ext cx="1702122" cy="2457171"/>
          </a:xfrm>
          <a:custGeom>
            <a:avLst/>
            <a:gdLst>
              <a:gd name="connsiteX0" fmla="*/ 780850 w 1702122"/>
              <a:gd name="connsiteY0" fmla="*/ 2421493 h 2457171"/>
              <a:gd name="connsiteX1" fmla="*/ 40599 w 1702122"/>
              <a:gd name="connsiteY1" fmla="*/ 1719826 h 2457171"/>
              <a:gd name="connsiteX2" fmla="*/ 35678 w 1702122"/>
              <a:gd name="connsiteY2" fmla="*/ 1535899 h 2457171"/>
              <a:gd name="connsiteX3" fmla="*/ 627614 w 1702122"/>
              <a:gd name="connsiteY3" fmla="*/ 911413 h 2457171"/>
              <a:gd name="connsiteX4" fmla="*/ 627614 w 1702122"/>
              <a:gd name="connsiteY4" fmla="*/ 384629 h 2457171"/>
              <a:gd name="connsiteX5" fmla="*/ 435300 w 1702122"/>
              <a:gd name="connsiteY5" fmla="*/ 384629 h 2457171"/>
              <a:gd name="connsiteX6" fmla="*/ 819929 w 1702122"/>
              <a:gd name="connsiteY6" fmla="*/ 0 h 2457171"/>
              <a:gd name="connsiteX7" fmla="*/ 1204557 w 1702122"/>
              <a:gd name="connsiteY7" fmla="*/ 384629 h 2457171"/>
              <a:gd name="connsiteX8" fmla="*/ 1012243 w 1702122"/>
              <a:gd name="connsiteY8" fmla="*/ 384629 h 2457171"/>
              <a:gd name="connsiteX9" fmla="*/ 1012243 w 1702122"/>
              <a:gd name="connsiteY9" fmla="*/ 876956 h 2457171"/>
              <a:gd name="connsiteX10" fmla="*/ 1661522 w 1702122"/>
              <a:gd name="connsiteY10" fmla="*/ 1492394 h 2457171"/>
              <a:gd name="connsiteX11" fmla="*/ 1666444 w 1702122"/>
              <a:gd name="connsiteY11" fmla="*/ 1676321 h 2457171"/>
              <a:gd name="connsiteX12" fmla="*/ 964777 w 1702122"/>
              <a:gd name="connsiteY12" fmla="*/ 2416571 h 2457171"/>
              <a:gd name="connsiteX13" fmla="*/ 780850 w 1702122"/>
              <a:gd name="connsiteY13" fmla="*/ 2421493 h 245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02122" h="2457171">
                <a:moveTo>
                  <a:pt x="780850" y="2421493"/>
                </a:moveTo>
                <a:lnTo>
                  <a:pt x="40599" y="1719826"/>
                </a:lnTo>
                <a:cubicBezTo>
                  <a:pt x="-11550" y="1670395"/>
                  <a:pt x="-13753" y="1588048"/>
                  <a:pt x="35678" y="1535899"/>
                </a:cubicBezTo>
                <a:lnTo>
                  <a:pt x="627614" y="911413"/>
                </a:lnTo>
                <a:lnTo>
                  <a:pt x="627614" y="384629"/>
                </a:lnTo>
                <a:lnTo>
                  <a:pt x="435300" y="384629"/>
                </a:lnTo>
                <a:lnTo>
                  <a:pt x="819929" y="0"/>
                </a:lnTo>
                <a:lnTo>
                  <a:pt x="1204557" y="384629"/>
                </a:lnTo>
                <a:lnTo>
                  <a:pt x="1012243" y="384629"/>
                </a:lnTo>
                <a:lnTo>
                  <a:pt x="1012243" y="876956"/>
                </a:lnTo>
                <a:lnTo>
                  <a:pt x="1661522" y="1492394"/>
                </a:lnTo>
                <a:cubicBezTo>
                  <a:pt x="1713671" y="1541825"/>
                  <a:pt x="1715875" y="1624172"/>
                  <a:pt x="1666444" y="1676321"/>
                </a:cubicBezTo>
                <a:lnTo>
                  <a:pt x="964777" y="2416571"/>
                </a:lnTo>
                <a:cubicBezTo>
                  <a:pt x="915346" y="2468721"/>
                  <a:pt x="832999" y="2470924"/>
                  <a:pt x="780850" y="2421493"/>
                </a:cubicBezTo>
                <a:close/>
              </a:path>
            </a:pathLst>
          </a:custGeom>
          <a:solidFill>
            <a:srgbClr val="00A8E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ounded Rectangle 6"/>
          <p:cNvSpPr/>
          <p:nvPr/>
        </p:nvSpPr>
        <p:spPr>
          <a:xfrm>
            <a:off x="5175311" y="1092545"/>
            <a:ext cx="1645920" cy="1645920"/>
          </a:xfrm>
          <a:prstGeom prst="roundRect">
            <a:avLst>
              <a:gd name="adj" fmla="val 10163"/>
            </a:avLst>
          </a:prstGeom>
          <a:gradFill>
            <a:gsLst>
              <a:gs pos="0">
                <a:schemeClr val="accent1">
                  <a:lumMod val="5000"/>
                  <a:lumOff val="95000"/>
                </a:schemeClr>
              </a:gs>
              <a:gs pos="46000">
                <a:schemeClr val="bg1">
                  <a:lumMod val="95000"/>
                </a:schemeClr>
              </a:gs>
              <a:gs pos="100000">
                <a:schemeClr val="bg1">
                  <a:lumMod val="85000"/>
                </a:schemeClr>
              </a:gs>
            </a:gsLst>
            <a:path path="circle">
              <a:fillToRect l="50000" t="50000" r="50000" b="50000"/>
            </a:path>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Freeform 13"/>
          <p:cNvSpPr/>
          <p:nvPr/>
        </p:nvSpPr>
        <p:spPr>
          <a:xfrm rot="8191967">
            <a:off x="5450466" y="975862"/>
            <a:ext cx="1702122" cy="2457171"/>
          </a:xfrm>
          <a:custGeom>
            <a:avLst/>
            <a:gdLst>
              <a:gd name="connsiteX0" fmla="*/ 780850 w 1702122"/>
              <a:gd name="connsiteY0" fmla="*/ 2421493 h 2457171"/>
              <a:gd name="connsiteX1" fmla="*/ 40599 w 1702122"/>
              <a:gd name="connsiteY1" fmla="*/ 1719826 h 2457171"/>
              <a:gd name="connsiteX2" fmla="*/ 35678 w 1702122"/>
              <a:gd name="connsiteY2" fmla="*/ 1535899 h 2457171"/>
              <a:gd name="connsiteX3" fmla="*/ 627614 w 1702122"/>
              <a:gd name="connsiteY3" fmla="*/ 911413 h 2457171"/>
              <a:gd name="connsiteX4" fmla="*/ 627614 w 1702122"/>
              <a:gd name="connsiteY4" fmla="*/ 384629 h 2457171"/>
              <a:gd name="connsiteX5" fmla="*/ 435300 w 1702122"/>
              <a:gd name="connsiteY5" fmla="*/ 384629 h 2457171"/>
              <a:gd name="connsiteX6" fmla="*/ 819929 w 1702122"/>
              <a:gd name="connsiteY6" fmla="*/ 0 h 2457171"/>
              <a:gd name="connsiteX7" fmla="*/ 1204557 w 1702122"/>
              <a:gd name="connsiteY7" fmla="*/ 384629 h 2457171"/>
              <a:gd name="connsiteX8" fmla="*/ 1012243 w 1702122"/>
              <a:gd name="connsiteY8" fmla="*/ 384629 h 2457171"/>
              <a:gd name="connsiteX9" fmla="*/ 1012243 w 1702122"/>
              <a:gd name="connsiteY9" fmla="*/ 876956 h 2457171"/>
              <a:gd name="connsiteX10" fmla="*/ 1661522 w 1702122"/>
              <a:gd name="connsiteY10" fmla="*/ 1492394 h 2457171"/>
              <a:gd name="connsiteX11" fmla="*/ 1666444 w 1702122"/>
              <a:gd name="connsiteY11" fmla="*/ 1676321 h 2457171"/>
              <a:gd name="connsiteX12" fmla="*/ 964777 w 1702122"/>
              <a:gd name="connsiteY12" fmla="*/ 2416571 h 2457171"/>
              <a:gd name="connsiteX13" fmla="*/ 780850 w 1702122"/>
              <a:gd name="connsiteY13" fmla="*/ 2421493 h 245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02122" h="2457171">
                <a:moveTo>
                  <a:pt x="780850" y="2421493"/>
                </a:moveTo>
                <a:lnTo>
                  <a:pt x="40599" y="1719826"/>
                </a:lnTo>
                <a:cubicBezTo>
                  <a:pt x="-11550" y="1670395"/>
                  <a:pt x="-13753" y="1588048"/>
                  <a:pt x="35678" y="1535899"/>
                </a:cubicBezTo>
                <a:lnTo>
                  <a:pt x="627614" y="911413"/>
                </a:lnTo>
                <a:lnTo>
                  <a:pt x="627614" y="384629"/>
                </a:lnTo>
                <a:lnTo>
                  <a:pt x="435300" y="384629"/>
                </a:lnTo>
                <a:lnTo>
                  <a:pt x="819929" y="0"/>
                </a:lnTo>
                <a:lnTo>
                  <a:pt x="1204557" y="384629"/>
                </a:lnTo>
                <a:lnTo>
                  <a:pt x="1012243" y="384629"/>
                </a:lnTo>
                <a:lnTo>
                  <a:pt x="1012243" y="876956"/>
                </a:lnTo>
                <a:lnTo>
                  <a:pt x="1661522" y="1492394"/>
                </a:lnTo>
                <a:cubicBezTo>
                  <a:pt x="1713671" y="1541825"/>
                  <a:pt x="1715875" y="1624172"/>
                  <a:pt x="1666444" y="1676321"/>
                </a:cubicBezTo>
                <a:lnTo>
                  <a:pt x="964777" y="2416571"/>
                </a:lnTo>
                <a:cubicBezTo>
                  <a:pt x="915346" y="2468721"/>
                  <a:pt x="832999" y="2470924"/>
                  <a:pt x="780850" y="2421493"/>
                </a:cubicBezTo>
                <a:close/>
              </a:path>
            </a:pathLst>
          </a:custGeom>
          <a:solidFill>
            <a:srgbClr val="00A8E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Freeform 16"/>
          <p:cNvSpPr/>
          <p:nvPr/>
        </p:nvSpPr>
        <p:spPr>
          <a:xfrm rot="2791967">
            <a:off x="3647812" y="2251386"/>
            <a:ext cx="1702122" cy="2457171"/>
          </a:xfrm>
          <a:custGeom>
            <a:avLst/>
            <a:gdLst>
              <a:gd name="connsiteX0" fmla="*/ 780850 w 1702122"/>
              <a:gd name="connsiteY0" fmla="*/ 2421493 h 2457171"/>
              <a:gd name="connsiteX1" fmla="*/ 40599 w 1702122"/>
              <a:gd name="connsiteY1" fmla="*/ 1719826 h 2457171"/>
              <a:gd name="connsiteX2" fmla="*/ 35678 w 1702122"/>
              <a:gd name="connsiteY2" fmla="*/ 1535899 h 2457171"/>
              <a:gd name="connsiteX3" fmla="*/ 627614 w 1702122"/>
              <a:gd name="connsiteY3" fmla="*/ 911413 h 2457171"/>
              <a:gd name="connsiteX4" fmla="*/ 627614 w 1702122"/>
              <a:gd name="connsiteY4" fmla="*/ 384629 h 2457171"/>
              <a:gd name="connsiteX5" fmla="*/ 435300 w 1702122"/>
              <a:gd name="connsiteY5" fmla="*/ 384629 h 2457171"/>
              <a:gd name="connsiteX6" fmla="*/ 819929 w 1702122"/>
              <a:gd name="connsiteY6" fmla="*/ 0 h 2457171"/>
              <a:gd name="connsiteX7" fmla="*/ 1204557 w 1702122"/>
              <a:gd name="connsiteY7" fmla="*/ 384629 h 2457171"/>
              <a:gd name="connsiteX8" fmla="*/ 1012243 w 1702122"/>
              <a:gd name="connsiteY8" fmla="*/ 384629 h 2457171"/>
              <a:gd name="connsiteX9" fmla="*/ 1012243 w 1702122"/>
              <a:gd name="connsiteY9" fmla="*/ 876956 h 2457171"/>
              <a:gd name="connsiteX10" fmla="*/ 1661522 w 1702122"/>
              <a:gd name="connsiteY10" fmla="*/ 1492394 h 2457171"/>
              <a:gd name="connsiteX11" fmla="*/ 1666444 w 1702122"/>
              <a:gd name="connsiteY11" fmla="*/ 1676321 h 2457171"/>
              <a:gd name="connsiteX12" fmla="*/ 964777 w 1702122"/>
              <a:gd name="connsiteY12" fmla="*/ 2416571 h 2457171"/>
              <a:gd name="connsiteX13" fmla="*/ 780850 w 1702122"/>
              <a:gd name="connsiteY13" fmla="*/ 2421493 h 2457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02122" h="2457171">
                <a:moveTo>
                  <a:pt x="780850" y="2421493"/>
                </a:moveTo>
                <a:lnTo>
                  <a:pt x="40599" y="1719826"/>
                </a:lnTo>
                <a:cubicBezTo>
                  <a:pt x="-11550" y="1670395"/>
                  <a:pt x="-13753" y="1588048"/>
                  <a:pt x="35678" y="1535899"/>
                </a:cubicBezTo>
                <a:lnTo>
                  <a:pt x="627614" y="911413"/>
                </a:lnTo>
                <a:lnTo>
                  <a:pt x="627614" y="384629"/>
                </a:lnTo>
                <a:lnTo>
                  <a:pt x="435300" y="384629"/>
                </a:lnTo>
                <a:lnTo>
                  <a:pt x="819929" y="0"/>
                </a:lnTo>
                <a:lnTo>
                  <a:pt x="1204557" y="384629"/>
                </a:lnTo>
                <a:lnTo>
                  <a:pt x="1012243" y="384629"/>
                </a:lnTo>
                <a:lnTo>
                  <a:pt x="1012243" y="876956"/>
                </a:lnTo>
                <a:lnTo>
                  <a:pt x="1661522" y="1492394"/>
                </a:lnTo>
                <a:cubicBezTo>
                  <a:pt x="1713671" y="1541825"/>
                  <a:pt x="1715875" y="1624172"/>
                  <a:pt x="1666444" y="1676321"/>
                </a:cubicBezTo>
                <a:lnTo>
                  <a:pt x="964777" y="2416571"/>
                </a:lnTo>
                <a:cubicBezTo>
                  <a:pt x="915346" y="2468721"/>
                  <a:pt x="832999" y="2470924"/>
                  <a:pt x="780850" y="2421493"/>
                </a:cubicBezTo>
                <a:close/>
              </a:path>
            </a:pathLst>
          </a:custGeom>
          <a:solidFill>
            <a:srgbClr val="00A8E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1" name="Group 20"/>
          <p:cNvGrpSpPr>
            <a:grpSpLocks noChangeAspect="1"/>
          </p:cNvGrpSpPr>
          <p:nvPr/>
        </p:nvGrpSpPr>
        <p:grpSpPr bwMode="auto">
          <a:xfrm>
            <a:off x="3954449" y="3366689"/>
            <a:ext cx="501650" cy="673100"/>
            <a:chOff x="334" y="243"/>
            <a:chExt cx="316" cy="424"/>
          </a:xfrm>
          <a:solidFill>
            <a:schemeClr val="bg1"/>
          </a:solidFill>
        </p:grpSpPr>
        <p:sp>
          <p:nvSpPr>
            <p:cNvPr id="54" name="Freeform 22"/>
            <p:cNvSpPr>
              <a:spLocks noEditPoints="1"/>
            </p:cNvSpPr>
            <p:nvPr/>
          </p:nvSpPr>
          <p:spPr bwMode="auto">
            <a:xfrm>
              <a:off x="372" y="243"/>
              <a:ext cx="234" cy="249"/>
            </a:xfrm>
            <a:custGeom>
              <a:avLst/>
              <a:gdLst>
                <a:gd name="T0" fmla="*/ 1060 w 1872"/>
                <a:gd name="T1" fmla="*/ 515 h 1991"/>
                <a:gd name="T2" fmla="*/ 1153 w 1872"/>
                <a:gd name="T3" fmla="*/ 611 h 1991"/>
                <a:gd name="T4" fmla="*/ 1231 w 1872"/>
                <a:gd name="T5" fmla="*/ 749 h 1991"/>
                <a:gd name="T6" fmla="*/ 1258 w 1872"/>
                <a:gd name="T7" fmla="*/ 853 h 1991"/>
                <a:gd name="T8" fmla="*/ 1257 w 1872"/>
                <a:gd name="T9" fmla="*/ 865 h 1991"/>
                <a:gd name="T10" fmla="*/ 1214 w 1872"/>
                <a:gd name="T11" fmla="*/ 787 h 1991"/>
                <a:gd name="T12" fmla="*/ 1131 w 1872"/>
                <a:gd name="T13" fmla="*/ 694 h 1991"/>
                <a:gd name="T14" fmla="*/ 1041 w 1872"/>
                <a:gd name="T15" fmla="*/ 634 h 1991"/>
                <a:gd name="T16" fmla="*/ 936 w 1872"/>
                <a:gd name="T17" fmla="*/ 597 h 1991"/>
                <a:gd name="T18" fmla="*/ 818 w 1872"/>
                <a:gd name="T19" fmla="*/ 705 h 1991"/>
                <a:gd name="T20" fmla="*/ 610 w 1872"/>
                <a:gd name="T21" fmla="*/ 840 h 1991"/>
                <a:gd name="T22" fmla="*/ 409 w 1872"/>
                <a:gd name="T23" fmla="*/ 889 h 1991"/>
                <a:gd name="T24" fmla="*/ 250 w 1872"/>
                <a:gd name="T25" fmla="*/ 847 h 1991"/>
                <a:gd name="T26" fmla="*/ 171 w 1872"/>
                <a:gd name="T27" fmla="*/ 839 h 1991"/>
                <a:gd name="T28" fmla="*/ 150 w 1872"/>
                <a:gd name="T29" fmla="*/ 969 h 1991"/>
                <a:gd name="T30" fmla="*/ 211 w 1872"/>
                <a:gd name="T31" fmla="*/ 1102 h 1991"/>
                <a:gd name="T32" fmla="*/ 322 w 1872"/>
                <a:gd name="T33" fmla="*/ 1150 h 1991"/>
                <a:gd name="T34" fmla="*/ 419 w 1872"/>
                <a:gd name="T35" fmla="*/ 1415 h 1991"/>
                <a:gd name="T36" fmla="*/ 585 w 1872"/>
                <a:gd name="T37" fmla="*/ 1666 h 1991"/>
                <a:gd name="T38" fmla="*/ 796 w 1872"/>
                <a:gd name="T39" fmla="*/ 1827 h 1991"/>
                <a:gd name="T40" fmla="*/ 1032 w 1872"/>
                <a:gd name="T41" fmla="*/ 1844 h 1991"/>
                <a:gd name="T42" fmla="*/ 1251 w 1872"/>
                <a:gd name="T43" fmla="*/ 1707 h 1991"/>
                <a:gd name="T44" fmla="*/ 1428 w 1872"/>
                <a:gd name="T45" fmla="*/ 1470 h 1991"/>
                <a:gd name="T46" fmla="*/ 1542 w 1872"/>
                <a:gd name="T47" fmla="*/ 1187 h 1991"/>
                <a:gd name="T48" fmla="*/ 1646 w 1872"/>
                <a:gd name="T49" fmla="*/ 1119 h 1991"/>
                <a:gd name="T50" fmla="*/ 1718 w 1872"/>
                <a:gd name="T51" fmla="*/ 998 h 1991"/>
                <a:gd name="T52" fmla="*/ 1714 w 1872"/>
                <a:gd name="T53" fmla="*/ 860 h 1991"/>
                <a:gd name="T54" fmla="*/ 1654 w 1872"/>
                <a:gd name="T55" fmla="*/ 797 h 1991"/>
                <a:gd name="T56" fmla="*/ 1566 w 1872"/>
                <a:gd name="T57" fmla="*/ 885 h 1991"/>
                <a:gd name="T58" fmla="*/ 1481 w 1872"/>
                <a:gd name="T59" fmla="*/ 943 h 1991"/>
                <a:gd name="T60" fmla="*/ 1436 w 1872"/>
                <a:gd name="T61" fmla="*/ 904 h 1991"/>
                <a:gd name="T62" fmla="*/ 1394 w 1872"/>
                <a:gd name="T63" fmla="*/ 796 h 1991"/>
                <a:gd name="T64" fmla="*/ 1320 w 1872"/>
                <a:gd name="T65" fmla="*/ 651 h 1991"/>
                <a:gd name="T66" fmla="*/ 1174 w 1872"/>
                <a:gd name="T67" fmla="*/ 501 h 1991"/>
                <a:gd name="T68" fmla="*/ 936 w 1872"/>
                <a:gd name="T69" fmla="*/ 0 h 1991"/>
                <a:gd name="T70" fmla="*/ 1206 w 1872"/>
                <a:gd name="T71" fmla="*/ 50 h 1991"/>
                <a:gd name="T72" fmla="*/ 1499 w 1872"/>
                <a:gd name="T73" fmla="*/ 236 h 1991"/>
                <a:gd name="T74" fmla="*/ 1721 w 1872"/>
                <a:gd name="T75" fmla="*/ 532 h 1991"/>
                <a:gd name="T76" fmla="*/ 1850 w 1872"/>
                <a:gd name="T77" fmla="*/ 912 h 1991"/>
                <a:gd name="T78" fmla="*/ 1868 w 1872"/>
                <a:gd name="T79" fmla="*/ 1328 h 1991"/>
                <a:gd name="T80" fmla="*/ 1826 w 1872"/>
                <a:gd name="T81" fmla="*/ 1637 h 1991"/>
                <a:gd name="T82" fmla="*/ 1740 w 1872"/>
                <a:gd name="T83" fmla="*/ 1831 h 1991"/>
                <a:gd name="T84" fmla="*/ 1618 w 1872"/>
                <a:gd name="T85" fmla="*/ 1937 h 1991"/>
                <a:gd name="T86" fmla="*/ 1464 w 1872"/>
                <a:gd name="T87" fmla="*/ 1978 h 1991"/>
                <a:gd name="T88" fmla="*/ 1284 w 1872"/>
                <a:gd name="T89" fmla="*/ 1979 h 1991"/>
                <a:gd name="T90" fmla="*/ 1083 w 1872"/>
                <a:gd name="T91" fmla="*/ 1964 h 1991"/>
                <a:gd name="T92" fmla="*/ 902 w 1872"/>
                <a:gd name="T93" fmla="*/ 1974 h 1991"/>
                <a:gd name="T94" fmla="*/ 639 w 1872"/>
                <a:gd name="T95" fmla="*/ 1980 h 1991"/>
                <a:gd name="T96" fmla="*/ 356 w 1872"/>
                <a:gd name="T97" fmla="*/ 1984 h 1991"/>
                <a:gd name="T98" fmla="*/ 209 w 1872"/>
                <a:gd name="T99" fmla="*/ 1929 h 1991"/>
                <a:gd name="T100" fmla="*/ 103 w 1872"/>
                <a:gd name="T101" fmla="*/ 1805 h 1991"/>
                <a:gd name="T102" fmla="*/ 31 w 1872"/>
                <a:gd name="T103" fmla="*/ 1588 h 1991"/>
                <a:gd name="T104" fmla="*/ 1 w 1872"/>
                <a:gd name="T105" fmla="*/ 1251 h 1991"/>
                <a:gd name="T106" fmla="*/ 39 w 1872"/>
                <a:gd name="T107" fmla="*/ 831 h 1991"/>
                <a:gd name="T108" fmla="*/ 188 w 1872"/>
                <a:gd name="T109" fmla="*/ 465 h 1991"/>
                <a:gd name="T110" fmla="*/ 426 w 1872"/>
                <a:gd name="T111" fmla="*/ 188 h 1991"/>
                <a:gd name="T112" fmla="*/ 730 w 1872"/>
                <a:gd name="T113" fmla="*/ 28 h 1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2" h="1991">
                  <a:moveTo>
                    <a:pt x="1021" y="415"/>
                  </a:moveTo>
                  <a:lnTo>
                    <a:pt x="1011" y="444"/>
                  </a:lnTo>
                  <a:lnTo>
                    <a:pt x="997" y="473"/>
                  </a:lnTo>
                  <a:lnTo>
                    <a:pt x="1029" y="494"/>
                  </a:lnTo>
                  <a:lnTo>
                    <a:pt x="1060" y="515"/>
                  </a:lnTo>
                  <a:lnTo>
                    <a:pt x="1081" y="533"/>
                  </a:lnTo>
                  <a:lnTo>
                    <a:pt x="1101" y="551"/>
                  </a:lnTo>
                  <a:lnTo>
                    <a:pt x="1120" y="570"/>
                  </a:lnTo>
                  <a:lnTo>
                    <a:pt x="1138" y="590"/>
                  </a:lnTo>
                  <a:lnTo>
                    <a:pt x="1153" y="611"/>
                  </a:lnTo>
                  <a:lnTo>
                    <a:pt x="1169" y="630"/>
                  </a:lnTo>
                  <a:lnTo>
                    <a:pt x="1189" y="661"/>
                  </a:lnTo>
                  <a:lnTo>
                    <a:pt x="1206" y="691"/>
                  </a:lnTo>
                  <a:lnTo>
                    <a:pt x="1220" y="721"/>
                  </a:lnTo>
                  <a:lnTo>
                    <a:pt x="1231" y="749"/>
                  </a:lnTo>
                  <a:lnTo>
                    <a:pt x="1240" y="775"/>
                  </a:lnTo>
                  <a:lnTo>
                    <a:pt x="1247" y="800"/>
                  </a:lnTo>
                  <a:lnTo>
                    <a:pt x="1252" y="820"/>
                  </a:lnTo>
                  <a:lnTo>
                    <a:pt x="1255" y="839"/>
                  </a:lnTo>
                  <a:lnTo>
                    <a:pt x="1258" y="853"/>
                  </a:lnTo>
                  <a:lnTo>
                    <a:pt x="1260" y="864"/>
                  </a:lnTo>
                  <a:lnTo>
                    <a:pt x="1261" y="870"/>
                  </a:lnTo>
                  <a:lnTo>
                    <a:pt x="1261" y="873"/>
                  </a:lnTo>
                  <a:lnTo>
                    <a:pt x="1260" y="871"/>
                  </a:lnTo>
                  <a:lnTo>
                    <a:pt x="1257" y="865"/>
                  </a:lnTo>
                  <a:lnTo>
                    <a:pt x="1252" y="854"/>
                  </a:lnTo>
                  <a:lnTo>
                    <a:pt x="1245" y="842"/>
                  </a:lnTo>
                  <a:lnTo>
                    <a:pt x="1238" y="825"/>
                  </a:lnTo>
                  <a:lnTo>
                    <a:pt x="1227" y="808"/>
                  </a:lnTo>
                  <a:lnTo>
                    <a:pt x="1214" y="787"/>
                  </a:lnTo>
                  <a:lnTo>
                    <a:pt x="1199" y="767"/>
                  </a:lnTo>
                  <a:lnTo>
                    <a:pt x="1181" y="745"/>
                  </a:lnTo>
                  <a:lnTo>
                    <a:pt x="1162" y="723"/>
                  </a:lnTo>
                  <a:lnTo>
                    <a:pt x="1147" y="709"/>
                  </a:lnTo>
                  <a:lnTo>
                    <a:pt x="1131" y="694"/>
                  </a:lnTo>
                  <a:lnTo>
                    <a:pt x="1115" y="681"/>
                  </a:lnTo>
                  <a:lnTo>
                    <a:pt x="1098" y="668"/>
                  </a:lnTo>
                  <a:lnTo>
                    <a:pt x="1079" y="656"/>
                  </a:lnTo>
                  <a:lnTo>
                    <a:pt x="1060" y="645"/>
                  </a:lnTo>
                  <a:lnTo>
                    <a:pt x="1041" y="634"/>
                  </a:lnTo>
                  <a:lnTo>
                    <a:pt x="1020" y="625"/>
                  </a:lnTo>
                  <a:lnTo>
                    <a:pt x="999" y="616"/>
                  </a:lnTo>
                  <a:lnTo>
                    <a:pt x="979" y="609"/>
                  </a:lnTo>
                  <a:lnTo>
                    <a:pt x="958" y="602"/>
                  </a:lnTo>
                  <a:lnTo>
                    <a:pt x="936" y="597"/>
                  </a:lnTo>
                  <a:lnTo>
                    <a:pt x="929" y="596"/>
                  </a:lnTo>
                  <a:lnTo>
                    <a:pt x="922" y="595"/>
                  </a:lnTo>
                  <a:lnTo>
                    <a:pt x="891" y="632"/>
                  </a:lnTo>
                  <a:lnTo>
                    <a:pt x="856" y="669"/>
                  </a:lnTo>
                  <a:lnTo>
                    <a:pt x="818" y="705"/>
                  </a:lnTo>
                  <a:lnTo>
                    <a:pt x="778" y="739"/>
                  </a:lnTo>
                  <a:lnTo>
                    <a:pt x="737" y="770"/>
                  </a:lnTo>
                  <a:lnTo>
                    <a:pt x="694" y="796"/>
                  </a:lnTo>
                  <a:lnTo>
                    <a:pt x="652" y="820"/>
                  </a:lnTo>
                  <a:lnTo>
                    <a:pt x="610" y="840"/>
                  </a:lnTo>
                  <a:lnTo>
                    <a:pt x="568" y="857"/>
                  </a:lnTo>
                  <a:lnTo>
                    <a:pt x="527" y="871"/>
                  </a:lnTo>
                  <a:lnTo>
                    <a:pt x="486" y="880"/>
                  </a:lnTo>
                  <a:lnTo>
                    <a:pt x="447" y="886"/>
                  </a:lnTo>
                  <a:lnTo>
                    <a:pt x="409" y="889"/>
                  </a:lnTo>
                  <a:lnTo>
                    <a:pt x="372" y="888"/>
                  </a:lnTo>
                  <a:lnTo>
                    <a:pt x="338" y="883"/>
                  </a:lnTo>
                  <a:lnTo>
                    <a:pt x="306" y="875"/>
                  </a:lnTo>
                  <a:lnTo>
                    <a:pt x="277" y="863"/>
                  </a:lnTo>
                  <a:lnTo>
                    <a:pt x="250" y="847"/>
                  </a:lnTo>
                  <a:lnTo>
                    <a:pt x="227" y="827"/>
                  </a:lnTo>
                  <a:lnTo>
                    <a:pt x="207" y="804"/>
                  </a:lnTo>
                  <a:lnTo>
                    <a:pt x="191" y="814"/>
                  </a:lnTo>
                  <a:lnTo>
                    <a:pt x="179" y="826"/>
                  </a:lnTo>
                  <a:lnTo>
                    <a:pt x="171" y="839"/>
                  </a:lnTo>
                  <a:lnTo>
                    <a:pt x="160" y="860"/>
                  </a:lnTo>
                  <a:lnTo>
                    <a:pt x="153" y="885"/>
                  </a:lnTo>
                  <a:lnTo>
                    <a:pt x="149" y="911"/>
                  </a:lnTo>
                  <a:lnTo>
                    <a:pt x="148" y="939"/>
                  </a:lnTo>
                  <a:lnTo>
                    <a:pt x="150" y="969"/>
                  </a:lnTo>
                  <a:lnTo>
                    <a:pt x="156" y="998"/>
                  </a:lnTo>
                  <a:lnTo>
                    <a:pt x="166" y="1029"/>
                  </a:lnTo>
                  <a:lnTo>
                    <a:pt x="179" y="1057"/>
                  </a:lnTo>
                  <a:lnTo>
                    <a:pt x="195" y="1081"/>
                  </a:lnTo>
                  <a:lnTo>
                    <a:pt x="211" y="1102"/>
                  </a:lnTo>
                  <a:lnTo>
                    <a:pt x="229" y="1119"/>
                  </a:lnTo>
                  <a:lnTo>
                    <a:pt x="247" y="1131"/>
                  </a:lnTo>
                  <a:lnTo>
                    <a:pt x="266" y="1140"/>
                  </a:lnTo>
                  <a:lnTo>
                    <a:pt x="284" y="1144"/>
                  </a:lnTo>
                  <a:lnTo>
                    <a:pt x="322" y="1150"/>
                  </a:lnTo>
                  <a:lnTo>
                    <a:pt x="332" y="1187"/>
                  </a:lnTo>
                  <a:lnTo>
                    <a:pt x="349" y="1245"/>
                  </a:lnTo>
                  <a:lnTo>
                    <a:pt x="369" y="1301"/>
                  </a:lnTo>
                  <a:lnTo>
                    <a:pt x="393" y="1358"/>
                  </a:lnTo>
                  <a:lnTo>
                    <a:pt x="419" y="1415"/>
                  </a:lnTo>
                  <a:lnTo>
                    <a:pt x="448" y="1470"/>
                  </a:lnTo>
                  <a:lnTo>
                    <a:pt x="479" y="1522"/>
                  </a:lnTo>
                  <a:lnTo>
                    <a:pt x="512" y="1573"/>
                  </a:lnTo>
                  <a:lnTo>
                    <a:pt x="547" y="1622"/>
                  </a:lnTo>
                  <a:lnTo>
                    <a:pt x="585" y="1666"/>
                  </a:lnTo>
                  <a:lnTo>
                    <a:pt x="624" y="1707"/>
                  </a:lnTo>
                  <a:lnTo>
                    <a:pt x="665" y="1745"/>
                  </a:lnTo>
                  <a:lnTo>
                    <a:pt x="708" y="1778"/>
                  </a:lnTo>
                  <a:lnTo>
                    <a:pt x="751" y="1805"/>
                  </a:lnTo>
                  <a:lnTo>
                    <a:pt x="796" y="1827"/>
                  </a:lnTo>
                  <a:lnTo>
                    <a:pt x="842" y="1844"/>
                  </a:lnTo>
                  <a:lnTo>
                    <a:pt x="890" y="1854"/>
                  </a:lnTo>
                  <a:lnTo>
                    <a:pt x="937" y="1858"/>
                  </a:lnTo>
                  <a:lnTo>
                    <a:pt x="985" y="1854"/>
                  </a:lnTo>
                  <a:lnTo>
                    <a:pt x="1032" y="1844"/>
                  </a:lnTo>
                  <a:lnTo>
                    <a:pt x="1079" y="1827"/>
                  </a:lnTo>
                  <a:lnTo>
                    <a:pt x="1123" y="1805"/>
                  </a:lnTo>
                  <a:lnTo>
                    <a:pt x="1168" y="1778"/>
                  </a:lnTo>
                  <a:lnTo>
                    <a:pt x="1210" y="1745"/>
                  </a:lnTo>
                  <a:lnTo>
                    <a:pt x="1251" y="1707"/>
                  </a:lnTo>
                  <a:lnTo>
                    <a:pt x="1290" y="1666"/>
                  </a:lnTo>
                  <a:lnTo>
                    <a:pt x="1327" y="1622"/>
                  </a:lnTo>
                  <a:lnTo>
                    <a:pt x="1362" y="1573"/>
                  </a:lnTo>
                  <a:lnTo>
                    <a:pt x="1397" y="1522"/>
                  </a:lnTo>
                  <a:lnTo>
                    <a:pt x="1428" y="1470"/>
                  </a:lnTo>
                  <a:lnTo>
                    <a:pt x="1455" y="1415"/>
                  </a:lnTo>
                  <a:lnTo>
                    <a:pt x="1481" y="1358"/>
                  </a:lnTo>
                  <a:lnTo>
                    <a:pt x="1505" y="1301"/>
                  </a:lnTo>
                  <a:lnTo>
                    <a:pt x="1526" y="1245"/>
                  </a:lnTo>
                  <a:lnTo>
                    <a:pt x="1542" y="1187"/>
                  </a:lnTo>
                  <a:lnTo>
                    <a:pt x="1553" y="1150"/>
                  </a:lnTo>
                  <a:lnTo>
                    <a:pt x="1591" y="1144"/>
                  </a:lnTo>
                  <a:lnTo>
                    <a:pt x="1609" y="1140"/>
                  </a:lnTo>
                  <a:lnTo>
                    <a:pt x="1627" y="1132"/>
                  </a:lnTo>
                  <a:lnTo>
                    <a:pt x="1646" y="1119"/>
                  </a:lnTo>
                  <a:lnTo>
                    <a:pt x="1663" y="1102"/>
                  </a:lnTo>
                  <a:lnTo>
                    <a:pt x="1681" y="1081"/>
                  </a:lnTo>
                  <a:lnTo>
                    <a:pt x="1695" y="1058"/>
                  </a:lnTo>
                  <a:lnTo>
                    <a:pt x="1709" y="1030"/>
                  </a:lnTo>
                  <a:lnTo>
                    <a:pt x="1718" y="998"/>
                  </a:lnTo>
                  <a:lnTo>
                    <a:pt x="1724" y="969"/>
                  </a:lnTo>
                  <a:lnTo>
                    <a:pt x="1726" y="939"/>
                  </a:lnTo>
                  <a:lnTo>
                    <a:pt x="1725" y="911"/>
                  </a:lnTo>
                  <a:lnTo>
                    <a:pt x="1721" y="885"/>
                  </a:lnTo>
                  <a:lnTo>
                    <a:pt x="1714" y="860"/>
                  </a:lnTo>
                  <a:lnTo>
                    <a:pt x="1704" y="839"/>
                  </a:lnTo>
                  <a:lnTo>
                    <a:pt x="1695" y="826"/>
                  </a:lnTo>
                  <a:lnTo>
                    <a:pt x="1685" y="815"/>
                  </a:lnTo>
                  <a:lnTo>
                    <a:pt x="1671" y="805"/>
                  </a:lnTo>
                  <a:lnTo>
                    <a:pt x="1654" y="797"/>
                  </a:lnTo>
                  <a:lnTo>
                    <a:pt x="1646" y="797"/>
                  </a:lnTo>
                  <a:lnTo>
                    <a:pt x="1636" y="797"/>
                  </a:lnTo>
                  <a:lnTo>
                    <a:pt x="1617" y="827"/>
                  </a:lnTo>
                  <a:lnTo>
                    <a:pt x="1593" y="856"/>
                  </a:lnTo>
                  <a:lnTo>
                    <a:pt x="1566" y="885"/>
                  </a:lnTo>
                  <a:lnTo>
                    <a:pt x="1544" y="906"/>
                  </a:lnTo>
                  <a:lnTo>
                    <a:pt x="1525" y="922"/>
                  </a:lnTo>
                  <a:lnTo>
                    <a:pt x="1508" y="934"/>
                  </a:lnTo>
                  <a:lnTo>
                    <a:pt x="1494" y="940"/>
                  </a:lnTo>
                  <a:lnTo>
                    <a:pt x="1481" y="943"/>
                  </a:lnTo>
                  <a:lnTo>
                    <a:pt x="1470" y="942"/>
                  </a:lnTo>
                  <a:lnTo>
                    <a:pt x="1460" y="938"/>
                  </a:lnTo>
                  <a:lnTo>
                    <a:pt x="1451" y="930"/>
                  </a:lnTo>
                  <a:lnTo>
                    <a:pt x="1443" y="918"/>
                  </a:lnTo>
                  <a:lnTo>
                    <a:pt x="1436" y="904"/>
                  </a:lnTo>
                  <a:lnTo>
                    <a:pt x="1429" y="886"/>
                  </a:lnTo>
                  <a:lnTo>
                    <a:pt x="1421" y="867"/>
                  </a:lnTo>
                  <a:lnTo>
                    <a:pt x="1413" y="845"/>
                  </a:lnTo>
                  <a:lnTo>
                    <a:pt x="1405" y="821"/>
                  </a:lnTo>
                  <a:lnTo>
                    <a:pt x="1394" y="796"/>
                  </a:lnTo>
                  <a:lnTo>
                    <a:pt x="1383" y="770"/>
                  </a:lnTo>
                  <a:lnTo>
                    <a:pt x="1371" y="741"/>
                  </a:lnTo>
                  <a:lnTo>
                    <a:pt x="1356" y="712"/>
                  </a:lnTo>
                  <a:lnTo>
                    <a:pt x="1339" y="682"/>
                  </a:lnTo>
                  <a:lnTo>
                    <a:pt x="1320" y="651"/>
                  </a:lnTo>
                  <a:lnTo>
                    <a:pt x="1297" y="621"/>
                  </a:lnTo>
                  <a:lnTo>
                    <a:pt x="1272" y="590"/>
                  </a:lnTo>
                  <a:lnTo>
                    <a:pt x="1243" y="559"/>
                  </a:lnTo>
                  <a:lnTo>
                    <a:pt x="1210" y="528"/>
                  </a:lnTo>
                  <a:lnTo>
                    <a:pt x="1174" y="501"/>
                  </a:lnTo>
                  <a:lnTo>
                    <a:pt x="1138" y="476"/>
                  </a:lnTo>
                  <a:lnTo>
                    <a:pt x="1099" y="454"/>
                  </a:lnTo>
                  <a:lnTo>
                    <a:pt x="1060" y="433"/>
                  </a:lnTo>
                  <a:lnTo>
                    <a:pt x="1021" y="415"/>
                  </a:lnTo>
                  <a:close/>
                  <a:moveTo>
                    <a:pt x="936" y="0"/>
                  </a:moveTo>
                  <a:lnTo>
                    <a:pt x="936" y="0"/>
                  </a:lnTo>
                  <a:lnTo>
                    <a:pt x="1006" y="3"/>
                  </a:lnTo>
                  <a:lnTo>
                    <a:pt x="1075" y="13"/>
                  </a:lnTo>
                  <a:lnTo>
                    <a:pt x="1141" y="28"/>
                  </a:lnTo>
                  <a:lnTo>
                    <a:pt x="1206" y="50"/>
                  </a:lnTo>
                  <a:lnTo>
                    <a:pt x="1269" y="77"/>
                  </a:lnTo>
                  <a:lnTo>
                    <a:pt x="1330" y="109"/>
                  </a:lnTo>
                  <a:lnTo>
                    <a:pt x="1389" y="146"/>
                  </a:lnTo>
                  <a:lnTo>
                    <a:pt x="1446" y="188"/>
                  </a:lnTo>
                  <a:lnTo>
                    <a:pt x="1499" y="236"/>
                  </a:lnTo>
                  <a:lnTo>
                    <a:pt x="1551" y="286"/>
                  </a:lnTo>
                  <a:lnTo>
                    <a:pt x="1598" y="342"/>
                  </a:lnTo>
                  <a:lnTo>
                    <a:pt x="1643" y="402"/>
                  </a:lnTo>
                  <a:lnTo>
                    <a:pt x="1684" y="465"/>
                  </a:lnTo>
                  <a:lnTo>
                    <a:pt x="1721" y="532"/>
                  </a:lnTo>
                  <a:lnTo>
                    <a:pt x="1755" y="602"/>
                  </a:lnTo>
                  <a:lnTo>
                    <a:pt x="1785" y="676"/>
                  </a:lnTo>
                  <a:lnTo>
                    <a:pt x="1811" y="752"/>
                  </a:lnTo>
                  <a:lnTo>
                    <a:pt x="1833" y="831"/>
                  </a:lnTo>
                  <a:lnTo>
                    <a:pt x="1850" y="912"/>
                  </a:lnTo>
                  <a:lnTo>
                    <a:pt x="1862" y="996"/>
                  </a:lnTo>
                  <a:lnTo>
                    <a:pt x="1869" y="1080"/>
                  </a:lnTo>
                  <a:lnTo>
                    <a:pt x="1872" y="1168"/>
                  </a:lnTo>
                  <a:lnTo>
                    <a:pt x="1871" y="1251"/>
                  </a:lnTo>
                  <a:lnTo>
                    <a:pt x="1868" y="1328"/>
                  </a:lnTo>
                  <a:lnTo>
                    <a:pt x="1863" y="1401"/>
                  </a:lnTo>
                  <a:lnTo>
                    <a:pt x="1857" y="1468"/>
                  </a:lnTo>
                  <a:lnTo>
                    <a:pt x="1847" y="1529"/>
                  </a:lnTo>
                  <a:lnTo>
                    <a:pt x="1837" y="1585"/>
                  </a:lnTo>
                  <a:lnTo>
                    <a:pt x="1826" y="1637"/>
                  </a:lnTo>
                  <a:lnTo>
                    <a:pt x="1811" y="1685"/>
                  </a:lnTo>
                  <a:lnTo>
                    <a:pt x="1796" y="1727"/>
                  </a:lnTo>
                  <a:lnTo>
                    <a:pt x="1779" y="1766"/>
                  </a:lnTo>
                  <a:lnTo>
                    <a:pt x="1761" y="1800"/>
                  </a:lnTo>
                  <a:lnTo>
                    <a:pt x="1740" y="1831"/>
                  </a:lnTo>
                  <a:lnTo>
                    <a:pt x="1718" y="1859"/>
                  </a:lnTo>
                  <a:lnTo>
                    <a:pt x="1695" y="1883"/>
                  </a:lnTo>
                  <a:lnTo>
                    <a:pt x="1671" y="1904"/>
                  </a:lnTo>
                  <a:lnTo>
                    <a:pt x="1645" y="1922"/>
                  </a:lnTo>
                  <a:lnTo>
                    <a:pt x="1618" y="1937"/>
                  </a:lnTo>
                  <a:lnTo>
                    <a:pt x="1590" y="1949"/>
                  </a:lnTo>
                  <a:lnTo>
                    <a:pt x="1560" y="1959"/>
                  </a:lnTo>
                  <a:lnTo>
                    <a:pt x="1529" y="1968"/>
                  </a:lnTo>
                  <a:lnTo>
                    <a:pt x="1497" y="1973"/>
                  </a:lnTo>
                  <a:lnTo>
                    <a:pt x="1464" y="1978"/>
                  </a:lnTo>
                  <a:lnTo>
                    <a:pt x="1430" y="1980"/>
                  </a:lnTo>
                  <a:lnTo>
                    <a:pt x="1394" y="1981"/>
                  </a:lnTo>
                  <a:lnTo>
                    <a:pt x="1358" y="1981"/>
                  </a:lnTo>
                  <a:lnTo>
                    <a:pt x="1322" y="1980"/>
                  </a:lnTo>
                  <a:lnTo>
                    <a:pt x="1284" y="1979"/>
                  </a:lnTo>
                  <a:lnTo>
                    <a:pt x="1245" y="1976"/>
                  </a:lnTo>
                  <a:lnTo>
                    <a:pt x="1206" y="1974"/>
                  </a:lnTo>
                  <a:lnTo>
                    <a:pt x="1166" y="1971"/>
                  </a:lnTo>
                  <a:lnTo>
                    <a:pt x="1124" y="1968"/>
                  </a:lnTo>
                  <a:lnTo>
                    <a:pt x="1083" y="1964"/>
                  </a:lnTo>
                  <a:lnTo>
                    <a:pt x="1041" y="1962"/>
                  </a:lnTo>
                  <a:lnTo>
                    <a:pt x="1007" y="1970"/>
                  </a:lnTo>
                  <a:lnTo>
                    <a:pt x="971" y="1974"/>
                  </a:lnTo>
                  <a:lnTo>
                    <a:pt x="936" y="1976"/>
                  </a:lnTo>
                  <a:lnTo>
                    <a:pt x="902" y="1974"/>
                  </a:lnTo>
                  <a:lnTo>
                    <a:pt x="868" y="1970"/>
                  </a:lnTo>
                  <a:lnTo>
                    <a:pt x="834" y="1963"/>
                  </a:lnTo>
                  <a:lnTo>
                    <a:pt x="768" y="1968"/>
                  </a:lnTo>
                  <a:lnTo>
                    <a:pt x="702" y="1974"/>
                  </a:lnTo>
                  <a:lnTo>
                    <a:pt x="639" y="1980"/>
                  </a:lnTo>
                  <a:lnTo>
                    <a:pt x="578" y="1985"/>
                  </a:lnTo>
                  <a:lnTo>
                    <a:pt x="519" y="1989"/>
                  </a:lnTo>
                  <a:lnTo>
                    <a:pt x="462" y="1991"/>
                  </a:lnTo>
                  <a:lnTo>
                    <a:pt x="408" y="1990"/>
                  </a:lnTo>
                  <a:lnTo>
                    <a:pt x="356" y="1984"/>
                  </a:lnTo>
                  <a:lnTo>
                    <a:pt x="323" y="1978"/>
                  </a:lnTo>
                  <a:lnTo>
                    <a:pt x="291" y="1970"/>
                  </a:lnTo>
                  <a:lnTo>
                    <a:pt x="261" y="1957"/>
                  </a:lnTo>
                  <a:lnTo>
                    <a:pt x="234" y="1945"/>
                  </a:lnTo>
                  <a:lnTo>
                    <a:pt x="209" y="1929"/>
                  </a:lnTo>
                  <a:lnTo>
                    <a:pt x="185" y="1911"/>
                  </a:lnTo>
                  <a:lnTo>
                    <a:pt x="163" y="1889"/>
                  </a:lnTo>
                  <a:lnTo>
                    <a:pt x="141" y="1864"/>
                  </a:lnTo>
                  <a:lnTo>
                    <a:pt x="121" y="1836"/>
                  </a:lnTo>
                  <a:lnTo>
                    <a:pt x="103" y="1805"/>
                  </a:lnTo>
                  <a:lnTo>
                    <a:pt x="85" y="1770"/>
                  </a:lnTo>
                  <a:lnTo>
                    <a:pt x="69" y="1731"/>
                  </a:lnTo>
                  <a:lnTo>
                    <a:pt x="55" y="1688"/>
                  </a:lnTo>
                  <a:lnTo>
                    <a:pt x="43" y="1639"/>
                  </a:lnTo>
                  <a:lnTo>
                    <a:pt x="31" y="1588"/>
                  </a:lnTo>
                  <a:lnTo>
                    <a:pt x="22" y="1531"/>
                  </a:lnTo>
                  <a:lnTo>
                    <a:pt x="15" y="1469"/>
                  </a:lnTo>
                  <a:lnTo>
                    <a:pt x="8" y="1402"/>
                  </a:lnTo>
                  <a:lnTo>
                    <a:pt x="3" y="1329"/>
                  </a:lnTo>
                  <a:lnTo>
                    <a:pt x="1" y="1251"/>
                  </a:lnTo>
                  <a:lnTo>
                    <a:pt x="0" y="1168"/>
                  </a:lnTo>
                  <a:lnTo>
                    <a:pt x="2" y="1080"/>
                  </a:lnTo>
                  <a:lnTo>
                    <a:pt x="10" y="996"/>
                  </a:lnTo>
                  <a:lnTo>
                    <a:pt x="23" y="912"/>
                  </a:lnTo>
                  <a:lnTo>
                    <a:pt x="39" y="831"/>
                  </a:lnTo>
                  <a:lnTo>
                    <a:pt x="61" y="752"/>
                  </a:lnTo>
                  <a:lnTo>
                    <a:pt x="87" y="676"/>
                  </a:lnTo>
                  <a:lnTo>
                    <a:pt x="117" y="602"/>
                  </a:lnTo>
                  <a:lnTo>
                    <a:pt x="151" y="532"/>
                  </a:lnTo>
                  <a:lnTo>
                    <a:pt x="188" y="465"/>
                  </a:lnTo>
                  <a:lnTo>
                    <a:pt x="230" y="402"/>
                  </a:lnTo>
                  <a:lnTo>
                    <a:pt x="274" y="342"/>
                  </a:lnTo>
                  <a:lnTo>
                    <a:pt x="322" y="286"/>
                  </a:lnTo>
                  <a:lnTo>
                    <a:pt x="372" y="236"/>
                  </a:lnTo>
                  <a:lnTo>
                    <a:pt x="426" y="188"/>
                  </a:lnTo>
                  <a:lnTo>
                    <a:pt x="482" y="146"/>
                  </a:lnTo>
                  <a:lnTo>
                    <a:pt x="541" y="109"/>
                  </a:lnTo>
                  <a:lnTo>
                    <a:pt x="602" y="77"/>
                  </a:lnTo>
                  <a:lnTo>
                    <a:pt x="665" y="50"/>
                  </a:lnTo>
                  <a:lnTo>
                    <a:pt x="730" y="28"/>
                  </a:lnTo>
                  <a:lnTo>
                    <a:pt x="798" y="13"/>
                  </a:lnTo>
                  <a:lnTo>
                    <a:pt x="866" y="3"/>
                  </a:lnTo>
                  <a:lnTo>
                    <a:pt x="9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5" name="Freeform 23"/>
            <p:cNvSpPr>
              <a:spLocks/>
            </p:cNvSpPr>
            <p:nvPr/>
          </p:nvSpPr>
          <p:spPr bwMode="auto">
            <a:xfrm>
              <a:off x="334" y="502"/>
              <a:ext cx="316" cy="165"/>
            </a:xfrm>
            <a:custGeom>
              <a:avLst/>
              <a:gdLst>
                <a:gd name="T0" fmla="*/ 612 w 2528"/>
                <a:gd name="T1" fmla="*/ 45 h 1323"/>
                <a:gd name="T2" fmla="*/ 673 w 2528"/>
                <a:gd name="T3" fmla="*/ 131 h 1323"/>
                <a:gd name="T4" fmla="*/ 740 w 2528"/>
                <a:gd name="T5" fmla="*/ 204 h 1323"/>
                <a:gd name="T6" fmla="*/ 815 w 2528"/>
                <a:gd name="T7" fmla="*/ 264 h 1323"/>
                <a:gd name="T8" fmla="*/ 905 w 2528"/>
                <a:gd name="T9" fmla="*/ 314 h 1323"/>
                <a:gd name="T10" fmla="*/ 996 w 2528"/>
                <a:gd name="T11" fmla="*/ 361 h 1323"/>
                <a:gd name="T12" fmla="*/ 1077 w 2528"/>
                <a:gd name="T13" fmla="*/ 404 h 1323"/>
                <a:gd name="T14" fmla="*/ 1146 w 2528"/>
                <a:gd name="T15" fmla="*/ 441 h 1323"/>
                <a:gd name="T16" fmla="*/ 1201 w 2528"/>
                <a:gd name="T17" fmla="*/ 471 h 1323"/>
                <a:gd name="T18" fmla="*/ 1239 w 2528"/>
                <a:gd name="T19" fmla="*/ 491 h 1323"/>
                <a:gd name="T20" fmla="*/ 1259 w 2528"/>
                <a:gd name="T21" fmla="*/ 503 h 1323"/>
                <a:gd name="T22" fmla="*/ 1262 w 2528"/>
                <a:gd name="T23" fmla="*/ 504 h 1323"/>
                <a:gd name="T24" fmla="*/ 1264 w 2528"/>
                <a:gd name="T25" fmla="*/ 503 h 1323"/>
                <a:gd name="T26" fmla="*/ 1266 w 2528"/>
                <a:gd name="T27" fmla="*/ 504 h 1323"/>
                <a:gd name="T28" fmla="*/ 1269 w 2528"/>
                <a:gd name="T29" fmla="*/ 503 h 1323"/>
                <a:gd name="T30" fmla="*/ 1287 w 2528"/>
                <a:gd name="T31" fmla="*/ 492 h 1323"/>
                <a:gd name="T32" fmla="*/ 1320 w 2528"/>
                <a:gd name="T33" fmla="*/ 474 h 1323"/>
                <a:gd name="T34" fmla="*/ 1368 w 2528"/>
                <a:gd name="T35" fmla="*/ 448 h 1323"/>
                <a:gd name="T36" fmla="*/ 1429 w 2528"/>
                <a:gd name="T37" fmla="*/ 415 h 1323"/>
                <a:gd name="T38" fmla="*/ 1501 w 2528"/>
                <a:gd name="T39" fmla="*/ 377 h 1323"/>
                <a:gd name="T40" fmla="*/ 1583 w 2528"/>
                <a:gd name="T41" fmla="*/ 334 h 1323"/>
                <a:gd name="T42" fmla="*/ 1673 w 2528"/>
                <a:gd name="T43" fmla="*/ 288 h 1323"/>
                <a:gd name="T44" fmla="*/ 1752 w 2528"/>
                <a:gd name="T45" fmla="*/ 236 h 1323"/>
                <a:gd name="T46" fmla="*/ 1823 w 2528"/>
                <a:gd name="T47" fmla="*/ 169 h 1323"/>
                <a:gd name="T48" fmla="*/ 1886 w 2528"/>
                <a:gd name="T49" fmla="*/ 90 h 1323"/>
                <a:gd name="T50" fmla="*/ 1944 w 2528"/>
                <a:gd name="T51" fmla="*/ 0 h 1323"/>
                <a:gd name="T52" fmla="*/ 2075 w 2528"/>
                <a:gd name="T53" fmla="*/ 65 h 1323"/>
                <a:gd name="T54" fmla="*/ 2194 w 2528"/>
                <a:gd name="T55" fmla="*/ 146 h 1323"/>
                <a:gd name="T56" fmla="*/ 2298 w 2528"/>
                <a:gd name="T57" fmla="*/ 240 h 1323"/>
                <a:gd name="T58" fmla="*/ 2385 w 2528"/>
                <a:gd name="T59" fmla="*/ 345 h 1323"/>
                <a:gd name="T60" fmla="*/ 2454 w 2528"/>
                <a:gd name="T61" fmla="*/ 455 h 1323"/>
                <a:gd name="T62" fmla="*/ 2500 w 2528"/>
                <a:gd name="T63" fmla="*/ 570 h 1323"/>
                <a:gd name="T64" fmla="*/ 2525 w 2528"/>
                <a:gd name="T65" fmla="*/ 685 h 1323"/>
                <a:gd name="T66" fmla="*/ 2528 w 2528"/>
                <a:gd name="T67" fmla="*/ 1323 h 1323"/>
                <a:gd name="T68" fmla="*/ 0 w 2528"/>
                <a:gd name="T69" fmla="*/ 741 h 1323"/>
                <a:gd name="T70" fmla="*/ 12 w 2528"/>
                <a:gd name="T71" fmla="*/ 628 h 1323"/>
                <a:gd name="T72" fmla="*/ 49 w 2528"/>
                <a:gd name="T73" fmla="*/ 512 h 1323"/>
                <a:gd name="T74" fmla="*/ 107 w 2528"/>
                <a:gd name="T75" fmla="*/ 399 h 1323"/>
                <a:gd name="T76" fmla="*/ 184 w 2528"/>
                <a:gd name="T77" fmla="*/ 291 h 1323"/>
                <a:gd name="T78" fmla="*/ 279 w 2528"/>
                <a:gd name="T79" fmla="*/ 192 h 1323"/>
                <a:gd name="T80" fmla="*/ 391 w 2528"/>
                <a:gd name="T81" fmla="*/ 104 h 1323"/>
                <a:gd name="T82" fmla="*/ 517 w 2528"/>
                <a:gd name="T83" fmla="*/ 30 h 1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28" h="1323">
                  <a:moveTo>
                    <a:pt x="584" y="0"/>
                  </a:moveTo>
                  <a:lnTo>
                    <a:pt x="612" y="45"/>
                  </a:lnTo>
                  <a:lnTo>
                    <a:pt x="642" y="90"/>
                  </a:lnTo>
                  <a:lnTo>
                    <a:pt x="673" y="131"/>
                  </a:lnTo>
                  <a:lnTo>
                    <a:pt x="705" y="169"/>
                  </a:lnTo>
                  <a:lnTo>
                    <a:pt x="740" y="204"/>
                  </a:lnTo>
                  <a:lnTo>
                    <a:pt x="776" y="236"/>
                  </a:lnTo>
                  <a:lnTo>
                    <a:pt x="815" y="264"/>
                  </a:lnTo>
                  <a:lnTo>
                    <a:pt x="855" y="288"/>
                  </a:lnTo>
                  <a:lnTo>
                    <a:pt x="905" y="314"/>
                  </a:lnTo>
                  <a:lnTo>
                    <a:pt x="952" y="338"/>
                  </a:lnTo>
                  <a:lnTo>
                    <a:pt x="996" y="361"/>
                  </a:lnTo>
                  <a:lnTo>
                    <a:pt x="1039" y="383"/>
                  </a:lnTo>
                  <a:lnTo>
                    <a:pt x="1077" y="404"/>
                  </a:lnTo>
                  <a:lnTo>
                    <a:pt x="1113" y="423"/>
                  </a:lnTo>
                  <a:lnTo>
                    <a:pt x="1146" y="441"/>
                  </a:lnTo>
                  <a:lnTo>
                    <a:pt x="1175" y="456"/>
                  </a:lnTo>
                  <a:lnTo>
                    <a:pt x="1201" y="471"/>
                  </a:lnTo>
                  <a:lnTo>
                    <a:pt x="1222" y="482"/>
                  </a:lnTo>
                  <a:lnTo>
                    <a:pt x="1239" y="491"/>
                  </a:lnTo>
                  <a:lnTo>
                    <a:pt x="1252" y="499"/>
                  </a:lnTo>
                  <a:lnTo>
                    <a:pt x="1259" y="503"/>
                  </a:lnTo>
                  <a:lnTo>
                    <a:pt x="1262" y="504"/>
                  </a:lnTo>
                  <a:lnTo>
                    <a:pt x="1262" y="504"/>
                  </a:lnTo>
                  <a:lnTo>
                    <a:pt x="1262" y="502"/>
                  </a:lnTo>
                  <a:lnTo>
                    <a:pt x="1264" y="503"/>
                  </a:lnTo>
                  <a:lnTo>
                    <a:pt x="1266" y="502"/>
                  </a:lnTo>
                  <a:lnTo>
                    <a:pt x="1266" y="504"/>
                  </a:lnTo>
                  <a:lnTo>
                    <a:pt x="1266" y="504"/>
                  </a:lnTo>
                  <a:lnTo>
                    <a:pt x="1269" y="503"/>
                  </a:lnTo>
                  <a:lnTo>
                    <a:pt x="1275" y="499"/>
                  </a:lnTo>
                  <a:lnTo>
                    <a:pt x="1287" y="492"/>
                  </a:lnTo>
                  <a:lnTo>
                    <a:pt x="1301" y="484"/>
                  </a:lnTo>
                  <a:lnTo>
                    <a:pt x="1320" y="474"/>
                  </a:lnTo>
                  <a:lnTo>
                    <a:pt x="1343" y="462"/>
                  </a:lnTo>
                  <a:lnTo>
                    <a:pt x="1368" y="448"/>
                  </a:lnTo>
                  <a:lnTo>
                    <a:pt x="1397" y="433"/>
                  </a:lnTo>
                  <a:lnTo>
                    <a:pt x="1429" y="415"/>
                  </a:lnTo>
                  <a:lnTo>
                    <a:pt x="1464" y="396"/>
                  </a:lnTo>
                  <a:lnTo>
                    <a:pt x="1501" y="377"/>
                  </a:lnTo>
                  <a:lnTo>
                    <a:pt x="1541" y="356"/>
                  </a:lnTo>
                  <a:lnTo>
                    <a:pt x="1583" y="334"/>
                  </a:lnTo>
                  <a:lnTo>
                    <a:pt x="1627" y="312"/>
                  </a:lnTo>
                  <a:lnTo>
                    <a:pt x="1673" y="288"/>
                  </a:lnTo>
                  <a:lnTo>
                    <a:pt x="1713" y="264"/>
                  </a:lnTo>
                  <a:lnTo>
                    <a:pt x="1752" y="236"/>
                  </a:lnTo>
                  <a:lnTo>
                    <a:pt x="1788" y="204"/>
                  </a:lnTo>
                  <a:lnTo>
                    <a:pt x="1823" y="169"/>
                  </a:lnTo>
                  <a:lnTo>
                    <a:pt x="1856" y="131"/>
                  </a:lnTo>
                  <a:lnTo>
                    <a:pt x="1886" y="90"/>
                  </a:lnTo>
                  <a:lnTo>
                    <a:pt x="1916" y="45"/>
                  </a:lnTo>
                  <a:lnTo>
                    <a:pt x="1944" y="0"/>
                  </a:lnTo>
                  <a:lnTo>
                    <a:pt x="2011" y="30"/>
                  </a:lnTo>
                  <a:lnTo>
                    <a:pt x="2075" y="65"/>
                  </a:lnTo>
                  <a:lnTo>
                    <a:pt x="2136" y="104"/>
                  </a:lnTo>
                  <a:lnTo>
                    <a:pt x="2194" y="146"/>
                  </a:lnTo>
                  <a:lnTo>
                    <a:pt x="2248" y="192"/>
                  </a:lnTo>
                  <a:lnTo>
                    <a:pt x="2298" y="240"/>
                  </a:lnTo>
                  <a:lnTo>
                    <a:pt x="2344" y="292"/>
                  </a:lnTo>
                  <a:lnTo>
                    <a:pt x="2385" y="345"/>
                  </a:lnTo>
                  <a:lnTo>
                    <a:pt x="2421" y="399"/>
                  </a:lnTo>
                  <a:lnTo>
                    <a:pt x="2454" y="455"/>
                  </a:lnTo>
                  <a:lnTo>
                    <a:pt x="2479" y="512"/>
                  </a:lnTo>
                  <a:lnTo>
                    <a:pt x="2500" y="570"/>
                  </a:lnTo>
                  <a:lnTo>
                    <a:pt x="2516" y="628"/>
                  </a:lnTo>
                  <a:lnTo>
                    <a:pt x="2525" y="685"/>
                  </a:lnTo>
                  <a:lnTo>
                    <a:pt x="2528" y="741"/>
                  </a:lnTo>
                  <a:lnTo>
                    <a:pt x="2528" y="1323"/>
                  </a:lnTo>
                  <a:lnTo>
                    <a:pt x="0" y="1323"/>
                  </a:lnTo>
                  <a:lnTo>
                    <a:pt x="0" y="741"/>
                  </a:lnTo>
                  <a:lnTo>
                    <a:pt x="3" y="685"/>
                  </a:lnTo>
                  <a:lnTo>
                    <a:pt x="12" y="628"/>
                  </a:lnTo>
                  <a:lnTo>
                    <a:pt x="28" y="570"/>
                  </a:lnTo>
                  <a:lnTo>
                    <a:pt x="49" y="512"/>
                  </a:lnTo>
                  <a:lnTo>
                    <a:pt x="74" y="455"/>
                  </a:lnTo>
                  <a:lnTo>
                    <a:pt x="107" y="399"/>
                  </a:lnTo>
                  <a:lnTo>
                    <a:pt x="143" y="345"/>
                  </a:lnTo>
                  <a:lnTo>
                    <a:pt x="184" y="291"/>
                  </a:lnTo>
                  <a:lnTo>
                    <a:pt x="230" y="240"/>
                  </a:lnTo>
                  <a:lnTo>
                    <a:pt x="279" y="192"/>
                  </a:lnTo>
                  <a:lnTo>
                    <a:pt x="334" y="146"/>
                  </a:lnTo>
                  <a:lnTo>
                    <a:pt x="391" y="104"/>
                  </a:lnTo>
                  <a:lnTo>
                    <a:pt x="453" y="65"/>
                  </a:lnTo>
                  <a:lnTo>
                    <a:pt x="517" y="30"/>
                  </a:lnTo>
                  <a:lnTo>
                    <a:pt x="5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34" name="TextBox 21"/>
          <p:cNvSpPr txBox="1"/>
          <p:nvPr/>
        </p:nvSpPr>
        <p:spPr>
          <a:xfrm>
            <a:off x="6996694" y="1353990"/>
            <a:ext cx="4852406" cy="923330"/>
          </a:xfrm>
          <a:prstGeom prst="rect">
            <a:avLst/>
          </a:prstGeom>
          <a:noFill/>
        </p:spPr>
        <p:txBody>
          <a:bodyPr wrap="square" rtlCol="0">
            <a:spAutoFit/>
          </a:bodyPr>
          <a:lstStyle/>
          <a:p>
            <a:r>
              <a:rPr lang="en-US" b="1" dirty="0">
                <a:solidFill>
                  <a:srgbClr val="77777A"/>
                </a:solidFill>
                <a:cs typeface="Arial" panose="020B0604020202020204" pitchFamily="34" charset="0"/>
              </a:rPr>
              <a:t>Who are </a:t>
            </a:r>
            <a:r>
              <a:rPr lang="en-US" b="1" i="1" dirty="0">
                <a:solidFill>
                  <a:srgbClr val="77777A"/>
                </a:solidFill>
                <a:cs typeface="Arial" panose="020B0604020202020204" pitchFamily="34" charset="0"/>
              </a:rPr>
              <a:t>unable</a:t>
            </a:r>
            <a:r>
              <a:rPr lang="en-US" b="1" dirty="0">
                <a:solidFill>
                  <a:srgbClr val="77777A"/>
                </a:solidFill>
                <a:cs typeface="Arial" panose="020B0604020202020204" pitchFamily="34" charset="0"/>
              </a:rPr>
              <a:t> or </a:t>
            </a:r>
            <a:r>
              <a:rPr lang="en-US" b="1" i="1" dirty="0">
                <a:solidFill>
                  <a:srgbClr val="77777A"/>
                </a:solidFill>
                <a:cs typeface="Arial" panose="020B0604020202020204" pitchFamily="34" charset="0"/>
              </a:rPr>
              <a:t>unwilling</a:t>
            </a:r>
            <a:r>
              <a:rPr lang="en-US" b="1" dirty="0">
                <a:solidFill>
                  <a:srgbClr val="77777A"/>
                </a:solidFill>
                <a:cs typeface="Arial" panose="020B0604020202020204" pitchFamily="34" charset="0"/>
              </a:rPr>
              <a:t> to connect with the regular services because of their vulnerability or complex problems.</a:t>
            </a:r>
          </a:p>
        </p:txBody>
      </p:sp>
      <p:sp>
        <p:nvSpPr>
          <p:cNvPr id="235" name="TextBox 22"/>
          <p:cNvSpPr txBox="1"/>
          <p:nvPr/>
        </p:nvSpPr>
        <p:spPr>
          <a:xfrm>
            <a:off x="7157398" y="5134489"/>
            <a:ext cx="4320014" cy="1200329"/>
          </a:xfrm>
          <a:prstGeom prst="rect">
            <a:avLst/>
          </a:prstGeom>
          <a:noFill/>
        </p:spPr>
        <p:txBody>
          <a:bodyPr wrap="square" rtlCol="0">
            <a:spAutoFit/>
          </a:bodyPr>
          <a:lstStyle/>
          <a:p>
            <a:r>
              <a:rPr lang="en-US" b="1" dirty="0">
                <a:solidFill>
                  <a:srgbClr val="77777A"/>
                </a:solidFill>
              </a:rPr>
              <a:t>They are often tired of care and interference due to a problematic past in the youth care system and intergenerational problems.</a:t>
            </a:r>
            <a:endParaRPr lang="nl-NL" b="1" dirty="0">
              <a:solidFill>
                <a:srgbClr val="77777A"/>
              </a:solidFill>
            </a:endParaRPr>
          </a:p>
        </p:txBody>
      </p:sp>
      <p:sp>
        <p:nvSpPr>
          <p:cNvPr id="236" name="TextBox 25"/>
          <p:cNvSpPr txBox="1"/>
          <p:nvPr/>
        </p:nvSpPr>
        <p:spPr>
          <a:xfrm flipH="1">
            <a:off x="476249" y="5337996"/>
            <a:ext cx="4696523" cy="646331"/>
          </a:xfrm>
          <a:prstGeom prst="rect">
            <a:avLst/>
          </a:prstGeom>
          <a:noFill/>
        </p:spPr>
        <p:txBody>
          <a:bodyPr wrap="square" rtlCol="0">
            <a:spAutoFit/>
          </a:bodyPr>
          <a:lstStyle/>
          <a:p>
            <a:pPr algn="r"/>
            <a:r>
              <a:rPr lang="en-US" b="1" dirty="0">
                <a:solidFill>
                  <a:srgbClr val="77777A"/>
                </a:solidFill>
              </a:rPr>
              <a:t>Have the basic skills to live independently or have the capacities to acquire these skills.</a:t>
            </a:r>
            <a:endParaRPr lang="nl-NL" b="1" dirty="0">
              <a:solidFill>
                <a:srgbClr val="77777A"/>
              </a:solidFill>
            </a:endParaRPr>
          </a:p>
        </p:txBody>
      </p:sp>
      <p:sp>
        <p:nvSpPr>
          <p:cNvPr id="237" name="TextBox 26"/>
          <p:cNvSpPr txBox="1"/>
          <p:nvPr/>
        </p:nvSpPr>
        <p:spPr>
          <a:xfrm flipH="1">
            <a:off x="1150576" y="1582590"/>
            <a:ext cx="3698348" cy="369332"/>
          </a:xfrm>
          <a:prstGeom prst="rect">
            <a:avLst/>
          </a:prstGeom>
          <a:noFill/>
        </p:spPr>
        <p:txBody>
          <a:bodyPr wrap="square" rtlCol="0">
            <a:spAutoFit/>
          </a:bodyPr>
          <a:lstStyle/>
          <a:p>
            <a:r>
              <a:rPr lang="nl-NL" b="1" dirty="0" err="1">
                <a:solidFill>
                  <a:srgbClr val="77777A"/>
                </a:solidFill>
              </a:rPr>
              <a:t>Youth</a:t>
            </a:r>
            <a:r>
              <a:rPr lang="nl-NL" b="1" dirty="0">
                <a:solidFill>
                  <a:srgbClr val="77777A"/>
                </a:solidFill>
              </a:rPr>
              <a:t> </a:t>
            </a:r>
            <a:r>
              <a:rPr lang="nl-NL" b="1" dirty="0" err="1">
                <a:solidFill>
                  <a:srgbClr val="77777A"/>
                </a:solidFill>
              </a:rPr>
              <a:t>from</a:t>
            </a:r>
            <a:r>
              <a:rPr lang="nl-NL" b="1" dirty="0">
                <a:solidFill>
                  <a:srgbClr val="77777A"/>
                </a:solidFill>
              </a:rPr>
              <a:t> </a:t>
            </a:r>
            <a:r>
              <a:rPr lang="nl-NL" b="1" dirty="0" err="1">
                <a:solidFill>
                  <a:srgbClr val="77777A"/>
                </a:solidFill>
              </a:rPr>
              <a:t>age</a:t>
            </a:r>
            <a:r>
              <a:rPr lang="nl-NL" b="1" dirty="0">
                <a:solidFill>
                  <a:srgbClr val="77777A"/>
                </a:solidFill>
              </a:rPr>
              <a:t> 16 </a:t>
            </a:r>
            <a:r>
              <a:rPr lang="nl-NL" b="1" dirty="0" err="1">
                <a:solidFill>
                  <a:srgbClr val="77777A"/>
                </a:solidFill>
              </a:rPr>
              <a:t>to</a:t>
            </a:r>
            <a:r>
              <a:rPr lang="nl-NL" b="1" dirty="0">
                <a:solidFill>
                  <a:srgbClr val="77777A"/>
                </a:solidFill>
              </a:rPr>
              <a:t> 24</a:t>
            </a:r>
            <a:endParaRPr lang="en-US" b="1" dirty="0">
              <a:solidFill>
                <a:srgbClr val="77777A"/>
              </a:solidFill>
              <a:latin typeface="Arial" panose="020B0604020202020204" pitchFamily="34" charset="0"/>
              <a:cs typeface="Arial" panose="020B0604020202020204" pitchFamily="34" charset="0"/>
            </a:endParaRPr>
          </a:p>
        </p:txBody>
      </p:sp>
      <p:sp>
        <p:nvSpPr>
          <p:cNvPr id="242" name="Rectangle 1"/>
          <p:cNvSpPr/>
          <p:nvPr/>
        </p:nvSpPr>
        <p:spPr>
          <a:xfrm>
            <a:off x="7046" y="94028"/>
            <a:ext cx="12192000" cy="892134"/>
          </a:xfrm>
          <a:prstGeom prst="rect">
            <a:avLst/>
          </a:prstGeom>
          <a:solidFill>
            <a:srgbClr val="D600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prstClr val="white"/>
              </a:solidFill>
            </a:endParaRPr>
          </a:p>
        </p:txBody>
      </p:sp>
      <p:grpSp>
        <p:nvGrpSpPr>
          <p:cNvPr id="243" name="Group 58"/>
          <p:cNvGrpSpPr/>
          <p:nvPr/>
        </p:nvGrpSpPr>
        <p:grpSpPr>
          <a:xfrm>
            <a:off x="1" y="6714000"/>
            <a:ext cx="12191999" cy="144000"/>
            <a:chOff x="4115999" y="1098000"/>
            <a:chExt cx="3960001" cy="54000"/>
          </a:xfrm>
        </p:grpSpPr>
        <p:sp>
          <p:nvSpPr>
            <p:cNvPr id="244" name="Rectangle 59"/>
            <p:cNvSpPr/>
            <p:nvPr/>
          </p:nvSpPr>
          <p:spPr>
            <a:xfrm>
              <a:off x="4116000" y="1098000"/>
              <a:ext cx="3960000" cy="54000"/>
            </a:xfrm>
            <a:prstGeom prst="rect">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Light" panose="020F0302020204030204" pitchFamily="34" charset="0"/>
                <a:cs typeface="Calibri Light" panose="020F0302020204030204" pitchFamily="34" charset="0"/>
              </a:endParaRPr>
            </a:p>
          </p:txBody>
        </p:sp>
        <p:sp>
          <p:nvSpPr>
            <p:cNvPr id="245" name="Rectangle 60"/>
            <p:cNvSpPr/>
            <p:nvPr/>
          </p:nvSpPr>
          <p:spPr>
            <a:xfrm>
              <a:off x="4115999" y="1098000"/>
              <a:ext cx="1980000" cy="54000"/>
            </a:xfrm>
            <a:prstGeom prst="rect">
              <a:avLst/>
            </a:prstGeom>
            <a:solidFill>
              <a:srgbClr val="00A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A8E1"/>
                </a:solidFill>
                <a:latin typeface="Calibri Light" panose="020F0302020204030204" pitchFamily="34" charset="0"/>
                <a:cs typeface="Calibri Light" panose="020F0302020204030204" pitchFamily="34" charset="0"/>
              </a:endParaRPr>
            </a:p>
          </p:txBody>
        </p:sp>
      </p:grpSp>
      <p:sp>
        <p:nvSpPr>
          <p:cNvPr id="246" name="Rechthoek 245"/>
          <p:cNvSpPr/>
          <p:nvPr/>
        </p:nvSpPr>
        <p:spPr>
          <a:xfrm>
            <a:off x="1941140" y="130943"/>
            <a:ext cx="8201025" cy="830997"/>
          </a:xfrm>
          <a:prstGeom prst="rect">
            <a:avLst/>
          </a:prstGeom>
        </p:spPr>
        <p:txBody>
          <a:bodyPr wrap="square">
            <a:spAutoFit/>
          </a:bodyPr>
          <a:lstStyle/>
          <a:p>
            <a:pPr algn="ctr"/>
            <a:r>
              <a:rPr lang="en-US" sz="2400" dirty="0">
                <a:solidFill>
                  <a:prstClr val="white"/>
                </a:solidFill>
              </a:rPr>
              <a:t>In principle, Housing First Youth is for every young person who is (imminently) homeless and who needs support.</a:t>
            </a:r>
            <a:endParaRPr lang="nl-NL" sz="2400" dirty="0">
              <a:solidFill>
                <a:prstClr val="white"/>
              </a:solidFill>
            </a:endParaRPr>
          </a:p>
        </p:txBody>
      </p:sp>
      <p:sp>
        <p:nvSpPr>
          <p:cNvPr id="247" name="Diamond 103">
            <a:extLst>
              <a:ext uri="{FF2B5EF4-FFF2-40B4-BE49-F238E27FC236}">
                <a16:creationId xmlns:a16="http://schemas.microsoft.com/office/drawing/2014/main" id="{09897793-F69A-494D-8586-1FD0743F6D35}"/>
              </a:ext>
            </a:extLst>
          </p:cNvPr>
          <p:cNvSpPr/>
          <p:nvPr/>
        </p:nvSpPr>
        <p:spPr>
          <a:xfrm rot="3012303">
            <a:off x="10653886" y="-605538"/>
            <a:ext cx="2123212" cy="2163093"/>
          </a:xfrm>
          <a:prstGeom prst="diamond">
            <a:avLst/>
          </a:prstGeom>
          <a:solidFill>
            <a:srgbClr val="7777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cap="all" dirty="0">
              <a:solidFill>
                <a:prstClr val="white"/>
              </a:solidFill>
              <a:latin typeface="Calibri Light" panose="020F0302020204030204"/>
              <a:cs typeface="Arial" panose="020B0604020202020204" pitchFamily="34" charset="0"/>
            </a:endParaRPr>
          </a:p>
        </p:txBody>
      </p:sp>
      <p:sp>
        <p:nvSpPr>
          <p:cNvPr id="248" name="Rechthoek 247"/>
          <p:cNvSpPr/>
          <p:nvPr/>
        </p:nvSpPr>
        <p:spPr>
          <a:xfrm>
            <a:off x="10976763" y="53459"/>
            <a:ext cx="1287468" cy="923330"/>
          </a:xfrm>
          <a:prstGeom prst="rect">
            <a:avLst/>
          </a:prstGeom>
        </p:spPr>
        <p:txBody>
          <a:bodyPr wrap="none">
            <a:spAutoFit/>
          </a:bodyPr>
          <a:lstStyle/>
          <a:p>
            <a:pPr algn="ctr"/>
            <a:r>
              <a:rPr lang="en-US" cap="all" dirty="0">
                <a:solidFill>
                  <a:prstClr val="white"/>
                </a:solidFill>
                <a:cs typeface="Arial" panose="020B0604020202020204" pitchFamily="34" charset="0"/>
              </a:rPr>
              <a:t>HF4Y</a:t>
            </a:r>
          </a:p>
          <a:p>
            <a:pPr algn="ctr"/>
            <a:r>
              <a:rPr lang="en-US" cap="all" dirty="0">
                <a:solidFill>
                  <a:prstClr val="white"/>
                </a:solidFill>
                <a:cs typeface="Arial" panose="020B0604020202020204" pitchFamily="34" charset="0"/>
              </a:rPr>
              <a:t>The Hague</a:t>
            </a:r>
          </a:p>
          <a:p>
            <a:pPr algn="ctr"/>
            <a:endParaRPr lang="en-US" cap="all" dirty="0">
              <a:solidFill>
                <a:prstClr val="white"/>
              </a:solidFill>
              <a:cs typeface="Arial" panose="020B0604020202020204" pitchFamily="34" charset="0"/>
            </a:endParaRPr>
          </a:p>
        </p:txBody>
      </p:sp>
      <p:sp>
        <p:nvSpPr>
          <p:cNvPr id="249" name="Pentagon 30"/>
          <p:cNvSpPr/>
          <p:nvPr/>
        </p:nvSpPr>
        <p:spPr>
          <a:xfrm>
            <a:off x="519" y="2996196"/>
            <a:ext cx="2962623" cy="1562383"/>
          </a:xfrm>
          <a:prstGeom prst="homePlate">
            <a:avLst>
              <a:gd name="adj" fmla="val 27364"/>
            </a:avLst>
          </a:prstGeom>
          <a:solidFill>
            <a:srgbClr val="D6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a:solidFill>
                <a:prstClr val="white"/>
              </a:solidFill>
            </a:endParaRPr>
          </a:p>
        </p:txBody>
      </p:sp>
      <p:sp>
        <p:nvSpPr>
          <p:cNvPr id="250" name="Rectangle 3"/>
          <p:cNvSpPr/>
          <p:nvPr/>
        </p:nvSpPr>
        <p:spPr>
          <a:xfrm flipH="1">
            <a:off x="-1260877" y="3381672"/>
            <a:ext cx="5317965" cy="707886"/>
          </a:xfrm>
          <a:prstGeom prst="rect">
            <a:avLst/>
          </a:prstGeom>
          <a:noFill/>
        </p:spPr>
        <p:txBody>
          <a:bodyPr wrap="square">
            <a:spAutoFit/>
          </a:bodyPr>
          <a:lstStyle/>
          <a:p>
            <a:pPr algn="ctr"/>
            <a:r>
              <a:rPr lang="en-US" sz="4000" spc="-300" dirty="0" err="1">
                <a:solidFill>
                  <a:prstClr val="white"/>
                </a:solidFill>
                <a:latin typeface="Segoe Print" panose="02000600000000000000" pitchFamily="2" charset="0"/>
              </a:rPr>
              <a:t>Targetgroup</a:t>
            </a:r>
            <a:endParaRPr lang="en-US" sz="4000" spc="-300" dirty="0">
              <a:solidFill>
                <a:prstClr val="white"/>
              </a:solidFill>
              <a:latin typeface="Segoe Print" panose="02000600000000000000" pitchFamily="2" charset="0"/>
            </a:endParaRPr>
          </a:p>
        </p:txBody>
      </p:sp>
      <p:sp>
        <p:nvSpPr>
          <p:cNvPr id="258" name="Freeform 21"/>
          <p:cNvSpPr>
            <a:spLocks noEditPoints="1"/>
          </p:cNvSpPr>
          <p:nvPr/>
        </p:nvSpPr>
        <p:spPr bwMode="auto">
          <a:xfrm>
            <a:off x="5768250" y="5312173"/>
            <a:ext cx="541197" cy="576263"/>
          </a:xfrm>
          <a:custGeom>
            <a:avLst/>
            <a:gdLst>
              <a:gd name="T0" fmla="*/ 2779 w 3066"/>
              <a:gd name="T1" fmla="*/ 2721 h 3263"/>
              <a:gd name="T2" fmla="*/ 2735 w 3066"/>
              <a:gd name="T3" fmla="*/ 2777 h 3263"/>
              <a:gd name="T4" fmla="*/ 2735 w 3066"/>
              <a:gd name="T5" fmla="*/ 2845 h 3263"/>
              <a:gd name="T6" fmla="*/ 2779 w 3066"/>
              <a:gd name="T7" fmla="*/ 2901 h 3263"/>
              <a:gd name="T8" fmla="*/ 2846 w 3066"/>
              <a:gd name="T9" fmla="*/ 2916 h 3263"/>
              <a:gd name="T10" fmla="*/ 2910 w 3066"/>
              <a:gd name="T11" fmla="*/ 2886 h 3263"/>
              <a:gd name="T12" fmla="*/ 2940 w 3066"/>
              <a:gd name="T13" fmla="*/ 2823 h 3263"/>
              <a:gd name="T14" fmla="*/ 2924 w 3066"/>
              <a:gd name="T15" fmla="*/ 2755 h 3263"/>
              <a:gd name="T16" fmla="*/ 2870 w 3066"/>
              <a:gd name="T17" fmla="*/ 2710 h 3263"/>
              <a:gd name="T18" fmla="*/ 557 w 3066"/>
              <a:gd name="T19" fmla="*/ 0 h 3263"/>
              <a:gd name="T20" fmla="*/ 1227 w 3066"/>
              <a:gd name="T21" fmla="*/ 839 h 3263"/>
              <a:gd name="T22" fmla="*/ 2502 w 3066"/>
              <a:gd name="T23" fmla="*/ 389 h 3263"/>
              <a:gd name="T24" fmla="*/ 2848 w 3066"/>
              <a:gd name="T25" fmla="*/ 738 h 3263"/>
              <a:gd name="T26" fmla="*/ 3002 w 3066"/>
              <a:gd name="T27" fmla="*/ 2637 h 3263"/>
              <a:gd name="T28" fmla="*/ 3040 w 3066"/>
              <a:gd name="T29" fmla="*/ 2694 h 3263"/>
              <a:gd name="T30" fmla="*/ 3066 w 3066"/>
              <a:gd name="T31" fmla="*/ 2791 h 3263"/>
              <a:gd name="T32" fmla="*/ 3051 w 3066"/>
              <a:gd name="T33" fmla="*/ 2888 h 3263"/>
              <a:gd name="T34" fmla="*/ 2997 w 3066"/>
              <a:gd name="T35" fmla="*/ 2974 h 3263"/>
              <a:gd name="T36" fmla="*/ 2912 w 3066"/>
              <a:gd name="T37" fmla="*/ 3031 h 3263"/>
              <a:gd name="T38" fmla="*/ 2815 w 3066"/>
              <a:gd name="T39" fmla="*/ 3044 h 3263"/>
              <a:gd name="T40" fmla="*/ 2719 w 3066"/>
              <a:gd name="T41" fmla="*/ 3018 h 3263"/>
              <a:gd name="T42" fmla="*/ 2662 w 3066"/>
              <a:gd name="T43" fmla="*/ 2979 h 3263"/>
              <a:gd name="T44" fmla="*/ 1505 w 3066"/>
              <a:gd name="T45" fmla="*/ 2180 h 3263"/>
              <a:gd name="T46" fmla="*/ 1248 w 3066"/>
              <a:gd name="T47" fmla="*/ 2334 h 3263"/>
              <a:gd name="T48" fmla="*/ 1192 w 3066"/>
              <a:gd name="T49" fmla="*/ 2423 h 3263"/>
              <a:gd name="T50" fmla="*/ 1108 w 3066"/>
              <a:gd name="T51" fmla="*/ 2529 h 3263"/>
              <a:gd name="T52" fmla="*/ 1004 w 3066"/>
              <a:gd name="T53" fmla="*/ 2643 h 3263"/>
              <a:gd name="T54" fmla="*/ 891 w 3066"/>
              <a:gd name="T55" fmla="*/ 2758 h 3263"/>
              <a:gd name="T56" fmla="*/ 777 w 3066"/>
              <a:gd name="T57" fmla="*/ 2863 h 3263"/>
              <a:gd name="T58" fmla="*/ 671 w 3066"/>
              <a:gd name="T59" fmla="*/ 2948 h 3263"/>
              <a:gd name="T60" fmla="*/ 584 w 3066"/>
              <a:gd name="T61" fmla="*/ 3004 h 3263"/>
              <a:gd name="T62" fmla="*/ 431 w 3066"/>
              <a:gd name="T63" fmla="*/ 3263 h 3263"/>
              <a:gd name="T64" fmla="*/ 245 w 3066"/>
              <a:gd name="T65" fmla="*/ 2697 h 3263"/>
              <a:gd name="T66" fmla="*/ 289 w 3066"/>
              <a:gd name="T67" fmla="*/ 2617 h 3263"/>
              <a:gd name="T68" fmla="*/ 366 w 3066"/>
              <a:gd name="T69" fmla="*/ 2516 h 3263"/>
              <a:gd name="T70" fmla="*/ 464 w 3066"/>
              <a:gd name="T71" fmla="*/ 2403 h 3263"/>
              <a:gd name="T72" fmla="*/ 575 w 3066"/>
              <a:gd name="T73" fmla="*/ 2287 h 3263"/>
              <a:gd name="T74" fmla="*/ 690 w 3066"/>
              <a:gd name="T75" fmla="*/ 2178 h 3263"/>
              <a:gd name="T76" fmla="*/ 799 w 3066"/>
              <a:gd name="T77" fmla="*/ 2085 h 3263"/>
              <a:gd name="T78" fmla="*/ 894 w 3066"/>
              <a:gd name="T79" fmla="*/ 2019 h 3263"/>
              <a:gd name="T80" fmla="*/ 885 w 3066"/>
              <a:gd name="T81" fmla="*/ 1935 h 3263"/>
              <a:gd name="T82" fmla="*/ 1381 w 3066"/>
              <a:gd name="T83" fmla="*/ 1680 h 3263"/>
              <a:gd name="T84" fmla="*/ 247 w 3066"/>
              <a:gd name="T85" fmla="*/ 1167 h 3263"/>
              <a:gd name="T86" fmla="*/ 495 w 3066"/>
              <a:gd name="T87" fmla="*/ 779 h 3263"/>
              <a:gd name="T88" fmla="*/ 557 w 3066"/>
              <a:gd name="T89" fmla="*/ 0 h 3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66" h="3263">
                <a:moveTo>
                  <a:pt x="2823" y="2705"/>
                </a:moveTo>
                <a:lnTo>
                  <a:pt x="2800" y="2710"/>
                </a:lnTo>
                <a:lnTo>
                  <a:pt x="2779" y="2721"/>
                </a:lnTo>
                <a:lnTo>
                  <a:pt x="2759" y="2736"/>
                </a:lnTo>
                <a:lnTo>
                  <a:pt x="2744" y="2755"/>
                </a:lnTo>
                <a:lnTo>
                  <a:pt x="2735" y="2777"/>
                </a:lnTo>
                <a:lnTo>
                  <a:pt x="2730" y="2799"/>
                </a:lnTo>
                <a:lnTo>
                  <a:pt x="2731" y="2823"/>
                </a:lnTo>
                <a:lnTo>
                  <a:pt x="2735" y="2845"/>
                </a:lnTo>
                <a:lnTo>
                  <a:pt x="2746" y="2866"/>
                </a:lnTo>
                <a:lnTo>
                  <a:pt x="2760" y="2886"/>
                </a:lnTo>
                <a:lnTo>
                  <a:pt x="2779" y="2901"/>
                </a:lnTo>
                <a:lnTo>
                  <a:pt x="2801" y="2912"/>
                </a:lnTo>
                <a:lnTo>
                  <a:pt x="2823" y="2916"/>
                </a:lnTo>
                <a:lnTo>
                  <a:pt x="2846" y="2916"/>
                </a:lnTo>
                <a:lnTo>
                  <a:pt x="2870" y="2911"/>
                </a:lnTo>
                <a:lnTo>
                  <a:pt x="2891" y="2901"/>
                </a:lnTo>
                <a:lnTo>
                  <a:pt x="2910" y="2886"/>
                </a:lnTo>
                <a:lnTo>
                  <a:pt x="2924" y="2866"/>
                </a:lnTo>
                <a:lnTo>
                  <a:pt x="2935" y="2845"/>
                </a:lnTo>
                <a:lnTo>
                  <a:pt x="2940" y="2823"/>
                </a:lnTo>
                <a:lnTo>
                  <a:pt x="2940" y="2799"/>
                </a:lnTo>
                <a:lnTo>
                  <a:pt x="2935" y="2776"/>
                </a:lnTo>
                <a:lnTo>
                  <a:pt x="2924" y="2755"/>
                </a:lnTo>
                <a:lnTo>
                  <a:pt x="2910" y="2736"/>
                </a:lnTo>
                <a:lnTo>
                  <a:pt x="2891" y="2721"/>
                </a:lnTo>
                <a:lnTo>
                  <a:pt x="2870" y="2710"/>
                </a:lnTo>
                <a:lnTo>
                  <a:pt x="2846" y="2705"/>
                </a:lnTo>
                <a:lnTo>
                  <a:pt x="2823" y="2705"/>
                </a:lnTo>
                <a:close/>
                <a:moveTo>
                  <a:pt x="557" y="0"/>
                </a:moveTo>
                <a:lnTo>
                  <a:pt x="557" y="0"/>
                </a:lnTo>
                <a:lnTo>
                  <a:pt x="1225" y="180"/>
                </a:lnTo>
                <a:lnTo>
                  <a:pt x="1227" y="839"/>
                </a:lnTo>
                <a:lnTo>
                  <a:pt x="1719" y="1337"/>
                </a:lnTo>
                <a:lnTo>
                  <a:pt x="2216" y="838"/>
                </a:lnTo>
                <a:lnTo>
                  <a:pt x="2502" y="389"/>
                </a:lnTo>
                <a:lnTo>
                  <a:pt x="2819" y="211"/>
                </a:lnTo>
                <a:lnTo>
                  <a:pt x="3024" y="418"/>
                </a:lnTo>
                <a:lnTo>
                  <a:pt x="2848" y="738"/>
                </a:lnTo>
                <a:lnTo>
                  <a:pt x="2404" y="1027"/>
                </a:lnTo>
                <a:lnTo>
                  <a:pt x="1907" y="1528"/>
                </a:lnTo>
                <a:lnTo>
                  <a:pt x="3002" y="2637"/>
                </a:lnTo>
                <a:lnTo>
                  <a:pt x="3000" y="2638"/>
                </a:lnTo>
                <a:lnTo>
                  <a:pt x="3022" y="2665"/>
                </a:lnTo>
                <a:lnTo>
                  <a:pt x="3040" y="2694"/>
                </a:lnTo>
                <a:lnTo>
                  <a:pt x="3054" y="2725"/>
                </a:lnTo>
                <a:lnTo>
                  <a:pt x="3062" y="2758"/>
                </a:lnTo>
                <a:lnTo>
                  <a:pt x="3066" y="2791"/>
                </a:lnTo>
                <a:lnTo>
                  <a:pt x="3066" y="2824"/>
                </a:lnTo>
                <a:lnTo>
                  <a:pt x="3061" y="2857"/>
                </a:lnTo>
                <a:lnTo>
                  <a:pt x="3051" y="2888"/>
                </a:lnTo>
                <a:lnTo>
                  <a:pt x="3038" y="2919"/>
                </a:lnTo>
                <a:lnTo>
                  <a:pt x="3020" y="2948"/>
                </a:lnTo>
                <a:lnTo>
                  <a:pt x="2997" y="2974"/>
                </a:lnTo>
                <a:lnTo>
                  <a:pt x="2971" y="2998"/>
                </a:lnTo>
                <a:lnTo>
                  <a:pt x="2942" y="3017"/>
                </a:lnTo>
                <a:lnTo>
                  <a:pt x="2912" y="3031"/>
                </a:lnTo>
                <a:lnTo>
                  <a:pt x="2880" y="3039"/>
                </a:lnTo>
                <a:lnTo>
                  <a:pt x="2848" y="3044"/>
                </a:lnTo>
                <a:lnTo>
                  <a:pt x="2815" y="3044"/>
                </a:lnTo>
                <a:lnTo>
                  <a:pt x="2782" y="3040"/>
                </a:lnTo>
                <a:lnTo>
                  <a:pt x="2751" y="3031"/>
                </a:lnTo>
                <a:lnTo>
                  <a:pt x="2719" y="3018"/>
                </a:lnTo>
                <a:lnTo>
                  <a:pt x="2691" y="2999"/>
                </a:lnTo>
                <a:lnTo>
                  <a:pt x="2665" y="2977"/>
                </a:lnTo>
                <a:lnTo>
                  <a:pt x="2662" y="2979"/>
                </a:lnTo>
                <a:lnTo>
                  <a:pt x="1568" y="1870"/>
                </a:lnTo>
                <a:lnTo>
                  <a:pt x="1384" y="2057"/>
                </a:lnTo>
                <a:lnTo>
                  <a:pt x="1505" y="2180"/>
                </a:lnTo>
                <a:lnTo>
                  <a:pt x="1316" y="2369"/>
                </a:lnTo>
                <a:lnTo>
                  <a:pt x="1259" y="2310"/>
                </a:lnTo>
                <a:lnTo>
                  <a:pt x="1248" y="2334"/>
                </a:lnTo>
                <a:lnTo>
                  <a:pt x="1233" y="2361"/>
                </a:lnTo>
                <a:lnTo>
                  <a:pt x="1215" y="2390"/>
                </a:lnTo>
                <a:lnTo>
                  <a:pt x="1192" y="2423"/>
                </a:lnTo>
                <a:lnTo>
                  <a:pt x="1167" y="2457"/>
                </a:lnTo>
                <a:lnTo>
                  <a:pt x="1139" y="2492"/>
                </a:lnTo>
                <a:lnTo>
                  <a:pt x="1108" y="2529"/>
                </a:lnTo>
                <a:lnTo>
                  <a:pt x="1075" y="2567"/>
                </a:lnTo>
                <a:lnTo>
                  <a:pt x="1041" y="2605"/>
                </a:lnTo>
                <a:lnTo>
                  <a:pt x="1004" y="2643"/>
                </a:lnTo>
                <a:lnTo>
                  <a:pt x="967" y="2683"/>
                </a:lnTo>
                <a:lnTo>
                  <a:pt x="930" y="2721"/>
                </a:lnTo>
                <a:lnTo>
                  <a:pt x="891" y="2758"/>
                </a:lnTo>
                <a:lnTo>
                  <a:pt x="853" y="2795"/>
                </a:lnTo>
                <a:lnTo>
                  <a:pt x="814" y="2830"/>
                </a:lnTo>
                <a:lnTo>
                  <a:pt x="777" y="2863"/>
                </a:lnTo>
                <a:lnTo>
                  <a:pt x="740" y="2894"/>
                </a:lnTo>
                <a:lnTo>
                  <a:pt x="705" y="2922"/>
                </a:lnTo>
                <a:lnTo>
                  <a:pt x="671" y="2948"/>
                </a:lnTo>
                <a:lnTo>
                  <a:pt x="639" y="2970"/>
                </a:lnTo>
                <a:lnTo>
                  <a:pt x="610" y="2989"/>
                </a:lnTo>
                <a:lnTo>
                  <a:pt x="584" y="3004"/>
                </a:lnTo>
                <a:lnTo>
                  <a:pt x="559" y="3015"/>
                </a:lnTo>
                <a:lnTo>
                  <a:pt x="618" y="3073"/>
                </a:lnTo>
                <a:lnTo>
                  <a:pt x="431" y="3263"/>
                </a:lnTo>
                <a:lnTo>
                  <a:pt x="0" y="2828"/>
                </a:lnTo>
                <a:lnTo>
                  <a:pt x="187" y="2639"/>
                </a:lnTo>
                <a:lnTo>
                  <a:pt x="245" y="2697"/>
                </a:lnTo>
                <a:lnTo>
                  <a:pt x="256" y="2673"/>
                </a:lnTo>
                <a:lnTo>
                  <a:pt x="271" y="2647"/>
                </a:lnTo>
                <a:lnTo>
                  <a:pt x="289" y="2617"/>
                </a:lnTo>
                <a:lnTo>
                  <a:pt x="312" y="2585"/>
                </a:lnTo>
                <a:lnTo>
                  <a:pt x="338" y="2551"/>
                </a:lnTo>
                <a:lnTo>
                  <a:pt x="366" y="2516"/>
                </a:lnTo>
                <a:lnTo>
                  <a:pt x="396" y="2479"/>
                </a:lnTo>
                <a:lnTo>
                  <a:pt x="429" y="2441"/>
                </a:lnTo>
                <a:lnTo>
                  <a:pt x="464" y="2403"/>
                </a:lnTo>
                <a:lnTo>
                  <a:pt x="499" y="2363"/>
                </a:lnTo>
                <a:lnTo>
                  <a:pt x="537" y="2325"/>
                </a:lnTo>
                <a:lnTo>
                  <a:pt x="575" y="2287"/>
                </a:lnTo>
                <a:lnTo>
                  <a:pt x="613" y="2249"/>
                </a:lnTo>
                <a:lnTo>
                  <a:pt x="652" y="2213"/>
                </a:lnTo>
                <a:lnTo>
                  <a:pt x="690" y="2178"/>
                </a:lnTo>
                <a:lnTo>
                  <a:pt x="728" y="2145"/>
                </a:lnTo>
                <a:lnTo>
                  <a:pt x="763" y="2114"/>
                </a:lnTo>
                <a:lnTo>
                  <a:pt x="799" y="2085"/>
                </a:lnTo>
                <a:lnTo>
                  <a:pt x="833" y="2060"/>
                </a:lnTo>
                <a:lnTo>
                  <a:pt x="864" y="2038"/>
                </a:lnTo>
                <a:lnTo>
                  <a:pt x="894" y="2019"/>
                </a:lnTo>
                <a:lnTo>
                  <a:pt x="920" y="2004"/>
                </a:lnTo>
                <a:lnTo>
                  <a:pt x="944" y="1993"/>
                </a:lnTo>
                <a:lnTo>
                  <a:pt x="885" y="1935"/>
                </a:lnTo>
                <a:lnTo>
                  <a:pt x="1074" y="1745"/>
                </a:lnTo>
                <a:lnTo>
                  <a:pt x="1195" y="1868"/>
                </a:lnTo>
                <a:lnTo>
                  <a:pt x="1381" y="1680"/>
                </a:lnTo>
                <a:lnTo>
                  <a:pt x="879" y="1172"/>
                </a:lnTo>
                <a:lnTo>
                  <a:pt x="883" y="1168"/>
                </a:lnTo>
                <a:lnTo>
                  <a:pt x="247" y="1167"/>
                </a:lnTo>
                <a:lnTo>
                  <a:pt x="68" y="493"/>
                </a:lnTo>
                <a:lnTo>
                  <a:pt x="140" y="422"/>
                </a:lnTo>
                <a:lnTo>
                  <a:pt x="495" y="779"/>
                </a:lnTo>
                <a:lnTo>
                  <a:pt x="841" y="429"/>
                </a:lnTo>
                <a:lnTo>
                  <a:pt x="486" y="72"/>
                </a:lnTo>
                <a:lnTo>
                  <a:pt x="55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nvGrpSpPr>
          <p:cNvPr id="259" name="Group 9"/>
          <p:cNvGrpSpPr>
            <a:grpSpLocks noChangeAspect="1"/>
          </p:cNvGrpSpPr>
          <p:nvPr/>
        </p:nvGrpSpPr>
        <p:grpSpPr bwMode="auto">
          <a:xfrm>
            <a:off x="5753596" y="1637191"/>
            <a:ext cx="556370" cy="556628"/>
            <a:chOff x="1681" y="5"/>
            <a:chExt cx="4313" cy="4315"/>
          </a:xfrm>
          <a:solidFill>
            <a:schemeClr val="bg1"/>
          </a:solidFill>
        </p:grpSpPr>
        <p:sp>
          <p:nvSpPr>
            <p:cNvPr id="260" name="Freeform 11"/>
            <p:cNvSpPr>
              <a:spLocks/>
            </p:cNvSpPr>
            <p:nvPr/>
          </p:nvSpPr>
          <p:spPr bwMode="auto">
            <a:xfrm>
              <a:off x="1681" y="1365"/>
              <a:ext cx="2021" cy="2955"/>
            </a:xfrm>
            <a:custGeom>
              <a:avLst/>
              <a:gdLst>
                <a:gd name="T0" fmla="*/ 1084 w 2021"/>
                <a:gd name="T1" fmla="*/ 0 h 2955"/>
                <a:gd name="T2" fmla="*/ 1196 w 2021"/>
                <a:gd name="T3" fmla="*/ 17 h 2955"/>
                <a:gd name="T4" fmla="*/ 1296 w 2021"/>
                <a:gd name="T5" fmla="*/ 61 h 2955"/>
                <a:gd name="T6" fmla="*/ 1382 w 2021"/>
                <a:gd name="T7" fmla="*/ 127 h 2955"/>
                <a:gd name="T8" fmla="*/ 1447 w 2021"/>
                <a:gd name="T9" fmla="*/ 212 h 2955"/>
                <a:gd name="T10" fmla="*/ 1490 w 2021"/>
                <a:gd name="T11" fmla="*/ 312 h 2955"/>
                <a:gd name="T12" fmla="*/ 1507 w 2021"/>
                <a:gd name="T13" fmla="*/ 425 h 2955"/>
                <a:gd name="T14" fmla="*/ 1496 w 2021"/>
                <a:gd name="T15" fmla="*/ 523 h 2955"/>
                <a:gd name="T16" fmla="*/ 1463 w 2021"/>
                <a:gd name="T17" fmla="*/ 613 h 2955"/>
                <a:gd name="T18" fmla="*/ 1414 w 2021"/>
                <a:gd name="T19" fmla="*/ 696 h 2955"/>
                <a:gd name="T20" fmla="*/ 1366 w 2021"/>
                <a:gd name="T21" fmla="*/ 769 h 2955"/>
                <a:gd name="T22" fmla="*/ 2021 w 2021"/>
                <a:gd name="T23" fmla="*/ 800 h 2955"/>
                <a:gd name="T24" fmla="*/ 1964 w 2021"/>
                <a:gd name="T25" fmla="*/ 1341 h 2955"/>
                <a:gd name="T26" fmla="*/ 1847 w 2021"/>
                <a:gd name="T27" fmla="*/ 1315 h 2955"/>
                <a:gd name="T28" fmla="*/ 1778 w 2021"/>
                <a:gd name="T29" fmla="*/ 1311 h 2955"/>
                <a:gd name="T30" fmla="*/ 1655 w 2021"/>
                <a:gd name="T31" fmla="*/ 1326 h 2955"/>
                <a:gd name="T32" fmla="*/ 1539 w 2021"/>
                <a:gd name="T33" fmla="*/ 1368 h 2955"/>
                <a:gd name="T34" fmla="*/ 1434 w 2021"/>
                <a:gd name="T35" fmla="*/ 1434 h 2955"/>
                <a:gd name="T36" fmla="*/ 1345 w 2021"/>
                <a:gd name="T37" fmla="*/ 1523 h 2955"/>
                <a:gd name="T38" fmla="*/ 1278 w 2021"/>
                <a:gd name="T39" fmla="*/ 1628 h 2955"/>
                <a:gd name="T40" fmla="*/ 1238 w 2021"/>
                <a:gd name="T41" fmla="*/ 1744 h 2955"/>
                <a:gd name="T42" fmla="*/ 1222 w 2021"/>
                <a:gd name="T43" fmla="*/ 1867 h 2955"/>
                <a:gd name="T44" fmla="*/ 1234 w 2021"/>
                <a:gd name="T45" fmla="*/ 1994 h 2955"/>
                <a:gd name="T46" fmla="*/ 1274 w 2021"/>
                <a:gd name="T47" fmla="*/ 2115 h 2955"/>
                <a:gd name="T48" fmla="*/ 1341 w 2021"/>
                <a:gd name="T49" fmla="*/ 2222 h 2955"/>
                <a:gd name="T50" fmla="*/ 1425 w 2021"/>
                <a:gd name="T51" fmla="*/ 2308 h 2955"/>
                <a:gd name="T52" fmla="*/ 1515 w 2021"/>
                <a:gd name="T53" fmla="*/ 2370 h 2955"/>
                <a:gd name="T54" fmla="*/ 1617 w 2021"/>
                <a:gd name="T55" fmla="*/ 2413 h 2955"/>
                <a:gd name="T56" fmla="*/ 1729 w 2021"/>
                <a:gd name="T57" fmla="*/ 2435 h 2955"/>
                <a:gd name="T58" fmla="*/ 1847 w 2021"/>
                <a:gd name="T59" fmla="*/ 2435 h 2955"/>
                <a:gd name="T60" fmla="*/ 1964 w 2021"/>
                <a:gd name="T61" fmla="*/ 2409 h 2955"/>
                <a:gd name="T62" fmla="*/ 2021 w 2021"/>
                <a:gd name="T63" fmla="*/ 2955 h 2955"/>
                <a:gd name="T64" fmla="*/ 144 w 2021"/>
                <a:gd name="T65" fmla="*/ 2951 h 2955"/>
                <a:gd name="T66" fmla="*/ 80 w 2021"/>
                <a:gd name="T67" fmla="*/ 2925 h 2955"/>
                <a:gd name="T68" fmla="*/ 31 w 2021"/>
                <a:gd name="T69" fmla="*/ 2875 h 2955"/>
                <a:gd name="T70" fmla="*/ 4 w 2021"/>
                <a:gd name="T71" fmla="*/ 2811 h 2955"/>
                <a:gd name="T72" fmla="*/ 0 w 2021"/>
                <a:gd name="T73" fmla="*/ 980 h 2955"/>
                <a:gd name="T74" fmla="*/ 14 w 2021"/>
                <a:gd name="T75" fmla="*/ 910 h 2955"/>
                <a:gd name="T76" fmla="*/ 52 w 2021"/>
                <a:gd name="T77" fmla="*/ 853 h 2955"/>
                <a:gd name="T78" fmla="*/ 110 w 2021"/>
                <a:gd name="T79" fmla="*/ 813 h 2955"/>
                <a:gd name="T80" fmla="*/ 180 w 2021"/>
                <a:gd name="T81" fmla="*/ 800 h 2955"/>
                <a:gd name="T82" fmla="*/ 796 w 2021"/>
                <a:gd name="T83" fmla="*/ 777 h 2955"/>
                <a:gd name="T84" fmla="*/ 761 w 2021"/>
                <a:gd name="T85" fmla="*/ 723 h 2955"/>
                <a:gd name="T86" fmla="*/ 716 w 2021"/>
                <a:gd name="T87" fmla="*/ 655 h 2955"/>
                <a:gd name="T88" fmla="*/ 676 w 2021"/>
                <a:gd name="T89" fmla="*/ 571 h 2955"/>
                <a:gd name="T90" fmla="*/ 652 w 2021"/>
                <a:gd name="T91" fmla="*/ 478 h 2955"/>
                <a:gd name="T92" fmla="*/ 653 w 2021"/>
                <a:gd name="T93" fmla="*/ 371 h 2955"/>
                <a:gd name="T94" fmla="*/ 683 w 2021"/>
                <a:gd name="T95" fmla="*/ 262 h 2955"/>
                <a:gd name="T96" fmla="*/ 738 w 2021"/>
                <a:gd name="T97" fmla="*/ 168 h 2955"/>
                <a:gd name="T98" fmla="*/ 816 w 2021"/>
                <a:gd name="T99" fmla="*/ 89 h 2955"/>
                <a:gd name="T100" fmla="*/ 911 w 2021"/>
                <a:gd name="T101" fmla="*/ 34 h 2955"/>
                <a:gd name="T102" fmla="*/ 1020 w 2021"/>
                <a:gd name="T103" fmla="*/ 4 h 2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1" h="2955">
                  <a:moveTo>
                    <a:pt x="1078" y="0"/>
                  </a:moveTo>
                  <a:lnTo>
                    <a:pt x="1084" y="0"/>
                  </a:lnTo>
                  <a:lnTo>
                    <a:pt x="1141" y="6"/>
                  </a:lnTo>
                  <a:lnTo>
                    <a:pt x="1196" y="17"/>
                  </a:lnTo>
                  <a:lnTo>
                    <a:pt x="1248" y="36"/>
                  </a:lnTo>
                  <a:lnTo>
                    <a:pt x="1296" y="61"/>
                  </a:lnTo>
                  <a:lnTo>
                    <a:pt x="1341" y="91"/>
                  </a:lnTo>
                  <a:lnTo>
                    <a:pt x="1382" y="127"/>
                  </a:lnTo>
                  <a:lnTo>
                    <a:pt x="1417" y="168"/>
                  </a:lnTo>
                  <a:lnTo>
                    <a:pt x="1447" y="212"/>
                  </a:lnTo>
                  <a:lnTo>
                    <a:pt x="1472" y="261"/>
                  </a:lnTo>
                  <a:lnTo>
                    <a:pt x="1490" y="312"/>
                  </a:lnTo>
                  <a:lnTo>
                    <a:pt x="1502" y="367"/>
                  </a:lnTo>
                  <a:lnTo>
                    <a:pt x="1507" y="425"/>
                  </a:lnTo>
                  <a:lnTo>
                    <a:pt x="1505" y="474"/>
                  </a:lnTo>
                  <a:lnTo>
                    <a:pt x="1496" y="523"/>
                  </a:lnTo>
                  <a:lnTo>
                    <a:pt x="1481" y="569"/>
                  </a:lnTo>
                  <a:lnTo>
                    <a:pt x="1463" y="613"/>
                  </a:lnTo>
                  <a:lnTo>
                    <a:pt x="1441" y="655"/>
                  </a:lnTo>
                  <a:lnTo>
                    <a:pt x="1414" y="696"/>
                  </a:lnTo>
                  <a:lnTo>
                    <a:pt x="1388" y="733"/>
                  </a:lnTo>
                  <a:lnTo>
                    <a:pt x="1366" y="769"/>
                  </a:lnTo>
                  <a:lnTo>
                    <a:pt x="1346" y="800"/>
                  </a:lnTo>
                  <a:lnTo>
                    <a:pt x="2021" y="800"/>
                  </a:lnTo>
                  <a:lnTo>
                    <a:pt x="2021" y="1363"/>
                  </a:lnTo>
                  <a:lnTo>
                    <a:pt x="1964" y="1341"/>
                  </a:lnTo>
                  <a:lnTo>
                    <a:pt x="1907" y="1324"/>
                  </a:lnTo>
                  <a:lnTo>
                    <a:pt x="1847" y="1315"/>
                  </a:lnTo>
                  <a:lnTo>
                    <a:pt x="1785" y="1311"/>
                  </a:lnTo>
                  <a:lnTo>
                    <a:pt x="1778" y="1311"/>
                  </a:lnTo>
                  <a:lnTo>
                    <a:pt x="1716" y="1316"/>
                  </a:lnTo>
                  <a:lnTo>
                    <a:pt x="1655" y="1326"/>
                  </a:lnTo>
                  <a:lnTo>
                    <a:pt x="1595" y="1344"/>
                  </a:lnTo>
                  <a:lnTo>
                    <a:pt x="1539" y="1368"/>
                  </a:lnTo>
                  <a:lnTo>
                    <a:pt x="1485" y="1398"/>
                  </a:lnTo>
                  <a:lnTo>
                    <a:pt x="1434" y="1434"/>
                  </a:lnTo>
                  <a:lnTo>
                    <a:pt x="1387" y="1477"/>
                  </a:lnTo>
                  <a:lnTo>
                    <a:pt x="1345" y="1523"/>
                  </a:lnTo>
                  <a:lnTo>
                    <a:pt x="1310" y="1574"/>
                  </a:lnTo>
                  <a:lnTo>
                    <a:pt x="1278" y="1628"/>
                  </a:lnTo>
                  <a:lnTo>
                    <a:pt x="1255" y="1684"/>
                  </a:lnTo>
                  <a:lnTo>
                    <a:pt x="1238" y="1744"/>
                  </a:lnTo>
                  <a:lnTo>
                    <a:pt x="1226" y="1804"/>
                  </a:lnTo>
                  <a:lnTo>
                    <a:pt x="1222" y="1867"/>
                  </a:lnTo>
                  <a:lnTo>
                    <a:pt x="1224" y="1931"/>
                  </a:lnTo>
                  <a:lnTo>
                    <a:pt x="1234" y="1994"/>
                  </a:lnTo>
                  <a:lnTo>
                    <a:pt x="1251" y="2056"/>
                  </a:lnTo>
                  <a:lnTo>
                    <a:pt x="1274" y="2115"/>
                  </a:lnTo>
                  <a:lnTo>
                    <a:pt x="1304" y="2170"/>
                  </a:lnTo>
                  <a:lnTo>
                    <a:pt x="1341" y="2222"/>
                  </a:lnTo>
                  <a:lnTo>
                    <a:pt x="1384" y="2270"/>
                  </a:lnTo>
                  <a:lnTo>
                    <a:pt x="1425" y="2308"/>
                  </a:lnTo>
                  <a:lnTo>
                    <a:pt x="1468" y="2341"/>
                  </a:lnTo>
                  <a:lnTo>
                    <a:pt x="1515" y="2370"/>
                  </a:lnTo>
                  <a:lnTo>
                    <a:pt x="1564" y="2393"/>
                  </a:lnTo>
                  <a:lnTo>
                    <a:pt x="1617" y="2413"/>
                  </a:lnTo>
                  <a:lnTo>
                    <a:pt x="1672" y="2427"/>
                  </a:lnTo>
                  <a:lnTo>
                    <a:pt x="1729" y="2435"/>
                  </a:lnTo>
                  <a:lnTo>
                    <a:pt x="1785" y="2439"/>
                  </a:lnTo>
                  <a:lnTo>
                    <a:pt x="1847" y="2435"/>
                  </a:lnTo>
                  <a:lnTo>
                    <a:pt x="1907" y="2426"/>
                  </a:lnTo>
                  <a:lnTo>
                    <a:pt x="1964" y="2409"/>
                  </a:lnTo>
                  <a:lnTo>
                    <a:pt x="2021" y="2387"/>
                  </a:lnTo>
                  <a:lnTo>
                    <a:pt x="2021" y="2955"/>
                  </a:lnTo>
                  <a:lnTo>
                    <a:pt x="180" y="2955"/>
                  </a:lnTo>
                  <a:lnTo>
                    <a:pt x="144" y="2951"/>
                  </a:lnTo>
                  <a:lnTo>
                    <a:pt x="110" y="2941"/>
                  </a:lnTo>
                  <a:lnTo>
                    <a:pt x="80" y="2925"/>
                  </a:lnTo>
                  <a:lnTo>
                    <a:pt x="52" y="2903"/>
                  </a:lnTo>
                  <a:lnTo>
                    <a:pt x="31" y="2875"/>
                  </a:lnTo>
                  <a:lnTo>
                    <a:pt x="14" y="2845"/>
                  </a:lnTo>
                  <a:lnTo>
                    <a:pt x="4" y="2811"/>
                  </a:lnTo>
                  <a:lnTo>
                    <a:pt x="0" y="2774"/>
                  </a:lnTo>
                  <a:lnTo>
                    <a:pt x="0" y="980"/>
                  </a:lnTo>
                  <a:lnTo>
                    <a:pt x="4" y="943"/>
                  </a:lnTo>
                  <a:lnTo>
                    <a:pt x="14" y="910"/>
                  </a:lnTo>
                  <a:lnTo>
                    <a:pt x="31" y="879"/>
                  </a:lnTo>
                  <a:lnTo>
                    <a:pt x="52" y="853"/>
                  </a:lnTo>
                  <a:lnTo>
                    <a:pt x="80" y="830"/>
                  </a:lnTo>
                  <a:lnTo>
                    <a:pt x="110" y="813"/>
                  </a:lnTo>
                  <a:lnTo>
                    <a:pt x="144" y="803"/>
                  </a:lnTo>
                  <a:lnTo>
                    <a:pt x="180" y="800"/>
                  </a:lnTo>
                  <a:lnTo>
                    <a:pt x="809" y="800"/>
                  </a:lnTo>
                  <a:lnTo>
                    <a:pt x="796" y="777"/>
                  </a:lnTo>
                  <a:lnTo>
                    <a:pt x="779" y="750"/>
                  </a:lnTo>
                  <a:lnTo>
                    <a:pt x="761" y="723"/>
                  </a:lnTo>
                  <a:lnTo>
                    <a:pt x="741" y="694"/>
                  </a:lnTo>
                  <a:lnTo>
                    <a:pt x="716" y="655"/>
                  </a:lnTo>
                  <a:lnTo>
                    <a:pt x="694" y="614"/>
                  </a:lnTo>
                  <a:lnTo>
                    <a:pt x="676" y="571"/>
                  </a:lnTo>
                  <a:lnTo>
                    <a:pt x="661" y="525"/>
                  </a:lnTo>
                  <a:lnTo>
                    <a:pt x="652" y="478"/>
                  </a:lnTo>
                  <a:lnTo>
                    <a:pt x="649" y="430"/>
                  </a:lnTo>
                  <a:lnTo>
                    <a:pt x="653" y="371"/>
                  </a:lnTo>
                  <a:lnTo>
                    <a:pt x="665" y="316"/>
                  </a:lnTo>
                  <a:lnTo>
                    <a:pt x="683" y="262"/>
                  </a:lnTo>
                  <a:lnTo>
                    <a:pt x="708" y="212"/>
                  </a:lnTo>
                  <a:lnTo>
                    <a:pt x="738" y="168"/>
                  </a:lnTo>
                  <a:lnTo>
                    <a:pt x="775" y="126"/>
                  </a:lnTo>
                  <a:lnTo>
                    <a:pt x="816" y="89"/>
                  </a:lnTo>
                  <a:lnTo>
                    <a:pt x="862" y="59"/>
                  </a:lnTo>
                  <a:lnTo>
                    <a:pt x="911" y="34"/>
                  </a:lnTo>
                  <a:lnTo>
                    <a:pt x="964" y="16"/>
                  </a:lnTo>
                  <a:lnTo>
                    <a:pt x="1020" y="4"/>
                  </a:lnTo>
                  <a:lnTo>
                    <a:pt x="10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1" name="Freeform 12"/>
            <p:cNvSpPr>
              <a:spLocks/>
            </p:cNvSpPr>
            <p:nvPr/>
          </p:nvSpPr>
          <p:spPr bwMode="auto">
            <a:xfrm>
              <a:off x="3038" y="2296"/>
              <a:ext cx="2956" cy="2021"/>
            </a:xfrm>
            <a:custGeom>
              <a:avLst/>
              <a:gdLst>
                <a:gd name="T0" fmla="*/ 1365 w 2956"/>
                <a:gd name="T1" fmla="*/ 0 h 2021"/>
                <a:gd name="T2" fmla="*/ 1327 w 2956"/>
                <a:gd name="T3" fmla="*/ 118 h 2021"/>
                <a:gd name="T4" fmla="*/ 1314 w 2956"/>
                <a:gd name="T5" fmla="*/ 242 h 2021"/>
                <a:gd name="T6" fmla="*/ 1329 w 2956"/>
                <a:gd name="T7" fmla="*/ 365 h 2021"/>
                <a:gd name="T8" fmla="*/ 1371 w 2956"/>
                <a:gd name="T9" fmla="*/ 482 h 2021"/>
                <a:gd name="T10" fmla="*/ 1437 w 2956"/>
                <a:gd name="T11" fmla="*/ 587 h 2021"/>
                <a:gd name="T12" fmla="*/ 1526 w 2956"/>
                <a:gd name="T13" fmla="*/ 676 h 2021"/>
                <a:gd name="T14" fmla="*/ 1630 w 2956"/>
                <a:gd name="T15" fmla="*/ 741 h 2021"/>
                <a:gd name="T16" fmla="*/ 1746 w 2956"/>
                <a:gd name="T17" fmla="*/ 783 h 2021"/>
                <a:gd name="T18" fmla="*/ 1870 w 2956"/>
                <a:gd name="T19" fmla="*/ 799 h 2021"/>
                <a:gd name="T20" fmla="*/ 1942 w 2956"/>
                <a:gd name="T21" fmla="*/ 795 h 2021"/>
                <a:gd name="T22" fmla="*/ 2064 w 2956"/>
                <a:gd name="T23" fmla="*/ 767 h 2021"/>
                <a:gd name="T24" fmla="*/ 2177 w 2956"/>
                <a:gd name="T25" fmla="*/ 714 h 2021"/>
                <a:gd name="T26" fmla="*/ 2276 w 2956"/>
                <a:gd name="T27" fmla="*/ 634 h 2021"/>
                <a:gd name="T28" fmla="*/ 2356 w 2956"/>
                <a:gd name="T29" fmla="*/ 534 h 2021"/>
                <a:gd name="T30" fmla="*/ 2410 w 2956"/>
                <a:gd name="T31" fmla="*/ 422 h 2021"/>
                <a:gd name="T32" fmla="*/ 2439 w 2956"/>
                <a:gd name="T33" fmla="*/ 299 h 2021"/>
                <a:gd name="T34" fmla="*/ 2439 w 2956"/>
                <a:gd name="T35" fmla="*/ 174 h 2021"/>
                <a:gd name="T36" fmla="*/ 2412 w 2956"/>
                <a:gd name="T37" fmla="*/ 56 h 2021"/>
                <a:gd name="T38" fmla="*/ 2956 w 2956"/>
                <a:gd name="T39" fmla="*/ 0 h 2021"/>
                <a:gd name="T40" fmla="*/ 2952 w 2956"/>
                <a:gd name="T41" fmla="*/ 1877 h 2021"/>
                <a:gd name="T42" fmla="*/ 2925 w 2956"/>
                <a:gd name="T43" fmla="*/ 1943 h 2021"/>
                <a:gd name="T44" fmla="*/ 2876 w 2956"/>
                <a:gd name="T45" fmla="*/ 1991 h 2021"/>
                <a:gd name="T46" fmla="*/ 2812 w 2956"/>
                <a:gd name="T47" fmla="*/ 2017 h 2021"/>
                <a:gd name="T48" fmla="*/ 799 w 2956"/>
                <a:gd name="T49" fmla="*/ 2021 h 2021"/>
                <a:gd name="T50" fmla="*/ 779 w 2956"/>
                <a:gd name="T51" fmla="*/ 1225 h 2021"/>
                <a:gd name="T52" fmla="*/ 724 w 2956"/>
                <a:gd name="T53" fmla="*/ 1262 h 2021"/>
                <a:gd name="T54" fmla="*/ 651 w 2956"/>
                <a:gd name="T55" fmla="*/ 1307 h 2021"/>
                <a:gd name="T56" fmla="*/ 567 w 2956"/>
                <a:gd name="T57" fmla="*/ 1346 h 2021"/>
                <a:gd name="T58" fmla="*/ 476 w 2956"/>
                <a:gd name="T59" fmla="*/ 1369 h 2021"/>
                <a:gd name="T60" fmla="*/ 369 w 2956"/>
                <a:gd name="T61" fmla="*/ 1368 h 2021"/>
                <a:gd name="T62" fmla="*/ 259 w 2956"/>
                <a:gd name="T63" fmla="*/ 1338 h 2021"/>
                <a:gd name="T64" fmla="*/ 163 w 2956"/>
                <a:gd name="T65" fmla="*/ 1282 h 2021"/>
                <a:gd name="T66" fmla="*/ 86 w 2956"/>
                <a:gd name="T67" fmla="*/ 1202 h 2021"/>
                <a:gd name="T68" fmla="*/ 31 w 2956"/>
                <a:gd name="T69" fmla="*/ 1105 h 2021"/>
                <a:gd name="T70" fmla="*/ 2 w 2956"/>
                <a:gd name="T71" fmla="*/ 996 h 2021"/>
                <a:gd name="T72" fmla="*/ 4 w 2956"/>
                <a:gd name="T73" fmla="*/ 881 h 2021"/>
                <a:gd name="T74" fmla="*/ 35 w 2956"/>
                <a:gd name="T75" fmla="*/ 775 h 2021"/>
                <a:gd name="T76" fmla="*/ 90 w 2956"/>
                <a:gd name="T77" fmla="*/ 681 h 2021"/>
                <a:gd name="T78" fmla="*/ 166 w 2956"/>
                <a:gd name="T79" fmla="*/ 605 h 2021"/>
                <a:gd name="T80" fmla="*/ 259 w 2956"/>
                <a:gd name="T81" fmla="*/ 550 h 2021"/>
                <a:gd name="T82" fmla="*/ 366 w 2956"/>
                <a:gd name="T83" fmla="*/ 520 h 2021"/>
                <a:gd name="T84" fmla="*/ 428 w 2956"/>
                <a:gd name="T85" fmla="*/ 515 h 2021"/>
                <a:gd name="T86" fmla="*/ 524 w 2956"/>
                <a:gd name="T87" fmla="*/ 526 h 2021"/>
                <a:gd name="T88" fmla="*/ 611 w 2956"/>
                <a:gd name="T89" fmla="*/ 558 h 2021"/>
                <a:gd name="T90" fmla="*/ 690 w 2956"/>
                <a:gd name="T91" fmla="*/ 605 h 2021"/>
                <a:gd name="T92" fmla="*/ 740 w 2956"/>
                <a:gd name="T93" fmla="*/ 638 h 2021"/>
                <a:gd name="T94" fmla="*/ 783 w 2956"/>
                <a:gd name="T95" fmla="*/ 665 h 2021"/>
                <a:gd name="T96" fmla="*/ 799 w 2956"/>
                <a:gd name="T97" fmla="*/ 0 h 2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56" h="2021">
                  <a:moveTo>
                    <a:pt x="799" y="0"/>
                  </a:moveTo>
                  <a:lnTo>
                    <a:pt x="1365" y="0"/>
                  </a:lnTo>
                  <a:lnTo>
                    <a:pt x="1342" y="58"/>
                  </a:lnTo>
                  <a:lnTo>
                    <a:pt x="1327" y="118"/>
                  </a:lnTo>
                  <a:lnTo>
                    <a:pt x="1316" y="179"/>
                  </a:lnTo>
                  <a:lnTo>
                    <a:pt x="1314" y="242"/>
                  </a:lnTo>
                  <a:lnTo>
                    <a:pt x="1317" y="305"/>
                  </a:lnTo>
                  <a:lnTo>
                    <a:pt x="1329" y="365"/>
                  </a:lnTo>
                  <a:lnTo>
                    <a:pt x="1346" y="426"/>
                  </a:lnTo>
                  <a:lnTo>
                    <a:pt x="1371" y="482"/>
                  </a:lnTo>
                  <a:lnTo>
                    <a:pt x="1401" y="536"/>
                  </a:lnTo>
                  <a:lnTo>
                    <a:pt x="1437" y="587"/>
                  </a:lnTo>
                  <a:lnTo>
                    <a:pt x="1479" y="634"/>
                  </a:lnTo>
                  <a:lnTo>
                    <a:pt x="1526" y="676"/>
                  </a:lnTo>
                  <a:lnTo>
                    <a:pt x="1577" y="711"/>
                  </a:lnTo>
                  <a:lnTo>
                    <a:pt x="1630" y="741"/>
                  </a:lnTo>
                  <a:lnTo>
                    <a:pt x="1687" y="766"/>
                  </a:lnTo>
                  <a:lnTo>
                    <a:pt x="1746" y="783"/>
                  </a:lnTo>
                  <a:lnTo>
                    <a:pt x="1807" y="795"/>
                  </a:lnTo>
                  <a:lnTo>
                    <a:pt x="1870" y="799"/>
                  </a:lnTo>
                  <a:lnTo>
                    <a:pt x="1878" y="799"/>
                  </a:lnTo>
                  <a:lnTo>
                    <a:pt x="1942" y="795"/>
                  </a:lnTo>
                  <a:lnTo>
                    <a:pt x="2004" y="784"/>
                  </a:lnTo>
                  <a:lnTo>
                    <a:pt x="2064" y="767"/>
                  </a:lnTo>
                  <a:lnTo>
                    <a:pt x="2123" y="744"/>
                  </a:lnTo>
                  <a:lnTo>
                    <a:pt x="2177" y="714"/>
                  </a:lnTo>
                  <a:lnTo>
                    <a:pt x="2229" y="677"/>
                  </a:lnTo>
                  <a:lnTo>
                    <a:pt x="2276" y="634"/>
                  </a:lnTo>
                  <a:lnTo>
                    <a:pt x="2319" y="587"/>
                  </a:lnTo>
                  <a:lnTo>
                    <a:pt x="2356" y="534"/>
                  </a:lnTo>
                  <a:lnTo>
                    <a:pt x="2386" y="479"/>
                  </a:lnTo>
                  <a:lnTo>
                    <a:pt x="2410" y="422"/>
                  </a:lnTo>
                  <a:lnTo>
                    <a:pt x="2428" y="361"/>
                  </a:lnTo>
                  <a:lnTo>
                    <a:pt x="2439" y="299"/>
                  </a:lnTo>
                  <a:lnTo>
                    <a:pt x="2441" y="236"/>
                  </a:lnTo>
                  <a:lnTo>
                    <a:pt x="2439" y="174"/>
                  </a:lnTo>
                  <a:lnTo>
                    <a:pt x="2428" y="114"/>
                  </a:lnTo>
                  <a:lnTo>
                    <a:pt x="2412" y="56"/>
                  </a:lnTo>
                  <a:lnTo>
                    <a:pt x="2390" y="0"/>
                  </a:lnTo>
                  <a:lnTo>
                    <a:pt x="2956" y="0"/>
                  </a:lnTo>
                  <a:lnTo>
                    <a:pt x="2956" y="1842"/>
                  </a:lnTo>
                  <a:lnTo>
                    <a:pt x="2952" y="1877"/>
                  </a:lnTo>
                  <a:lnTo>
                    <a:pt x="2942" y="1911"/>
                  </a:lnTo>
                  <a:lnTo>
                    <a:pt x="2925" y="1943"/>
                  </a:lnTo>
                  <a:lnTo>
                    <a:pt x="2902" y="1969"/>
                  </a:lnTo>
                  <a:lnTo>
                    <a:pt x="2876" y="1991"/>
                  </a:lnTo>
                  <a:lnTo>
                    <a:pt x="2846" y="2007"/>
                  </a:lnTo>
                  <a:lnTo>
                    <a:pt x="2812" y="2017"/>
                  </a:lnTo>
                  <a:lnTo>
                    <a:pt x="2775" y="2021"/>
                  </a:lnTo>
                  <a:lnTo>
                    <a:pt x="799" y="2021"/>
                  </a:lnTo>
                  <a:lnTo>
                    <a:pt x="799" y="1212"/>
                  </a:lnTo>
                  <a:lnTo>
                    <a:pt x="779" y="1225"/>
                  </a:lnTo>
                  <a:lnTo>
                    <a:pt x="753" y="1241"/>
                  </a:lnTo>
                  <a:lnTo>
                    <a:pt x="724" y="1262"/>
                  </a:lnTo>
                  <a:lnTo>
                    <a:pt x="690" y="1283"/>
                  </a:lnTo>
                  <a:lnTo>
                    <a:pt x="651" y="1307"/>
                  </a:lnTo>
                  <a:lnTo>
                    <a:pt x="610" y="1329"/>
                  </a:lnTo>
                  <a:lnTo>
                    <a:pt x="567" y="1346"/>
                  </a:lnTo>
                  <a:lnTo>
                    <a:pt x="522" y="1360"/>
                  </a:lnTo>
                  <a:lnTo>
                    <a:pt x="476" y="1369"/>
                  </a:lnTo>
                  <a:lnTo>
                    <a:pt x="428" y="1372"/>
                  </a:lnTo>
                  <a:lnTo>
                    <a:pt x="369" y="1368"/>
                  </a:lnTo>
                  <a:lnTo>
                    <a:pt x="313" y="1356"/>
                  </a:lnTo>
                  <a:lnTo>
                    <a:pt x="259" y="1338"/>
                  </a:lnTo>
                  <a:lnTo>
                    <a:pt x="209" y="1313"/>
                  </a:lnTo>
                  <a:lnTo>
                    <a:pt x="163" y="1282"/>
                  </a:lnTo>
                  <a:lnTo>
                    <a:pt x="123" y="1244"/>
                  </a:lnTo>
                  <a:lnTo>
                    <a:pt x="86" y="1202"/>
                  </a:lnTo>
                  <a:lnTo>
                    <a:pt x="55" y="1156"/>
                  </a:lnTo>
                  <a:lnTo>
                    <a:pt x="31" y="1105"/>
                  </a:lnTo>
                  <a:lnTo>
                    <a:pt x="13" y="1053"/>
                  </a:lnTo>
                  <a:lnTo>
                    <a:pt x="2" y="996"/>
                  </a:lnTo>
                  <a:lnTo>
                    <a:pt x="0" y="937"/>
                  </a:lnTo>
                  <a:lnTo>
                    <a:pt x="4" y="881"/>
                  </a:lnTo>
                  <a:lnTo>
                    <a:pt x="15" y="826"/>
                  </a:lnTo>
                  <a:lnTo>
                    <a:pt x="35" y="775"/>
                  </a:lnTo>
                  <a:lnTo>
                    <a:pt x="60" y="727"/>
                  </a:lnTo>
                  <a:lnTo>
                    <a:pt x="90" y="681"/>
                  </a:lnTo>
                  <a:lnTo>
                    <a:pt x="125" y="642"/>
                  </a:lnTo>
                  <a:lnTo>
                    <a:pt x="166" y="605"/>
                  </a:lnTo>
                  <a:lnTo>
                    <a:pt x="211" y="575"/>
                  </a:lnTo>
                  <a:lnTo>
                    <a:pt x="259" y="550"/>
                  </a:lnTo>
                  <a:lnTo>
                    <a:pt x="311" y="532"/>
                  </a:lnTo>
                  <a:lnTo>
                    <a:pt x="366" y="520"/>
                  </a:lnTo>
                  <a:lnTo>
                    <a:pt x="423" y="515"/>
                  </a:lnTo>
                  <a:lnTo>
                    <a:pt x="428" y="515"/>
                  </a:lnTo>
                  <a:lnTo>
                    <a:pt x="476" y="519"/>
                  </a:lnTo>
                  <a:lnTo>
                    <a:pt x="524" y="526"/>
                  </a:lnTo>
                  <a:lnTo>
                    <a:pt x="568" y="541"/>
                  </a:lnTo>
                  <a:lnTo>
                    <a:pt x="611" y="558"/>
                  </a:lnTo>
                  <a:lnTo>
                    <a:pt x="652" y="580"/>
                  </a:lnTo>
                  <a:lnTo>
                    <a:pt x="690" y="605"/>
                  </a:lnTo>
                  <a:lnTo>
                    <a:pt x="715" y="621"/>
                  </a:lnTo>
                  <a:lnTo>
                    <a:pt x="740" y="638"/>
                  </a:lnTo>
                  <a:lnTo>
                    <a:pt x="762" y="652"/>
                  </a:lnTo>
                  <a:lnTo>
                    <a:pt x="783" y="665"/>
                  </a:lnTo>
                  <a:lnTo>
                    <a:pt x="799" y="676"/>
                  </a:lnTo>
                  <a:lnTo>
                    <a:pt x="79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2" name="Freeform 13"/>
            <p:cNvSpPr>
              <a:spLocks/>
            </p:cNvSpPr>
            <p:nvPr/>
          </p:nvSpPr>
          <p:spPr bwMode="auto">
            <a:xfrm>
              <a:off x="3838" y="5"/>
              <a:ext cx="2156" cy="2955"/>
            </a:xfrm>
            <a:custGeom>
              <a:avLst/>
              <a:gdLst>
                <a:gd name="T0" fmla="*/ 1977 w 2156"/>
                <a:gd name="T1" fmla="*/ 0 h 2955"/>
                <a:gd name="T2" fmla="*/ 2046 w 2156"/>
                <a:gd name="T3" fmla="*/ 15 h 2955"/>
                <a:gd name="T4" fmla="*/ 2104 w 2156"/>
                <a:gd name="T5" fmla="*/ 54 h 2955"/>
                <a:gd name="T6" fmla="*/ 2142 w 2156"/>
                <a:gd name="T7" fmla="*/ 110 h 2955"/>
                <a:gd name="T8" fmla="*/ 2156 w 2156"/>
                <a:gd name="T9" fmla="*/ 181 h 2955"/>
                <a:gd name="T10" fmla="*/ 1347 w 2156"/>
                <a:gd name="T11" fmla="*/ 2156 h 2955"/>
                <a:gd name="T12" fmla="*/ 1360 w 2156"/>
                <a:gd name="T13" fmla="*/ 2177 h 2955"/>
                <a:gd name="T14" fmla="*/ 1395 w 2156"/>
                <a:gd name="T15" fmla="*/ 2231 h 2955"/>
                <a:gd name="T16" fmla="*/ 1442 w 2156"/>
                <a:gd name="T17" fmla="*/ 2304 h 2955"/>
                <a:gd name="T18" fmla="*/ 1481 w 2156"/>
                <a:gd name="T19" fmla="*/ 2387 h 2955"/>
                <a:gd name="T20" fmla="*/ 1504 w 2156"/>
                <a:gd name="T21" fmla="*/ 2478 h 2955"/>
                <a:gd name="T22" fmla="*/ 1504 w 2156"/>
                <a:gd name="T23" fmla="*/ 2579 h 2955"/>
                <a:gd name="T24" fmla="*/ 1479 w 2156"/>
                <a:gd name="T25" fmla="*/ 2680 h 2955"/>
                <a:gd name="T26" fmla="*/ 1432 w 2156"/>
                <a:gd name="T27" fmla="*/ 2769 h 2955"/>
                <a:gd name="T28" fmla="*/ 1366 w 2156"/>
                <a:gd name="T29" fmla="*/ 2844 h 2955"/>
                <a:gd name="T30" fmla="*/ 1282 w 2156"/>
                <a:gd name="T31" fmla="*/ 2904 h 2955"/>
                <a:gd name="T32" fmla="*/ 1185 w 2156"/>
                <a:gd name="T33" fmla="*/ 2942 h 2955"/>
                <a:gd name="T34" fmla="*/ 1078 w 2156"/>
                <a:gd name="T35" fmla="*/ 2955 h 2955"/>
                <a:gd name="T36" fmla="*/ 1015 w 2156"/>
                <a:gd name="T37" fmla="*/ 2951 h 2955"/>
                <a:gd name="T38" fmla="*/ 909 w 2156"/>
                <a:gd name="T39" fmla="*/ 2920 h 2955"/>
                <a:gd name="T40" fmla="*/ 815 w 2156"/>
                <a:gd name="T41" fmla="*/ 2865 h 2955"/>
                <a:gd name="T42" fmla="*/ 739 w 2156"/>
                <a:gd name="T43" fmla="*/ 2789 h 2955"/>
                <a:gd name="T44" fmla="*/ 684 w 2156"/>
                <a:gd name="T45" fmla="*/ 2694 h 2955"/>
                <a:gd name="T46" fmla="*/ 654 w 2156"/>
                <a:gd name="T47" fmla="*/ 2588 h 2955"/>
                <a:gd name="T48" fmla="*/ 651 w 2156"/>
                <a:gd name="T49" fmla="*/ 2482 h 2955"/>
                <a:gd name="T50" fmla="*/ 672 w 2156"/>
                <a:gd name="T51" fmla="*/ 2389 h 2955"/>
                <a:gd name="T52" fmla="*/ 713 w 2156"/>
                <a:gd name="T53" fmla="*/ 2304 h 2955"/>
                <a:gd name="T54" fmla="*/ 751 w 2156"/>
                <a:gd name="T55" fmla="*/ 2247 h 2955"/>
                <a:gd name="T56" fmla="*/ 777 w 2156"/>
                <a:gd name="T57" fmla="*/ 2209 h 2955"/>
                <a:gd name="T58" fmla="*/ 798 w 2156"/>
                <a:gd name="T59" fmla="*/ 2176 h 2955"/>
                <a:gd name="T60" fmla="*/ 810 w 2156"/>
                <a:gd name="T61" fmla="*/ 2156 h 2955"/>
                <a:gd name="T62" fmla="*/ 0 w 2156"/>
                <a:gd name="T63" fmla="*/ 1329 h 2955"/>
                <a:gd name="T64" fmla="*/ 9 w 2156"/>
                <a:gd name="T65" fmla="*/ 1337 h 2955"/>
                <a:gd name="T66" fmla="*/ 31 w 2156"/>
                <a:gd name="T67" fmla="*/ 1356 h 2955"/>
                <a:gd name="T68" fmla="*/ 60 w 2156"/>
                <a:gd name="T69" fmla="*/ 1380 h 2955"/>
                <a:gd name="T70" fmla="*/ 85 w 2156"/>
                <a:gd name="T71" fmla="*/ 1401 h 2955"/>
                <a:gd name="T72" fmla="*/ 134 w 2156"/>
                <a:gd name="T73" fmla="*/ 1436 h 2955"/>
                <a:gd name="T74" fmla="*/ 221 w 2156"/>
                <a:gd name="T75" fmla="*/ 1481 h 2955"/>
                <a:gd name="T76" fmla="*/ 318 w 2156"/>
                <a:gd name="T77" fmla="*/ 1504 h 2955"/>
                <a:gd name="T78" fmla="*/ 375 w 2156"/>
                <a:gd name="T79" fmla="*/ 1507 h 2955"/>
                <a:gd name="T80" fmla="*/ 486 w 2156"/>
                <a:gd name="T81" fmla="*/ 1491 h 2955"/>
                <a:gd name="T82" fmla="*/ 587 w 2156"/>
                <a:gd name="T83" fmla="*/ 1448 h 2955"/>
                <a:gd name="T84" fmla="*/ 672 w 2156"/>
                <a:gd name="T85" fmla="*/ 1381 h 2955"/>
                <a:gd name="T86" fmla="*/ 739 w 2156"/>
                <a:gd name="T87" fmla="*/ 1296 h 2955"/>
                <a:gd name="T88" fmla="*/ 782 w 2156"/>
                <a:gd name="T89" fmla="*/ 1195 h 2955"/>
                <a:gd name="T90" fmla="*/ 798 w 2156"/>
                <a:gd name="T91" fmla="*/ 1084 h 2955"/>
                <a:gd name="T92" fmla="*/ 785 w 2156"/>
                <a:gd name="T93" fmla="*/ 969 h 2955"/>
                <a:gd name="T94" fmla="*/ 741 w 2156"/>
                <a:gd name="T95" fmla="*/ 866 h 2955"/>
                <a:gd name="T96" fmla="*/ 675 w 2156"/>
                <a:gd name="T97" fmla="*/ 777 h 2955"/>
                <a:gd name="T98" fmla="*/ 587 w 2156"/>
                <a:gd name="T99" fmla="*/ 708 h 2955"/>
                <a:gd name="T100" fmla="*/ 485 w 2156"/>
                <a:gd name="T101" fmla="*/ 665 h 2955"/>
                <a:gd name="T102" fmla="*/ 369 w 2156"/>
                <a:gd name="T103" fmla="*/ 650 h 2955"/>
                <a:gd name="T104" fmla="*/ 269 w 2156"/>
                <a:gd name="T105" fmla="*/ 661 h 2955"/>
                <a:gd name="T106" fmla="*/ 176 w 2156"/>
                <a:gd name="T107" fmla="*/ 695 h 2955"/>
                <a:gd name="T108" fmla="*/ 96 w 2156"/>
                <a:gd name="T109" fmla="*/ 749 h 2955"/>
                <a:gd name="T110" fmla="*/ 73 w 2156"/>
                <a:gd name="T111" fmla="*/ 765 h 2955"/>
                <a:gd name="T112" fmla="*/ 46 w 2156"/>
                <a:gd name="T113" fmla="*/ 788 h 2955"/>
                <a:gd name="T114" fmla="*/ 20 w 2156"/>
                <a:gd name="T115" fmla="*/ 811 h 2955"/>
                <a:gd name="T116" fmla="*/ 3 w 2156"/>
                <a:gd name="T117" fmla="*/ 825 h 2955"/>
                <a:gd name="T118" fmla="*/ 0 w 2156"/>
                <a:gd name="T119" fmla="*/ 0 h 2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56" h="2955">
                  <a:moveTo>
                    <a:pt x="0" y="0"/>
                  </a:moveTo>
                  <a:lnTo>
                    <a:pt x="1977" y="0"/>
                  </a:lnTo>
                  <a:lnTo>
                    <a:pt x="2012" y="4"/>
                  </a:lnTo>
                  <a:lnTo>
                    <a:pt x="2046" y="15"/>
                  </a:lnTo>
                  <a:lnTo>
                    <a:pt x="2076" y="32"/>
                  </a:lnTo>
                  <a:lnTo>
                    <a:pt x="2104" y="54"/>
                  </a:lnTo>
                  <a:lnTo>
                    <a:pt x="2126" y="80"/>
                  </a:lnTo>
                  <a:lnTo>
                    <a:pt x="2142" y="110"/>
                  </a:lnTo>
                  <a:lnTo>
                    <a:pt x="2152" y="144"/>
                  </a:lnTo>
                  <a:lnTo>
                    <a:pt x="2156" y="181"/>
                  </a:lnTo>
                  <a:lnTo>
                    <a:pt x="2156" y="2156"/>
                  </a:lnTo>
                  <a:lnTo>
                    <a:pt x="1347" y="2156"/>
                  </a:lnTo>
                  <a:lnTo>
                    <a:pt x="1347" y="2158"/>
                  </a:lnTo>
                  <a:lnTo>
                    <a:pt x="1360" y="2177"/>
                  </a:lnTo>
                  <a:lnTo>
                    <a:pt x="1375" y="2202"/>
                  </a:lnTo>
                  <a:lnTo>
                    <a:pt x="1395" y="2231"/>
                  </a:lnTo>
                  <a:lnTo>
                    <a:pt x="1419" y="2265"/>
                  </a:lnTo>
                  <a:lnTo>
                    <a:pt x="1442" y="2304"/>
                  </a:lnTo>
                  <a:lnTo>
                    <a:pt x="1464" y="2345"/>
                  </a:lnTo>
                  <a:lnTo>
                    <a:pt x="1481" y="2387"/>
                  </a:lnTo>
                  <a:lnTo>
                    <a:pt x="1496" y="2431"/>
                  </a:lnTo>
                  <a:lnTo>
                    <a:pt x="1504" y="2478"/>
                  </a:lnTo>
                  <a:lnTo>
                    <a:pt x="1506" y="2527"/>
                  </a:lnTo>
                  <a:lnTo>
                    <a:pt x="1504" y="2579"/>
                  </a:lnTo>
                  <a:lnTo>
                    <a:pt x="1495" y="2630"/>
                  </a:lnTo>
                  <a:lnTo>
                    <a:pt x="1479" y="2680"/>
                  </a:lnTo>
                  <a:lnTo>
                    <a:pt x="1458" y="2726"/>
                  </a:lnTo>
                  <a:lnTo>
                    <a:pt x="1432" y="2769"/>
                  </a:lnTo>
                  <a:lnTo>
                    <a:pt x="1402" y="2808"/>
                  </a:lnTo>
                  <a:lnTo>
                    <a:pt x="1366" y="2844"/>
                  </a:lnTo>
                  <a:lnTo>
                    <a:pt x="1326" y="2876"/>
                  </a:lnTo>
                  <a:lnTo>
                    <a:pt x="1282" y="2904"/>
                  </a:lnTo>
                  <a:lnTo>
                    <a:pt x="1235" y="2925"/>
                  </a:lnTo>
                  <a:lnTo>
                    <a:pt x="1185" y="2942"/>
                  </a:lnTo>
                  <a:lnTo>
                    <a:pt x="1132" y="2951"/>
                  </a:lnTo>
                  <a:lnTo>
                    <a:pt x="1078" y="2955"/>
                  </a:lnTo>
                  <a:lnTo>
                    <a:pt x="1072" y="2955"/>
                  </a:lnTo>
                  <a:lnTo>
                    <a:pt x="1015" y="2951"/>
                  </a:lnTo>
                  <a:lnTo>
                    <a:pt x="960" y="2938"/>
                  </a:lnTo>
                  <a:lnTo>
                    <a:pt x="909" y="2920"/>
                  </a:lnTo>
                  <a:lnTo>
                    <a:pt x="859" y="2895"/>
                  </a:lnTo>
                  <a:lnTo>
                    <a:pt x="815" y="2865"/>
                  </a:lnTo>
                  <a:lnTo>
                    <a:pt x="774" y="2829"/>
                  </a:lnTo>
                  <a:lnTo>
                    <a:pt x="739" y="2789"/>
                  </a:lnTo>
                  <a:lnTo>
                    <a:pt x="709" y="2744"/>
                  </a:lnTo>
                  <a:lnTo>
                    <a:pt x="684" y="2694"/>
                  </a:lnTo>
                  <a:lnTo>
                    <a:pt x="665" y="2643"/>
                  </a:lnTo>
                  <a:lnTo>
                    <a:pt x="654" y="2588"/>
                  </a:lnTo>
                  <a:lnTo>
                    <a:pt x="648" y="2532"/>
                  </a:lnTo>
                  <a:lnTo>
                    <a:pt x="651" y="2482"/>
                  </a:lnTo>
                  <a:lnTo>
                    <a:pt x="659" y="2435"/>
                  </a:lnTo>
                  <a:lnTo>
                    <a:pt x="672" y="2389"/>
                  </a:lnTo>
                  <a:lnTo>
                    <a:pt x="690" y="2346"/>
                  </a:lnTo>
                  <a:lnTo>
                    <a:pt x="713" y="2304"/>
                  </a:lnTo>
                  <a:lnTo>
                    <a:pt x="737" y="2265"/>
                  </a:lnTo>
                  <a:lnTo>
                    <a:pt x="751" y="2247"/>
                  </a:lnTo>
                  <a:lnTo>
                    <a:pt x="764" y="2227"/>
                  </a:lnTo>
                  <a:lnTo>
                    <a:pt x="777" y="2209"/>
                  </a:lnTo>
                  <a:lnTo>
                    <a:pt x="787" y="2192"/>
                  </a:lnTo>
                  <a:lnTo>
                    <a:pt x="798" y="2176"/>
                  </a:lnTo>
                  <a:lnTo>
                    <a:pt x="806" y="2164"/>
                  </a:lnTo>
                  <a:lnTo>
                    <a:pt x="810" y="2156"/>
                  </a:lnTo>
                  <a:lnTo>
                    <a:pt x="0" y="2156"/>
                  </a:lnTo>
                  <a:lnTo>
                    <a:pt x="0" y="1329"/>
                  </a:lnTo>
                  <a:lnTo>
                    <a:pt x="3" y="1332"/>
                  </a:lnTo>
                  <a:lnTo>
                    <a:pt x="9" y="1337"/>
                  </a:lnTo>
                  <a:lnTo>
                    <a:pt x="20" y="1346"/>
                  </a:lnTo>
                  <a:lnTo>
                    <a:pt x="31" y="1356"/>
                  </a:lnTo>
                  <a:lnTo>
                    <a:pt x="46" y="1368"/>
                  </a:lnTo>
                  <a:lnTo>
                    <a:pt x="60" y="1380"/>
                  </a:lnTo>
                  <a:lnTo>
                    <a:pt x="73" y="1392"/>
                  </a:lnTo>
                  <a:lnTo>
                    <a:pt x="85" y="1401"/>
                  </a:lnTo>
                  <a:lnTo>
                    <a:pt x="96" y="1408"/>
                  </a:lnTo>
                  <a:lnTo>
                    <a:pt x="134" y="1436"/>
                  </a:lnTo>
                  <a:lnTo>
                    <a:pt x="176" y="1461"/>
                  </a:lnTo>
                  <a:lnTo>
                    <a:pt x="221" y="1481"/>
                  </a:lnTo>
                  <a:lnTo>
                    <a:pt x="269" y="1495"/>
                  </a:lnTo>
                  <a:lnTo>
                    <a:pt x="318" y="1504"/>
                  </a:lnTo>
                  <a:lnTo>
                    <a:pt x="369" y="1507"/>
                  </a:lnTo>
                  <a:lnTo>
                    <a:pt x="375" y="1507"/>
                  </a:lnTo>
                  <a:lnTo>
                    <a:pt x="431" y="1503"/>
                  </a:lnTo>
                  <a:lnTo>
                    <a:pt x="486" y="1491"/>
                  </a:lnTo>
                  <a:lnTo>
                    <a:pt x="538" y="1472"/>
                  </a:lnTo>
                  <a:lnTo>
                    <a:pt x="587" y="1448"/>
                  </a:lnTo>
                  <a:lnTo>
                    <a:pt x="631" y="1417"/>
                  </a:lnTo>
                  <a:lnTo>
                    <a:pt x="672" y="1381"/>
                  </a:lnTo>
                  <a:lnTo>
                    <a:pt x="707" y="1341"/>
                  </a:lnTo>
                  <a:lnTo>
                    <a:pt x="739" y="1296"/>
                  </a:lnTo>
                  <a:lnTo>
                    <a:pt x="764" y="1248"/>
                  </a:lnTo>
                  <a:lnTo>
                    <a:pt x="782" y="1195"/>
                  </a:lnTo>
                  <a:lnTo>
                    <a:pt x="794" y="1142"/>
                  </a:lnTo>
                  <a:lnTo>
                    <a:pt x="798" y="1084"/>
                  </a:lnTo>
                  <a:lnTo>
                    <a:pt x="795" y="1025"/>
                  </a:lnTo>
                  <a:lnTo>
                    <a:pt x="785" y="969"/>
                  </a:lnTo>
                  <a:lnTo>
                    <a:pt x="766" y="915"/>
                  </a:lnTo>
                  <a:lnTo>
                    <a:pt x="741" y="866"/>
                  </a:lnTo>
                  <a:lnTo>
                    <a:pt x="711" y="818"/>
                  </a:lnTo>
                  <a:lnTo>
                    <a:pt x="675" y="777"/>
                  </a:lnTo>
                  <a:lnTo>
                    <a:pt x="633" y="740"/>
                  </a:lnTo>
                  <a:lnTo>
                    <a:pt x="587" y="708"/>
                  </a:lnTo>
                  <a:lnTo>
                    <a:pt x="537" y="684"/>
                  </a:lnTo>
                  <a:lnTo>
                    <a:pt x="485" y="665"/>
                  </a:lnTo>
                  <a:lnTo>
                    <a:pt x="428" y="653"/>
                  </a:lnTo>
                  <a:lnTo>
                    <a:pt x="369" y="650"/>
                  </a:lnTo>
                  <a:lnTo>
                    <a:pt x="318" y="652"/>
                  </a:lnTo>
                  <a:lnTo>
                    <a:pt x="269" y="661"/>
                  </a:lnTo>
                  <a:lnTo>
                    <a:pt x="221" y="676"/>
                  </a:lnTo>
                  <a:lnTo>
                    <a:pt x="176" y="695"/>
                  </a:lnTo>
                  <a:lnTo>
                    <a:pt x="134" y="720"/>
                  </a:lnTo>
                  <a:lnTo>
                    <a:pt x="96" y="749"/>
                  </a:lnTo>
                  <a:lnTo>
                    <a:pt x="85" y="756"/>
                  </a:lnTo>
                  <a:lnTo>
                    <a:pt x="73" y="765"/>
                  </a:lnTo>
                  <a:lnTo>
                    <a:pt x="60" y="777"/>
                  </a:lnTo>
                  <a:lnTo>
                    <a:pt x="46" y="788"/>
                  </a:lnTo>
                  <a:lnTo>
                    <a:pt x="31" y="800"/>
                  </a:lnTo>
                  <a:lnTo>
                    <a:pt x="20" y="811"/>
                  </a:lnTo>
                  <a:lnTo>
                    <a:pt x="9" y="820"/>
                  </a:lnTo>
                  <a:lnTo>
                    <a:pt x="3" y="825"/>
                  </a:lnTo>
                  <a:lnTo>
                    <a:pt x="0" y="82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Freeform 6">
            <a:extLst>
              <a:ext uri="{FF2B5EF4-FFF2-40B4-BE49-F238E27FC236}">
                <a16:creationId xmlns:a16="http://schemas.microsoft.com/office/drawing/2014/main" id="{89E8285F-BDFE-41C1-ACB4-0470DCA6EE71}"/>
              </a:ext>
            </a:extLst>
          </p:cNvPr>
          <p:cNvSpPr>
            <a:spLocks noEditPoints="1"/>
          </p:cNvSpPr>
          <p:nvPr/>
        </p:nvSpPr>
        <p:spPr bwMode="auto">
          <a:xfrm>
            <a:off x="7556304" y="3468606"/>
            <a:ext cx="406286" cy="501077"/>
          </a:xfrm>
          <a:custGeom>
            <a:avLst/>
            <a:gdLst>
              <a:gd name="T0" fmla="*/ 1379 w 3703"/>
              <a:gd name="T1" fmla="*/ 434 h 3918"/>
              <a:gd name="T2" fmla="*/ 1266 w 3703"/>
              <a:gd name="T3" fmla="*/ 427 h 3918"/>
              <a:gd name="T4" fmla="*/ 1120 w 3703"/>
              <a:gd name="T5" fmla="*/ 496 h 3918"/>
              <a:gd name="T6" fmla="*/ 1044 w 3703"/>
              <a:gd name="T7" fmla="*/ 538 h 3918"/>
              <a:gd name="T8" fmla="*/ 744 w 3703"/>
              <a:gd name="T9" fmla="*/ 599 h 3918"/>
              <a:gd name="T10" fmla="*/ 623 w 3703"/>
              <a:gd name="T11" fmla="*/ 851 h 3918"/>
              <a:gd name="T12" fmla="*/ 499 w 3703"/>
              <a:gd name="T13" fmla="*/ 964 h 3918"/>
              <a:gd name="T14" fmla="*/ 502 w 3703"/>
              <a:gd name="T15" fmla="*/ 1165 h 3918"/>
              <a:gd name="T16" fmla="*/ 390 w 3703"/>
              <a:gd name="T17" fmla="*/ 1358 h 3918"/>
              <a:gd name="T18" fmla="*/ 388 w 3703"/>
              <a:gd name="T19" fmla="*/ 1697 h 3918"/>
              <a:gd name="T20" fmla="*/ 506 w 3703"/>
              <a:gd name="T21" fmla="*/ 1841 h 3918"/>
              <a:gd name="T22" fmla="*/ 527 w 3703"/>
              <a:gd name="T23" fmla="*/ 1901 h 3918"/>
              <a:gd name="T24" fmla="*/ 636 w 3703"/>
              <a:gd name="T25" fmla="*/ 2123 h 3918"/>
              <a:gd name="T26" fmla="*/ 821 w 3703"/>
              <a:gd name="T27" fmla="*/ 2129 h 3918"/>
              <a:gd name="T28" fmla="*/ 873 w 3703"/>
              <a:gd name="T29" fmla="*/ 2187 h 3918"/>
              <a:gd name="T30" fmla="*/ 1100 w 3703"/>
              <a:gd name="T31" fmla="*/ 2296 h 3918"/>
              <a:gd name="T32" fmla="*/ 1332 w 3703"/>
              <a:gd name="T33" fmla="*/ 2312 h 3918"/>
              <a:gd name="T34" fmla="*/ 1419 w 3703"/>
              <a:gd name="T35" fmla="*/ 2553 h 3918"/>
              <a:gd name="T36" fmla="*/ 1549 w 3703"/>
              <a:gd name="T37" fmla="*/ 2480 h 3918"/>
              <a:gd name="T38" fmla="*/ 1652 w 3703"/>
              <a:gd name="T39" fmla="*/ 2186 h 3918"/>
              <a:gd name="T40" fmla="*/ 1834 w 3703"/>
              <a:gd name="T41" fmla="*/ 2023 h 3918"/>
              <a:gd name="T42" fmla="*/ 2125 w 3703"/>
              <a:gd name="T43" fmla="*/ 1919 h 3918"/>
              <a:gd name="T44" fmla="*/ 2362 w 3703"/>
              <a:gd name="T45" fmla="*/ 1703 h 3918"/>
              <a:gd name="T46" fmla="*/ 2675 w 3703"/>
              <a:gd name="T47" fmla="*/ 1569 h 3918"/>
              <a:gd name="T48" fmla="*/ 2733 w 3703"/>
              <a:gd name="T49" fmla="*/ 1441 h 3918"/>
              <a:gd name="T50" fmla="*/ 2754 w 3703"/>
              <a:gd name="T51" fmla="*/ 1401 h 3918"/>
              <a:gd name="T52" fmla="*/ 2879 w 3703"/>
              <a:gd name="T53" fmla="*/ 1270 h 3918"/>
              <a:gd name="T54" fmla="*/ 2799 w 3703"/>
              <a:gd name="T55" fmla="*/ 959 h 3918"/>
              <a:gd name="T56" fmla="*/ 2670 w 3703"/>
              <a:gd name="T57" fmla="*/ 856 h 3918"/>
              <a:gd name="T58" fmla="*/ 2665 w 3703"/>
              <a:gd name="T59" fmla="*/ 784 h 3918"/>
              <a:gd name="T60" fmla="*/ 2512 w 3703"/>
              <a:gd name="T61" fmla="*/ 690 h 3918"/>
              <a:gd name="T62" fmla="*/ 2466 w 3703"/>
              <a:gd name="T63" fmla="*/ 643 h 3918"/>
              <a:gd name="T64" fmla="*/ 2237 w 3703"/>
              <a:gd name="T65" fmla="*/ 524 h 3918"/>
              <a:gd name="T66" fmla="*/ 2094 w 3703"/>
              <a:gd name="T67" fmla="*/ 532 h 3918"/>
              <a:gd name="T68" fmla="*/ 1970 w 3703"/>
              <a:gd name="T69" fmla="*/ 419 h 3918"/>
              <a:gd name="T70" fmla="*/ 1761 w 3703"/>
              <a:gd name="T71" fmla="*/ 441 h 3918"/>
              <a:gd name="T72" fmla="*/ 1679 w 3703"/>
              <a:gd name="T73" fmla="*/ 395 h 3918"/>
              <a:gd name="T74" fmla="*/ 1876 w 3703"/>
              <a:gd name="T75" fmla="*/ 15 h 3918"/>
              <a:gd name="T76" fmla="*/ 2624 w 3703"/>
              <a:gd name="T77" fmla="*/ 290 h 3918"/>
              <a:gd name="T78" fmla="*/ 3184 w 3703"/>
              <a:gd name="T79" fmla="*/ 907 h 3918"/>
              <a:gd name="T80" fmla="*/ 3365 w 3703"/>
              <a:gd name="T81" fmla="*/ 1597 h 3918"/>
              <a:gd name="T82" fmla="*/ 3343 w 3703"/>
              <a:gd name="T83" fmla="*/ 1963 h 3918"/>
              <a:gd name="T84" fmla="*/ 3403 w 3703"/>
              <a:gd name="T85" fmla="*/ 2086 h 3918"/>
              <a:gd name="T86" fmla="*/ 3666 w 3703"/>
              <a:gd name="T87" fmla="*/ 2394 h 3918"/>
              <a:gd name="T88" fmla="*/ 3656 w 3703"/>
              <a:gd name="T89" fmla="*/ 2580 h 3918"/>
              <a:gd name="T90" fmla="*/ 3410 w 3703"/>
              <a:gd name="T91" fmla="*/ 2648 h 3918"/>
              <a:gd name="T92" fmla="*/ 3386 w 3703"/>
              <a:gd name="T93" fmla="*/ 2787 h 3918"/>
              <a:gd name="T94" fmla="*/ 3382 w 3703"/>
              <a:gd name="T95" fmla="*/ 3122 h 3918"/>
              <a:gd name="T96" fmla="*/ 3323 w 3703"/>
              <a:gd name="T97" fmla="*/ 3353 h 3918"/>
              <a:gd name="T98" fmla="*/ 2987 w 3703"/>
              <a:gd name="T99" fmla="*/ 3440 h 3918"/>
              <a:gd name="T100" fmla="*/ 2639 w 3703"/>
              <a:gd name="T101" fmla="*/ 3470 h 3918"/>
              <a:gd name="T102" fmla="*/ 2519 w 3703"/>
              <a:gd name="T103" fmla="*/ 3649 h 3918"/>
              <a:gd name="T104" fmla="*/ 2499 w 3703"/>
              <a:gd name="T105" fmla="*/ 3832 h 3918"/>
              <a:gd name="T106" fmla="*/ 785 w 3703"/>
              <a:gd name="T107" fmla="*/ 3915 h 3918"/>
              <a:gd name="T108" fmla="*/ 692 w 3703"/>
              <a:gd name="T109" fmla="*/ 3316 h 3918"/>
              <a:gd name="T110" fmla="*/ 636 w 3703"/>
              <a:gd name="T111" fmla="*/ 2889 h 3918"/>
              <a:gd name="T112" fmla="*/ 321 w 3703"/>
              <a:gd name="T113" fmla="*/ 2417 h 3918"/>
              <a:gd name="T114" fmla="*/ 15 w 3703"/>
              <a:gd name="T115" fmla="*/ 1673 h 3918"/>
              <a:gd name="T116" fmla="*/ 132 w 3703"/>
              <a:gd name="T117" fmla="*/ 874 h 3918"/>
              <a:gd name="T118" fmla="*/ 587 w 3703"/>
              <a:gd name="T119" fmla="*/ 321 h 3918"/>
              <a:gd name="T120" fmla="*/ 1237 w 3703"/>
              <a:gd name="T121" fmla="*/ 38 h 3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03" h="3918">
                <a:moveTo>
                  <a:pt x="1561" y="371"/>
                </a:moveTo>
                <a:lnTo>
                  <a:pt x="1522" y="374"/>
                </a:lnTo>
                <a:lnTo>
                  <a:pt x="1487" y="379"/>
                </a:lnTo>
                <a:lnTo>
                  <a:pt x="1456" y="389"/>
                </a:lnTo>
                <a:lnTo>
                  <a:pt x="1431" y="400"/>
                </a:lnTo>
                <a:lnTo>
                  <a:pt x="1409" y="412"/>
                </a:lnTo>
                <a:lnTo>
                  <a:pt x="1392" y="424"/>
                </a:lnTo>
                <a:lnTo>
                  <a:pt x="1379" y="434"/>
                </a:lnTo>
                <a:lnTo>
                  <a:pt x="1371" y="443"/>
                </a:lnTo>
                <a:lnTo>
                  <a:pt x="1367" y="445"/>
                </a:lnTo>
                <a:lnTo>
                  <a:pt x="1365" y="446"/>
                </a:lnTo>
                <a:lnTo>
                  <a:pt x="1361" y="446"/>
                </a:lnTo>
                <a:lnTo>
                  <a:pt x="1357" y="445"/>
                </a:lnTo>
                <a:lnTo>
                  <a:pt x="1328" y="435"/>
                </a:lnTo>
                <a:lnTo>
                  <a:pt x="1297" y="429"/>
                </a:lnTo>
                <a:lnTo>
                  <a:pt x="1266" y="427"/>
                </a:lnTo>
                <a:lnTo>
                  <a:pt x="1235" y="429"/>
                </a:lnTo>
                <a:lnTo>
                  <a:pt x="1204" y="437"/>
                </a:lnTo>
                <a:lnTo>
                  <a:pt x="1175" y="449"/>
                </a:lnTo>
                <a:lnTo>
                  <a:pt x="1168" y="452"/>
                </a:lnTo>
                <a:lnTo>
                  <a:pt x="1159" y="458"/>
                </a:lnTo>
                <a:lnTo>
                  <a:pt x="1147" y="468"/>
                </a:lnTo>
                <a:lnTo>
                  <a:pt x="1134" y="480"/>
                </a:lnTo>
                <a:lnTo>
                  <a:pt x="1120" y="496"/>
                </a:lnTo>
                <a:lnTo>
                  <a:pt x="1107" y="518"/>
                </a:lnTo>
                <a:lnTo>
                  <a:pt x="1097" y="545"/>
                </a:lnTo>
                <a:lnTo>
                  <a:pt x="1095" y="549"/>
                </a:lnTo>
                <a:lnTo>
                  <a:pt x="1092" y="551"/>
                </a:lnTo>
                <a:lnTo>
                  <a:pt x="1088" y="552"/>
                </a:lnTo>
                <a:lnTo>
                  <a:pt x="1085" y="553"/>
                </a:lnTo>
                <a:lnTo>
                  <a:pt x="1080" y="552"/>
                </a:lnTo>
                <a:lnTo>
                  <a:pt x="1044" y="538"/>
                </a:lnTo>
                <a:lnTo>
                  <a:pt x="1006" y="530"/>
                </a:lnTo>
                <a:lnTo>
                  <a:pt x="967" y="526"/>
                </a:lnTo>
                <a:lnTo>
                  <a:pt x="927" y="528"/>
                </a:lnTo>
                <a:lnTo>
                  <a:pt x="888" y="534"/>
                </a:lnTo>
                <a:lnTo>
                  <a:pt x="850" y="544"/>
                </a:lnTo>
                <a:lnTo>
                  <a:pt x="813" y="558"/>
                </a:lnTo>
                <a:lnTo>
                  <a:pt x="777" y="577"/>
                </a:lnTo>
                <a:lnTo>
                  <a:pt x="744" y="599"/>
                </a:lnTo>
                <a:lnTo>
                  <a:pt x="714" y="624"/>
                </a:lnTo>
                <a:lnTo>
                  <a:pt x="688" y="652"/>
                </a:lnTo>
                <a:lnTo>
                  <a:pt x="665" y="683"/>
                </a:lnTo>
                <a:lnTo>
                  <a:pt x="648" y="717"/>
                </a:lnTo>
                <a:lnTo>
                  <a:pt x="636" y="753"/>
                </a:lnTo>
                <a:lnTo>
                  <a:pt x="628" y="792"/>
                </a:lnTo>
                <a:lnTo>
                  <a:pt x="624" y="848"/>
                </a:lnTo>
                <a:lnTo>
                  <a:pt x="623" y="851"/>
                </a:lnTo>
                <a:lnTo>
                  <a:pt x="621" y="855"/>
                </a:lnTo>
                <a:lnTo>
                  <a:pt x="619" y="857"/>
                </a:lnTo>
                <a:lnTo>
                  <a:pt x="615" y="858"/>
                </a:lnTo>
                <a:lnTo>
                  <a:pt x="584" y="870"/>
                </a:lnTo>
                <a:lnTo>
                  <a:pt x="557" y="888"/>
                </a:lnTo>
                <a:lnTo>
                  <a:pt x="533" y="911"/>
                </a:lnTo>
                <a:lnTo>
                  <a:pt x="514" y="936"/>
                </a:lnTo>
                <a:lnTo>
                  <a:pt x="499" y="964"/>
                </a:lnTo>
                <a:lnTo>
                  <a:pt x="487" y="995"/>
                </a:lnTo>
                <a:lnTo>
                  <a:pt x="481" y="1026"/>
                </a:lnTo>
                <a:lnTo>
                  <a:pt x="478" y="1058"/>
                </a:lnTo>
                <a:lnTo>
                  <a:pt x="482" y="1089"/>
                </a:lnTo>
                <a:lnTo>
                  <a:pt x="489" y="1118"/>
                </a:lnTo>
                <a:lnTo>
                  <a:pt x="503" y="1145"/>
                </a:lnTo>
                <a:lnTo>
                  <a:pt x="505" y="1155"/>
                </a:lnTo>
                <a:lnTo>
                  <a:pt x="502" y="1165"/>
                </a:lnTo>
                <a:lnTo>
                  <a:pt x="494" y="1179"/>
                </a:lnTo>
                <a:lnTo>
                  <a:pt x="483" y="1195"/>
                </a:lnTo>
                <a:lnTo>
                  <a:pt x="470" y="1214"/>
                </a:lnTo>
                <a:lnTo>
                  <a:pt x="455" y="1237"/>
                </a:lnTo>
                <a:lnTo>
                  <a:pt x="438" y="1262"/>
                </a:lnTo>
                <a:lnTo>
                  <a:pt x="421" y="1291"/>
                </a:lnTo>
                <a:lnTo>
                  <a:pt x="406" y="1323"/>
                </a:lnTo>
                <a:lnTo>
                  <a:pt x="390" y="1358"/>
                </a:lnTo>
                <a:lnTo>
                  <a:pt x="378" y="1398"/>
                </a:lnTo>
                <a:lnTo>
                  <a:pt x="369" y="1441"/>
                </a:lnTo>
                <a:lnTo>
                  <a:pt x="363" y="1488"/>
                </a:lnTo>
                <a:lnTo>
                  <a:pt x="360" y="1538"/>
                </a:lnTo>
                <a:lnTo>
                  <a:pt x="363" y="1585"/>
                </a:lnTo>
                <a:lnTo>
                  <a:pt x="369" y="1626"/>
                </a:lnTo>
                <a:lnTo>
                  <a:pt x="377" y="1663"/>
                </a:lnTo>
                <a:lnTo>
                  <a:pt x="388" y="1697"/>
                </a:lnTo>
                <a:lnTo>
                  <a:pt x="401" y="1725"/>
                </a:lnTo>
                <a:lnTo>
                  <a:pt x="415" y="1751"/>
                </a:lnTo>
                <a:lnTo>
                  <a:pt x="431" y="1774"/>
                </a:lnTo>
                <a:lnTo>
                  <a:pt x="446" y="1793"/>
                </a:lnTo>
                <a:lnTo>
                  <a:pt x="462" y="1809"/>
                </a:lnTo>
                <a:lnTo>
                  <a:pt x="478" y="1822"/>
                </a:lnTo>
                <a:lnTo>
                  <a:pt x="493" y="1832"/>
                </a:lnTo>
                <a:lnTo>
                  <a:pt x="506" y="1841"/>
                </a:lnTo>
                <a:lnTo>
                  <a:pt x="518" y="1847"/>
                </a:lnTo>
                <a:lnTo>
                  <a:pt x="527" y="1851"/>
                </a:lnTo>
                <a:lnTo>
                  <a:pt x="531" y="1854"/>
                </a:lnTo>
                <a:lnTo>
                  <a:pt x="533" y="1857"/>
                </a:lnTo>
                <a:lnTo>
                  <a:pt x="534" y="1861"/>
                </a:lnTo>
                <a:lnTo>
                  <a:pt x="533" y="1866"/>
                </a:lnTo>
                <a:lnTo>
                  <a:pt x="531" y="1880"/>
                </a:lnTo>
                <a:lnTo>
                  <a:pt x="527" y="1901"/>
                </a:lnTo>
                <a:lnTo>
                  <a:pt x="526" y="1926"/>
                </a:lnTo>
                <a:lnTo>
                  <a:pt x="528" y="1956"/>
                </a:lnTo>
                <a:lnTo>
                  <a:pt x="534" y="1988"/>
                </a:lnTo>
                <a:lnTo>
                  <a:pt x="548" y="2023"/>
                </a:lnTo>
                <a:lnTo>
                  <a:pt x="567" y="2060"/>
                </a:lnTo>
                <a:lnTo>
                  <a:pt x="588" y="2086"/>
                </a:lnTo>
                <a:lnTo>
                  <a:pt x="611" y="2107"/>
                </a:lnTo>
                <a:lnTo>
                  <a:pt x="636" y="2123"/>
                </a:lnTo>
                <a:lnTo>
                  <a:pt x="661" y="2134"/>
                </a:lnTo>
                <a:lnTo>
                  <a:pt x="687" y="2140"/>
                </a:lnTo>
                <a:lnTo>
                  <a:pt x="713" y="2143"/>
                </a:lnTo>
                <a:lnTo>
                  <a:pt x="739" y="2143"/>
                </a:lnTo>
                <a:lnTo>
                  <a:pt x="763" y="2142"/>
                </a:lnTo>
                <a:lnTo>
                  <a:pt x="786" y="2138"/>
                </a:lnTo>
                <a:lnTo>
                  <a:pt x="805" y="2134"/>
                </a:lnTo>
                <a:lnTo>
                  <a:pt x="821" y="2129"/>
                </a:lnTo>
                <a:lnTo>
                  <a:pt x="836" y="2124"/>
                </a:lnTo>
                <a:lnTo>
                  <a:pt x="839" y="2123"/>
                </a:lnTo>
                <a:lnTo>
                  <a:pt x="843" y="2124"/>
                </a:lnTo>
                <a:lnTo>
                  <a:pt x="846" y="2127"/>
                </a:lnTo>
                <a:lnTo>
                  <a:pt x="849" y="2129"/>
                </a:lnTo>
                <a:lnTo>
                  <a:pt x="851" y="2134"/>
                </a:lnTo>
                <a:lnTo>
                  <a:pt x="858" y="2162"/>
                </a:lnTo>
                <a:lnTo>
                  <a:pt x="873" y="2187"/>
                </a:lnTo>
                <a:lnTo>
                  <a:pt x="891" y="2209"/>
                </a:lnTo>
                <a:lnTo>
                  <a:pt x="912" y="2229"/>
                </a:lnTo>
                <a:lnTo>
                  <a:pt x="938" y="2246"/>
                </a:lnTo>
                <a:lnTo>
                  <a:pt x="967" y="2260"/>
                </a:lnTo>
                <a:lnTo>
                  <a:pt x="998" y="2272"/>
                </a:lnTo>
                <a:lnTo>
                  <a:pt x="1031" y="2281"/>
                </a:lnTo>
                <a:lnTo>
                  <a:pt x="1066" y="2290"/>
                </a:lnTo>
                <a:lnTo>
                  <a:pt x="1100" y="2296"/>
                </a:lnTo>
                <a:lnTo>
                  <a:pt x="1135" y="2302"/>
                </a:lnTo>
                <a:lnTo>
                  <a:pt x="1169" y="2305"/>
                </a:lnTo>
                <a:lnTo>
                  <a:pt x="1203" y="2308"/>
                </a:lnTo>
                <a:lnTo>
                  <a:pt x="1235" y="2310"/>
                </a:lnTo>
                <a:lnTo>
                  <a:pt x="1263" y="2311"/>
                </a:lnTo>
                <a:lnTo>
                  <a:pt x="1291" y="2311"/>
                </a:lnTo>
                <a:lnTo>
                  <a:pt x="1313" y="2312"/>
                </a:lnTo>
                <a:lnTo>
                  <a:pt x="1332" y="2312"/>
                </a:lnTo>
                <a:lnTo>
                  <a:pt x="1347" y="2312"/>
                </a:lnTo>
                <a:lnTo>
                  <a:pt x="1356" y="2314"/>
                </a:lnTo>
                <a:lnTo>
                  <a:pt x="1359" y="2315"/>
                </a:lnTo>
                <a:lnTo>
                  <a:pt x="1408" y="2543"/>
                </a:lnTo>
                <a:lnTo>
                  <a:pt x="1409" y="2547"/>
                </a:lnTo>
                <a:lnTo>
                  <a:pt x="1412" y="2551"/>
                </a:lnTo>
                <a:lnTo>
                  <a:pt x="1415" y="2552"/>
                </a:lnTo>
                <a:lnTo>
                  <a:pt x="1419" y="2553"/>
                </a:lnTo>
                <a:lnTo>
                  <a:pt x="1519" y="2553"/>
                </a:lnTo>
                <a:lnTo>
                  <a:pt x="1523" y="2553"/>
                </a:lnTo>
                <a:lnTo>
                  <a:pt x="1527" y="2551"/>
                </a:lnTo>
                <a:lnTo>
                  <a:pt x="1529" y="2548"/>
                </a:lnTo>
                <a:lnTo>
                  <a:pt x="1530" y="2545"/>
                </a:lnTo>
                <a:lnTo>
                  <a:pt x="1535" y="2529"/>
                </a:lnTo>
                <a:lnTo>
                  <a:pt x="1541" y="2508"/>
                </a:lnTo>
                <a:lnTo>
                  <a:pt x="1549" y="2480"/>
                </a:lnTo>
                <a:lnTo>
                  <a:pt x="1559" y="2449"/>
                </a:lnTo>
                <a:lnTo>
                  <a:pt x="1570" y="2414"/>
                </a:lnTo>
                <a:lnTo>
                  <a:pt x="1581" y="2377"/>
                </a:lnTo>
                <a:lnTo>
                  <a:pt x="1595" y="2337"/>
                </a:lnTo>
                <a:lnTo>
                  <a:pt x="1608" y="2298"/>
                </a:lnTo>
                <a:lnTo>
                  <a:pt x="1622" y="2259"/>
                </a:lnTo>
                <a:lnTo>
                  <a:pt x="1637" y="2221"/>
                </a:lnTo>
                <a:lnTo>
                  <a:pt x="1652" y="2186"/>
                </a:lnTo>
                <a:lnTo>
                  <a:pt x="1667" y="2154"/>
                </a:lnTo>
                <a:lnTo>
                  <a:pt x="1681" y="2127"/>
                </a:lnTo>
                <a:lnTo>
                  <a:pt x="1696" y="2105"/>
                </a:lnTo>
                <a:lnTo>
                  <a:pt x="1710" y="2088"/>
                </a:lnTo>
                <a:lnTo>
                  <a:pt x="1739" y="2067"/>
                </a:lnTo>
                <a:lnTo>
                  <a:pt x="1768" y="2049"/>
                </a:lnTo>
                <a:lnTo>
                  <a:pt x="1801" y="2034"/>
                </a:lnTo>
                <a:lnTo>
                  <a:pt x="1834" y="2023"/>
                </a:lnTo>
                <a:lnTo>
                  <a:pt x="1867" y="2013"/>
                </a:lnTo>
                <a:lnTo>
                  <a:pt x="1902" y="2005"/>
                </a:lnTo>
                <a:lnTo>
                  <a:pt x="1936" y="1997"/>
                </a:lnTo>
                <a:lnTo>
                  <a:pt x="1977" y="1987"/>
                </a:lnTo>
                <a:lnTo>
                  <a:pt x="2016" y="1975"/>
                </a:lnTo>
                <a:lnTo>
                  <a:pt x="2054" y="1960"/>
                </a:lnTo>
                <a:lnTo>
                  <a:pt x="2090" y="1942"/>
                </a:lnTo>
                <a:lnTo>
                  <a:pt x="2125" y="1919"/>
                </a:lnTo>
                <a:lnTo>
                  <a:pt x="2156" y="1892"/>
                </a:lnTo>
                <a:lnTo>
                  <a:pt x="2178" y="1869"/>
                </a:lnTo>
                <a:lnTo>
                  <a:pt x="2202" y="1844"/>
                </a:lnTo>
                <a:lnTo>
                  <a:pt x="2228" y="1817"/>
                </a:lnTo>
                <a:lnTo>
                  <a:pt x="2258" y="1787"/>
                </a:lnTo>
                <a:lnTo>
                  <a:pt x="2289" y="1759"/>
                </a:lnTo>
                <a:lnTo>
                  <a:pt x="2324" y="1730"/>
                </a:lnTo>
                <a:lnTo>
                  <a:pt x="2362" y="1703"/>
                </a:lnTo>
                <a:lnTo>
                  <a:pt x="2402" y="1676"/>
                </a:lnTo>
                <a:lnTo>
                  <a:pt x="2446" y="1654"/>
                </a:lnTo>
                <a:lnTo>
                  <a:pt x="2494" y="1636"/>
                </a:lnTo>
                <a:lnTo>
                  <a:pt x="2545" y="1622"/>
                </a:lnTo>
                <a:lnTo>
                  <a:pt x="2587" y="1611"/>
                </a:lnTo>
                <a:lnTo>
                  <a:pt x="2621" y="1598"/>
                </a:lnTo>
                <a:lnTo>
                  <a:pt x="2651" y="1583"/>
                </a:lnTo>
                <a:lnTo>
                  <a:pt x="2675" y="1569"/>
                </a:lnTo>
                <a:lnTo>
                  <a:pt x="2694" y="1553"/>
                </a:lnTo>
                <a:lnTo>
                  <a:pt x="2709" y="1536"/>
                </a:lnTo>
                <a:lnTo>
                  <a:pt x="2720" y="1518"/>
                </a:lnTo>
                <a:lnTo>
                  <a:pt x="2727" y="1501"/>
                </a:lnTo>
                <a:lnTo>
                  <a:pt x="2732" y="1485"/>
                </a:lnTo>
                <a:lnTo>
                  <a:pt x="2734" y="1469"/>
                </a:lnTo>
                <a:lnTo>
                  <a:pt x="2734" y="1454"/>
                </a:lnTo>
                <a:lnTo>
                  <a:pt x="2733" y="1441"/>
                </a:lnTo>
                <a:lnTo>
                  <a:pt x="2732" y="1427"/>
                </a:lnTo>
                <a:lnTo>
                  <a:pt x="2730" y="1418"/>
                </a:lnTo>
                <a:lnTo>
                  <a:pt x="2728" y="1413"/>
                </a:lnTo>
                <a:lnTo>
                  <a:pt x="2730" y="1410"/>
                </a:lnTo>
                <a:lnTo>
                  <a:pt x="2732" y="1406"/>
                </a:lnTo>
                <a:lnTo>
                  <a:pt x="2736" y="1404"/>
                </a:lnTo>
                <a:lnTo>
                  <a:pt x="2740" y="1402"/>
                </a:lnTo>
                <a:lnTo>
                  <a:pt x="2754" y="1401"/>
                </a:lnTo>
                <a:lnTo>
                  <a:pt x="2769" y="1398"/>
                </a:lnTo>
                <a:lnTo>
                  <a:pt x="2787" y="1391"/>
                </a:lnTo>
                <a:lnTo>
                  <a:pt x="2807" y="1380"/>
                </a:lnTo>
                <a:lnTo>
                  <a:pt x="2826" y="1364"/>
                </a:lnTo>
                <a:lnTo>
                  <a:pt x="2846" y="1343"/>
                </a:lnTo>
                <a:lnTo>
                  <a:pt x="2858" y="1324"/>
                </a:lnTo>
                <a:lnTo>
                  <a:pt x="2870" y="1299"/>
                </a:lnTo>
                <a:lnTo>
                  <a:pt x="2879" y="1270"/>
                </a:lnTo>
                <a:lnTo>
                  <a:pt x="2885" y="1238"/>
                </a:lnTo>
                <a:lnTo>
                  <a:pt x="2887" y="1201"/>
                </a:lnTo>
                <a:lnTo>
                  <a:pt x="2885" y="1162"/>
                </a:lnTo>
                <a:lnTo>
                  <a:pt x="2876" y="1119"/>
                </a:lnTo>
                <a:lnTo>
                  <a:pt x="2863" y="1074"/>
                </a:lnTo>
                <a:lnTo>
                  <a:pt x="2843" y="1027"/>
                </a:lnTo>
                <a:lnTo>
                  <a:pt x="2821" y="992"/>
                </a:lnTo>
                <a:lnTo>
                  <a:pt x="2799" y="959"/>
                </a:lnTo>
                <a:lnTo>
                  <a:pt x="2775" y="933"/>
                </a:lnTo>
                <a:lnTo>
                  <a:pt x="2751" y="911"/>
                </a:lnTo>
                <a:lnTo>
                  <a:pt x="2727" y="893"/>
                </a:lnTo>
                <a:lnTo>
                  <a:pt x="2707" y="878"/>
                </a:lnTo>
                <a:lnTo>
                  <a:pt x="2689" y="868"/>
                </a:lnTo>
                <a:lnTo>
                  <a:pt x="2676" y="861"/>
                </a:lnTo>
                <a:lnTo>
                  <a:pt x="2673" y="858"/>
                </a:lnTo>
                <a:lnTo>
                  <a:pt x="2670" y="856"/>
                </a:lnTo>
                <a:lnTo>
                  <a:pt x="2669" y="852"/>
                </a:lnTo>
                <a:lnTo>
                  <a:pt x="2669" y="849"/>
                </a:lnTo>
                <a:lnTo>
                  <a:pt x="2670" y="845"/>
                </a:lnTo>
                <a:lnTo>
                  <a:pt x="2673" y="837"/>
                </a:lnTo>
                <a:lnTo>
                  <a:pt x="2674" y="827"/>
                </a:lnTo>
                <a:lnTo>
                  <a:pt x="2674" y="814"/>
                </a:lnTo>
                <a:lnTo>
                  <a:pt x="2671" y="800"/>
                </a:lnTo>
                <a:lnTo>
                  <a:pt x="2665" y="784"/>
                </a:lnTo>
                <a:lnTo>
                  <a:pt x="2655" y="767"/>
                </a:lnTo>
                <a:lnTo>
                  <a:pt x="2639" y="747"/>
                </a:lnTo>
                <a:lnTo>
                  <a:pt x="2618" y="727"/>
                </a:lnTo>
                <a:lnTo>
                  <a:pt x="2597" y="714"/>
                </a:lnTo>
                <a:lnTo>
                  <a:pt x="2575" y="703"/>
                </a:lnTo>
                <a:lnTo>
                  <a:pt x="2552" y="697"/>
                </a:lnTo>
                <a:lnTo>
                  <a:pt x="2531" y="693"/>
                </a:lnTo>
                <a:lnTo>
                  <a:pt x="2512" y="690"/>
                </a:lnTo>
                <a:lnTo>
                  <a:pt x="2499" y="690"/>
                </a:lnTo>
                <a:lnTo>
                  <a:pt x="2495" y="689"/>
                </a:lnTo>
                <a:lnTo>
                  <a:pt x="2491" y="688"/>
                </a:lnTo>
                <a:lnTo>
                  <a:pt x="2489" y="686"/>
                </a:lnTo>
                <a:lnTo>
                  <a:pt x="2488" y="682"/>
                </a:lnTo>
                <a:lnTo>
                  <a:pt x="2483" y="672"/>
                </a:lnTo>
                <a:lnTo>
                  <a:pt x="2476" y="658"/>
                </a:lnTo>
                <a:lnTo>
                  <a:pt x="2466" y="643"/>
                </a:lnTo>
                <a:lnTo>
                  <a:pt x="2452" y="624"/>
                </a:lnTo>
                <a:lnTo>
                  <a:pt x="2433" y="605"/>
                </a:lnTo>
                <a:lnTo>
                  <a:pt x="2410" y="586"/>
                </a:lnTo>
                <a:lnTo>
                  <a:pt x="2382" y="566"/>
                </a:lnTo>
                <a:lnTo>
                  <a:pt x="2347" y="549"/>
                </a:lnTo>
                <a:lnTo>
                  <a:pt x="2310" y="535"/>
                </a:lnTo>
                <a:lnTo>
                  <a:pt x="2273" y="527"/>
                </a:lnTo>
                <a:lnTo>
                  <a:pt x="2237" y="524"/>
                </a:lnTo>
                <a:lnTo>
                  <a:pt x="2202" y="522"/>
                </a:lnTo>
                <a:lnTo>
                  <a:pt x="2171" y="525"/>
                </a:lnTo>
                <a:lnTo>
                  <a:pt x="2142" y="527"/>
                </a:lnTo>
                <a:lnTo>
                  <a:pt x="2121" y="532"/>
                </a:lnTo>
                <a:lnTo>
                  <a:pt x="2104" y="535"/>
                </a:lnTo>
                <a:lnTo>
                  <a:pt x="2101" y="535"/>
                </a:lnTo>
                <a:lnTo>
                  <a:pt x="2097" y="534"/>
                </a:lnTo>
                <a:lnTo>
                  <a:pt x="2094" y="532"/>
                </a:lnTo>
                <a:lnTo>
                  <a:pt x="2091" y="528"/>
                </a:lnTo>
                <a:lnTo>
                  <a:pt x="2084" y="516"/>
                </a:lnTo>
                <a:lnTo>
                  <a:pt x="2073" y="501"/>
                </a:lnTo>
                <a:lnTo>
                  <a:pt x="2060" y="483"/>
                </a:lnTo>
                <a:lnTo>
                  <a:pt x="2042" y="465"/>
                </a:lnTo>
                <a:lnTo>
                  <a:pt x="2022" y="447"/>
                </a:lnTo>
                <a:lnTo>
                  <a:pt x="1998" y="432"/>
                </a:lnTo>
                <a:lnTo>
                  <a:pt x="1970" y="419"/>
                </a:lnTo>
                <a:lnTo>
                  <a:pt x="1935" y="410"/>
                </a:lnTo>
                <a:lnTo>
                  <a:pt x="1902" y="407"/>
                </a:lnTo>
                <a:lnTo>
                  <a:pt x="1871" y="409"/>
                </a:lnTo>
                <a:lnTo>
                  <a:pt x="1841" y="413"/>
                </a:lnTo>
                <a:lnTo>
                  <a:pt x="1815" y="420"/>
                </a:lnTo>
                <a:lnTo>
                  <a:pt x="1792" y="428"/>
                </a:lnTo>
                <a:lnTo>
                  <a:pt x="1774" y="435"/>
                </a:lnTo>
                <a:lnTo>
                  <a:pt x="1761" y="441"/>
                </a:lnTo>
                <a:lnTo>
                  <a:pt x="1758" y="443"/>
                </a:lnTo>
                <a:lnTo>
                  <a:pt x="1753" y="441"/>
                </a:lnTo>
                <a:lnTo>
                  <a:pt x="1749" y="440"/>
                </a:lnTo>
                <a:lnTo>
                  <a:pt x="1741" y="433"/>
                </a:lnTo>
                <a:lnTo>
                  <a:pt x="1730" y="425"/>
                </a:lnTo>
                <a:lnTo>
                  <a:pt x="1716" y="415"/>
                </a:lnTo>
                <a:lnTo>
                  <a:pt x="1699" y="404"/>
                </a:lnTo>
                <a:lnTo>
                  <a:pt x="1679" y="395"/>
                </a:lnTo>
                <a:lnTo>
                  <a:pt x="1655" y="385"/>
                </a:lnTo>
                <a:lnTo>
                  <a:pt x="1627" y="377"/>
                </a:lnTo>
                <a:lnTo>
                  <a:pt x="1596" y="372"/>
                </a:lnTo>
                <a:lnTo>
                  <a:pt x="1561" y="371"/>
                </a:lnTo>
                <a:close/>
                <a:moveTo>
                  <a:pt x="1599" y="0"/>
                </a:moveTo>
                <a:lnTo>
                  <a:pt x="1691" y="1"/>
                </a:lnTo>
                <a:lnTo>
                  <a:pt x="1784" y="6"/>
                </a:lnTo>
                <a:lnTo>
                  <a:pt x="1876" y="15"/>
                </a:lnTo>
                <a:lnTo>
                  <a:pt x="1974" y="32"/>
                </a:lnTo>
                <a:lnTo>
                  <a:pt x="2073" y="52"/>
                </a:lnTo>
                <a:lnTo>
                  <a:pt x="2170" y="78"/>
                </a:lnTo>
                <a:lnTo>
                  <a:pt x="2265" y="110"/>
                </a:lnTo>
                <a:lnTo>
                  <a:pt x="2358" y="147"/>
                </a:lnTo>
                <a:lnTo>
                  <a:pt x="2450" y="189"/>
                </a:lnTo>
                <a:lnTo>
                  <a:pt x="2538" y="238"/>
                </a:lnTo>
                <a:lnTo>
                  <a:pt x="2624" y="290"/>
                </a:lnTo>
                <a:lnTo>
                  <a:pt x="2709" y="351"/>
                </a:lnTo>
                <a:lnTo>
                  <a:pt x="2790" y="418"/>
                </a:lnTo>
                <a:lnTo>
                  <a:pt x="2868" y="489"/>
                </a:lnTo>
                <a:lnTo>
                  <a:pt x="2942" y="564"/>
                </a:lnTo>
                <a:lnTo>
                  <a:pt x="3010" y="645"/>
                </a:lnTo>
                <a:lnTo>
                  <a:pt x="3073" y="728"/>
                </a:lnTo>
                <a:lnTo>
                  <a:pt x="3131" y="817"/>
                </a:lnTo>
                <a:lnTo>
                  <a:pt x="3184" y="907"/>
                </a:lnTo>
                <a:lnTo>
                  <a:pt x="3230" y="1001"/>
                </a:lnTo>
                <a:lnTo>
                  <a:pt x="3270" y="1099"/>
                </a:lnTo>
                <a:lnTo>
                  <a:pt x="3305" y="1198"/>
                </a:lnTo>
                <a:lnTo>
                  <a:pt x="3332" y="1299"/>
                </a:lnTo>
                <a:lnTo>
                  <a:pt x="3353" y="1402"/>
                </a:lnTo>
                <a:lnTo>
                  <a:pt x="3365" y="1507"/>
                </a:lnTo>
                <a:lnTo>
                  <a:pt x="3367" y="1551"/>
                </a:lnTo>
                <a:lnTo>
                  <a:pt x="3365" y="1597"/>
                </a:lnTo>
                <a:lnTo>
                  <a:pt x="3360" y="1643"/>
                </a:lnTo>
                <a:lnTo>
                  <a:pt x="3353" y="1691"/>
                </a:lnTo>
                <a:lnTo>
                  <a:pt x="3346" y="1738"/>
                </a:lnTo>
                <a:lnTo>
                  <a:pt x="3340" y="1785"/>
                </a:lnTo>
                <a:lnTo>
                  <a:pt x="3335" y="1831"/>
                </a:lnTo>
                <a:lnTo>
                  <a:pt x="3334" y="1878"/>
                </a:lnTo>
                <a:lnTo>
                  <a:pt x="3336" y="1922"/>
                </a:lnTo>
                <a:lnTo>
                  <a:pt x="3343" y="1963"/>
                </a:lnTo>
                <a:lnTo>
                  <a:pt x="3346" y="1969"/>
                </a:lnTo>
                <a:lnTo>
                  <a:pt x="3348" y="1979"/>
                </a:lnTo>
                <a:lnTo>
                  <a:pt x="3351" y="1990"/>
                </a:lnTo>
                <a:lnTo>
                  <a:pt x="3357" y="2004"/>
                </a:lnTo>
                <a:lnTo>
                  <a:pt x="3366" y="2021"/>
                </a:lnTo>
                <a:lnTo>
                  <a:pt x="3375" y="2040"/>
                </a:lnTo>
                <a:lnTo>
                  <a:pt x="3387" y="2061"/>
                </a:lnTo>
                <a:lnTo>
                  <a:pt x="3403" y="2086"/>
                </a:lnTo>
                <a:lnTo>
                  <a:pt x="3422" y="2113"/>
                </a:lnTo>
                <a:lnTo>
                  <a:pt x="3443" y="2144"/>
                </a:lnTo>
                <a:lnTo>
                  <a:pt x="3469" y="2179"/>
                </a:lnTo>
                <a:lnTo>
                  <a:pt x="3499" y="2215"/>
                </a:lnTo>
                <a:lnTo>
                  <a:pt x="3534" y="2255"/>
                </a:lnTo>
                <a:lnTo>
                  <a:pt x="3573" y="2298"/>
                </a:lnTo>
                <a:lnTo>
                  <a:pt x="3617" y="2344"/>
                </a:lnTo>
                <a:lnTo>
                  <a:pt x="3666" y="2394"/>
                </a:lnTo>
                <a:lnTo>
                  <a:pt x="3684" y="2417"/>
                </a:lnTo>
                <a:lnTo>
                  <a:pt x="3696" y="2441"/>
                </a:lnTo>
                <a:lnTo>
                  <a:pt x="3702" y="2466"/>
                </a:lnTo>
                <a:lnTo>
                  <a:pt x="3703" y="2492"/>
                </a:lnTo>
                <a:lnTo>
                  <a:pt x="3698" y="2517"/>
                </a:lnTo>
                <a:lnTo>
                  <a:pt x="3689" y="2540"/>
                </a:lnTo>
                <a:lnTo>
                  <a:pt x="3674" y="2561"/>
                </a:lnTo>
                <a:lnTo>
                  <a:pt x="3656" y="2580"/>
                </a:lnTo>
                <a:lnTo>
                  <a:pt x="3634" y="2595"/>
                </a:lnTo>
                <a:lnTo>
                  <a:pt x="3606" y="2603"/>
                </a:lnTo>
                <a:lnTo>
                  <a:pt x="3562" y="2614"/>
                </a:lnTo>
                <a:lnTo>
                  <a:pt x="3523" y="2622"/>
                </a:lnTo>
                <a:lnTo>
                  <a:pt x="3487" y="2630"/>
                </a:lnTo>
                <a:lnTo>
                  <a:pt x="3456" y="2637"/>
                </a:lnTo>
                <a:lnTo>
                  <a:pt x="3430" y="2643"/>
                </a:lnTo>
                <a:lnTo>
                  <a:pt x="3410" y="2648"/>
                </a:lnTo>
                <a:lnTo>
                  <a:pt x="3396" y="2652"/>
                </a:lnTo>
                <a:lnTo>
                  <a:pt x="3387" y="2655"/>
                </a:lnTo>
                <a:lnTo>
                  <a:pt x="3387" y="2660"/>
                </a:lnTo>
                <a:lnTo>
                  <a:pt x="3387" y="2672"/>
                </a:lnTo>
                <a:lnTo>
                  <a:pt x="3387" y="2692"/>
                </a:lnTo>
                <a:lnTo>
                  <a:pt x="3387" y="2720"/>
                </a:lnTo>
                <a:lnTo>
                  <a:pt x="3387" y="2752"/>
                </a:lnTo>
                <a:lnTo>
                  <a:pt x="3386" y="2787"/>
                </a:lnTo>
                <a:lnTo>
                  <a:pt x="3386" y="2828"/>
                </a:lnTo>
                <a:lnTo>
                  <a:pt x="3386" y="2870"/>
                </a:lnTo>
                <a:lnTo>
                  <a:pt x="3385" y="2914"/>
                </a:lnTo>
                <a:lnTo>
                  <a:pt x="3385" y="2958"/>
                </a:lnTo>
                <a:lnTo>
                  <a:pt x="3385" y="3002"/>
                </a:lnTo>
                <a:lnTo>
                  <a:pt x="3384" y="3045"/>
                </a:lnTo>
                <a:lnTo>
                  <a:pt x="3384" y="3085"/>
                </a:lnTo>
                <a:lnTo>
                  <a:pt x="3382" y="3122"/>
                </a:lnTo>
                <a:lnTo>
                  <a:pt x="3381" y="3154"/>
                </a:lnTo>
                <a:lnTo>
                  <a:pt x="3381" y="3182"/>
                </a:lnTo>
                <a:lnTo>
                  <a:pt x="3380" y="3203"/>
                </a:lnTo>
                <a:lnTo>
                  <a:pt x="3379" y="3216"/>
                </a:lnTo>
                <a:lnTo>
                  <a:pt x="3373" y="3257"/>
                </a:lnTo>
                <a:lnTo>
                  <a:pt x="3362" y="3292"/>
                </a:lnTo>
                <a:lnTo>
                  <a:pt x="3346" y="3325"/>
                </a:lnTo>
                <a:lnTo>
                  <a:pt x="3323" y="3353"/>
                </a:lnTo>
                <a:lnTo>
                  <a:pt x="3297" y="3377"/>
                </a:lnTo>
                <a:lnTo>
                  <a:pt x="3266" y="3398"/>
                </a:lnTo>
                <a:lnTo>
                  <a:pt x="3230" y="3415"/>
                </a:lnTo>
                <a:lnTo>
                  <a:pt x="3189" y="3428"/>
                </a:lnTo>
                <a:lnTo>
                  <a:pt x="3145" y="3438"/>
                </a:lnTo>
                <a:lnTo>
                  <a:pt x="3097" y="3442"/>
                </a:lnTo>
                <a:lnTo>
                  <a:pt x="3044" y="3444"/>
                </a:lnTo>
                <a:lnTo>
                  <a:pt x="2987" y="3440"/>
                </a:lnTo>
                <a:lnTo>
                  <a:pt x="2927" y="3432"/>
                </a:lnTo>
                <a:lnTo>
                  <a:pt x="2875" y="3426"/>
                </a:lnTo>
                <a:lnTo>
                  <a:pt x="2826" y="3423"/>
                </a:lnTo>
                <a:lnTo>
                  <a:pt x="2781" y="3426"/>
                </a:lnTo>
                <a:lnTo>
                  <a:pt x="2740" y="3432"/>
                </a:lnTo>
                <a:lnTo>
                  <a:pt x="2703" y="3441"/>
                </a:lnTo>
                <a:lnTo>
                  <a:pt x="2670" y="3454"/>
                </a:lnTo>
                <a:lnTo>
                  <a:pt x="2639" y="3470"/>
                </a:lnTo>
                <a:lnTo>
                  <a:pt x="2613" y="3489"/>
                </a:lnTo>
                <a:lnTo>
                  <a:pt x="2590" y="3510"/>
                </a:lnTo>
                <a:lnTo>
                  <a:pt x="2570" y="3534"/>
                </a:lnTo>
                <a:lnTo>
                  <a:pt x="2552" y="3559"/>
                </a:lnTo>
                <a:lnTo>
                  <a:pt x="2539" y="3587"/>
                </a:lnTo>
                <a:lnTo>
                  <a:pt x="2527" y="3615"/>
                </a:lnTo>
                <a:lnTo>
                  <a:pt x="2519" y="3645"/>
                </a:lnTo>
                <a:lnTo>
                  <a:pt x="2519" y="3649"/>
                </a:lnTo>
                <a:lnTo>
                  <a:pt x="2518" y="3658"/>
                </a:lnTo>
                <a:lnTo>
                  <a:pt x="2515" y="3674"/>
                </a:lnTo>
                <a:lnTo>
                  <a:pt x="2514" y="3693"/>
                </a:lnTo>
                <a:lnTo>
                  <a:pt x="2511" y="3716"/>
                </a:lnTo>
                <a:lnTo>
                  <a:pt x="2508" y="3744"/>
                </a:lnTo>
                <a:lnTo>
                  <a:pt x="2506" y="3774"/>
                </a:lnTo>
                <a:lnTo>
                  <a:pt x="2503" y="3806"/>
                </a:lnTo>
                <a:lnTo>
                  <a:pt x="2499" y="3832"/>
                </a:lnTo>
                <a:lnTo>
                  <a:pt x="2489" y="3856"/>
                </a:lnTo>
                <a:lnTo>
                  <a:pt x="2475" y="3876"/>
                </a:lnTo>
                <a:lnTo>
                  <a:pt x="2456" y="3894"/>
                </a:lnTo>
                <a:lnTo>
                  <a:pt x="2434" y="3907"/>
                </a:lnTo>
                <a:lnTo>
                  <a:pt x="2409" y="3915"/>
                </a:lnTo>
                <a:lnTo>
                  <a:pt x="2383" y="3918"/>
                </a:lnTo>
                <a:lnTo>
                  <a:pt x="812" y="3918"/>
                </a:lnTo>
                <a:lnTo>
                  <a:pt x="785" y="3915"/>
                </a:lnTo>
                <a:lnTo>
                  <a:pt x="760" y="3906"/>
                </a:lnTo>
                <a:lnTo>
                  <a:pt x="737" y="3891"/>
                </a:lnTo>
                <a:lnTo>
                  <a:pt x="718" y="3872"/>
                </a:lnTo>
                <a:lnTo>
                  <a:pt x="704" y="3851"/>
                </a:lnTo>
                <a:lnTo>
                  <a:pt x="695" y="3825"/>
                </a:lnTo>
                <a:lnTo>
                  <a:pt x="692" y="3797"/>
                </a:lnTo>
                <a:lnTo>
                  <a:pt x="692" y="3363"/>
                </a:lnTo>
                <a:lnTo>
                  <a:pt x="692" y="3316"/>
                </a:lnTo>
                <a:lnTo>
                  <a:pt x="690" y="3266"/>
                </a:lnTo>
                <a:lnTo>
                  <a:pt x="688" y="3214"/>
                </a:lnTo>
                <a:lnTo>
                  <a:pt x="683" y="3160"/>
                </a:lnTo>
                <a:lnTo>
                  <a:pt x="679" y="3105"/>
                </a:lnTo>
                <a:lnTo>
                  <a:pt x="671" y="3051"/>
                </a:lnTo>
                <a:lnTo>
                  <a:pt x="662" y="2996"/>
                </a:lnTo>
                <a:lnTo>
                  <a:pt x="650" y="2942"/>
                </a:lnTo>
                <a:lnTo>
                  <a:pt x="636" y="2889"/>
                </a:lnTo>
                <a:lnTo>
                  <a:pt x="619" y="2838"/>
                </a:lnTo>
                <a:lnTo>
                  <a:pt x="599" y="2789"/>
                </a:lnTo>
                <a:lnTo>
                  <a:pt x="575" y="2743"/>
                </a:lnTo>
                <a:lnTo>
                  <a:pt x="548" y="2701"/>
                </a:lnTo>
                <a:lnTo>
                  <a:pt x="517" y="2662"/>
                </a:lnTo>
                <a:lnTo>
                  <a:pt x="447" y="2583"/>
                </a:lnTo>
                <a:lnTo>
                  <a:pt x="382" y="2502"/>
                </a:lnTo>
                <a:lnTo>
                  <a:pt x="321" y="2417"/>
                </a:lnTo>
                <a:lnTo>
                  <a:pt x="264" y="2330"/>
                </a:lnTo>
                <a:lnTo>
                  <a:pt x="213" y="2241"/>
                </a:lnTo>
                <a:lnTo>
                  <a:pt x="165" y="2150"/>
                </a:lnTo>
                <a:lnTo>
                  <a:pt x="123" y="2059"/>
                </a:lnTo>
                <a:lnTo>
                  <a:pt x="88" y="1965"/>
                </a:lnTo>
                <a:lnTo>
                  <a:pt x="57" y="1868"/>
                </a:lnTo>
                <a:lnTo>
                  <a:pt x="33" y="1772"/>
                </a:lnTo>
                <a:lnTo>
                  <a:pt x="15" y="1673"/>
                </a:lnTo>
                <a:lnTo>
                  <a:pt x="4" y="1573"/>
                </a:lnTo>
                <a:lnTo>
                  <a:pt x="0" y="1473"/>
                </a:lnTo>
                <a:lnTo>
                  <a:pt x="3" y="1372"/>
                </a:lnTo>
                <a:lnTo>
                  <a:pt x="14" y="1270"/>
                </a:lnTo>
                <a:lnTo>
                  <a:pt x="33" y="1168"/>
                </a:lnTo>
                <a:lnTo>
                  <a:pt x="59" y="1064"/>
                </a:lnTo>
                <a:lnTo>
                  <a:pt x="95" y="962"/>
                </a:lnTo>
                <a:lnTo>
                  <a:pt x="132" y="874"/>
                </a:lnTo>
                <a:lnTo>
                  <a:pt x="173" y="790"/>
                </a:lnTo>
                <a:lnTo>
                  <a:pt x="220" y="711"/>
                </a:lnTo>
                <a:lnTo>
                  <a:pt x="271" y="636"/>
                </a:lnTo>
                <a:lnTo>
                  <a:pt x="327" y="564"/>
                </a:lnTo>
                <a:lnTo>
                  <a:pt x="387" y="496"/>
                </a:lnTo>
                <a:lnTo>
                  <a:pt x="450" y="434"/>
                </a:lnTo>
                <a:lnTo>
                  <a:pt x="517" y="376"/>
                </a:lnTo>
                <a:lnTo>
                  <a:pt x="587" y="321"/>
                </a:lnTo>
                <a:lnTo>
                  <a:pt x="659" y="271"/>
                </a:lnTo>
                <a:lnTo>
                  <a:pt x="736" y="225"/>
                </a:lnTo>
                <a:lnTo>
                  <a:pt x="814" y="183"/>
                </a:lnTo>
                <a:lnTo>
                  <a:pt x="894" y="146"/>
                </a:lnTo>
                <a:lnTo>
                  <a:pt x="978" y="113"/>
                </a:lnTo>
                <a:lnTo>
                  <a:pt x="1063" y="83"/>
                </a:lnTo>
                <a:lnTo>
                  <a:pt x="1149" y="59"/>
                </a:lnTo>
                <a:lnTo>
                  <a:pt x="1237" y="38"/>
                </a:lnTo>
                <a:lnTo>
                  <a:pt x="1327" y="22"/>
                </a:lnTo>
                <a:lnTo>
                  <a:pt x="1417" y="10"/>
                </a:lnTo>
                <a:lnTo>
                  <a:pt x="1508" y="3"/>
                </a:lnTo>
                <a:lnTo>
                  <a:pt x="159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defTabSz="1218987"/>
            <a:endParaRPr lang="en-IN">
              <a:solidFill>
                <a:prstClr val="black"/>
              </a:solidFill>
            </a:endParaRPr>
          </a:p>
        </p:txBody>
      </p:sp>
    </p:spTree>
    <p:extLst>
      <p:ext uri="{BB962C8B-B14F-4D97-AF65-F5344CB8AC3E}">
        <p14:creationId xmlns:p14="http://schemas.microsoft.com/office/powerpoint/2010/main" val="194569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6.xml><?xml version="1.0" encoding="utf-8"?>
<p:tagLst xmlns:a="http://schemas.openxmlformats.org/drawingml/2006/main" xmlns:r="http://schemas.openxmlformats.org/officeDocument/2006/relationships" xmlns:p="http://schemas.openxmlformats.org/presentationml/2006/main">
  <p:tag name="NAME" val="Moon"/>
</p:tagLst>
</file>

<file path=ppt/tags/tag27.xml><?xml version="1.0" encoding="utf-8"?>
<p:tagLst xmlns:a="http://schemas.openxmlformats.org/drawingml/2006/main" xmlns:r="http://schemas.openxmlformats.org/officeDocument/2006/relationships" xmlns:p="http://schemas.openxmlformats.org/presentationml/2006/main">
  <p:tag name="NAME" val="Moon"/>
</p:tagLst>
</file>

<file path=ppt/tags/tag28.xml><?xml version="1.0" encoding="utf-8"?>
<p:tagLst xmlns:a="http://schemas.openxmlformats.org/drawingml/2006/main" xmlns:r="http://schemas.openxmlformats.org/officeDocument/2006/relationships" xmlns:p="http://schemas.openxmlformats.org/presentationml/2006/main">
  <p:tag name="NAME" val="Moon"/>
</p:tagLst>
</file>

<file path=ppt/tags/tag2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43.xml><?xml version="1.0" encoding="utf-8"?>
<p:tagLst xmlns:a="http://schemas.openxmlformats.org/drawingml/2006/main" xmlns:r="http://schemas.openxmlformats.org/officeDocument/2006/relationships" xmlns:p="http://schemas.openxmlformats.org/presentationml/2006/main">
  <p:tag name="NAME" val="Moon"/>
</p:tagLst>
</file>

<file path=ppt/tags/tag44.xml><?xml version="1.0" encoding="utf-8"?>
<p:tagLst xmlns:a="http://schemas.openxmlformats.org/drawingml/2006/main" xmlns:r="http://schemas.openxmlformats.org/officeDocument/2006/relationships" xmlns:p="http://schemas.openxmlformats.org/presentationml/2006/main">
  <p:tag name="NAME" val="Moon"/>
</p:tagLst>
</file>

<file path=ppt/tags/tag45.xml><?xml version="1.0" encoding="utf-8"?>
<p:tagLst xmlns:a="http://schemas.openxmlformats.org/drawingml/2006/main" xmlns:r="http://schemas.openxmlformats.org/officeDocument/2006/relationships" xmlns:p="http://schemas.openxmlformats.org/presentationml/2006/main">
  <p:tag name="NAME" val="Moon"/>
</p:tagLst>
</file>

<file path=ppt/tags/tag46.xml><?xml version="1.0" encoding="utf-8"?>
<p:tagLst xmlns:a="http://schemas.openxmlformats.org/drawingml/2006/main" xmlns:r="http://schemas.openxmlformats.org/officeDocument/2006/relationships" xmlns:p="http://schemas.openxmlformats.org/presentationml/2006/main">
  <p:tag name="NAME" val="Moon"/>
</p:tagLst>
</file>

<file path=ppt/tags/tag47.xml><?xml version="1.0" encoding="utf-8"?>
<p:tagLst xmlns:a="http://schemas.openxmlformats.org/drawingml/2006/main" xmlns:r="http://schemas.openxmlformats.org/officeDocument/2006/relationships" xmlns:p="http://schemas.openxmlformats.org/presentationml/2006/main">
  <p:tag name="NAME" val="Moon"/>
</p:tagLst>
</file>

<file path=ppt/tags/tag48.xml><?xml version="1.0" encoding="utf-8"?>
<p:tagLst xmlns:a="http://schemas.openxmlformats.org/drawingml/2006/main" xmlns:r="http://schemas.openxmlformats.org/officeDocument/2006/relationships" xmlns:p="http://schemas.openxmlformats.org/presentationml/2006/main">
  <p:tag name="NAME" val="Moon"/>
</p:tagLst>
</file>

<file path=ppt/tags/tag4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5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
</p:tagLst>
</file>

<file path=ppt/tags/tag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heme/theme1.xml><?xml version="1.0" encoding="utf-8"?>
<a:theme xmlns:a="http://schemas.openxmlformats.org/drawingml/2006/main" name="Etihad Aviation Group_CF_AE0224">
  <a:themeElements>
    <a:clrScheme name="Decathlon">
      <a:dk1>
        <a:sysClr val="windowText" lastClr="000000"/>
      </a:dk1>
      <a:lt1>
        <a:sysClr val="window" lastClr="FFFFFF"/>
      </a:lt1>
      <a:dk2>
        <a:srgbClr val="44546A"/>
      </a:dk2>
      <a:lt2>
        <a:srgbClr val="E7E6E6"/>
      </a:lt2>
      <a:accent1>
        <a:srgbClr val="0072B5"/>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noFill/>
        </a:ln>
      </a:spPr>
      <a:bodyPr rtlCol="0" anchor="ctr"/>
      <a:lstStyle>
        <a:defPPr algn="ctr">
          <a:defRPr sz="1600" b="1" dirty="0" err="1" smtClean="0">
            <a:solidFill>
              <a:schemeClr val="accent4"/>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311820"/>
        </a:dk2>
        <a:lt2>
          <a:srgbClr val="FFFFFF"/>
        </a:lt2>
        <a:accent1>
          <a:srgbClr val="F2C664"/>
        </a:accent1>
        <a:accent2>
          <a:srgbClr val="BE788E"/>
        </a:accent2>
        <a:accent3>
          <a:srgbClr val="8A4258"/>
        </a:accent3>
        <a:accent4>
          <a:srgbClr val="311820"/>
        </a:accent4>
        <a:accent5>
          <a:srgbClr val="E8A811"/>
        </a:accent5>
        <a:accent6>
          <a:srgbClr val="808080"/>
        </a:accent6>
        <a:hlink>
          <a:srgbClr val="8A4258"/>
        </a:hlink>
        <a:folHlink>
          <a:srgbClr val="31182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tihad Aviation Group_CF_AE0224.potx" id="{D15E7A95-7415-47F1-8C1E-4B089085B7B8}" vid="{92E183D8-0F31-49CF-9C4C-AF572A94EA21}"/>
    </a:ext>
  </a:extLst>
</a:theme>
</file>

<file path=ppt/theme/theme10.xml><?xml version="1.0" encoding="utf-8"?>
<a:theme xmlns:a="http://schemas.openxmlformats.org/drawingml/2006/main" name="40_Office Theme">
  <a:themeElements>
    <a:clrScheme name="Blueish Turqiouse">
      <a:dk1>
        <a:srgbClr val="000000"/>
      </a:dk1>
      <a:lt1>
        <a:srgbClr val="FFFFFF"/>
      </a:lt1>
      <a:dk2>
        <a:srgbClr val="1F497D"/>
      </a:dk2>
      <a:lt2>
        <a:srgbClr val="EEECE1"/>
      </a:lt2>
      <a:accent1>
        <a:srgbClr val="0779B7"/>
      </a:accent1>
      <a:accent2>
        <a:srgbClr val="019ADD"/>
      </a:accent2>
      <a:accent3>
        <a:srgbClr val="6BC2ED"/>
      </a:accent3>
      <a:accent4>
        <a:srgbClr val="A7CCDF"/>
      </a:accent4>
      <a:accent5>
        <a:srgbClr val="1D7F8B"/>
      </a:accent5>
      <a:accent6>
        <a:srgbClr val="3F3F3F"/>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46_Office Theme">
  <a:themeElements>
    <a:clrScheme name="Decathlon">
      <a:dk1>
        <a:sysClr val="windowText" lastClr="000000"/>
      </a:dk1>
      <a:lt1>
        <a:sysClr val="window" lastClr="FFFFFF"/>
      </a:lt1>
      <a:dk2>
        <a:srgbClr val="44546A"/>
      </a:dk2>
      <a:lt2>
        <a:srgbClr val="E7E6E6"/>
      </a:lt2>
      <a:accent1>
        <a:srgbClr val="0072B5"/>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1_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28_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3_Office Theme">
  <a:themeElements>
    <a:clrScheme name="slidemarket-colors-1">
      <a:dk1>
        <a:sysClr val="windowText" lastClr="000000"/>
      </a:dk1>
      <a:lt1>
        <a:sysClr val="window" lastClr="FFFFFF"/>
      </a:lt1>
      <a:dk2>
        <a:srgbClr val="1F497D"/>
      </a:dk2>
      <a:lt2>
        <a:srgbClr val="EEECE1"/>
      </a:lt2>
      <a:accent1>
        <a:srgbClr val="034265"/>
      </a:accent1>
      <a:accent2>
        <a:srgbClr val="C02230"/>
      </a:accent2>
      <a:accent3>
        <a:srgbClr val="2DBCCA"/>
      </a:accent3>
      <a:accent4>
        <a:srgbClr val="791038"/>
      </a:accent4>
      <a:accent5>
        <a:srgbClr val="EF8F21"/>
      </a:accent5>
      <a:accent6>
        <a:srgbClr val="0090C4"/>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2_Office Theme">
  <a:themeElements>
    <a:clrScheme name="Map">
      <a:dk1>
        <a:sysClr val="windowText" lastClr="000000"/>
      </a:dk1>
      <a:lt1>
        <a:sysClr val="window" lastClr="FFFFFF"/>
      </a:lt1>
      <a:dk2>
        <a:srgbClr val="240D58"/>
      </a:dk2>
      <a:lt2>
        <a:srgbClr val="EEECE1"/>
      </a:lt2>
      <a:accent1>
        <a:srgbClr val="45209D"/>
      </a:accent1>
      <a:accent2>
        <a:srgbClr val="34DFCB"/>
      </a:accent2>
      <a:accent3>
        <a:srgbClr val="2DBCCA"/>
      </a:accent3>
      <a:accent4>
        <a:srgbClr val="791038"/>
      </a:accent4>
      <a:accent5>
        <a:srgbClr val="EF8F21"/>
      </a:accent5>
      <a:accent6>
        <a:srgbClr val="0090C4"/>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tihad Aviation Group_CF_AE0224">
  <a:themeElements>
    <a:clrScheme name="Decathlon">
      <a:dk1>
        <a:sysClr val="windowText" lastClr="000000"/>
      </a:dk1>
      <a:lt1>
        <a:sysClr val="window" lastClr="FFFFFF"/>
      </a:lt1>
      <a:dk2>
        <a:srgbClr val="44546A"/>
      </a:dk2>
      <a:lt2>
        <a:srgbClr val="E7E6E6"/>
      </a:lt2>
      <a:accent1>
        <a:srgbClr val="0072B5"/>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noFill/>
        </a:ln>
      </a:spPr>
      <a:bodyPr rtlCol="0" anchor="ctr"/>
      <a:lstStyle>
        <a:defPPr algn="ctr">
          <a:defRPr sz="1600" b="1" dirty="0" err="1" smtClean="0">
            <a:solidFill>
              <a:schemeClr val="accent4"/>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311820"/>
        </a:dk2>
        <a:lt2>
          <a:srgbClr val="FFFFFF"/>
        </a:lt2>
        <a:accent1>
          <a:srgbClr val="F2C664"/>
        </a:accent1>
        <a:accent2>
          <a:srgbClr val="BE788E"/>
        </a:accent2>
        <a:accent3>
          <a:srgbClr val="8A4258"/>
        </a:accent3>
        <a:accent4>
          <a:srgbClr val="311820"/>
        </a:accent4>
        <a:accent5>
          <a:srgbClr val="E8A811"/>
        </a:accent5>
        <a:accent6>
          <a:srgbClr val="808080"/>
        </a:accent6>
        <a:hlink>
          <a:srgbClr val="8A4258"/>
        </a:hlink>
        <a:folHlink>
          <a:srgbClr val="31182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tihad Aviation Group_CF_AE0224.potx" id="{D15E7A95-7415-47F1-8C1E-4B089085B7B8}" vid="{92E183D8-0F31-49CF-9C4C-AF572A94EA21}"/>
    </a:ext>
  </a:extLst>
</a:theme>
</file>

<file path=ppt/theme/theme3.xml><?xml version="1.0" encoding="utf-8"?>
<a:theme xmlns:a="http://schemas.openxmlformats.org/drawingml/2006/main" name="2_Etihad Aviation Group_CF_AE0224">
  <a:themeElements>
    <a:clrScheme name="Decathlon">
      <a:dk1>
        <a:sysClr val="windowText" lastClr="000000"/>
      </a:dk1>
      <a:lt1>
        <a:sysClr val="window" lastClr="FFFFFF"/>
      </a:lt1>
      <a:dk2>
        <a:srgbClr val="44546A"/>
      </a:dk2>
      <a:lt2>
        <a:srgbClr val="E7E6E6"/>
      </a:lt2>
      <a:accent1>
        <a:srgbClr val="0072B5"/>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noFill/>
        </a:ln>
      </a:spPr>
      <a:bodyPr rtlCol="0" anchor="ctr"/>
      <a:lstStyle>
        <a:defPPr algn="ctr">
          <a:defRPr sz="1600" b="1" dirty="0" err="1" smtClean="0">
            <a:solidFill>
              <a:schemeClr val="accent4"/>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311820"/>
        </a:dk2>
        <a:lt2>
          <a:srgbClr val="FFFFFF"/>
        </a:lt2>
        <a:accent1>
          <a:srgbClr val="F2C664"/>
        </a:accent1>
        <a:accent2>
          <a:srgbClr val="BE788E"/>
        </a:accent2>
        <a:accent3>
          <a:srgbClr val="8A4258"/>
        </a:accent3>
        <a:accent4>
          <a:srgbClr val="311820"/>
        </a:accent4>
        <a:accent5>
          <a:srgbClr val="E8A811"/>
        </a:accent5>
        <a:accent6>
          <a:srgbClr val="808080"/>
        </a:accent6>
        <a:hlink>
          <a:srgbClr val="8A4258"/>
        </a:hlink>
        <a:folHlink>
          <a:srgbClr val="31182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tihad Aviation Group_CF_AE0224.potx" id="{D15E7A95-7415-47F1-8C1E-4B089085B7B8}" vid="{92E183D8-0F31-49CF-9C4C-AF572A94EA21}"/>
    </a:ext>
  </a:extLst>
</a:theme>
</file>

<file path=ppt/theme/theme4.xml><?xml version="1.0" encoding="utf-8"?>
<a:theme xmlns:a="http://schemas.openxmlformats.org/drawingml/2006/main" name="3_Office Theme">
  <a:themeElements>
    <a:clrScheme name="Custom 14">
      <a:dk1>
        <a:sysClr val="windowText" lastClr="000000"/>
      </a:dk1>
      <a:lt1>
        <a:sysClr val="window" lastClr="FFFFFF"/>
      </a:lt1>
      <a:dk2>
        <a:srgbClr val="44546A"/>
      </a:dk2>
      <a:lt2>
        <a:srgbClr val="E7E6E6"/>
      </a:lt2>
      <a:accent1>
        <a:srgbClr val="3498D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2_Office Theme">
  <a:themeElements>
    <a:clrScheme name="Custom 1">
      <a:dk1>
        <a:sysClr val="windowText" lastClr="000000"/>
      </a:dk1>
      <a:lt1>
        <a:sysClr val="window" lastClr="FFFFFF"/>
      </a:lt1>
      <a:dk2>
        <a:srgbClr val="1F497D"/>
      </a:dk2>
      <a:lt2>
        <a:srgbClr val="EEECE1"/>
      </a:lt2>
      <a:accent1>
        <a:srgbClr val="0097AA"/>
      </a:accent1>
      <a:accent2>
        <a:srgbClr val="019ADD"/>
      </a:accent2>
      <a:accent3>
        <a:srgbClr val="6BC2ED"/>
      </a:accent3>
      <a:accent4>
        <a:srgbClr val="A7CCDF"/>
      </a:accent4>
      <a:accent5>
        <a:srgbClr val="595959"/>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7_Office Theme">
  <a:themeElements>
    <a:clrScheme name="Custom 20">
      <a:dk1>
        <a:sysClr val="windowText" lastClr="000000"/>
      </a:dk1>
      <a:lt1>
        <a:sysClr val="window" lastClr="FFFFFF"/>
      </a:lt1>
      <a:dk2>
        <a:srgbClr val="FFFFFF"/>
      </a:dk2>
      <a:lt2>
        <a:srgbClr val="EEECE1"/>
      </a:lt2>
      <a:accent1>
        <a:srgbClr val="0070C0"/>
      </a:accent1>
      <a:accent2>
        <a:srgbClr val="0000FF"/>
      </a:accent2>
      <a:accent3>
        <a:srgbClr val="0058E9"/>
      </a:accent3>
      <a:accent4>
        <a:srgbClr val="791038"/>
      </a:accent4>
      <a:accent5>
        <a:srgbClr val="EF8F21"/>
      </a:accent5>
      <a:accent6>
        <a:srgbClr val="0090C4"/>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4_Office Theme">
  <a:themeElements>
    <a:clrScheme name="Custom 13">
      <a:dk1>
        <a:sysClr val="windowText" lastClr="000000"/>
      </a:dk1>
      <a:lt1>
        <a:sysClr val="window" lastClr="FFFFFF"/>
      </a:lt1>
      <a:dk2>
        <a:srgbClr val="1F497D"/>
      </a:dk2>
      <a:lt2>
        <a:srgbClr val="EEECE1"/>
      </a:lt2>
      <a:accent1>
        <a:srgbClr val="0187C0"/>
      </a:accent1>
      <a:accent2>
        <a:srgbClr val="57687B"/>
      </a:accent2>
      <a:accent3>
        <a:srgbClr val="359CDB"/>
      </a:accent3>
      <a:accent4>
        <a:srgbClr val="F4AB17"/>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3_Office Theme">
  <a:themeElements>
    <a:clrScheme name="Super Delux">
      <a:dk1>
        <a:sysClr val="windowText" lastClr="000000"/>
      </a:dk1>
      <a:lt1>
        <a:sysClr val="window" lastClr="FFFFFF"/>
      </a:lt1>
      <a:dk2>
        <a:srgbClr val="44546A"/>
      </a:dk2>
      <a:lt2>
        <a:srgbClr val="E7E6E6"/>
      </a:lt2>
      <a:accent1>
        <a:srgbClr val="E69127"/>
      </a:accent1>
      <a:accent2>
        <a:srgbClr val="038C9F"/>
      </a:accent2>
      <a:accent3>
        <a:srgbClr val="1090CD"/>
      </a:accent3>
      <a:accent4>
        <a:srgbClr val="225AA7"/>
      </a:accent4>
      <a:accent5>
        <a:srgbClr val="8339A1"/>
      </a:accent5>
      <a:accent6>
        <a:srgbClr val="73C32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5_Office Theme">
  <a:themeElements>
    <a:clrScheme name="Custom 12">
      <a:dk1>
        <a:sysClr val="windowText" lastClr="000000"/>
      </a:dk1>
      <a:lt1>
        <a:sysClr val="window" lastClr="FFFFFF"/>
      </a:lt1>
      <a:dk2>
        <a:srgbClr val="1F497D"/>
      </a:dk2>
      <a:lt2>
        <a:srgbClr val="EEECE1"/>
      </a:lt2>
      <a:accent1>
        <a:srgbClr val="F7321A"/>
      </a:accent1>
      <a:accent2>
        <a:srgbClr val="F69C2A"/>
      </a:accent2>
      <a:accent3>
        <a:srgbClr val="2F8CA4"/>
      </a:accent3>
      <a:accent4>
        <a:srgbClr val="504160"/>
      </a:accent4>
      <a:accent5>
        <a:srgbClr val="009783"/>
      </a:accent5>
      <a:accent6>
        <a:srgbClr val="C1C2C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1267</TotalTime>
  <Words>1504</Words>
  <Application>Microsoft Office PowerPoint</Application>
  <PresentationFormat>Widescreen</PresentationFormat>
  <Paragraphs>155</Paragraphs>
  <Slides>16</Slides>
  <Notes>13</Notes>
  <HiddenSlides>0</HiddenSlides>
  <MMClips>1</MMClips>
  <ScaleCrop>false</ScaleCrop>
  <HeadingPairs>
    <vt:vector size="8" baseType="variant">
      <vt:variant>
        <vt:lpstr>Fonts Used</vt:lpstr>
      </vt:variant>
      <vt:variant>
        <vt:i4>7</vt:i4>
      </vt:variant>
      <vt:variant>
        <vt:lpstr>Theme</vt:lpstr>
      </vt:variant>
      <vt:variant>
        <vt:i4>17</vt:i4>
      </vt:variant>
      <vt:variant>
        <vt:lpstr>Embedded OLE Servers</vt:lpstr>
      </vt:variant>
      <vt:variant>
        <vt:i4>1</vt:i4>
      </vt:variant>
      <vt:variant>
        <vt:lpstr>Slide Titles</vt:lpstr>
      </vt:variant>
      <vt:variant>
        <vt:i4>16</vt:i4>
      </vt:variant>
    </vt:vector>
  </HeadingPairs>
  <TitlesOfParts>
    <vt:vector size="41" baseType="lpstr">
      <vt:lpstr>Arial</vt:lpstr>
      <vt:lpstr>Calibri</vt:lpstr>
      <vt:lpstr>Calibri Light</vt:lpstr>
      <vt:lpstr>Impact</vt:lpstr>
      <vt:lpstr>Open Sans</vt:lpstr>
      <vt:lpstr>Segoe Print</vt:lpstr>
      <vt:lpstr>Titillium</vt:lpstr>
      <vt:lpstr>Etihad Aviation Group_CF_AE0224</vt:lpstr>
      <vt:lpstr>1_Etihad Aviation Group_CF_AE0224</vt:lpstr>
      <vt:lpstr>2_Etihad Aviation Group_CF_AE0224</vt:lpstr>
      <vt:lpstr>3_Office Theme</vt:lpstr>
      <vt:lpstr>32_Office Theme</vt:lpstr>
      <vt:lpstr>27_Office Theme</vt:lpstr>
      <vt:lpstr>34_Office Theme</vt:lpstr>
      <vt:lpstr>33_Office Theme</vt:lpstr>
      <vt:lpstr>35_Office Theme</vt:lpstr>
      <vt:lpstr>40_Office Theme</vt:lpstr>
      <vt:lpstr>Default Design</vt:lpstr>
      <vt:lpstr>46_Office Theme</vt:lpstr>
      <vt:lpstr>11_Office Theme</vt:lpstr>
      <vt:lpstr>48_Office Theme</vt:lpstr>
      <vt:lpstr>28_Office Theme</vt:lpstr>
      <vt:lpstr>13_Office Theme</vt:lpstr>
      <vt:lpstr>12_Office Theme</vt:lpstr>
      <vt:lpstr>think-cell Slide</vt:lpstr>
      <vt:lpstr>LIMOR Housing First for Youth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LIMOR Housing First for Youth </dc:title>
  <dc:creator>Melanie Schmit</dc:creator>
  <cp:lastModifiedBy>Robbie Stakelum</cp:lastModifiedBy>
  <cp:revision>11</cp:revision>
  <dcterms:created xsi:type="dcterms:W3CDTF">2020-09-29T12:32:23Z</dcterms:created>
  <dcterms:modified xsi:type="dcterms:W3CDTF">2020-10-13T10:13:33Z</dcterms:modified>
</cp:coreProperties>
</file>